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8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1.xml" ContentType="application/vnd.openxmlformats-officedocument.presentationml.tags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2.xml" ContentType="application/vnd.openxmlformats-officedocument.presentationml.tags+xml"/>
  <Override PartName="/ppt/notesSlides/notesSlide15.xml" ContentType="application/vnd.openxmlformats-officedocument.presentationml.notesSlide+xml"/>
  <Override PartName="/ppt/tags/tag13.xml" ContentType="application/vnd.openxmlformats-officedocument.presentationml.tags+xml"/>
  <Override PartName="/ppt/notesSlides/notesSlide16.xml" ContentType="application/vnd.openxmlformats-officedocument.presentationml.notesSlide+xml"/>
  <Override PartName="/ppt/tags/tag14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15.xml" ContentType="application/vnd.openxmlformats-officedocument.presentationml.tags+xml"/>
  <Override PartName="/ppt/notesSlides/notesSlide2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media/audio1.wav" ContentType="audio/x-wav"/>
  <Override PartName="/ppt/media/audio2.wav" ContentType="audio/x-wav"/>
  <Override PartName="/ppt/media/audio3.wav" ContentType="audio/x-wav"/>
  <Override PartName="/ppt/media/audio4.wav" ContentType="audio/x-wav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  <p:sldMasterId id="2147483684" r:id="rId2"/>
    <p:sldMasterId id="2147483760" r:id="rId3"/>
    <p:sldMasterId id="2147483768" r:id="rId4"/>
    <p:sldMasterId id="2147483782" r:id="rId5"/>
    <p:sldMasterId id="2147483796" r:id="rId6"/>
    <p:sldMasterId id="2147483810" r:id="rId7"/>
    <p:sldMasterId id="2147483824" r:id="rId8"/>
    <p:sldMasterId id="2147483836" r:id="rId9"/>
    <p:sldMasterId id="2147483850" r:id="rId10"/>
  </p:sldMasterIdLst>
  <p:notesMasterIdLst>
    <p:notesMasterId r:id="rId60"/>
  </p:notesMasterIdLst>
  <p:sldIdLst>
    <p:sldId id="338" r:id="rId11"/>
    <p:sldId id="359" r:id="rId12"/>
    <p:sldId id="348" r:id="rId13"/>
    <p:sldId id="347" r:id="rId14"/>
    <p:sldId id="349" r:id="rId15"/>
    <p:sldId id="350" r:id="rId16"/>
    <p:sldId id="265" r:id="rId17"/>
    <p:sldId id="294" r:id="rId18"/>
    <p:sldId id="330" r:id="rId19"/>
    <p:sldId id="295" r:id="rId20"/>
    <p:sldId id="296" r:id="rId21"/>
    <p:sldId id="297" r:id="rId22"/>
    <p:sldId id="259" r:id="rId23"/>
    <p:sldId id="360" r:id="rId24"/>
    <p:sldId id="361" r:id="rId25"/>
    <p:sldId id="362" r:id="rId26"/>
    <p:sldId id="363" r:id="rId27"/>
    <p:sldId id="340" r:id="rId28"/>
    <p:sldId id="342" r:id="rId29"/>
    <p:sldId id="344" r:id="rId30"/>
    <p:sldId id="345" r:id="rId31"/>
    <p:sldId id="299" r:id="rId32"/>
    <p:sldId id="305" r:id="rId33"/>
    <p:sldId id="366" r:id="rId34"/>
    <p:sldId id="364" r:id="rId35"/>
    <p:sldId id="365" r:id="rId36"/>
    <p:sldId id="318" r:id="rId37"/>
    <p:sldId id="321" r:id="rId38"/>
    <p:sldId id="324" r:id="rId39"/>
    <p:sldId id="325" r:id="rId40"/>
    <p:sldId id="368" r:id="rId41"/>
    <p:sldId id="326" r:id="rId42"/>
    <p:sldId id="329" r:id="rId43"/>
    <p:sldId id="264" r:id="rId44"/>
    <p:sldId id="258" r:id="rId45"/>
    <p:sldId id="257" r:id="rId46"/>
    <p:sldId id="260" r:id="rId47"/>
    <p:sldId id="336" r:id="rId48"/>
    <p:sldId id="332" r:id="rId49"/>
    <p:sldId id="333" r:id="rId50"/>
    <p:sldId id="334" r:id="rId51"/>
    <p:sldId id="335" r:id="rId52"/>
    <p:sldId id="261" r:id="rId53"/>
    <p:sldId id="262" r:id="rId54"/>
    <p:sldId id="337" r:id="rId55"/>
    <p:sldId id="331" r:id="rId56"/>
    <p:sldId id="367" r:id="rId57"/>
    <p:sldId id="293" r:id="rId58"/>
    <p:sldId id="369" r:id="rId59"/>
  </p:sldIdLst>
  <p:sldSz cx="9144000" cy="5143500" type="screen16x9"/>
  <p:notesSz cx="6858000" cy="9144000"/>
  <p:embeddedFontLst>
    <p:embeddedFont>
      <p:font typeface=".VnTime"/>
      <p:regular r:id="rId61"/>
      <p:bold r:id="rId62"/>
      <p:italic r:id="rId63"/>
      <p:boldItalic r:id="rId64"/>
    </p:embeddedFont>
    <p:embeddedFont>
      <p:font typeface="MS Mincho" pitchFamily="49" charset="-128"/>
      <p:regular r:id="rId65"/>
    </p:embeddedFont>
    <p:embeddedFont>
      <p:font typeface="Fira Sans Extra Condensed" charset="0"/>
      <p:regular r:id="rId66"/>
      <p:bold r:id="rId67"/>
    </p:embeddedFont>
    <p:embeddedFont>
      <p:font typeface="Calibri" pitchFamily="34" charset="0"/>
      <p:regular r:id="rId68"/>
      <p:bold r:id="rId69"/>
      <p:italic r:id="rId70"/>
      <p:boldItalic r:id="rId71"/>
    </p:embeddedFont>
    <p:embeddedFont>
      <p:font typeface="Varela" charset="0"/>
      <p:regular r:id="rId72"/>
    </p:embeddedFont>
    <p:embeddedFont>
      <p:font typeface="Baloo 2" charset="0"/>
      <p:regular r:id="rId73"/>
      <p:bold r:id="rId74"/>
    </p:embeddedFont>
    <p:embeddedFont>
      <p:font typeface="Roboto" charset="0"/>
      <p:regular r:id="rId75"/>
      <p:bold r:id="rId76"/>
      <p:italic r:id="rId77"/>
      <p:boldItalic r:id="rId78"/>
    </p:embeddedFont>
    <p:embeddedFont>
      <p:font typeface="Archivo Black" charset="0"/>
      <p:regular r:id="rId79"/>
    </p:embeddedFont>
    <p:embeddedFont>
      <p:font typeface="SimSun" pitchFamily="2" charset="-122"/>
      <p:regular r:id="rId80"/>
    </p:embeddedFont>
    <p:embeddedFont>
      <p:font typeface="Calibri Light" pitchFamily="34" charset="0"/>
      <p:regular r:id="rId81"/>
      <p:italic r:id="rId82"/>
    </p:embeddedFont>
    <p:embeddedFont>
      <p:font typeface="Gorditas" charset="0"/>
      <p:regular r:id="rId83"/>
      <p:bold r:id="rId8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58BB46B-6FB6-4C63-A48A-19241318382A}">
  <a:tblStyle styleId="{C58BB46B-6FB6-4C63-A48A-19241318382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55" autoAdjust="0"/>
    <p:restoredTop sz="94660"/>
  </p:normalViewPr>
  <p:slideViewPr>
    <p:cSldViewPr snapToGrid="0">
      <p:cViewPr>
        <p:scale>
          <a:sx n="102" d="100"/>
          <a:sy n="102" d="100"/>
        </p:scale>
        <p:origin x="-432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63" Type="http://schemas.openxmlformats.org/officeDocument/2006/relationships/font" Target="fonts/font3.fntdata"/><Relationship Id="rId68" Type="http://schemas.openxmlformats.org/officeDocument/2006/relationships/font" Target="fonts/font8.fntdata"/><Relationship Id="rId76" Type="http://schemas.openxmlformats.org/officeDocument/2006/relationships/font" Target="fonts/font16.fntdata"/><Relationship Id="rId84" Type="http://schemas.openxmlformats.org/officeDocument/2006/relationships/font" Target="fonts/font24.fntdata"/><Relationship Id="rId7" Type="http://schemas.openxmlformats.org/officeDocument/2006/relationships/slideMaster" Target="slideMasters/slideMaster7.xml"/><Relationship Id="rId71" Type="http://schemas.openxmlformats.org/officeDocument/2006/relationships/font" Target="fonts/font11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66" Type="http://schemas.openxmlformats.org/officeDocument/2006/relationships/font" Target="fonts/font6.fntdata"/><Relationship Id="rId74" Type="http://schemas.openxmlformats.org/officeDocument/2006/relationships/font" Target="fonts/font14.fntdata"/><Relationship Id="rId79" Type="http://schemas.openxmlformats.org/officeDocument/2006/relationships/font" Target="fonts/font19.fntdata"/><Relationship Id="rId8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font" Target="fonts/font1.fntdata"/><Relationship Id="rId82" Type="http://schemas.openxmlformats.org/officeDocument/2006/relationships/font" Target="fonts/font22.fntdata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font" Target="fonts/font4.fntdata"/><Relationship Id="rId69" Type="http://schemas.openxmlformats.org/officeDocument/2006/relationships/font" Target="fonts/font9.fntdata"/><Relationship Id="rId77" Type="http://schemas.openxmlformats.org/officeDocument/2006/relationships/font" Target="fonts/font17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72" Type="http://schemas.openxmlformats.org/officeDocument/2006/relationships/font" Target="fonts/font12.fntdata"/><Relationship Id="rId80" Type="http://schemas.openxmlformats.org/officeDocument/2006/relationships/font" Target="fonts/font20.fntdata"/><Relationship Id="rId85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67" Type="http://schemas.openxmlformats.org/officeDocument/2006/relationships/font" Target="fonts/font7.fntdata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font" Target="fonts/font2.fntdata"/><Relationship Id="rId70" Type="http://schemas.openxmlformats.org/officeDocument/2006/relationships/font" Target="fonts/font10.fntdata"/><Relationship Id="rId75" Type="http://schemas.openxmlformats.org/officeDocument/2006/relationships/font" Target="fonts/font15.fntdata"/><Relationship Id="rId83" Type="http://schemas.openxmlformats.org/officeDocument/2006/relationships/font" Target="fonts/font23.fntdata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notesMaster" Target="notesMasters/notesMaster1.xml"/><Relationship Id="rId65" Type="http://schemas.openxmlformats.org/officeDocument/2006/relationships/font" Target="fonts/font5.fntdata"/><Relationship Id="rId73" Type="http://schemas.openxmlformats.org/officeDocument/2006/relationships/font" Target="fonts/font13.fntdata"/><Relationship Id="rId78" Type="http://schemas.openxmlformats.org/officeDocument/2006/relationships/font" Target="fonts/font18.fntdata"/><Relationship Id="rId81" Type="http://schemas.openxmlformats.org/officeDocument/2006/relationships/font" Target="fonts/font21.fntdata"/><Relationship Id="rId86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D714D5F-1C4B-4C0E-B77C-4D5C77E9D68A}" type="doc">
      <dgm:prSet loTypeId="urn:microsoft.com/office/officeart/2011/layout/RadialPictureList" loCatId="officeonline" qsTypeId="urn:microsoft.com/office/officeart/2005/8/quickstyle/3d1" qsCatId="3D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4F59F403-2815-412C-AC70-F3E5D1EB0B7A}">
      <dgm:prSet phldrT="[Text]" custT="1"/>
      <dgm:spPr/>
      <dgm:t>
        <a:bodyPr/>
        <a:lstStyle/>
        <a:p>
          <a:r>
            <a:rPr lang="en-US" sz="4000" b="1" u="none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1. T</a:t>
          </a:r>
          <a:r>
            <a:rPr lang="en-US" sz="4000" b="1" u="sng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ri </a:t>
          </a:r>
          <a:r>
            <a:rPr lang="en-US" sz="4000" b="1" u="sng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thức</a:t>
          </a:r>
          <a:r>
            <a:rPr lang="en-US" sz="4000" b="1" u="sng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u="sng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ngữ</a:t>
          </a:r>
          <a:r>
            <a:rPr lang="en-US" sz="4000" b="1" u="sng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u="sng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endParaRPr lang="en-US" sz="4000" b="1" u="sng" dirty="0" smtClean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4BFB2A9-FAD3-40B2-9958-6D014241B8F1}" type="sibTrans" cxnId="{D7A0DDC9-F7ED-4A54-9CFC-B8E000339731}">
      <dgm:prSet/>
      <dgm:spPr/>
      <dgm:t>
        <a:bodyPr/>
        <a:lstStyle/>
        <a:p>
          <a:endParaRPr lang="en-US">
            <a:latin typeface="Articulate Narrow" panose="02000506040000020004" pitchFamily="2" charset="0"/>
          </a:endParaRPr>
        </a:p>
      </dgm:t>
    </dgm:pt>
    <dgm:pt modelId="{AA5CEF83-2D8B-4A15-88B3-50F9860C6244}" type="parTrans" cxnId="{D7A0DDC9-F7ED-4A54-9CFC-B8E000339731}">
      <dgm:prSet/>
      <dgm:spPr/>
      <dgm:t>
        <a:bodyPr/>
        <a:lstStyle/>
        <a:p>
          <a:endParaRPr lang="en-US">
            <a:latin typeface="Articulate Narrow" panose="02000506040000020004" pitchFamily="2" charset="0"/>
          </a:endParaRPr>
        </a:p>
      </dgm:t>
    </dgm:pt>
    <dgm:pt modelId="{7132D046-1E6A-4851-93FB-F8E267AFD49A}" type="pres">
      <dgm:prSet presAssocID="{9D714D5F-1C4B-4C0E-B77C-4D5C77E9D68A}" presName="Name0" presStyleCnt="0">
        <dgm:presLayoutVars>
          <dgm:chMax val="1"/>
          <dgm:chPref val="1"/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FE1944AD-FCDB-4B94-8D63-14C08A9C00C5}" type="pres">
      <dgm:prSet presAssocID="{4F59F403-2815-412C-AC70-F3E5D1EB0B7A}" presName="Parent" presStyleLbl="node1" presStyleIdx="0" presStyleCnt="1" custScaleX="225948" custLinFactNeighborX="-4374" custLinFactNeighborY="-2257">
        <dgm:presLayoutVars>
          <dgm:chMax val="4"/>
          <dgm:chPref val="3"/>
        </dgm:presLayoutVars>
      </dgm:prSet>
      <dgm:spPr/>
      <dgm:t>
        <a:bodyPr/>
        <a:lstStyle/>
        <a:p>
          <a:endParaRPr lang="en-US"/>
        </a:p>
      </dgm:t>
    </dgm:pt>
  </dgm:ptLst>
  <dgm:cxnLst>
    <dgm:cxn modelId="{D7A0DDC9-F7ED-4A54-9CFC-B8E000339731}" srcId="{9D714D5F-1C4B-4C0E-B77C-4D5C77E9D68A}" destId="{4F59F403-2815-412C-AC70-F3E5D1EB0B7A}" srcOrd="0" destOrd="0" parTransId="{AA5CEF83-2D8B-4A15-88B3-50F9860C6244}" sibTransId="{14BFB2A9-FAD3-40B2-9958-6D014241B8F1}"/>
    <dgm:cxn modelId="{B76F4C6C-02FC-4ABD-9C0F-8BB316E5AE10}" type="presOf" srcId="{4F59F403-2815-412C-AC70-F3E5D1EB0B7A}" destId="{FE1944AD-FCDB-4B94-8D63-14C08A9C00C5}" srcOrd="0" destOrd="0" presId="urn:microsoft.com/office/officeart/2011/layout/RadialPictureList"/>
    <dgm:cxn modelId="{CF1F5D2C-C667-4EED-AA21-1CAD1927993A}" type="presOf" srcId="{9D714D5F-1C4B-4C0E-B77C-4D5C77E9D68A}" destId="{7132D046-1E6A-4851-93FB-F8E267AFD49A}" srcOrd="0" destOrd="0" presId="urn:microsoft.com/office/officeart/2011/layout/RadialPictureList"/>
    <dgm:cxn modelId="{0AC6BE9D-6EDA-43F1-84C7-495427561D94}" type="presParOf" srcId="{7132D046-1E6A-4851-93FB-F8E267AFD49A}" destId="{FE1944AD-FCDB-4B94-8D63-14C08A9C00C5}" srcOrd="0" destOrd="0" presId="urn:microsoft.com/office/officeart/2011/layout/RadialPicture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FAC01FE-1617-417D-855E-F1B2FC694F79}" type="doc">
      <dgm:prSet loTypeId="urn:microsoft.com/office/officeart/2005/8/layout/lProcess2" loCatId="list" qsTypeId="urn:microsoft.com/office/officeart/2005/8/quickstyle/simple5" qsCatId="simple" csTypeId="urn:microsoft.com/office/officeart/2005/8/colors/accent5_1" csCatId="accent5" phldr="1"/>
      <dgm:spPr/>
      <dgm:t>
        <a:bodyPr/>
        <a:lstStyle/>
        <a:p>
          <a:endParaRPr lang="en-US"/>
        </a:p>
      </dgm:t>
    </dgm:pt>
    <dgm:pt modelId="{DD97CB11-2827-4158-B8CB-7A07909CCD9C}">
      <dgm:prSet phldrT="[Text]" custT="1"/>
      <dgm:spPr/>
      <dgm:t>
        <a:bodyPr/>
        <a:lstStyle/>
        <a:p>
          <a:r>
            <a:rPr lang="en-US" sz="1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1. </a:t>
          </a:r>
          <a:r>
            <a:rPr lang="en-US" sz="1800" b="1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Sử</a:t>
          </a:r>
          <a:r>
            <a:rPr lang="en-US" sz="1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dụng</a:t>
          </a:r>
          <a:r>
            <a:rPr 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bút</a:t>
          </a:r>
          <a:r>
            <a:rPr 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chì</a:t>
          </a:r>
          <a:r>
            <a:rPr 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r>
            <a:rPr 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dẫn</a:t>
          </a:r>
          <a:r>
            <a:rPr 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đường</a:t>
          </a:r>
          <a:endParaRPr lang="en-US" sz="1800" b="1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479A2AF-860F-4CEE-99E2-388E64D254A6}" type="parTrans" cxnId="{ACE484A8-D64E-43CF-B9EA-CF03B2D9D381}">
      <dgm:prSet/>
      <dgm:spPr/>
      <dgm:t>
        <a:bodyPr/>
        <a:lstStyle/>
        <a:p>
          <a:endParaRPr lang="en-US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8354C57-0D78-437A-83A4-7556DD47316F}" type="sibTrans" cxnId="{ACE484A8-D64E-43CF-B9EA-CF03B2D9D381}">
      <dgm:prSet/>
      <dgm:spPr/>
      <dgm:t>
        <a:bodyPr/>
        <a:lstStyle/>
        <a:p>
          <a:endParaRPr lang="en-US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EA93630-84E2-43C6-9EB9-E360224C241A}">
      <dgm:prSet phldrT="[Text]" custT="1"/>
      <dgm:spPr/>
      <dgm:t>
        <a:bodyPr/>
        <a:lstStyle/>
        <a:p>
          <a:pPr algn="l"/>
          <a:r>
            <a:rPr lang="en-US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Dùng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bút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chì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dẫn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mắt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bạn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qua </a:t>
          </a:r>
          <a:r>
            <a:rPr lang="en-US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từng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9532797-F3C1-4B19-AEF8-D26B935D3C9E}" type="parTrans" cxnId="{74A566CE-94BF-47C8-80CC-DD0EE7E6B6C6}">
      <dgm:prSet/>
      <dgm:spPr/>
      <dgm:t>
        <a:bodyPr/>
        <a:lstStyle/>
        <a:p>
          <a:endParaRPr lang="en-US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CFCBCE7-6A68-4A0B-9F95-113E08BE0F33}" type="sibTrans" cxnId="{74A566CE-94BF-47C8-80CC-DD0EE7E6B6C6}">
      <dgm:prSet/>
      <dgm:spPr/>
      <dgm:t>
        <a:bodyPr/>
        <a:lstStyle/>
        <a:p>
          <a:endParaRPr lang="en-US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DF5B6DD-B2EE-4CFA-90F9-F97525B64F78}">
      <dgm:prSet phldrT="[Text]" custT="1"/>
      <dgm:spPr/>
      <dgm:t>
        <a:bodyPr/>
        <a:lstStyle/>
        <a:p>
          <a:r>
            <a:rPr lang="en-US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Giúp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bạn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tập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trung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vào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việc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đọc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B820718-4D8F-4377-8F71-57C9DACE10FB}" type="parTrans" cxnId="{EB7B5DC1-8C09-4DEE-9526-902BCD1225C4}">
      <dgm:prSet/>
      <dgm:spPr/>
      <dgm:t>
        <a:bodyPr/>
        <a:lstStyle/>
        <a:p>
          <a:endParaRPr lang="en-US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FCAA69D-D50A-42FC-B49D-77C3D730DB30}" type="sibTrans" cxnId="{EB7B5DC1-8C09-4DEE-9526-902BCD1225C4}">
      <dgm:prSet/>
      <dgm:spPr/>
      <dgm:t>
        <a:bodyPr/>
        <a:lstStyle/>
        <a:p>
          <a:endParaRPr lang="en-US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3387AAC-36E2-4C9C-9928-D43D10BA6E7A}">
      <dgm:prSet phldrT="[Text]" custT="1"/>
      <dgm:spPr/>
      <dgm:t>
        <a:bodyPr/>
        <a:lstStyle/>
        <a:p>
          <a:r>
            <a:rPr lang="en-US" sz="1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2.Tìm </a:t>
          </a:r>
          <a:r>
            <a:rPr lang="en-US" sz="18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kiếm</a:t>
          </a:r>
          <a:r>
            <a:rPr 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những</a:t>
          </a:r>
          <a:r>
            <a:rPr 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ý </a:t>
          </a:r>
          <a:r>
            <a:rPr lang="en-US" sz="18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chính</a:t>
          </a:r>
          <a:r>
            <a:rPr 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khóa</a:t>
          </a:r>
          <a:endParaRPr lang="en-US" sz="1800" b="1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1847CE-F621-4158-9A45-64C417C10FA9}" type="parTrans" cxnId="{19ADFEC4-0E24-43FF-9A6D-C78AAF639821}">
      <dgm:prSet/>
      <dgm:spPr/>
      <dgm:t>
        <a:bodyPr/>
        <a:lstStyle/>
        <a:p>
          <a:endParaRPr lang="en-US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DEE807F-2F29-475D-A616-3B91B3F5F2E3}" type="sibTrans" cxnId="{19ADFEC4-0E24-43FF-9A6D-C78AAF639821}">
      <dgm:prSet/>
      <dgm:spPr/>
      <dgm:t>
        <a:bodyPr/>
        <a:lstStyle/>
        <a:p>
          <a:endParaRPr lang="en-US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A338EA-8BF1-4E37-929E-9A9CBC8EB79D}">
      <dgm:prSet phldrT="[Text]" custT="1"/>
      <dgm:spPr/>
      <dgm:t>
        <a:bodyPr/>
        <a:lstStyle/>
        <a:p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Lướt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qua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chính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yếu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tìm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ý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chính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đoạn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4D5B76EA-68AF-4B3A-9349-646313E0E484}" type="parTrans" cxnId="{696CE742-8A97-4505-8979-7CC7BB03B8DB}">
      <dgm:prSet/>
      <dgm:spPr/>
      <dgm:t>
        <a:bodyPr/>
        <a:lstStyle/>
        <a:p>
          <a:endParaRPr lang="en-US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03A482-BF5B-43A2-B164-B150099ABE14}" type="sibTrans" cxnId="{696CE742-8A97-4505-8979-7CC7BB03B8DB}">
      <dgm:prSet/>
      <dgm:spPr/>
      <dgm:t>
        <a:bodyPr/>
        <a:lstStyle/>
        <a:p>
          <a:endParaRPr lang="en-US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5C1415-10E7-4E01-BC0E-534A74493C04}">
      <dgm:prSet phldrT="[Text]" custT="1"/>
      <dgm:spPr/>
      <dgm:t>
        <a:bodyPr/>
        <a:lstStyle/>
        <a:p>
          <a:r>
            <a:rPr lang="en-US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Giúp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ích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  <a:r>
            <a:rPr lang="en-US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tiến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trình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nắm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bắt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thông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tin. </a:t>
          </a:r>
          <a:r>
            <a:rPr lang="en-US" sz="18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</a:t>
          </a:r>
          <a:r>
            <a:rPr lang="en-US" sz="1800" dirty="0" err="1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sz="18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minh </a:t>
          </a:r>
          <a:r>
            <a:rPr lang="en-US" sz="1800" dirty="0" err="1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họa</a:t>
          </a:r>
          <a:r>
            <a:rPr lang="en-US" sz="18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1 </a:t>
          </a:r>
          <a:r>
            <a:rPr lang="en-US" sz="1800" dirty="0" err="1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18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2.) </a:t>
          </a:r>
          <a:endParaRPr lang="en-US" sz="180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E1CB877-D738-499A-B560-CD77408F2878}" type="parTrans" cxnId="{470B01E8-50E6-4908-8874-8B075C65A18C}">
      <dgm:prSet/>
      <dgm:spPr/>
      <dgm:t>
        <a:bodyPr/>
        <a:lstStyle/>
        <a:p>
          <a:endParaRPr lang="en-US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46423B8-405D-43D3-878C-72211DB0A4C8}" type="sibTrans" cxnId="{470B01E8-50E6-4908-8874-8B075C65A18C}">
      <dgm:prSet/>
      <dgm:spPr/>
      <dgm:t>
        <a:bodyPr/>
        <a:lstStyle/>
        <a:p>
          <a:endParaRPr lang="en-US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AB0927-60D9-4DD7-AAA1-84D7D557FFDD}">
      <dgm:prSet phldrT="[Text]" custT="1"/>
      <dgm:spPr/>
      <dgm:t>
        <a:bodyPr/>
        <a:lstStyle/>
        <a:p>
          <a:r>
            <a:rPr lang="en-US" sz="1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3. </a:t>
          </a:r>
          <a:r>
            <a:rPr lang="en-US" sz="1800" b="1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Mở</a:t>
          </a:r>
          <a:r>
            <a:rPr lang="en-US" sz="1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rộng</a:t>
          </a:r>
          <a:r>
            <a:rPr 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tầm</a:t>
          </a:r>
          <a:r>
            <a:rPr 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mắt</a:t>
          </a:r>
          <a:r>
            <a:rPr 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đọc</a:t>
          </a:r>
          <a:r>
            <a:rPr 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một</a:t>
          </a:r>
          <a:r>
            <a:rPr 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cụm</a:t>
          </a:r>
          <a:r>
            <a:rPr 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5-7 </a:t>
          </a:r>
          <a:r>
            <a:rPr lang="en-US" sz="18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chữ</a:t>
          </a:r>
          <a:r>
            <a:rPr 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một</a:t>
          </a:r>
          <a:r>
            <a:rPr 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lúc</a:t>
          </a:r>
          <a:endParaRPr lang="en-US" sz="1800" b="1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A685433-9FDB-4D70-91E6-F378125599E5}" type="parTrans" cxnId="{2A1206C2-7683-4E92-B45A-E79DFA3D0102}">
      <dgm:prSet/>
      <dgm:spPr/>
      <dgm:t>
        <a:bodyPr/>
        <a:lstStyle/>
        <a:p>
          <a:endParaRPr lang="en-US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72B64CB-4702-4BB0-A9B8-3D5C82401940}" type="sibTrans" cxnId="{2A1206C2-7683-4E92-B45A-E79DFA3D0102}">
      <dgm:prSet/>
      <dgm:spPr/>
      <dgm:t>
        <a:bodyPr/>
        <a:lstStyle/>
        <a:p>
          <a:endParaRPr lang="en-US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1A19B8A-D8F0-49F6-B1B8-CAE558CEAABF}">
      <dgm:prSet phldrT="[Text]" custT="1"/>
      <dgm:spPr/>
      <dgm:t>
        <a:bodyPr/>
        <a:lstStyle/>
        <a:p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Tầm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mắt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mở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rộng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chụp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5-7 </a:t>
          </a:r>
          <a:r>
            <a:rPr lang="en-US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chữ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một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lúc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4982FB1-E1DC-4C8E-8A41-BFA2154A7F72}" type="parTrans" cxnId="{7C4C6260-99CA-4C6B-86DF-50217F754C2A}">
      <dgm:prSet/>
      <dgm:spPr/>
      <dgm:t>
        <a:bodyPr/>
        <a:lstStyle/>
        <a:p>
          <a:endParaRPr lang="en-US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A34DC8D-E6EC-4512-AF6A-26B7D9616BD6}" type="sibTrans" cxnId="{7C4C6260-99CA-4C6B-86DF-50217F754C2A}">
      <dgm:prSet/>
      <dgm:spPr/>
      <dgm:t>
        <a:bodyPr/>
        <a:lstStyle/>
        <a:p>
          <a:endParaRPr lang="en-US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1B206E-76EE-4107-B4D2-2BFAB856A2EA}">
      <dgm:prSet phldrT="[Text]" custT="1"/>
      <dgm:spPr/>
      <dgm:t>
        <a:bodyPr/>
        <a:lstStyle/>
        <a:p>
          <a:r>
            <a:rPr lang="en-US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Giúp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mở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rộng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tầm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mắt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r>
            <a:rPr lang="en-US" sz="18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</a:t>
          </a:r>
          <a:r>
            <a:rPr lang="en-US" sz="1800" dirty="0" err="1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sz="18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mình</a:t>
          </a:r>
          <a:r>
            <a:rPr lang="en-US" sz="18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họa</a:t>
          </a:r>
          <a:r>
            <a:rPr lang="en-US" sz="18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3.) </a:t>
          </a:r>
          <a:endParaRPr lang="en-US" sz="180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641C799-AC77-4C48-8217-18432CFB8C3B}" type="parTrans" cxnId="{A7DF6D66-2289-427D-BDF4-54BB9CD0E091}">
      <dgm:prSet/>
      <dgm:spPr/>
      <dgm:t>
        <a:bodyPr/>
        <a:lstStyle/>
        <a:p>
          <a:endParaRPr lang="en-US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781C7F3-44D8-4CD3-AD88-6B3F6BCBF60B}" type="sibTrans" cxnId="{A7DF6D66-2289-427D-BDF4-54BB9CD0E091}">
      <dgm:prSet/>
      <dgm:spPr/>
      <dgm:t>
        <a:bodyPr/>
        <a:lstStyle/>
        <a:p>
          <a:endParaRPr lang="en-US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18003FB-8DFD-48C5-BEE1-2C42BE9A9538}">
      <dgm:prSet phldrT="[Text]" custT="1"/>
      <dgm:spPr/>
      <dgm:t>
        <a:bodyPr/>
        <a:lstStyle/>
        <a:p>
          <a:r>
            <a:rPr lang="en-US" sz="1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4. </a:t>
          </a:r>
          <a:r>
            <a:rPr lang="en-US" sz="1800" b="1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Tập</a:t>
          </a:r>
          <a:r>
            <a:rPr lang="en-US" sz="1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nghe</a:t>
          </a:r>
          <a:r>
            <a:rPr 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nhạc</a:t>
          </a:r>
          <a:r>
            <a:rPr 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nhịp</a:t>
          </a:r>
          <a:r>
            <a:rPr 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độ</a:t>
          </a:r>
          <a:r>
            <a:rPr 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nhanh</a:t>
          </a:r>
          <a:r>
            <a:rPr 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lúc</a:t>
          </a:r>
          <a:r>
            <a:rPr 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đọc</a:t>
          </a:r>
          <a:r>
            <a:rPr 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khi</a:t>
          </a:r>
          <a:r>
            <a:rPr 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một</a:t>
          </a:r>
          <a:r>
            <a:rPr 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gian</a:t>
          </a:r>
          <a:r>
            <a:rPr 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riêng</a:t>
          </a:r>
          <a:endParaRPr lang="en-US" sz="1800" b="1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F05462B-979E-454F-B842-FC4647837B2B}" type="parTrans" cxnId="{4A884FDB-521C-413D-9C2D-B9630F25A4BB}">
      <dgm:prSet/>
      <dgm:spPr/>
      <dgm:t>
        <a:bodyPr/>
        <a:lstStyle/>
        <a:p>
          <a:endParaRPr lang="en-US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9D14324-A5A4-4D05-B795-391C882EA0E5}" type="sibTrans" cxnId="{4A884FDB-521C-413D-9C2D-B9630F25A4BB}">
      <dgm:prSet/>
      <dgm:spPr/>
      <dgm:t>
        <a:bodyPr/>
        <a:lstStyle/>
        <a:p>
          <a:endParaRPr lang="en-US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1A07338-9DDD-471B-AD56-689E75277B96}">
      <dgm:prSet phldrT="[Text]" custT="1"/>
      <dgm:spPr/>
      <dgm:t>
        <a:bodyPr/>
        <a:lstStyle/>
        <a:p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Nghe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nhạc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lời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nhịp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độ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nhanh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rèn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luyện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não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mắt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đọc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nhanh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hơn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4A295776-6E59-4920-8EC5-950B1640576A}" type="parTrans" cxnId="{5750A019-984A-44E4-885E-3F01CFC8E057}">
      <dgm:prSet/>
      <dgm:spPr/>
      <dgm:t>
        <a:bodyPr/>
        <a:lstStyle/>
        <a:p>
          <a:endParaRPr lang="en-US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4F2180D-EAAB-4D47-A9ED-1EC4B9563DD1}" type="sibTrans" cxnId="{5750A019-984A-44E4-885E-3F01CFC8E057}">
      <dgm:prSet/>
      <dgm:spPr/>
      <dgm:t>
        <a:bodyPr/>
        <a:lstStyle/>
        <a:p>
          <a:endParaRPr lang="en-US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F0092B9-6A25-442B-A1D5-BDD88D393D71}">
      <dgm:prSet phldrT="[Text]" custT="1"/>
      <dgm:spPr/>
      <dgm:t>
        <a:bodyPr/>
        <a:lstStyle/>
        <a:p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Tiếng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nhạc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lấp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đi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tiếng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xao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nhãng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khác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965DD8A4-6DC8-47CA-8E52-5F269F88D0EB}" type="parTrans" cxnId="{E996EE34-D8F6-4E44-A10B-E81B52D477F8}">
      <dgm:prSet/>
      <dgm:spPr/>
      <dgm:t>
        <a:bodyPr/>
        <a:lstStyle/>
        <a:p>
          <a:endParaRPr lang="en-US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68B0AE7-AA98-4A18-8FA4-E76C89FCBD22}" type="sibTrans" cxnId="{E996EE34-D8F6-4E44-A10B-E81B52D477F8}">
      <dgm:prSet/>
      <dgm:spPr/>
      <dgm:t>
        <a:bodyPr/>
        <a:lstStyle/>
        <a:p>
          <a:endParaRPr lang="en-US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87A7273-CDAC-4D2E-90FB-1BCBB02DF7BC}">
      <dgm:prSet phldrT="[Text]" custT="1"/>
      <dgm:spPr/>
      <dgm:t>
        <a:bodyPr/>
        <a:lstStyle/>
        <a:p>
          <a:pPr algn="just"/>
          <a:r>
            <a:rPr lang="en-US" sz="1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5. </a:t>
          </a:r>
          <a:r>
            <a:rPr lang="en-US" sz="1800" b="1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Đọc</a:t>
          </a:r>
          <a:r>
            <a:rPr lang="en-US" sz="1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phần</a:t>
          </a:r>
          <a:r>
            <a:rPr 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tóm</a:t>
          </a:r>
          <a:r>
            <a:rPr 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tắt</a:t>
          </a:r>
          <a:r>
            <a:rPr 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cuối</a:t>
          </a:r>
          <a:r>
            <a:rPr 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chương</a:t>
          </a:r>
          <a:r>
            <a:rPr 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trước</a:t>
          </a:r>
          <a:endParaRPr lang="en-US" sz="1800" b="1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C3797C5-8189-47EB-9312-BB2DEC3A7BEE}" type="parTrans" cxnId="{22ABA9F9-1EEC-42B1-BD36-CBD440466B95}">
      <dgm:prSet/>
      <dgm:spPr/>
      <dgm:t>
        <a:bodyPr/>
        <a:lstStyle/>
        <a:p>
          <a:endParaRPr lang="en-US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7A9FCEF-C45D-46C2-BC30-7248366AB338}" type="sibTrans" cxnId="{22ABA9F9-1EEC-42B1-BD36-CBD440466B95}">
      <dgm:prSet/>
      <dgm:spPr/>
      <dgm:t>
        <a:bodyPr/>
        <a:lstStyle/>
        <a:p>
          <a:endParaRPr lang="en-US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8E5DC7B-1E6F-46BD-A6DE-C09E0856A864}">
      <dgm:prSet phldrT="[Text]" custT="1"/>
      <dgm:spPr/>
      <dgm:t>
        <a:bodyPr/>
        <a:lstStyle/>
        <a:p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Cuối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chương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thường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đoạn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tóm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lại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ý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chính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hoặc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hỏi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kiểm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tra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8F98A1AB-18AB-4A2D-9440-4C495BB05BD3}" type="parTrans" cxnId="{3357877D-A620-41FE-AD31-E7CBA0B324EB}">
      <dgm:prSet/>
      <dgm:spPr/>
      <dgm:t>
        <a:bodyPr/>
        <a:lstStyle/>
        <a:p>
          <a:endParaRPr lang="en-US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9D59349-152C-4679-95F8-C7C1002B77A1}" type="sibTrans" cxnId="{3357877D-A620-41FE-AD31-E7CBA0B324EB}">
      <dgm:prSet/>
      <dgm:spPr/>
      <dgm:t>
        <a:bodyPr/>
        <a:lstStyle/>
        <a:p>
          <a:endParaRPr lang="en-US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4CBFEEE-1B58-43B5-9224-0C8F6E5D5A89}">
      <dgm:prSet phldrT="[Text]" custT="1"/>
      <dgm:spPr/>
      <dgm:t>
        <a:bodyPr/>
        <a:lstStyle/>
        <a:p>
          <a:r>
            <a:rPr lang="en-US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Giúp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ta </a:t>
          </a:r>
          <a:r>
            <a:rPr lang="en-US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biết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nội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dung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chính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tìm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hiểu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thông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tin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cần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thiế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C9126A74-2698-407E-B44E-5CDC5E1F018E}" type="parTrans" cxnId="{6BEE2B2F-8FBE-4682-BFAC-19B7B74EC5CB}">
      <dgm:prSet/>
      <dgm:spPr/>
      <dgm:t>
        <a:bodyPr/>
        <a:lstStyle/>
        <a:p>
          <a:endParaRPr lang="en-US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563E64-7FBE-418C-AEDB-F08107082104}" type="sibTrans" cxnId="{6BEE2B2F-8FBE-4682-BFAC-19B7B74EC5CB}">
      <dgm:prSet/>
      <dgm:spPr/>
      <dgm:t>
        <a:bodyPr/>
        <a:lstStyle/>
        <a:p>
          <a:endParaRPr lang="en-US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7DE8913-02D6-4E05-89E3-9C14D3FBB02E}">
      <dgm:prSet phldrT="[Text]" custT="1"/>
      <dgm:spPr/>
      <dgm:t>
        <a:bodyPr/>
        <a:lstStyle/>
        <a:p>
          <a:pPr algn="ctr"/>
          <a:r>
            <a:rPr lang="en-US" sz="1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6. </a:t>
          </a:r>
          <a:r>
            <a:rPr lang="en-US" sz="1800" b="1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Liên</a:t>
          </a:r>
          <a:r>
            <a:rPr lang="en-US" sz="1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tục</a:t>
          </a:r>
          <a:r>
            <a:rPr 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thúc</a:t>
          </a:r>
          <a:r>
            <a:rPr 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đẩy</a:t>
          </a:r>
          <a:r>
            <a:rPr 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thử</a:t>
          </a:r>
          <a:r>
            <a:rPr 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thách</a:t>
          </a:r>
          <a:r>
            <a:rPr 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khả</a:t>
          </a:r>
          <a:r>
            <a:rPr 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năng</a:t>
          </a:r>
          <a:r>
            <a:rPr 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bạn</a:t>
          </a:r>
          <a:endParaRPr lang="en-US" sz="1800" b="1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896692-3CA5-4659-BD09-92ABD5CC2B9D}" type="parTrans" cxnId="{BBCB2BB7-B132-46E5-8472-8165B6982EE5}">
      <dgm:prSet/>
      <dgm:spPr/>
      <dgm:t>
        <a:bodyPr/>
        <a:lstStyle/>
        <a:p>
          <a:endParaRPr lang="en-US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A579F38-DBBB-4853-A3CF-9FD1125CAC90}" type="sibTrans" cxnId="{BBCB2BB7-B132-46E5-8472-8165B6982EE5}">
      <dgm:prSet/>
      <dgm:spPr/>
      <dgm:t>
        <a:bodyPr/>
        <a:lstStyle/>
        <a:p>
          <a:endParaRPr lang="en-US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1185BF-FD29-471E-B984-C9ABD38FCAD6}">
      <dgm:prSet phldrT="[Text]" custT="1"/>
      <dgm:spPr/>
      <dgm:t>
        <a:bodyPr/>
        <a:lstStyle/>
        <a:p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Di </a:t>
          </a:r>
          <a:r>
            <a:rPr lang="en-US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chuyển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bút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nhanh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hơn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thúc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đẩy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mắt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nâng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cao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não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bộ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3E6866D-DC4C-4E2D-A629-4AB107915293}" type="parTrans" cxnId="{B92191B7-4DB3-4A30-9D88-2E94EBA0A9E3}">
      <dgm:prSet/>
      <dgm:spPr/>
      <dgm:t>
        <a:bodyPr/>
        <a:lstStyle/>
        <a:p>
          <a:endParaRPr lang="en-US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7DEB212-B72F-4880-A27F-A064E0751365}" type="sibTrans" cxnId="{B92191B7-4DB3-4A30-9D88-2E94EBA0A9E3}">
      <dgm:prSet/>
      <dgm:spPr/>
      <dgm:t>
        <a:bodyPr/>
        <a:lstStyle/>
        <a:p>
          <a:endParaRPr lang="en-US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2F640BA-290A-4B97-A610-32D489FACFAE}">
      <dgm:prSet phldrT="[Text]" custT="1"/>
      <dgm:spPr/>
      <dgm:t>
        <a:bodyPr/>
        <a:lstStyle/>
        <a:p>
          <a:r>
            <a:rPr lang="en-US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Đây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là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cách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rèn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luyện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việc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đọc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hiệu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quả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918896-0243-425F-8898-85F26A51A29B}" type="parTrans" cxnId="{F7028F53-8D63-4F68-88DC-225AE2AD655D}">
      <dgm:prSet/>
      <dgm:spPr/>
      <dgm:t>
        <a:bodyPr/>
        <a:lstStyle/>
        <a:p>
          <a:endParaRPr lang="en-US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19A279E-C9F4-4937-BF5F-41C03422D54A}" type="sibTrans" cxnId="{F7028F53-8D63-4F68-88DC-225AE2AD655D}">
      <dgm:prSet/>
      <dgm:spPr/>
      <dgm:t>
        <a:bodyPr/>
        <a:lstStyle/>
        <a:p>
          <a:endParaRPr lang="en-US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710FF4A-7097-4F49-B557-6C0A1834E0A0}" type="pres">
      <dgm:prSet presAssocID="{EFAC01FE-1617-417D-855E-F1B2FC694F79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95DFE65-9BFC-4749-B184-7B7ABEF883CA}" type="pres">
      <dgm:prSet presAssocID="{DD97CB11-2827-4158-B8CB-7A07909CCD9C}" presName="compNode" presStyleCnt="0"/>
      <dgm:spPr/>
    </dgm:pt>
    <dgm:pt modelId="{A366446F-F234-4975-8B5A-0743AB32D3B6}" type="pres">
      <dgm:prSet presAssocID="{DD97CB11-2827-4158-B8CB-7A07909CCD9C}" presName="aNode" presStyleLbl="bgShp" presStyleIdx="0" presStyleCnt="6" custScaleX="72343"/>
      <dgm:spPr/>
      <dgm:t>
        <a:bodyPr/>
        <a:lstStyle/>
        <a:p>
          <a:endParaRPr lang="en-US"/>
        </a:p>
      </dgm:t>
    </dgm:pt>
    <dgm:pt modelId="{93C46C0E-5837-4A6D-862A-872B22DB4845}" type="pres">
      <dgm:prSet presAssocID="{DD97CB11-2827-4158-B8CB-7A07909CCD9C}" presName="textNode" presStyleLbl="bgShp" presStyleIdx="0" presStyleCnt="6"/>
      <dgm:spPr/>
      <dgm:t>
        <a:bodyPr/>
        <a:lstStyle/>
        <a:p>
          <a:endParaRPr lang="en-US"/>
        </a:p>
      </dgm:t>
    </dgm:pt>
    <dgm:pt modelId="{308E3B5C-C1E4-4A6A-82AD-280927FEE58E}" type="pres">
      <dgm:prSet presAssocID="{DD97CB11-2827-4158-B8CB-7A07909CCD9C}" presName="compChildNode" presStyleCnt="0"/>
      <dgm:spPr/>
    </dgm:pt>
    <dgm:pt modelId="{0E0B0A68-7329-4C6D-A5AB-3C59F209934E}" type="pres">
      <dgm:prSet presAssocID="{DD97CB11-2827-4158-B8CB-7A07909CCD9C}" presName="theInnerList" presStyleCnt="0"/>
      <dgm:spPr/>
    </dgm:pt>
    <dgm:pt modelId="{5E1F1B1A-CEEC-40CF-8010-6A0FEE658DFA}" type="pres">
      <dgm:prSet presAssocID="{DEA93630-84E2-43C6-9EB9-E360224C241A}" presName="childNode" presStyleLbl="node1" presStyleIdx="0" presStyleCnt="12" custScaleX="8615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7F4E5C-2AC9-4F05-9975-49FF6F60F1D3}" type="pres">
      <dgm:prSet presAssocID="{DEA93630-84E2-43C6-9EB9-E360224C241A}" presName="aSpace2" presStyleCnt="0"/>
      <dgm:spPr/>
    </dgm:pt>
    <dgm:pt modelId="{7AEA6FDE-9B31-4CBB-BD71-AF8AAE5800A5}" type="pres">
      <dgm:prSet presAssocID="{3DF5B6DD-B2EE-4CFA-90F9-F97525B64F78}" presName="childNode" presStyleLbl="node1" presStyleIdx="1" presStyleCnt="12" custScaleX="83271" custLinFactNeighborX="299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72972F-2A41-45A2-A07F-957420ABDC1C}" type="pres">
      <dgm:prSet presAssocID="{DD97CB11-2827-4158-B8CB-7A07909CCD9C}" presName="aSpace" presStyleCnt="0"/>
      <dgm:spPr/>
    </dgm:pt>
    <dgm:pt modelId="{2CEDEC07-C5A7-4819-97ED-B22DCAE7E983}" type="pres">
      <dgm:prSet presAssocID="{C3387AAC-36E2-4C9C-9928-D43D10BA6E7A}" presName="compNode" presStyleCnt="0"/>
      <dgm:spPr/>
    </dgm:pt>
    <dgm:pt modelId="{3FDA539A-43E7-484D-BA61-6561F416BF06}" type="pres">
      <dgm:prSet presAssocID="{C3387AAC-36E2-4C9C-9928-D43D10BA6E7A}" presName="aNode" presStyleLbl="bgShp" presStyleIdx="1" presStyleCnt="6" custScaleX="83535"/>
      <dgm:spPr/>
      <dgm:t>
        <a:bodyPr/>
        <a:lstStyle/>
        <a:p>
          <a:endParaRPr lang="en-US"/>
        </a:p>
      </dgm:t>
    </dgm:pt>
    <dgm:pt modelId="{6C30C347-B12B-4142-AB7A-DDE7A17CC300}" type="pres">
      <dgm:prSet presAssocID="{C3387AAC-36E2-4C9C-9928-D43D10BA6E7A}" presName="textNode" presStyleLbl="bgShp" presStyleIdx="1" presStyleCnt="6"/>
      <dgm:spPr/>
      <dgm:t>
        <a:bodyPr/>
        <a:lstStyle/>
        <a:p>
          <a:endParaRPr lang="en-US"/>
        </a:p>
      </dgm:t>
    </dgm:pt>
    <dgm:pt modelId="{FC04A78B-EC43-4E08-869F-2AAEDEB69C79}" type="pres">
      <dgm:prSet presAssocID="{C3387AAC-36E2-4C9C-9928-D43D10BA6E7A}" presName="compChildNode" presStyleCnt="0"/>
      <dgm:spPr/>
    </dgm:pt>
    <dgm:pt modelId="{F5EC5955-B2D8-48C2-A02A-51941D800CD4}" type="pres">
      <dgm:prSet presAssocID="{C3387AAC-36E2-4C9C-9928-D43D10BA6E7A}" presName="theInnerList" presStyleCnt="0"/>
      <dgm:spPr/>
    </dgm:pt>
    <dgm:pt modelId="{685807CF-22DF-48C9-9D10-5E1966C6930B}" type="pres">
      <dgm:prSet presAssocID="{F7A338EA-8BF1-4E37-929E-9A9CBC8EB79D}" presName="childNode" presStyleLbl="node1" presStyleIdx="2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336B00-250D-41CE-8FF3-32B3701B97B7}" type="pres">
      <dgm:prSet presAssocID="{F7A338EA-8BF1-4E37-929E-9A9CBC8EB79D}" presName="aSpace2" presStyleCnt="0"/>
      <dgm:spPr/>
    </dgm:pt>
    <dgm:pt modelId="{AF29D93E-479F-4360-BAF2-7AB3E7403A70}" type="pres">
      <dgm:prSet presAssocID="{3E5C1415-10E7-4E01-BC0E-534A74493C04}" presName="childNode" presStyleLbl="node1" presStyleIdx="3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702C20-40C5-4191-98FC-B3E0F6AC7EB7}" type="pres">
      <dgm:prSet presAssocID="{C3387AAC-36E2-4C9C-9928-D43D10BA6E7A}" presName="aSpace" presStyleCnt="0"/>
      <dgm:spPr/>
    </dgm:pt>
    <dgm:pt modelId="{440B708E-F9D4-4683-B9C7-06203860592F}" type="pres">
      <dgm:prSet presAssocID="{2DAB0927-60D9-4DD7-AAA1-84D7D557FFDD}" presName="compNode" presStyleCnt="0"/>
      <dgm:spPr/>
    </dgm:pt>
    <dgm:pt modelId="{ABDF77C6-B661-4598-B283-1F7710AADC36}" type="pres">
      <dgm:prSet presAssocID="{2DAB0927-60D9-4DD7-AAA1-84D7D557FFDD}" presName="aNode" presStyleLbl="bgShp" presStyleIdx="2" presStyleCnt="6" custScaleX="85338"/>
      <dgm:spPr/>
      <dgm:t>
        <a:bodyPr/>
        <a:lstStyle/>
        <a:p>
          <a:endParaRPr lang="en-US"/>
        </a:p>
      </dgm:t>
    </dgm:pt>
    <dgm:pt modelId="{466C1C77-9096-42FA-80E3-74F7C11D3280}" type="pres">
      <dgm:prSet presAssocID="{2DAB0927-60D9-4DD7-AAA1-84D7D557FFDD}" presName="textNode" presStyleLbl="bgShp" presStyleIdx="2" presStyleCnt="6"/>
      <dgm:spPr/>
      <dgm:t>
        <a:bodyPr/>
        <a:lstStyle/>
        <a:p>
          <a:endParaRPr lang="en-US"/>
        </a:p>
      </dgm:t>
    </dgm:pt>
    <dgm:pt modelId="{1D426218-7607-4019-BDF1-CB490D84FE8D}" type="pres">
      <dgm:prSet presAssocID="{2DAB0927-60D9-4DD7-AAA1-84D7D557FFDD}" presName="compChildNode" presStyleCnt="0"/>
      <dgm:spPr/>
    </dgm:pt>
    <dgm:pt modelId="{43116535-9CC6-4C9D-8AD5-25546D55A59A}" type="pres">
      <dgm:prSet presAssocID="{2DAB0927-60D9-4DD7-AAA1-84D7D557FFDD}" presName="theInnerList" presStyleCnt="0"/>
      <dgm:spPr/>
    </dgm:pt>
    <dgm:pt modelId="{D1C09DF1-8652-4347-89B5-A3CE3A160720}" type="pres">
      <dgm:prSet presAssocID="{C1A19B8A-D8F0-49F6-B1B8-CAE558CEAABF}" presName="childNode" presStyleLbl="node1" presStyleIdx="4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A3D5A6-5A69-40D7-A77A-F860409E77C3}" type="pres">
      <dgm:prSet presAssocID="{C1A19B8A-D8F0-49F6-B1B8-CAE558CEAABF}" presName="aSpace2" presStyleCnt="0"/>
      <dgm:spPr/>
    </dgm:pt>
    <dgm:pt modelId="{E20DB856-D6C7-44C4-BBF6-D74CBF2DD34E}" type="pres">
      <dgm:prSet presAssocID="{3E1B206E-76EE-4107-B4D2-2BFAB856A2EA}" presName="childNode" presStyleLbl="node1" presStyleIdx="5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596CEC-F397-4A57-AC01-CB6412CF7833}" type="pres">
      <dgm:prSet presAssocID="{2DAB0927-60D9-4DD7-AAA1-84D7D557FFDD}" presName="aSpace" presStyleCnt="0"/>
      <dgm:spPr/>
    </dgm:pt>
    <dgm:pt modelId="{8776CECB-7577-4EC8-B8BC-0430CCA84207}" type="pres">
      <dgm:prSet presAssocID="{218003FB-8DFD-48C5-BEE1-2C42BE9A9538}" presName="compNode" presStyleCnt="0"/>
      <dgm:spPr/>
    </dgm:pt>
    <dgm:pt modelId="{4E9946A6-25BD-4F98-98BC-29CF95A7CAD9}" type="pres">
      <dgm:prSet presAssocID="{218003FB-8DFD-48C5-BEE1-2C42BE9A9538}" presName="aNode" presStyleLbl="bgShp" presStyleIdx="3" presStyleCnt="6" custScaleX="113406"/>
      <dgm:spPr/>
      <dgm:t>
        <a:bodyPr/>
        <a:lstStyle/>
        <a:p>
          <a:endParaRPr lang="en-US"/>
        </a:p>
      </dgm:t>
    </dgm:pt>
    <dgm:pt modelId="{B39E6620-4BA3-487D-9748-0B7864F43D16}" type="pres">
      <dgm:prSet presAssocID="{218003FB-8DFD-48C5-BEE1-2C42BE9A9538}" presName="textNode" presStyleLbl="bgShp" presStyleIdx="3" presStyleCnt="6"/>
      <dgm:spPr/>
      <dgm:t>
        <a:bodyPr/>
        <a:lstStyle/>
        <a:p>
          <a:endParaRPr lang="en-US"/>
        </a:p>
      </dgm:t>
    </dgm:pt>
    <dgm:pt modelId="{2914C1BF-2732-44AC-93D8-810FF1E80641}" type="pres">
      <dgm:prSet presAssocID="{218003FB-8DFD-48C5-BEE1-2C42BE9A9538}" presName="compChildNode" presStyleCnt="0"/>
      <dgm:spPr/>
    </dgm:pt>
    <dgm:pt modelId="{01EF5BBF-7ED8-47BD-9AA4-C7828F7B55DF}" type="pres">
      <dgm:prSet presAssocID="{218003FB-8DFD-48C5-BEE1-2C42BE9A9538}" presName="theInnerList" presStyleCnt="0"/>
      <dgm:spPr/>
    </dgm:pt>
    <dgm:pt modelId="{8FFEC784-7764-4EF6-98AC-DE1673CDE4C7}" type="pres">
      <dgm:prSet presAssocID="{D1A07338-9DDD-471B-AD56-689E75277B96}" presName="childNode" presStyleLbl="node1" presStyleIdx="6" presStyleCnt="12" custScaleX="12778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CEB842-4737-403D-A615-B09A62CA41D3}" type="pres">
      <dgm:prSet presAssocID="{D1A07338-9DDD-471B-AD56-689E75277B96}" presName="aSpace2" presStyleCnt="0"/>
      <dgm:spPr/>
    </dgm:pt>
    <dgm:pt modelId="{911FF862-84CA-4A75-8C83-250A2F86BCFC}" type="pres">
      <dgm:prSet presAssocID="{CF0092B9-6A25-442B-A1D5-BDD88D393D71}" presName="childNode" presStyleLbl="node1" presStyleIdx="7" presStyleCnt="12" custScaleX="12778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B92025-6D54-43C8-AD0F-C93B43E2994E}" type="pres">
      <dgm:prSet presAssocID="{218003FB-8DFD-48C5-BEE1-2C42BE9A9538}" presName="aSpace" presStyleCnt="0"/>
      <dgm:spPr/>
    </dgm:pt>
    <dgm:pt modelId="{8B3029C0-6511-4912-AD6B-BF30593E3FFD}" type="pres">
      <dgm:prSet presAssocID="{187A7273-CDAC-4D2E-90FB-1BCBB02DF7BC}" presName="compNode" presStyleCnt="0"/>
      <dgm:spPr/>
    </dgm:pt>
    <dgm:pt modelId="{2384D05D-559A-4378-8ECA-9828DD52B1BB}" type="pres">
      <dgm:prSet presAssocID="{187A7273-CDAC-4D2E-90FB-1BCBB02DF7BC}" presName="aNode" presStyleLbl="bgShp" presStyleIdx="4" presStyleCnt="6" custScaleX="114478"/>
      <dgm:spPr/>
      <dgm:t>
        <a:bodyPr/>
        <a:lstStyle/>
        <a:p>
          <a:endParaRPr lang="en-US"/>
        </a:p>
      </dgm:t>
    </dgm:pt>
    <dgm:pt modelId="{6BB7C40A-672D-4AEA-8F2F-DD731410EB75}" type="pres">
      <dgm:prSet presAssocID="{187A7273-CDAC-4D2E-90FB-1BCBB02DF7BC}" presName="textNode" presStyleLbl="bgShp" presStyleIdx="4" presStyleCnt="6"/>
      <dgm:spPr/>
      <dgm:t>
        <a:bodyPr/>
        <a:lstStyle/>
        <a:p>
          <a:endParaRPr lang="en-US"/>
        </a:p>
      </dgm:t>
    </dgm:pt>
    <dgm:pt modelId="{1928ADD3-B324-4736-9C57-176163A28795}" type="pres">
      <dgm:prSet presAssocID="{187A7273-CDAC-4D2E-90FB-1BCBB02DF7BC}" presName="compChildNode" presStyleCnt="0"/>
      <dgm:spPr/>
    </dgm:pt>
    <dgm:pt modelId="{D1028F71-7146-45F7-B7D6-D0485E959C41}" type="pres">
      <dgm:prSet presAssocID="{187A7273-CDAC-4D2E-90FB-1BCBB02DF7BC}" presName="theInnerList" presStyleCnt="0"/>
      <dgm:spPr/>
    </dgm:pt>
    <dgm:pt modelId="{40F87CE9-399C-45F1-B7EA-90801E9750A0}" type="pres">
      <dgm:prSet presAssocID="{38E5DC7B-1E6F-46BD-A6DE-C09E0856A864}" presName="childNode" presStyleLbl="node1" presStyleIdx="8" presStyleCnt="12" custScaleX="12993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BD276B-ED81-4970-9095-8440F10F4B9D}" type="pres">
      <dgm:prSet presAssocID="{38E5DC7B-1E6F-46BD-A6DE-C09E0856A864}" presName="aSpace2" presStyleCnt="0"/>
      <dgm:spPr/>
    </dgm:pt>
    <dgm:pt modelId="{F8282B14-BF23-4F31-A05E-7288777BD193}" type="pres">
      <dgm:prSet presAssocID="{04CBFEEE-1B58-43B5-9224-0C8F6E5D5A89}" presName="childNode" presStyleLbl="node1" presStyleIdx="9" presStyleCnt="12" custScaleX="12450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009B2E-FEA8-4931-8168-A3328CDEB4CD}" type="pres">
      <dgm:prSet presAssocID="{187A7273-CDAC-4D2E-90FB-1BCBB02DF7BC}" presName="aSpace" presStyleCnt="0"/>
      <dgm:spPr/>
    </dgm:pt>
    <dgm:pt modelId="{C4121B94-B5AD-44D3-9211-D58DF4EB0708}" type="pres">
      <dgm:prSet presAssocID="{97DE8913-02D6-4E05-89E3-9C14D3FBB02E}" presName="compNode" presStyleCnt="0"/>
      <dgm:spPr/>
    </dgm:pt>
    <dgm:pt modelId="{7113C68A-5B2C-4584-9E6F-AD7ED8506152}" type="pres">
      <dgm:prSet presAssocID="{97DE8913-02D6-4E05-89E3-9C14D3FBB02E}" presName="aNode" presStyleLbl="bgShp" presStyleIdx="5" presStyleCnt="6" custScaleX="79475"/>
      <dgm:spPr/>
      <dgm:t>
        <a:bodyPr/>
        <a:lstStyle/>
        <a:p>
          <a:endParaRPr lang="en-US"/>
        </a:p>
      </dgm:t>
    </dgm:pt>
    <dgm:pt modelId="{5BF73050-10CC-4109-BE4F-47AB49FDE9B6}" type="pres">
      <dgm:prSet presAssocID="{97DE8913-02D6-4E05-89E3-9C14D3FBB02E}" presName="textNode" presStyleLbl="bgShp" presStyleIdx="5" presStyleCnt="6"/>
      <dgm:spPr/>
      <dgm:t>
        <a:bodyPr/>
        <a:lstStyle/>
        <a:p>
          <a:endParaRPr lang="en-US"/>
        </a:p>
      </dgm:t>
    </dgm:pt>
    <dgm:pt modelId="{9A1DEDD0-CFB6-4C37-A1D5-267C4D1B7234}" type="pres">
      <dgm:prSet presAssocID="{97DE8913-02D6-4E05-89E3-9C14D3FBB02E}" presName="compChildNode" presStyleCnt="0"/>
      <dgm:spPr/>
    </dgm:pt>
    <dgm:pt modelId="{7844EFCA-E1F2-4D10-83B2-D69E1AB738CA}" type="pres">
      <dgm:prSet presAssocID="{97DE8913-02D6-4E05-89E3-9C14D3FBB02E}" presName="theInnerList" presStyleCnt="0"/>
      <dgm:spPr/>
    </dgm:pt>
    <dgm:pt modelId="{FEDECE9E-FE52-4E5A-83A6-B6E2213E2D86}" type="pres">
      <dgm:prSet presAssocID="{AB1185BF-FD29-471E-B984-C9ABD38FCAD6}" presName="childNode" presStyleLbl="node1" presStyleIdx="10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1A6CB9-FDFE-4ED6-9329-FA9D2FEC3CEB}" type="pres">
      <dgm:prSet presAssocID="{AB1185BF-FD29-471E-B984-C9ABD38FCAD6}" presName="aSpace2" presStyleCnt="0"/>
      <dgm:spPr/>
    </dgm:pt>
    <dgm:pt modelId="{03F744F8-8BD3-44D0-BA3F-23733E8FA861}" type="pres">
      <dgm:prSet presAssocID="{E2F640BA-290A-4B97-A610-32D489FACFAE}" presName="childNode" presStyleLbl="node1" presStyleIdx="11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A884FDB-521C-413D-9C2D-B9630F25A4BB}" srcId="{EFAC01FE-1617-417D-855E-F1B2FC694F79}" destId="{218003FB-8DFD-48C5-BEE1-2C42BE9A9538}" srcOrd="3" destOrd="0" parTransId="{CF05462B-979E-454F-B842-FC4647837B2B}" sibTransId="{59D14324-A5A4-4D05-B795-391C882EA0E5}"/>
    <dgm:cxn modelId="{2A1206C2-7683-4E92-B45A-E79DFA3D0102}" srcId="{EFAC01FE-1617-417D-855E-F1B2FC694F79}" destId="{2DAB0927-60D9-4DD7-AAA1-84D7D557FFDD}" srcOrd="2" destOrd="0" parTransId="{EA685433-9FDB-4D70-91E6-F378125599E5}" sibTransId="{772B64CB-4702-4BB0-A9B8-3D5C82401940}"/>
    <dgm:cxn modelId="{78B9CC8A-8B33-44B1-A96C-B730BDF9FC14}" type="presOf" srcId="{F7A338EA-8BF1-4E37-929E-9A9CBC8EB79D}" destId="{685807CF-22DF-48C9-9D10-5E1966C6930B}" srcOrd="0" destOrd="0" presId="urn:microsoft.com/office/officeart/2005/8/layout/lProcess2"/>
    <dgm:cxn modelId="{470B01E8-50E6-4908-8874-8B075C65A18C}" srcId="{C3387AAC-36E2-4C9C-9928-D43D10BA6E7A}" destId="{3E5C1415-10E7-4E01-BC0E-534A74493C04}" srcOrd="1" destOrd="0" parTransId="{1E1CB877-D738-499A-B560-CD77408F2878}" sibTransId="{246423B8-405D-43D3-878C-72211DB0A4C8}"/>
    <dgm:cxn modelId="{ACE484A8-D64E-43CF-B9EA-CF03B2D9D381}" srcId="{EFAC01FE-1617-417D-855E-F1B2FC694F79}" destId="{DD97CB11-2827-4158-B8CB-7A07909CCD9C}" srcOrd="0" destOrd="0" parTransId="{7479A2AF-860F-4CEE-99E2-388E64D254A6}" sibTransId="{E8354C57-0D78-437A-83A4-7556DD47316F}"/>
    <dgm:cxn modelId="{7959F65F-8510-44CA-95B3-8C57782845F8}" type="presOf" srcId="{C3387AAC-36E2-4C9C-9928-D43D10BA6E7A}" destId="{6C30C347-B12B-4142-AB7A-DDE7A17CC300}" srcOrd="1" destOrd="0" presId="urn:microsoft.com/office/officeart/2005/8/layout/lProcess2"/>
    <dgm:cxn modelId="{5E7BDD13-FC6C-4119-B741-B7BB6C2B477F}" type="presOf" srcId="{DD97CB11-2827-4158-B8CB-7A07909CCD9C}" destId="{A366446F-F234-4975-8B5A-0743AB32D3B6}" srcOrd="0" destOrd="0" presId="urn:microsoft.com/office/officeart/2005/8/layout/lProcess2"/>
    <dgm:cxn modelId="{66D7EDFA-87F6-479D-B230-504B488834A7}" type="presOf" srcId="{3E1B206E-76EE-4107-B4D2-2BFAB856A2EA}" destId="{E20DB856-D6C7-44C4-BBF6-D74CBF2DD34E}" srcOrd="0" destOrd="0" presId="urn:microsoft.com/office/officeart/2005/8/layout/lProcess2"/>
    <dgm:cxn modelId="{6D81B049-2748-451C-8279-9FF380369E84}" type="presOf" srcId="{AB1185BF-FD29-471E-B984-C9ABD38FCAD6}" destId="{FEDECE9E-FE52-4E5A-83A6-B6E2213E2D86}" srcOrd="0" destOrd="0" presId="urn:microsoft.com/office/officeart/2005/8/layout/lProcess2"/>
    <dgm:cxn modelId="{E72D985D-C3AD-4743-8150-F6E5660DBB6E}" type="presOf" srcId="{97DE8913-02D6-4E05-89E3-9C14D3FBB02E}" destId="{7113C68A-5B2C-4584-9E6F-AD7ED8506152}" srcOrd="0" destOrd="0" presId="urn:microsoft.com/office/officeart/2005/8/layout/lProcess2"/>
    <dgm:cxn modelId="{9F9E0548-265D-4B4F-A990-661D636DD9EE}" type="presOf" srcId="{CF0092B9-6A25-442B-A1D5-BDD88D393D71}" destId="{911FF862-84CA-4A75-8C83-250A2F86BCFC}" srcOrd="0" destOrd="0" presId="urn:microsoft.com/office/officeart/2005/8/layout/lProcess2"/>
    <dgm:cxn modelId="{6BEE2B2F-8FBE-4682-BFAC-19B7B74EC5CB}" srcId="{187A7273-CDAC-4D2E-90FB-1BCBB02DF7BC}" destId="{04CBFEEE-1B58-43B5-9224-0C8F6E5D5A89}" srcOrd="1" destOrd="0" parTransId="{C9126A74-2698-407E-B44E-5CDC5E1F018E}" sibTransId="{20563E64-7FBE-418C-AEDB-F08107082104}"/>
    <dgm:cxn modelId="{F97EC9DF-DEE3-4369-8D92-E77127F4B33E}" type="presOf" srcId="{187A7273-CDAC-4D2E-90FB-1BCBB02DF7BC}" destId="{2384D05D-559A-4378-8ECA-9828DD52B1BB}" srcOrd="0" destOrd="0" presId="urn:microsoft.com/office/officeart/2005/8/layout/lProcess2"/>
    <dgm:cxn modelId="{DC325EBA-92B4-43CF-B318-152281C0EB85}" type="presOf" srcId="{DD97CB11-2827-4158-B8CB-7A07909CCD9C}" destId="{93C46C0E-5837-4A6D-862A-872B22DB4845}" srcOrd="1" destOrd="0" presId="urn:microsoft.com/office/officeart/2005/8/layout/lProcess2"/>
    <dgm:cxn modelId="{7C4C6260-99CA-4C6B-86DF-50217F754C2A}" srcId="{2DAB0927-60D9-4DD7-AAA1-84D7D557FFDD}" destId="{C1A19B8A-D8F0-49F6-B1B8-CAE558CEAABF}" srcOrd="0" destOrd="0" parTransId="{A4982FB1-E1DC-4C8E-8A41-BFA2154A7F72}" sibTransId="{FA34DC8D-E6EC-4512-AF6A-26B7D9616BD6}"/>
    <dgm:cxn modelId="{0200BBD9-147C-45DF-8D02-6B761C8A468D}" type="presOf" srcId="{97DE8913-02D6-4E05-89E3-9C14D3FBB02E}" destId="{5BF73050-10CC-4109-BE4F-47AB49FDE9B6}" srcOrd="1" destOrd="0" presId="urn:microsoft.com/office/officeart/2005/8/layout/lProcess2"/>
    <dgm:cxn modelId="{EB7B5DC1-8C09-4DEE-9526-902BCD1225C4}" srcId="{DD97CB11-2827-4158-B8CB-7A07909CCD9C}" destId="{3DF5B6DD-B2EE-4CFA-90F9-F97525B64F78}" srcOrd="1" destOrd="0" parTransId="{9B820718-4D8F-4377-8F71-57C9DACE10FB}" sibTransId="{BFCAA69D-D50A-42FC-B49D-77C3D730DB30}"/>
    <dgm:cxn modelId="{449B2CB4-3439-4C33-9035-DB23EE801744}" type="presOf" srcId="{2DAB0927-60D9-4DD7-AAA1-84D7D557FFDD}" destId="{466C1C77-9096-42FA-80E3-74F7C11D3280}" srcOrd="1" destOrd="0" presId="urn:microsoft.com/office/officeart/2005/8/layout/lProcess2"/>
    <dgm:cxn modelId="{494D1F32-3684-443E-B247-51E59FFF1C5B}" type="presOf" srcId="{C1A19B8A-D8F0-49F6-B1B8-CAE558CEAABF}" destId="{D1C09DF1-8652-4347-89B5-A3CE3A160720}" srcOrd="0" destOrd="0" presId="urn:microsoft.com/office/officeart/2005/8/layout/lProcess2"/>
    <dgm:cxn modelId="{16C912FA-B0CC-46EC-8B38-5F464209FA41}" type="presOf" srcId="{218003FB-8DFD-48C5-BEE1-2C42BE9A9538}" destId="{4E9946A6-25BD-4F98-98BC-29CF95A7CAD9}" srcOrd="0" destOrd="0" presId="urn:microsoft.com/office/officeart/2005/8/layout/lProcess2"/>
    <dgm:cxn modelId="{51F64F5B-0F75-4E8F-B3AB-CD82F2C227FA}" type="presOf" srcId="{218003FB-8DFD-48C5-BEE1-2C42BE9A9538}" destId="{B39E6620-4BA3-487D-9748-0B7864F43D16}" srcOrd="1" destOrd="0" presId="urn:microsoft.com/office/officeart/2005/8/layout/lProcess2"/>
    <dgm:cxn modelId="{BE812448-FC36-46CB-B4F2-30673BFF193D}" type="presOf" srcId="{DEA93630-84E2-43C6-9EB9-E360224C241A}" destId="{5E1F1B1A-CEEC-40CF-8010-6A0FEE658DFA}" srcOrd="0" destOrd="0" presId="urn:microsoft.com/office/officeart/2005/8/layout/lProcess2"/>
    <dgm:cxn modelId="{5750A019-984A-44E4-885E-3F01CFC8E057}" srcId="{218003FB-8DFD-48C5-BEE1-2C42BE9A9538}" destId="{D1A07338-9DDD-471B-AD56-689E75277B96}" srcOrd="0" destOrd="0" parTransId="{4A295776-6E59-4920-8EC5-950B1640576A}" sibTransId="{94F2180D-EAAB-4D47-A9ED-1EC4B9563DD1}"/>
    <dgm:cxn modelId="{F7028F53-8D63-4F68-88DC-225AE2AD655D}" srcId="{97DE8913-02D6-4E05-89E3-9C14D3FBB02E}" destId="{E2F640BA-290A-4B97-A610-32D489FACFAE}" srcOrd="1" destOrd="0" parTransId="{EF918896-0243-425F-8898-85F26A51A29B}" sibTransId="{219A279E-C9F4-4937-BF5F-41C03422D54A}"/>
    <dgm:cxn modelId="{696CE742-8A97-4505-8979-7CC7BB03B8DB}" srcId="{C3387AAC-36E2-4C9C-9928-D43D10BA6E7A}" destId="{F7A338EA-8BF1-4E37-929E-9A9CBC8EB79D}" srcOrd="0" destOrd="0" parTransId="{4D5B76EA-68AF-4B3A-9349-646313E0E484}" sibTransId="{F203A482-BF5B-43A2-B164-B150099ABE14}"/>
    <dgm:cxn modelId="{6B0C7D61-C5FF-4052-ADA8-A22E72AFAC18}" type="presOf" srcId="{187A7273-CDAC-4D2E-90FB-1BCBB02DF7BC}" destId="{6BB7C40A-672D-4AEA-8F2F-DD731410EB75}" srcOrd="1" destOrd="0" presId="urn:microsoft.com/office/officeart/2005/8/layout/lProcess2"/>
    <dgm:cxn modelId="{2B283BBA-7E74-47F7-A6A3-BB26F83371F4}" type="presOf" srcId="{E2F640BA-290A-4B97-A610-32D489FACFAE}" destId="{03F744F8-8BD3-44D0-BA3F-23733E8FA861}" srcOrd="0" destOrd="0" presId="urn:microsoft.com/office/officeart/2005/8/layout/lProcess2"/>
    <dgm:cxn modelId="{A7DF6D66-2289-427D-BDF4-54BB9CD0E091}" srcId="{2DAB0927-60D9-4DD7-AAA1-84D7D557FFDD}" destId="{3E1B206E-76EE-4107-B4D2-2BFAB856A2EA}" srcOrd="1" destOrd="0" parTransId="{1641C799-AC77-4C48-8217-18432CFB8C3B}" sibTransId="{8781C7F3-44D8-4CD3-AD88-6B3F6BCBF60B}"/>
    <dgm:cxn modelId="{BEEBEC27-3705-4FD1-9E21-B3003543298F}" type="presOf" srcId="{EFAC01FE-1617-417D-855E-F1B2FC694F79}" destId="{8710FF4A-7097-4F49-B557-6C0A1834E0A0}" srcOrd="0" destOrd="0" presId="urn:microsoft.com/office/officeart/2005/8/layout/lProcess2"/>
    <dgm:cxn modelId="{22ABA9F9-1EEC-42B1-BD36-CBD440466B95}" srcId="{EFAC01FE-1617-417D-855E-F1B2FC694F79}" destId="{187A7273-CDAC-4D2E-90FB-1BCBB02DF7BC}" srcOrd="4" destOrd="0" parTransId="{CC3797C5-8189-47EB-9312-BB2DEC3A7BEE}" sibTransId="{47A9FCEF-C45D-46C2-BC30-7248366AB338}"/>
    <dgm:cxn modelId="{87255539-9CE7-4BE3-99FA-EBC4FEEC952B}" type="presOf" srcId="{3E5C1415-10E7-4E01-BC0E-534A74493C04}" destId="{AF29D93E-479F-4360-BAF2-7AB3E7403A70}" srcOrd="0" destOrd="0" presId="urn:microsoft.com/office/officeart/2005/8/layout/lProcess2"/>
    <dgm:cxn modelId="{0290223C-4220-4B3F-BF77-BF02E1303DE7}" type="presOf" srcId="{C3387AAC-36E2-4C9C-9928-D43D10BA6E7A}" destId="{3FDA539A-43E7-484D-BA61-6561F416BF06}" srcOrd="0" destOrd="0" presId="urn:microsoft.com/office/officeart/2005/8/layout/lProcess2"/>
    <dgm:cxn modelId="{B92191B7-4DB3-4A30-9D88-2E94EBA0A9E3}" srcId="{97DE8913-02D6-4E05-89E3-9C14D3FBB02E}" destId="{AB1185BF-FD29-471E-B984-C9ABD38FCAD6}" srcOrd="0" destOrd="0" parTransId="{13E6866D-DC4C-4E2D-A629-4AB107915293}" sibTransId="{77DEB212-B72F-4880-A27F-A064E0751365}"/>
    <dgm:cxn modelId="{3357877D-A620-41FE-AD31-E7CBA0B324EB}" srcId="{187A7273-CDAC-4D2E-90FB-1BCBB02DF7BC}" destId="{38E5DC7B-1E6F-46BD-A6DE-C09E0856A864}" srcOrd="0" destOrd="0" parTransId="{8F98A1AB-18AB-4A2D-9440-4C495BB05BD3}" sibTransId="{69D59349-152C-4679-95F8-C7C1002B77A1}"/>
    <dgm:cxn modelId="{EADC75A6-E5BE-4B1C-B5F6-D43CB7C572E0}" type="presOf" srcId="{2DAB0927-60D9-4DD7-AAA1-84D7D557FFDD}" destId="{ABDF77C6-B661-4598-B283-1F7710AADC36}" srcOrd="0" destOrd="0" presId="urn:microsoft.com/office/officeart/2005/8/layout/lProcess2"/>
    <dgm:cxn modelId="{74A566CE-94BF-47C8-80CC-DD0EE7E6B6C6}" srcId="{DD97CB11-2827-4158-B8CB-7A07909CCD9C}" destId="{DEA93630-84E2-43C6-9EB9-E360224C241A}" srcOrd="0" destOrd="0" parTransId="{29532797-F3C1-4B19-AEF8-D26B935D3C9E}" sibTransId="{BCFCBCE7-6A68-4A0B-9F95-113E08BE0F33}"/>
    <dgm:cxn modelId="{BBCB2BB7-B132-46E5-8472-8165B6982EE5}" srcId="{EFAC01FE-1617-417D-855E-F1B2FC694F79}" destId="{97DE8913-02D6-4E05-89E3-9C14D3FBB02E}" srcOrd="5" destOrd="0" parTransId="{C5896692-3CA5-4659-BD09-92ABD5CC2B9D}" sibTransId="{6A579F38-DBBB-4853-A3CF-9FD1125CAC90}"/>
    <dgm:cxn modelId="{E996EE34-D8F6-4E44-A10B-E81B52D477F8}" srcId="{218003FB-8DFD-48C5-BEE1-2C42BE9A9538}" destId="{CF0092B9-6A25-442B-A1D5-BDD88D393D71}" srcOrd="1" destOrd="0" parTransId="{965DD8A4-6DC8-47CA-8E52-5F269F88D0EB}" sibTransId="{668B0AE7-AA98-4A18-8FA4-E76C89FCBD22}"/>
    <dgm:cxn modelId="{6568F4CE-9069-48E8-9109-5C021190B4A7}" type="presOf" srcId="{04CBFEEE-1B58-43B5-9224-0C8F6E5D5A89}" destId="{F8282B14-BF23-4F31-A05E-7288777BD193}" srcOrd="0" destOrd="0" presId="urn:microsoft.com/office/officeart/2005/8/layout/lProcess2"/>
    <dgm:cxn modelId="{D8D393E3-6C76-49EB-AB07-9B5D09E606EC}" type="presOf" srcId="{38E5DC7B-1E6F-46BD-A6DE-C09E0856A864}" destId="{40F87CE9-399C-45F1-B7EA-90801E9750A0}" srcOrd="0" destOrd="0" presId="urn:microsoft.com/office/officeart/2005/8/layout/lProcess2"/>
    <dgm:cxn modelId="{C21FDC74-AD6D-4B48-AE76-DE205E4BB62C}" type="presOf" srcId="{D1A07338-9DDD-471B-AD56-689E75277B96}" destId="{8FFEC784-7764-4EF6-98AC-DE1673CDE4C7}" srcOrd="0" destOrd="0" presId="urn:microsoft.com/office/officeart/2005/8/layout/lProcess2"/>
    <dgm:cxn modelId="{BE798AB1-1A13-40FD-9111-32FFB3361842}" type="presOf" srcId="{3DF5B6DD-B2EE-4CFA-90F9-F97525B64F78}" destId="{7AEA6FDE-9B31-4CBB-BD71-AF8AAE5800A5}" srcOrd="0" destOrd="0" presId="urn:microsoft.com/office/officeart/2005/8/layout/lProcess2"/>
    <dgm:cxn modelId="{19ADFEC4-0E24-43FF-9A6D-C78AAF639821}" srcId="{EFAC01FE-1617-417D-855E-F1B2FC694F79}" destId="{C3387AAC-36E2-4C9C-9928-D43D10BA6E7A}" srcOrd="1" destOrd="0" parTransId="{201847CE-F621-4158-9A45-64C417C10FA9}" sibTransId="{7DEE807F-2F29-475D-A616-3B91B3F5F2E3}"/>
    <dgm:cxn modelId="{C56FBA33-0CAF-4056-80A4-691BC880340A}" type="presParOf" srcId="{8710FF4A-7097-4F49-B557-6C0A1834E0A0}" destId="{795DFE65-9BFC-4749-B184-7B7ABEF883CA}" srcOrd="0" destOrd="0" presId="urn:microsoft.com/office/officeart/2005/8/layout/lProcess2"/>
    <dgm:cxn modelId="{4FC4FBE4-4DAA-45AC-B3CE-21572802CE99}" type="presParOf" srcId="{795DFE65-9BFC-4749-B184-7B7ABEF883CA}" destId="{A366446F-F234-4975-8B5A-0743AB32D3B6}" srcOrd="0" destOrd="0" presId="urn:microsoft.com/office/officeart/2005/8/layout/lProcess2"/>
    <dgm:cxn modelId="{A6D17FF5-7C03-41F5-8406-E6E20AD8B268}" type="presParOf" srcId="{795DFE65-9BFC-4749-B184-7B7ABEF883CA}" destId="{93C46C0E-5837-4A6D-862A-872B22DB4845}" srcOrd="1" destOrd="0" presId="urn:microsoft.com/office/officeart/2005/8/layout/lProcess2"/>
    <dgm:cxn modelId="{B2BAA3FA-25DB-4D93-8183-FF798E2FE2B8}" type="presParOf" srcId="{795DFE65-9BFC-4749-B184-7B7ABEF883CA}" destId="{308E3B5C-C1E4-4A6A-82AD-280927FEE58E}" srcOrd="2" destOrd="0" presId="urn:microsoft.com/office/officeart/2005/8/layout/lProcess2"/>
    <dgm:cxn modelId="{23E82694-95E9-40CD-81B5-7FF199FEC402}" type="presParOf" srcId="{308E3B5C-C1E4-4A6A-82AD-280927FEE58E}" destId="{0E0B0A68-7329-4C6D-A5AB-3C59F209934E}" srcOrd="0" destOrd="0" presId="urn:microsoft.com/office/officeart/2005/8/layout/lProcess2"/>
    <dgm:cxn modelId="{8F79B0AB-711B-423B-975B-157BB92533C9}" type="presParOf" srcId="{0E0B0A68-7329-4C6D-A5AB-3C59F209934E}" destId="{5E1F1B1A-CEEC-40CF-8010-6A0FEE658DFA}" srcOrd="0" destOrd="0" presId="urn:microsoft.com/office/officeart/2005/8/layout/lProcess2"/>
    <dgm:cxn modelId="{150FDC31-9CEE-4370-9240-5F02790B5D43}" type="presParOf" srcId="{0E0B0A68-7329-4C6D-A5AB-3C59F209934E}" destId="{187F4E5C-2AC9-4F05-9975-49FF6F60F1D3}" srcOrd="1" destOrd="0" presId="urn:microsoft.com/office/officeart/2005/8/layout/lProcess2"/>
    <dgm:cxn modelId="{9A16B392-0489-4F2E-A230-F218BA9D404A}" type="presParOf" srcId="{0E0B0A68-7329-4C6D-A5AB-3C59F209934E}" destId="{7AEA6FDE-9B31-4CBB-BD71-AF8AAE5800A5}" srcOrd="2" destOrd="0" presId="urn:microsoft.com/office/officeart/2005/8/layout/lProcess2"/>
    <dgm:cxn modelId="{01F35D30-B0E2-4797-9EA9-54804003A399}" type="presParOf" srcId="{8710FF4A-7097-4F49-B557-6C0A1834E0A0}" destId="{E572972F-2A41-45A2-A07F-957420ABDC1C}" srcOrd="1" destOrd="0" presId="urn:microsoft.com/office/officeart/2005/8/layout/lProcess2"/>
    <dgm:cxn modelId="{4AAF1F88-C2B5-4C89-B099-3D348F0C4741}" type="presParOf" srcId="{8710FF4A-7097-4F49-B557-6C0A1834E0A0}" destId="{2CEDEC07-C5A7-4819-97ED-B22DCAE7E983}" srcOrd="2" destOrd="0" presId="urn:microsoft.com/office/officeart/2005/8/layout/lProcess2"/>
    <dgm:cxn modelId="{B427E6AC-0A6B-48F7-A188-60B4E5E5709F}" type="presParOf" srcId="{2CEDEC07-C5A7-4819-97ED-B22DCAE7E983}" destId="{3FDA539A-43E7-484D-BA61-6561F416BF06}" srcOrd="0" destOrd="0" presId="urn:microsoft.com/office/officeart/2005/8/layout/lProcess2"/>
    <dgm:cxn modelId="{8AE6F482-3A19-4FAF-857A-A7A610867CF0}" type="presParOf" srcId="{2CEDEC07-C5A7-4819-97ED-B22DCAE7E983}" destId="{6C30C347-B12B-4142-AB7A-DDE7A17CC300}" srcOrd="1" destOrd="0" presId="urn:microsoft.com/office/officeart/2005/8/layout/lProcess2"/>
    <dgm:cxn modelId="{BA9462FC-ADE9-4F41-86CC-26BC124993DF}" type="presParOf" srcId="{2CEDEC07-C5A7-4819-97ED-B22DCAE7E983}" destId="{FC04A78B-EC43-4E08-869F-2AAEDEB69C79}" srcOrd="2" destOrd="0" presId="urn:microsoft.com/office/officeart/2005/8/layout/lProcess2"/>
    <dgm:cxn modelId="{4A6CD3B9-C2B9-42FE-B689-05D3B1F7FC13}" type="presParOf" srcId="{FC04A78B-EC43-4E08-869F-2AAEDEB69C79}" destId="{F5EC5955-B2D8-48C2-A02A-51941D800CD4}" srcOrd="0" destOrd="0" presId="urn:microsoft.com/office/officeart/2005/8/layout/lProcess2"/>
    <dgm:cxn modelId="{7B799724-A862-42C9-9CDB-7A9CD7619F31}" type="presParOf" srcId="{F5EC5955-B2D8-48C2-A02A-51941D800CD4}" destId="{685807CF-22DF-48C9-9D10-5E1966C6930B}" srcOrd="0" destOrd="0" presId="urn:microsoft.com/office/officeart/2005/8/layout/lProcess2"/>
    <dgm:cxn modelId="{06237061-C0B5-47DB-B4FE-A44AF8E3E1D3}" type="presParOf" srcId="{F5EC5955-B2D8-48C2-A02A-51941D800CD4}" destId="{B2336B00-250D-41CE-8FF3-32B3701B97B7}" srcOrd="1" destOrd="0" presId="urn:microsoft.com/office/officeart/2005/8/layout/lProcess2"/>
    <dgm:cxn modelId="{0EB47D4F-DDBF-4FD6-A24B-A297DE05659D}" type="presParOf" srcId="{F5EC5955-B2D8-48C2-A02A-51941D800CD4}" destId="{AF29D93E-479F-4360-BAF2-7AB3E7403A70}" srcOrd="2" destOrd="0" presId="urn:microsoft.com/office/officeart/2005/8/layout/lProcess2"/>
    <dgm:cxn modelId="{A3B67B20-6D99-4AE2-81A7-F9953961BAB4}" type="presParOf" srcId="{8710FF4A-7097-4F49-B557-6C0A1834E0A0}" destId="{DF702C20-40C5-4191-98FC-B3E0F6AC7EB7}" srcOrd="3" destOrd="0" presId="urn:microsoft.com/office/officeart/2005/8/layout/lProcess2"/>
    <dgm:cxn modelId="{BC44C10D-EFCF-44D5-80E7-668CBC8C8741}" type="presParOf" srcId="{8710FF4A-7097-4F49-B557-6C0A1834E0A0}" destId="{440B708E-F9D4-4683-B9C7-06203860592F}" srcOrd="4" destOrd="0" presId="urn:microsoft.com/office/officeart/2005/8/layout/lProcess2"/>
    <dgm:cxn modelId="{8E34BD9C-4D60-41F8-B773-C7CC196138F1}" type="presParOf" srcId="{440B708E-F9D4-4683-B9C7-06203860592F}" destId="{ABDF77C6-B661-4598-B283-1F7710AADC36}" srcOrd="0" destOrd="0" presId="urn:microsoft.com/office/officeart/2005/8/layout/lProcess2"/>
    <dgm:cxn modelId="{4DB85833-9912-4DD3-A829-D66299BC8317}" type="presParOf" srcId="{440B708E-F9D4-4683-B9C7-06203860592F}" destId="{466C1C77-9096-42FA-80E3-74F7C11D3280}" srcOrd="1" destOrd="0" presId="urn:microsoft.com/office/officeart/2005/8/layout/lProcess2"/>
    <dgm:cxn modelId="{A7D9EC55-F0D7-4E39-B788-BA4ED1B8D9C1}" type="presParOf" srcId="{440B708E-F9D4-4683-B9C7-06203860592F}" destId="{1D426218-7607-4019-BDF1-CB490D84FE8D}" srcOrd="2" destOrd="0" presId="urn:microsoft.com/office/officeart/2005/8/layout/lProcess2"/>
    <dgm:cxn modelId="{F0571548-523F-47E1-9E2E-AC9FAACC82AB}" type="presParOf" srcId="{1D426218-7607-4019-BDF1-CB490D84FE8D}" destId="{43116535-9CC6-4C9D-8AD5-25546D55A59A}" srcOrd="0" destOrd="0" presId="urn:microsoft.com/office/officeart/2005/8/layout/lProcess2"/>
    <dgm:cxn modelId="{1338AD1A-326B-41FE-B612-2149B2090769}" type="presParOf" srcId="{43116535-9CC6-4C9D-8AD5-25546D55A59A}" destId="{D1C09DF1-8652-4347-89B5-A3CE3A160720}" srcOrd="0" destOrd="0" presId="urn:microsoft.com/office/officeart/2005/8/layout/lProcess2"/>
    <dgm:cxn modelId="{42BD7381-029C-4081-9174-B40520B7F6BC}" type="presParOf" srcId="{43116535-9CC6-4C9D-8AD5-25546D55A59A}" destId="{7CA3D5A6-5A69-40D7-A77A-F860409E77C3}" srcOrd="1" destOrd="0" presId="urn:microsoft.com/office/officeart/2005/8/layout/lProcess2"/>
    <dgm:cxn modelId="{BAD1CBC4-ECC9-4934-BC2D-31B4B73E19CB}" type="presParOf" srcId="{43116535-9CC6-4C9D-8AD5-25546D55A59A}" destId="{E20DB856-D6C7-44C4-BBF6-D74CBF2DD34E}" srcOrd="2" destOrd="0" presId="urn:microsoft.com/office/officeart/2005/8/layout/lProcess2"/>
    <dgm:cxn modelId="{41C98FB0-087C-4963-A191-8EF9442553B9}" type="presParOf" srcId="{8710FF4A-7097-4F49-B557-6C0A1834E0A0}" destId="{59596CEC-F397-4A57-AC01-CB6412CF7833}" srcOrd="5" destOrd="0" presId="urn:microsoft.com/office/officeart/2005/8/layout/lProcess2"/>
    <dgm:cxn modelId="{EBB5CBD2-08FB-4231-8670-F6F249720BB4}" type="presParOf" srcId="{8710FF4A-7097-4F49-B557-6C0A1834E0A0}" destId="{8776CECB-7577-4EC8-B8BC-0430CCA84207}" srcOrd="6" destOrd="0" presId="urn:microsoft.com/office/officeart/2005/8/layout/lProcess2"/>
    <dgm:cxn modelId="{E44A2D8F-BA8D-41D1-830C-327EA1203B1A}" type="presParOf" srcId="{8776CECB-7577-4EC8-B8BC-0430CCA84207}" destId="{4E9946A6-25BD-4F98-98BC-29CF95A7CAD9}" srcOrd="0" destOrd="0" presId="urn:microsoft.com/office/officeart/2005/8/layout/lProcess2"/>
    <dgm:cxn modelId="{622E1FC1-8722-4A85-BE8D-8B7E1B176B96}" type="presParOf" srcId="{8776CECB-7577-4EC8-B8BC-0430CCA84207}" destId="{B39E6620-4BA3-487D-9748-0B7864F43D16}" srcOrd="1" destOrd="0" presId="urn:microsoft.com/office/officeart/2005/8/layout/lProcess2"/>
    <dgm:cxn modelId="{4955FBE3-704F-40CD-8C21-DB949EB5A49A}" type="presParOf" srcId="{8776CECB-7577-4EC8-B8BC-0430CCA84207}" destId="{2914C1BF-2732-44AC-93D8-810FF1E80641}" srcOrd="2" destOrd="0" presId="urn:microsoft.com/office/officeart/2005/8/layout/lProcess2"/>
    <dgm:cxn modelId="{919CBB0A-B147-4D66-A5FB-C77768759C18}" type="presParOf" srcId="{2914C1BF-2732-44AC-93D8-810FF1E80641}" destId="{01EF5BBF-7ED8-47BD-9AA4-C7828F7B55DF}" srcOrd="0" destOrd="0" presId="urn:microsoft.com/office/officeart/2005/8/layout/lProcess2"/>
    <dgm:cxn modelId="{FE6E45BC-97D2-4EC7-8883-DAC681220A23}" type="presParOf" srcId="{01EF5BBF-7ED8-47BD-9AA4-C7828F7B55DF}" destId="{8FFEC784-7764-4EF6-98AC-DE1673CDE4C7}" srcOrd="0" destOrd="0" presId="urn:microsoft.com/office/officeart/2005/8/layout/lProcess2"/>
    <dgm:cxn modelId="{C3A89D6E-DB84-4109-BB7E-D6A9F681E5C5}" type="presParOf" srcId="{01EF5BBF-7ED8-47BD-9AA4-C7828F7B55DF}" destId="{1BCEB842-4737-403D-A615-B09A62CA41D3}" srcOrd="1" destOrd="0" presId="urn:microsoft.com/office/officeart/2005/8/layout/lProcess2"/>
    <dgm:cxn modelId="{63A67F5A-3D83-4A66-9884-0E0A0F5C955C}" type="presParOf" srcId="{01EF5BBF-7ED8-47BD-9AA4-C7828F7B55DF}" destId="{911FF862-84CA-4A75-8C83-250A2F86BCFC}" srcOrd="2" destOrd="0" presId="urn:microsoft.com/office/officeart/2005/8/layout/lProcess2"/>
    <dgm:cxn modelId="{45D9EFE0-C18B-448D-962B-1A2C567836D8}" type="presParOf" srcId="{8710FF4A-7097-4F49-B557-6C0A1834E0A0}" destId="{3EB92025-6D54-43C8-AD0F-C93B43E2994E}" srcOrd="7" destOrd="0" presId="urn:microsoft.com/office/officeart/2005/8/layout/lProcess2"/>
    <dgm:cxn modelId="{D565F2A0-0478-4D37-A5F3-73E65A935712}" type="presParOf" srcId="{8710FF4A-7097-4F49-B557-6C0A1834E0A0}" destId="{8B3029C0-6511-4912-AD6B-BF30593E3FFD}" srcOrd="8" destOrd="0" presId="urn:microsoft.com/office/officeart/2005/8/layout/lProcess2"/>
    <dgm:cxn modelId="{2FBB9F3F-593A-47AA-8201-E7E658CBAEDB}" type="presParOf" srcId="{8B3029C0-6511-4912-AD6B-BF30593E3FFD}" destId="{2384D05D-559A-4378-8ECA-9828DD52B1BB}" srcOrd="0" destOrd="0" presId="urn:microsoft.com/office/officeart/2005/8/layout/lProcess2"/>
    <dgm:cxn modelId="{1BE6B0C5-7049-428A-8682-133759A4CDE9}" type="presParOf" srcId="{8B3029C0-6511-4912-AD6B-BF30593E3FFD}" destId="{6BB7C40A-672D-4AEA-8F2F-DD731410EB75}" srcOrd="1" destOrd="0" presId="urn:microsoft.com/office/officeart/2005/8/layout/lProcess2"/>
    <dgm:cxn modelId="{A28F5B6D-E24E-45C5-85C5-68AAF6A8B1AB}" type="presParOf" srcId="{8B3029C0-6511-4912-AD6B-BF30593E3FFD}" destId="{1928ADD3-B324-4736-9C57-176163A28795}" srcOrd="2" destOrd="0" presId="urn:microsoft.com/office/officeart/2005/8/layout/lProcess2"/>
    <dgm:cxn modelId="{C74E3C8B-5660-44B5-A034-D90629D51700}" type="presParOf" srcId="{1928ADD3-B324-4736-9C57-176163A28795}" destId="{D1028F71-7146-45F7-B7D6-D0485E959C41}" srcOrd="0" destOrd="0" presId="urn:microsoft.com/office/officeart/2005/8/layout/lProcess2"/>
    <dgm:cxn modelId="{D0730497-9D17-4747-BB9F-6EEF4739DC4A}" type="presParOf" srcId="{D1028F71-7146-45F7-B7D6-D0485E959C41}" destId="{40F87CE9-399C-45F1-B7EA-90801E9750A0}" srcOrd="0" destOrd="0" presId="urn:microsoft.com/office/officeart/2005/8/layout/lProcess2"/>
    <dgm:cxn modelId="{3EFBA3FC-F817-4106-BD6F-7B8E4D4B3DD6}" type="presParOf" srcId="{D1028F71-7146-45F7-B7D6-D0485E959C41}" destId="{D5BD276B-ED81-4970-9095-8440F10F4B9D}" srcOrd="1" destOrd="0" presId="urn:microsoft.com/office/officeart/2005/8/layout/lProcess2"/>
    <dgm:cxn modelId="{78FA607E-D7DC-418C-8B1F-FAE76219C921}" type="presParOf" srcId="{D1028F71-7146-45F7-B7D6-D0485E959C41}" destId="{F8282B14-BF23-4F31-A05E-7288777BD193}" srcOrd="2" destOrd="0" presId="urn:microsoft.com/office/officeart/2005/8/layout/lProcess2"/>
    <dgm:cxn modelId="{65307790-7358-46E3-80BA-C63895ED33CF}" type="presParOf" srcId="{8710FF4A-7097-4F49-B557-6C0A1834E0A0}" destId="{B6009B2E-FEA8-4931-8168-A3328CDEB4CD}" srcOrd="9" destOrd="0" presId="urn:microsoft.com/office/officeart/2005/8/layout/lProcess2"/>
    <dgm:cxn modelId="{B384ACDE-1177-46B6-BBBF-6140B0970CBF}" type="presParOf" srcId="{8710FF4A-7097-4F49-B557-6C0A1834E0A0}" destId="{C4121B94-B5AD-44D3-9211-D58DF4EB0708}" srcOrd="10" destOrd="0" presId="urn:microsoft.com/office/officeart/2005/8/layout/lProcess2"/>
    <dgm:cxn modelId="{3F2D20F4-6FA8-4D3F-B861-50E6094A911B}" type="presParOf" srcId="{C4121B94-B5AD-44D3-9211-D58DF4EB0708}" destId="{7113C68A-5B2C-4584-9E6F-AD7ED8506152}" srcOrd="0" destOrd="0" presId="urn:microsoft.com/office/officeart/2005/8/layout/lProcess2"/>
    <dgm:cxn modelId="{A32FB9FA-F9CD-43BA-8A82-45B1E6527351}" type="presParOf" srcId="{C4121B94-B5AD-44D3-9211-D58DF4EB0708}" destId="{5BF73050-10CC-4109-BE4F-47AB49FDE9B6}" srcOrd="1" destOrd="0" presId="urn:microsoft.com/office/officeart/2005/8/layout/lProcess2"/>
    <dgm:cxn modelId="{1EC048E9-2B9C-4207-8287-AD072EFF209F}" type="presParOf" srcId="{C4121B94-B5AD-44D3-9211-D58DF4EB0708}" destId="{9A1DEDD0-CFB6-4C37-A1D5-267C4D1B7234}" srcOrd="2" destOrd="0" presId="urn:microsoft.com/office/officeart/2005/8/layout/lProcess2"/>
    <dgm:cxn modelId="{43135FF4-0828-46D3-9043-7AFD09072E01}" type="presParOf" srcId="{9A1DEDD0-CFB6-4C37-A1D5-267C4D1B7234}" destId="{7844EFCA-E1F2-4D10-83B2-D69E1AB738CA}" srcOrd="0" destOrd="0" presId="urn:microsoft.com/office/officeart/2005/8/layout/lProcess2"/>
    <dgm:cxn modelId="{F8A22CDB-E03F-4CCE-A5FF-E1469799DDD8}" type="presParOf" srcId="{7844EFCA-E1F2-4D10-83B2-D69E1AB738CA}" destId="{FEDECE9E-FE52-4E5A-83A6-B6E2213E2D86}" srcOrd="0" destOrd="0" presId="urn:microsoft.com/office/officeart/2005/8/layout/lProcess2"/>
    <dgm:cxn modelId="{BFE14D89-963C-4ADE-A04D-3ED291B1CA7E}" type="presParOf" srcId="{7844EFCA-E1F2-4D10-83B2-D69E1AB738CA}" destId="{B31A6CB9-FDFE-4ED6-9329-FA9D2FEC3CEB}" srcOrd="1" destOrd="0" presId="urn:microsoft.com/office/officeart/2005/8/layout/lProcess2"/>
    <dgm:cxn modelId="{32FB8006-F02D-47C1-88FC-A302DDB3A781}" type="presParOf" srcId="{7844EFCA-E1F2-4D10-83B2-D69E1AB738CA}" destId="{03F744F8-8BD3-44D0-BA3F-23733E8FA861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1944AD-FCDB-4B94-8D63-14C08A9C00C5}">
      <dsp:nvSpPr>
        <dsp:cNvPr id="0" name=""/>
        <dsp:cNvSpPr/>
      </dsp:nvSpPr>
      <dsp:spPr>
        <a:xfrm>
          <a:off x="42513" y="0"/>
          <a:ext cx="8407879" cy="3721157"/>
        </a:xfrm>
        <a:prstGeom prst="ellipse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u="none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1. T</a:t>
          </a:r>
          <a:r>
            <a:rPr lang="en-US" sz="4000" b="1" u="sng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ri </a:t>
          </a:r>
          <a:r>
            <a:rPr lang="en-US" sz="4000" b="1" u="sng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thức</a:t>
          </a:r>
          <a:r>
            <a:rPr lang="en-US" sz="4000" b="1" u="sng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u="sng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ngữ</a:t>
          </a:r>
          <a:r>
            <a:rPr lang="en-US" sz="4000" b="1" u="sng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u="sng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endParaRPr lang="en-US" sz="4000" b="1" u="sng" kern="1200" dirty="0" smtClean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73818" y="544951"/>
        <a:ext cx="5945269" cy="263125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66446F-F234-4975-8B5A-0743AB32D3B6}">
      <dsp:nvSpPr>
        <dsp:cNvPr id="0" name=""/>
        <dsp:cNvSpPr/>
      </dsp:nvSpPr>
      <dsp:spPr>
        <a:xfrm>
          <a:off x="1710" y="0"/>
          <a:ext cx="1127270" cy="4585031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1. </a:t>
          </a:r>
          <a:r>
            <a:rPr lang="en-US" sz="1800" b="1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Sử</a:t>
          </a:r>
          <a:r>
            <a:rPr lang="en-US" sz="1800" b="1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dụng</a:t>
          </a:r>
          <a:r>
            <a:rPr lang="en-US" sz="18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bút</a:t>
          </a:r>
          <a:r>
            <a:rPr lang="en-US" sz="18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chì</a:t>
          </a:r>
          <a:r>
            <a:rPr lang="en-US" sz="18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r>
            <a:rPr lang="en-US" sz="18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18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dẫn</a:t>
          </a:r>
          <a:r>
            <a:rPr lang="en-US" sz="18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đường</a:t>
          </a:r>
          <a:endParaRPr lang="en-US" sz="1800" b="1" kern="1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10" y="0"/>
        <a:ext cx="1127270" cy="1375509"/>
      </dsp:txXfrm>
    </dsp:sp>
    <dsp:sp modelId="{5E1F1B1A-CEEC-40CF-8010-6A0FEE658DFA}">
      <dsp:nvSpPr>
        <dsp:cNvPr id="0" name=""/>
        <dsp:cNvSpPr/>
      </dsp:nvSpPr>
      <dsp:spPr>
        <a:xfrm>
          <a:off x="28360" y="1376852"/>
          <a:ext cx="1073969" cy="138244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Dùng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bút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chì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dẫn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mắt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bạn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qua </a:t>
          </a:r>
          <a:r>
            <a:rPr lang="en-US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từng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9815" y="1408307"/>
        <a:ext cx="1011059" cy="1319539"/>
      </dsp:txXfrm>
    </dsp:sp>
    <dsp:sp modelId="{7AEA6FDE-9B31-4CBB-BD71-AF8AAE5800A5}">
      <dsp:nvSpPr>
        <dsp:cNvPr id="0" name=""/>
        <dsp:cNvSpPr/>
      </dsp:nvSpPr>
      <dsp:spPr>
        <a:xfrm>
          <a:off x="83646" y="2971986"/>
          <a:ext cx="1038043" cy="138244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Giúp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bạn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tập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trung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vào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việc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đọc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4049" y="3002389"/>
        <a:ext cx="977237" cy="1321643"/>
      </dsp:txXfrm>
    </dsp:sp>
    <dsp:sp modelId="{3FDA539A-43E7-484D-BA61-6561F416BF06}">
      <dsp:nvSpPr>
        <dsp:cNvPr id="0" name=""/>
        <dsp:cNvSpPr/>
      </dsp:nvSpPr>
      <dsp:spPr>
        <a:xfrm>
          <a:off x="1245847" y="0"/>
          <a:ext cx="1301667" cy="4585031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2.Tìm </a:t>
          </a:r>
          <a:r>
            <a:rPr lang="en-US" sz="18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kiếm</a:t>
          </a:r>
          <a:r>
            <a:rPr lang="en-US" sz="18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những</a:t>
          </a:r>
          <a:r>
            <a:rPr lang="en-US" sz="18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ý </a:t>
          </a:r>
          <a:r>
            <a:rPr lang="en-US" sz="18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chính</a:t>
          </a:r>
          <a:r>
            <a:rPr lang="en-US" sz="18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18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18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18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khóa</a:t>
          </a:r>
          <a:endParaRPr lang="en-US" sz="1800" b="1" kern="1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45847" y="0"/>
        <a:ext cx="1301667" cy="1375509"/>
      </dsp:txXfrm>
    </dsp:sp>
    <dsp:sp modelId="{685807CF-22DF-48C9-9D10-5E1966C6930B}">
      <dsp:nvSpPr>
        <dsp:cNvPr id="0" name=""/>
        <dsp:cNvSpPr/>
      </dsp:nvSpPr>
      <dsp:spPr>
        <a:xfrm>
          <a:off x="1273389" y="1376852"/>
          <a:ext cx="1246584" cy="138244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Lướt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qua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chính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yếu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tìm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ý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chính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đoạn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1309900" y="1413363"/>
        <a:ext cx="1173562" cy="1309427"/>
      </dsp:txXfrm>
    </dsp:sp>
    <dsp:sp modelId="{AF29D93E-479F-4360-BAF2-7AB3E7403A70}">
      <dsp:nvSpPr>
        <dsp:cNvPr id="0" name=""/>
        <dsp:cNvSpPr/>
      </dsp:nvSpPr>
      <dsp:spPr>
        <a:xfrm>
          <a:off x="1273389" y="2971986"/>
          <a:ext cx="1246584" cy="138244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Giúp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ích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  <a:r>
            <a:rPr lang="en-US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tiến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trình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nắm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bắt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thông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tin. </a:t>
          </a:r>
          <a:r>
            <a:rPr lang="en-US" sz="1800" kern="12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</a:t>
          </a:r>
          <a:r>
            <a:rPr lang="en-US" sz="1800" kern="1200" dirty="0" err="1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sz="1800" kern="12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minh </a:t>
          </a:r>
          <a:r>
            <a:rPr lang="en-US" sz="1800" kern="1200" dirty="0" err="1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họa</a:t>
          </a:r>
          <a:r>
            <a:rPr lang="en-US" sz="1800" kern="12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1 </a:t>
          </a:r>
          <a:r>
            <a:rPr lang="en-US" sz="1800" kern="1200" dirty="0" err="1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1800" kern="12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2.) </a:t>
          </a:r>
          <a:endParaRPr lang="en-US" sz="1800" kern="120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309900" y="3008497"/>
        <a:ext cx="1173562" cy="1309427"/>
      </dsp:txXfrm>
    </dsp:sp>
    <dsp:sp modelId="{ABDF77C6-B661-4598-B283-1F7710AADC36}">
      <dsp:nvSpPr>
        <dsp:cNvPr id="0" name=""/>
        <dsp:cNvSpPr/>
      </dsp:nvSpPr>
      <dsp:spPr>
        <a:xfrm>
          <a:off x="2664383" y="0"/>
          <a:ext cx="1329762" cy="4585031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3. </a:t>
          </a:r>
          <a:r>
            <a:rPr lang="en-US" sz="1800" b="1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Mở</a:t>
          </a:r>
          <a:r>
            <a:rPr lang="en-US" sz="1800" b="1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rộng</a:t>
          </a:r>
          <a:r>
            <a:rPr lang="en-US" sz="18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tầm</a:t>
          </a:r>
          <a:r>
            <a:rPr lang="en-US" sz="18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mắt</a:t>
          </a:r>
          <a:r>
            <a:rPr lang="en-US" sz="18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en-US" sz="18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đọc</a:t>
          </a:r>
          <a:r>
            <a:rPr lang="en-US" sz="18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18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một</a:t>
          </a:r>
          <a:r>
            <a:rPr lang="en-US" sz="18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cụm</a:t>
          </a:r>
          <a:r>
            <a:rPr lang="en-US" sz="18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5-7 </a:t>
          </a:r>
          <a:r>
            <a:rPr lang="en-US" sz="18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chữ</a:t>
          </a:r>
          <a:r>
            <a:rPr lang="en-US" sz="18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một</a:t>
          </a:r>
          <a:r>
            <a:rPr lang="en-US" sz="18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lúc</a:t>
          </a:r>
          <a:endParaRPr lang="en-US" sz="1800" b="1" kern="1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64383" y="0"/>
        <a:ext cx="1329762" cy="1375509"/>
      </dsp:txXfrm>
    </dsp:sp>
    <dsp:sp modelId="{D1C09DF1-8652-4347-89B5-A3CE3A160720}">
      <dsp:nvSpPr>
        <dsp:cNvPr id="0" name=""/>
        <dsp:cNvSpPr/>
      </dsp:nvSpPr>
      <dsp:spPr>
        <a:xfrm>
          <a:off x="2705972" y="1376852"/>
          <a:ext cx="1246584" cy="138244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Tầm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mắt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mở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rộng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chụp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5-7 </a:t>
          </a:r>
          <a:r>
            <a:rPr lang="en-US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chữ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một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lúc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42483" y="1413363"/>
        <a:ext cx="1173562" cy="1309427"/>
      </dsp:txXfrm>
    </dsp:sp>
    <dsp:sp modelId="{E20DB856-D6C7-44C4-BBF6-D74CBF2DD34E}">
      <dsp:nvSpPr>
        <dsp:cNvPr id="0" name=""/>
        <dsp:cNvSpPr/>
      </dsp:nvSpPr>
      <dsp:spPr>
        <a:xfrm>
          <a:off x="2705972" y="2971986"/>
          <a:ext cx="1246584" cy="138244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Giúp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mở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rộng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tầm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mắt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r>
            <a:rPr lang="en-US" sz="1800" kern="12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</a:t>
          </a:r>
          <a:r>
            <a:rPr lang="en-US" sz="1800" kern="1200" dirty="0" err="1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sz="1800" kern="12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mình</a:t>
          </a:r>
          <a:r>
            <a:rPr lang="en-US" sz="1800" kern="12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họa</a:t>
          </a:r>
          <a:r>
            <a:rPr lang="en-US" sz="1800" kern="12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3.) </a:t>
          </a:r>
          <a:endParaRPr lang="en-US" sz="1800" kern="120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42483" y="3008497"/>
        <a:ext cx="1173562" cy="1309427"/>
      </dsp:txXfrm>
    </dsp:sp>
    <dsp:sp modelId="{4E9946A6-25BD-4F98-98BC-29CF95A7CAD9}">
      <dsp:nvSpPr>
        <dsp:cNvPr id="0" name=""/>
        <dsp:cNvSpPr/>
      </dsp:nvSpPr>
      <dsp:spPr>
        <a:xfrm>
          <a:off x="4111013" y="0"/>
          <a:ext cx="1767126" cy="4585031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4. </a:t>
          </a:r>
          <a:r>
            <a:rPr lang="en-US" sz="1800" b="1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Tập</a:t>
          </a:r>
          <a:r>
            <a:rPr lang="en-US" sz="1800" b="1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nghe</a:t>
          </a:r>
          <a:r>
            <a:rPr lang="en-US" sz="18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nhạc</a:t>
          </a:r>
          <a:r>
            <a:rPr lang="en-US" sz="18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nhịp</a:t>
          </a:r>
          <a:r>
            <a:rPr lang="en-US" sz="18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độ</a:t>
          </a:r>
          <a:r>
            <a:rPr lang="en-US" sz="18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nhanh</a:t>
          </a:r>
          <a:r>
            <a:rPr lang="en-US" sz="18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18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lúc</a:t>
          </a:r>
          <a:r>
            <a:rPr lang="en-US" sz="18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đọc</a:t>
          </a:r>
          <a:r>
            <a:rPr lang="en-US" sz="18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khi</a:t>
          </a:r>
          <a:r>
            <a:rPr lang="en-US" sz="18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18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một</a:t>
          </a:r>
          <a:r>
            <a:rPr lang="en-US" sz="18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sz="18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gian</a:t>
          </a:r>
          <a:r>
            <a:rPr lang="en-US" sz="18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riêng</a:t>
          </a:r>
          <a:endParaRPr lang="en-US" sz="1800" b="1" kern="1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11013" y="0"/>
        <a:ext cx="1767126" cy="1375509"/>
      </dsp:txXfrm>
    </dsp:sp>
    <dsp:sp modelId="{8FFEC784-7764-4EF6-98AC-DE1673CDE4C7}">
      <dsp:nvSpPr>
        <dsp:cNvPr id="0" name=""/>
        <dsp:cNvSpPr/>
      </dsp:nvSpPr>
      <dsp:spPr>
        <a:xfrm>
          <a:off x="4198083" y="1376852"/>
          <a:ext cx="1592985" cy="138244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Nghe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nhạc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lời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nhịp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độ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nhanh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rèn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luyện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não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mắt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đọc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nhanh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hơn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4238574" y="1417343"/>
        <a:ext cx="1512003" cy="1301467"/>
      </dsp:txXfrm>
    </dsp:sp>
    <dsp:sp modelId="{911FF862-84CA-4A75-8C83-250A2F86BCFC}">
      <dsp:nvSpPr>
        <dsp:cNvPr id="0" name=""/>
        <dsp:cNvSpPr/>
      </dsp:nvSpPr>
      <dsp:spPr>
        <a:xfrm>
          <a:off x="4198083" y="2971986"/>
          <a:ext cx="1592985" cy="138244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Tiếng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nhạc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lấp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đi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tiếng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xao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nhãng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khác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4238574" y="3012477"/>
        <a:ext cx="1512003" cy="1301467"/>
      </dsp:txXfrm>
    </dsp:sp>
    <dsp:sp modelId="{2384D05D-559A-4378-8ECA-9828DD52B1BB}">
      <dsp:nvSpPr>
        <dsp:cNvPr id="0" name=""/>
        <dsp:cNvSpPr/>
      </dsp:nvSpPr>
      <dsp:spPr>
        <a:xfrm>
          <a:off x="5995007" y="0"/>
          <a:ext cx="1783831" cy="4585031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5. </a:t>
          </a:r>
          <a:r>
            <a:rPr lang="en-US" sz="1800" b="1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Đọc</a:t>
          </a:r>
          <a:r>
            <a:rPr lang="en-US" sz="1800" b="1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phần</a:t>
          </a:r>
          <a:r>
            <a:rPr lang="en-US" sz="18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tóm</a:t>
          </a:r>
          <a:r>
            <a:rPr lang="en-US" sz="18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tắt</a:t>
          </a:r>
          <a:r>
            <a:rPr lang="en-US" sz="18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cuối</a:t>
          </a:r>
          <a:r>
            <a:rPr lang="en-US" sz="18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chương</a:t>
          </a:r>
          <a:r>
            <a:rPr lang="en-US" sz="18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trước</a:t>
          </a:r>
          <a:endParaRPr lang="en-US" sz="1800" b="1" kern="1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995007" y="0"/>
        <a:ext cx="1783831" cy="1375509"/>
      </dsp:txXfrm>
    </dsp:sp>
    <dsp:sp modelId="{40F87CE9-399C-45F1-B7EA-90801E9750A0}">
      <dsp:nvSpPr>
        <dsp:cNvPr id="0" name=""/>
        <dsp:cNvSpPr/>
      </dsp:nvSpPr>
      <dsp:spPr>
        <a:xfrm>
          <a:off x="6077029" y="1376852"/>
          <a:ext cx="1619786" cy="138244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Cuối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chương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thường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đoạn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tóm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lại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ý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chính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hoặc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hỏi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kiểm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tra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6117520" y="1417343"/>
        <a:ext cx="1538804" cy="1301467"/>
      </dsp:txXfrm>
    </dsp:sp>
    <dsp:sp modelId="{F8282B14-BF23-4F31-A05E-7288777BD193}">
      <dsp:nvSpPr>
        <dsp:cNvPr id="0" name=""/>
        <dsp:cNvSpPr/>
      </dsp:nvSpPr>
      <dsp:spPr>
        <a:xfrm>
          <a:off x="6110911" y="2971986"/>
          <a:ext cx="1552022" cy="138244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Giúp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ta </a:t>
          </a:r>
          <a:r>
            <a:rPr lang="en-US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biết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nội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dung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chính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tìm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hiểu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thông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tin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cần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thiế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6151402" y="3012477"/>
        <a:ext cx="1471040" cy="1301467"/>
      </dsp:txXfrm>
    </dsp:sp>
    <dsp:sp modelId="{7113C68A-5B2C-4584-9E6F-AD7ED8506152}">
      <dsp:nvSpPr>
        <dsp:cNvPr id="0" name=""/>
        <dsp:cNvSpPr/>
      </dsp:nvSpPr>
      <dsp:spPr>
        <a:xfrm>
          <a:off x="7899795" y="0"/>
          <a:ext cx="1238403" cy="4585031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6. </a:t>
          </a:r>
          <a:r>
            <a:rPr lang="en-US" sz="1800" b="1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Liên</a:t>
          </a:r>
          <a:r>
            <a:rPr lang="en-US" sz="1800" b="1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tục</a:t>
          </a:r>
          <a:r>
            <a:rPr lang="en-US" sz="18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thúc</a:t>
          </a:r>
          <a:r>
            <a:rPr lang="en-US" sz="18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đẩy</a:t>
          </a:r>
          <a:r>
            <a:rPr lang="en-US" sz="18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18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thử</a:t>
          </a:r>
          <a:r>
            <a:rPr lang="en-US" sz="18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thách</a:t>
          </a:r>
          <a:r>
            <a:rPr lang="en-US" sz="18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khả</a:t>
          </a:r>
          <a:r>
            <a:rPr lang="en-US" sz="18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năng</a:t>
          </a:r>
          <a:r>
            <a:rPr lang="en-US" sz="18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18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bạn</a:t>
          </a:r>
          <a:endParaRPr lang="en-US" sz="1800" b="1" kern="1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899795" y="0"/>
        <a:ext cx="1238403" cy="1375509"/>
      </dsp:txXfrm>
    </dsp:sp>
    <dsp:sp modelId="{FEDECE9E-FE52-4E5A-83A6-B6E2213E2D86}">
      <dsp:nvSpPr>
        <dsp:cNvPr id="0" name=""/>
        <dsp:cNvSpPr/>
      </dsp:nvSpPr>
      <dsp:spPr>
        <a:xfrm>
          <a:off x="7895705" y="1376852"/>
          <a:ext cx="1246584" cy="138244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Di </a:t>
          </a:r>
          <a:r>
            <a:rPr lang="en-US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chuyển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bút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nhanh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hơn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thúc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đẩy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mắt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nâng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cao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não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bộ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32216" y="1413363"/>
        <a:ext cx="1173562" cy="1309427"/>
      </dsp:txXfrm>
    </dsp:sp>
    <dsp:sp modelId="{03F744F8-8BD3-44D0-BA3F-23733E8FA861}">
      <dsp:nvSpPr>
        <dsp:cNvPr id="0" name=""/>
        <dsp:cNvSpPr/>
      </dsp:nvSpPr>
      <dsp:spPr>
        <a:xfrm>
          <a:off x="7895705" y="2971986"/>
          <a:ext cx="1246584" cy="138244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Đây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là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cách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rèn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luyện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việc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đọc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hiệu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quả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32216" y="3008497"/>
        <a:ext cx="1173562" cy="13094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RadialPictureList">
  <dgm:title val="Radial Picture List"/>
  <dgm:desc val="Use to show relationships to a central idea. The Level 1 shape contains text and all Level 2 shapes contain a picture with corresponding text. Limited to four Level 2 pictures.  Unused pictures do not appear, but remain available if you switch layouts. Works best with a small amount of Level 2 text."/>
  <dgm:catLst>
    <dgm:cat type="picture" pri="2500"/>
    <dgm:cat type="officeonline" pri="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10" destId="14" srcOrd="3" destOrd="0"/>
      </dgm:cxnLst>
      <dgm:bg/>
      <dgm:whole/>
    </dgm:dataModel>
  </dgm:clrData>
  <dgm:layoutNode name="Name0">
    <dgm:varLst>
      <dgm:chMax val="1"/>
      <dgm:chPref val="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Child1" refType="w" fact="0.76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5661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6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l" for="ch" forName="Parent" refType="w" fact="0.1777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l" for="ch" forName="Image1" refType="w" fact="0.5531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l" for="ch" forName="Image2" refType="w" fact="0.5531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l" for="ch" forName="Child1" refType="w" fact="0.7529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l" for="ch" forName="Child2" refType="w" fact="0.7529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7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4968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l" for="ch" forName="Image2" refType="w" fact="0.5661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l" for="ch" forName="Image3" refType="w" fact="0.4968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l" for="ch" forName="Child1" refType="w" fact="0.6897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l" for="ch" forName="Child2" refType="w" fact="0.76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l" for="ch" forName="Child3" refType="w" fact="0.6897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8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" refType="w" fact="0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l" for="ch" forName="Parent" refType="w" fact="0.1756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l" for="ch" forName="Image1" refType="w" fact="0.42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l" for="ch" forName="Image2" refType="w" fact="0.5598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l" for="ch" forName="Image3" refType="w" fact="0.5591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l" for="ch" forName="Image4" refType="w" fact="0.42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l" for="ch" forName="Child1" refType="w" fact="0.6214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l" for="ch" forName="Child2" refType="w" fact="0.7557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l" for="ch" forName="Child3" refType="w" fact="0.7557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l" for="ch" forName="Child4" refType="w" fact="0.6214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if>
      <dgm:else name="Name9">
        <dgm:choose name="Name10">
          <dgm:if name="Name11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2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Child1" refType="w" fact="0.24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4339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13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r" for="ch" forName="Parent" refType="w" fact="0.8223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r" for="ch" forName="Image1" refType="w" fact="0.4469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r" for="ch" forName="Image2" refType="w" fact="0.4469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r" for="ch" forName="Child1" refType="w" fact="0.2471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r" for="ch" forName="Child2" refType="w" fact="0.2471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14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5032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r" for="ch" forName="Image2" refType="w" fact="0.4339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r" for="ch" forName="Image3" refType="w" fact="0.5032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r" for="ch" forName="Child1" refType="w" fact="0.3103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r" for="ch" forName="Child2" refType="w" fact="0.24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r" for="ch" forName="Child3" refType="w" fact="0.3103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15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" refType="w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r" for="ch" forName="Parent" refType="w" fact="0.8244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r" for="ch" forName="Image1" refType="w" fact="0.57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r" for="ch" forName="Image2" refType="w" fact="0.4402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r" for="ch" forName="Image3" refType="w" fact="0.4409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r" for="ch" forName="Image4" refType="w" fact="0.57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r" for="ch" forName="Child1" refType="w" fact="0.3786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r" for="ch" forName="Child2" refType="w" fact="0.2443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r" for="ch" forName="Child3" refType="w" fact="0.2443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r" for="ch" forName="Child4" refType="w" fact="0.3786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else>
    </dgm:choose>
    <dgm:forEach name="wrapper" axis="self" ptType="parTrans">
      <dgm:forEach name="ImageRepeat" axis="self">
        <dgm:layoutNode name="Image" styleLbl="fgImgPlace1">
          <dgm:alg type="sp"/>
          <dgm:shape xmlns:r="http://schemas.openxmlformats.org/officeDocument/2006/relationships" type="ellipse" r:blip="" blipPhldr="1">
            <dgm:adjLst/>
          </dgm:shape>
          <dgm:presOf/>
        </dgm:layoutNode>
      </dgm:forEach>
    </dgm:forEach>
    <dgm:forEach name="Name16" axis="ch" ptType="node" cnt="1">
      <dgm:layoutNode name="Parent" styleLbl="node1">
        <dgm:varLst>
          <dgm:chMax val="4"/>
          <dgm:chPref val="3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7" axis="ch ch" ptType="node node" st="1 1" cnt="1 1">
      <dgm:layoutNode name="Accent" styleLbl="node1">
        <dgm:alg type="sp"/>
        <dgm:choose name="Name18">
          <dgm:if name="Name19" func="var" arg="dir" op="equ" val="norm">
            <dgm:choose name="Name20">
              <dgm:if name="Name21" axis="followSib" ptType="node" func="cnt" op="equ" val="0">
                <dgm:shape xmlns:r="http://schemas.openxmlformats.org/officeDocument/2006/relationships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2" axis="followSib" ptType="node" func="cnt" op="equ" val="1">
                <dgm:shape xmlns:r="http://schemas.openxmlformats.org/officeDocument/2006/relationships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3" axis="followSib" ptType="node" func="cnt" op="equ" val="2">
                <dgm:shape xmlns:r="http://schemas.openxmlformats.org/officeDocument/2006/relationships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24">
                <dgm:shape xmlns:r="http://schemas.openxmlformats.org/officeDocument/2006/relationships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if>
          <dgm:else name="Name25">
            <dgm:choose name="Name26">
              <dgm:if name="Name27" axis="followSib" ptType="node" func="cnt" op="equ" val="0">
                <dgm:shape xmlns:r="http://schemas.openxmlformats.org/officeDocument/2006/relationships" rot="180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8" axis="followSib" ptType="node" func="cnt" op="equ" val="1">
                <dgm:shape xmlns:r="http://schemas.openxmlformats.org/officeDocument/2006/relationships" rot="180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9" axis="followSib" ptType="node" func="cnt" op="equ" val="2">
                <dgm:shape xmlns:r="http://schemas.openxmlformats.org/officeDocument/2006/relationships" rot="180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30">
                <dgm:shape xmlns:r="http://schemas.openxmlformats.org/officeDocument/2006/relationships" rot="180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else>
        </dgm:choose>
        <dgm:presOf/>
      </dgm:layoutNode>
      <dgm:layoutNode name="Image1" styleLbl="fgImgPlace1">
        <dgm:alg type="sp"/>
        <dgm:shape xmlns:r="http://schemas.openxmlformats.org/officeDocument/2006/relationships" type="ellipse" r:blip="" blipPhldr="1">
          <dgm:adjLst/>
        </dgm:shape>
        <dgm:presOf/>
      </dgm:layoutNode>
      <dgm:layoutNode name="Child1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4" axis="ch ch" ptType="node node" st="1 2" cnt="1 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35" ref="ImageRepeat"/>
      </dgm:layoutNode>
      <dgm:layoutNode name="Child2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9" axis="ch ch" ptType="node node" st="1 3" cnt="1 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  <dgm:layoutNode name="Child3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4" axis="ch ch" ptType="node node" st="1 4" cnt="1 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45" ref="Image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261943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4" name="Google Shape;8444;gd362d286f3_1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45" name="Google Shape;8445;gd362d286f3_1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4" name="Google Shape;7794;gd362d286f3_1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95" name="Google Shape;7795;gd362d286f3_1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84080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4" name="Google Shape;7794;gd362d286f3_1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95" name="Google Shape;7795;gd362d286f3_1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62461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4" name="Google Shape;8444;gd362d286f3_1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45" name="Google Shape;8445;gd362d286f3_1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90374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9" name="Google Shape;7609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10" name="Google Shape;7610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A7809A49-EA2F-4FF8-937B-F46E393826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5400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A7809A49-EA2F-4FF8-937B-F46E393826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85880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A7809A49-EA2F-4FF8-937B-F46E393826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997806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A7809A49-EA2F-4FF8-937B-F46E393826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997806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4" name="Google Shape;7794;gd362d286f3_1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95" name="Google Shape;7795;gd362d286f3_1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60715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4" name="Google Shape;7794;gd362d286f3_1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95" name="Google Shape;7795;gd362d286f3_1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12194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6" name="Google Shape;7336;g13dd05a769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37" name="Google Shape;7337;g13dd05a769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4" name="Google Shape;7794;gd362d286f3_1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95" name="Google Shape;7795;gd362d286f3_1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4610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4" name="Google Shape;7794;gd362d286f3_1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95" name="Google Shape;7795;gd362d286f3_1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10177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4" name="Google Shape;7794;gd362d286f3_1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95" name="Google Shape;7795;gd362d286f3_1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10177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9" name="Google Shape;7609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10" name="Google Shape;7610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17421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4" name="Google Shape;7794;gd362d286f3_1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95" name="Google Shape;7795;gd362d286f3_1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63345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A7809A49-EA2F-4FF8-937B-F46E393826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16225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4" name="Google Shape;7794;gd362d286f3_1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95" name="Google Shape;7795;gd362d286f3_1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8304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4" name="Google Shape;7794;gd362d286f3_1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95" name="Google Shape;7795;gd362d286f3_1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96502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9" name="Google Shape;7609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10" name="Google Shape;7610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943276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4" name="Google Shape;7794;gd362d286f3_1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95" name="Google Shape;7795;gd362d286f3_1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48812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4" name="Google Shape;8444;gd362d286f3_1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45" name="Google Shape;8445;gd362d286f3_1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4" name="Google Shape;7794;gd362d286f3_1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95" name="Google Shape;7795;gd362d286f3_1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601072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4" name="Google Shape;7794;gd362d286f3_1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95" name="Google Shape;7795;gd362d286f3_1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942902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4" name="Google Shape;8444;gd362d286f3_1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45" name="Google Shape;8445;gd362d286f3_1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563551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4" name="Google Shape;8444;gd362d286f3_1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45" name="Google Shape;8445;gd362d286f3_1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687752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4" name="Google Shape;7794;gd362d286f3_1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95" name="Google Shape;7795;gd362d286f3_1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285187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4" name="Google Shape;7794;gd362d286f3_1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95" name="Google Shape;7795;gd362d286f3_1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56037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0B68160-63B6-41FA-9BF7-66DCBB2FDE81}" type="slidenum">
              <a:rPr lang="zh-CN" alt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49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16984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4" name="Google Shape;7794;gd362d286f3_1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95" name="Google Shape;7795;gd362d286f3_1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4" name="Google Shape;7794;gd362d286f3_1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95" name="Google Shape;7795;gd362d286f3_1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4" name="Google Shape;7794;gd362d286f3_1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95" name="Google Shape;7795;gd362d286f3_1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4" name="Google Shape;7794;gd362d286f3_1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95" name="Google Shape;7795;gd362d286f3_1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4" name="Google Shape;7794;gd362d286f3_1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95" name="Google Shape;7795;gd362d286f3_1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449560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4" name="Google Shape;7794;gd362d286f3_1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95" name="Google Shape;7795;gd362d286f3_1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31083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ags" Target="../tags/tag7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ags" Target="../tags/tag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ags" Target="../tags/tag9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ags" Target="../tags/tag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1"/>
        </a:solidFill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3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2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3"/>
          <p:cNvSpPr txBox="1">
            <a:spLocks noGrp="1"/>
          </p:cNvSpPr>
          <p:nvPr>
            <p:ph type="title"/>
          </p:nvPr>
        </p:nvSpPr>
        <p:spPr>
          <a:xfrm rot="-193928">
            <a:off x="1171923" y="2251750"/>
            <a:ext cx="6800117" cy="914340"/>
          </a:xfrm>
          <a:prstGeom prst="rect">
            <a:avLst/>
          </a:prstGeom>
        </p:spPr>
        <p:txBody>
          <a:bodyPr spcFirstLastPara="1" wrap="square" lIns="91387" tIns="91387" rIns="91387" bIns="9138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43" name="Google Shape;243;p3"/>
          <p:cNvSpPr txBox="1">
            <a:spLocks noGrp="1"/>
          </p:cNvSpPr>
          <p:nvPr>
            <p:ph type="title" idx="2" hasCustomPrompt="1"/>
          </p:nvPr>
        </p:nvSpPr>
        <p:spPr>
          <a:xfrm rot="-196795">
            <a:off x="3429796" y="974017"/>
            <a:ext cx="2286145" cy="1463096"/>
          </a:xfrm>
          <a:prstGeom prst="rect">
            <a:avLst/>
          </a:prstGeom>
        </p:spPr>
        <p:txBody>
          <a:bodyPr spcFirstLastPara="1" wrap="square" lIns="91387" tIns="91387" rIns="91387" bIns="9138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44" name="Google Shape;244;p3"/>
          <p:cNvSpPr txBox="1">
            <a:spLocks noGrp="1"/>
          </p:cNvSpPr>
          <p:nvPr>
            <p:ph type="subTitle" idx="1"/>
          </p:nvPr>
        </p:nvSpPr>
        <p:spPr>
          <a:xfrm rot="-180105">
            <a:off x="2197292" y="3262422"/>
            <a:ext cx="4749216" cy="365604"/>
          </a:xfrm>
          <a:prstGeom prst="rect">
            <a:avLst/>
          </a:prstGeom>
        </p:spPr>
        <p:txBody>
          <a:bodyPr spcFirstLastPara="1" wrap="square" lIns="91387" tIns="91387" rIns="91387" bIns="9138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3"/>
          <p:cNvSpPr/>
          <p:nvPr/>
        </p:nvSpPr>
        <p:spPr>
          <a:xfrm>
            <a:off x="-75" y="4777800"/>
            <a:ext cx="9144000" cy="365700"/>
          </a:xfrm>
          <a:prstGeom prst="rect">
            <a:avLst/>
          </a:prstGeom>
          <a:solidFill>
            <a:srgbClr val="191919">
              <a:alpha val="30950"/>
            </a:srgbClr>
          </a:solidFill>
          <a:ln>
            <a:noFill/>
          </a:ln>
        </p:spPr>
        <p:txBody>
          <a:bodyPr spcFirstLastPara="1" wrap="square" lIns="91387" tIns="91387" rIns="91387" bIns="9138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6" name="Google Shape;246;p3"/>
          <p:cNvGrpSpPr/>
          <p:nvPr/>
        </p:nvGrpSpPr>
        <p:grpSpPr>
          <a:xfrm>
            <a:off x="7368782" y="35815"/>
            <a:ext cx="2003825" cy="4681667"/>
            <a:chOff x="7628675" y="2490538"/>
            <a:chExt cx="896125" cy="2093675"/>
          </a:xfrm>
        </p:grpSpPr>
        <p:sp>
          <p:nvSpPr>
            <p:cNvPr id="247" name="Google Shape;247;p3"/>
            <p:cNvSpPr/>
            <p:nvPr/>
          </p:nvSpPr>
          <p:spPr>
            <a:xfrm>
              <a:off x="7662475" y="2998788"/>
              <a:ext cx="500025" cy="166650"/>
            </a:xfrm>
            <a:custGeom>
              <a:avLst/>
              <a:gdLst/>
              <a:ahLst/>
              <a:cxnLst/>
              <a:rect l="l" t="t" r="r" b="b"/>
              <a:pathLst>
                <a:path w="20001" h="6666" extrusionOk="0">
                  <a:moveTo>
                    <a:pt x="6024" y="165"/>
                  </a:moveTo>
                  <a:lnTo>
                    <a:pt x="13990" y="2404"/>
                  </a:lnTo>
                  <a:cubicBezTo>
                    <a:pt x="13998" y="2406"/>
                    <a:pt x="14004" y="2406"/>
                    <a:pt x="14011" y="2406"/>
                  </a:cubicBezTo>
                  <a:cubicBezTo>
                    <a:pt x="14016" y="2406"/>
                    <a:pt x="14021" y="2406"/>
                    <a:pt x="14026" y="2405"/>
                  </a:cubicBezTo>
                  <a:cubicBezTo>
                    <a:pt x="14155" y="2383"/>
                    <a:pt x="14274" y="2373"/>
                    <a:pt x="14382" y="2373"/>
                  </a:cubicBezTo>
                  <a:cubicBezTo>
                    <a:pt x="14995" y="2373"/>
                    <a:pt x="15293" y="2677"/>
                    <a:pt x="15307" y="2692"/>
                  </a:cubicBezTo>
                  <a:cubicBezTo>
                    <a:pt x="15323" y="2707"/>
                    <a:pt x="15343" y="2716"/>
                    <a:pt x="15364" y="2716"/>
                  </a:cubicBezTo>
                  <a:cubicBezTo>
                    <a:pt x="15374" y="2716"/>
                    <a:pt x="15384" y="2714"/>
                    <a:pt x="15394" y="2710"/>
                  </a:cubicBezTo>
                  <a:lnTo>
                    <a:pt x="17700" y="1804"/>
                  </a:lnTo>
                  <a:lnTo>
                    <a:pt x="17700" y="1804"/>
                  </a:lnTo>
                  <a:lnTo>
                    <a:pt x="15484" y="2846"/>
                  </a:lnTo>
                  <a:cubicBezTo>
                    <a:pt x="15463" y="2854"/>
                    <a:pt x="15448" y="2872"/>
                    <a:pt x="15443" y="2894"/>
                  </a:cubicBezTo>
                  <a:cubicBezTo>
                    <a:pt x="15437" y="2915"/>
                    <a:pt x="15438" y="2938"/>
                    <a:pt x="15452" y="2956"/>
                  </a:cubicBezTo>
                  <a:cubicBezTo>
                    <a:pt x="15520" y="3074"/>
                    <a:pt x="15424" y="3175"/>
                    <a:pt x="15396" y="3202"/>
                  </a:cubicBezTo>
                  <a:lnTo>
                    <a:pt x="8402" y="6477"/>
                  </a:lnTo>
                  <a:cubicBezTo>
                    <a:pt x="8304" y="6502"/>
                    <a:pt x="8213" y="6514"/>
                    <a:pt x="8129" y="6514"/>
                  </a:cubicBezTo>
                  <a:cubicBezTo>
                    <a:pt x="7414" y="6514"/>
                    <a:pt x="7185" y="5699"/>
                    <a:pt x="7173" y="5660"/>
                  </a:cubicBezTo>
                  <a:cubicBezTo>
                    <a:pt x="7168" y="5633"/>
                    <a:pt x="7147" y="5614"/>
                    <a:pt x="7121" y="5605"/>
                  </a:cubicBezTo>
                  <a:lnTo>
                    <a:pt x="274" y="3693"/>
                  </a:lnTo>
                  <a:lnTo>
                    <a:pt x="6024" y="165"/>
                  </a:lnTo>
                  <a:close/>
                  <a:moveTo>
                    <a:pt x="6011" y="1"/>
                  </a:moveTo>
                  <a:cubicBezTo>
                    <a:pt x="5998" y="1"/>
                    <a:pt x="5985" y="5"/>
                    <a:pt x="5974" y="13"/>
                  </a:cubicBezTo>
                  <a:lnTo>
                    <a:pt x="42" y="3652"/>
                  </a:lnTo>
                  <a:cubicBezTo>
                    <a:pt x="16" y="3669"/>
                    <a:pt x="1" y="3700"/>
                    <a:pt x="4" y="3731"/>
                  </a:cubicBezTo>
                  <a:cubicBezTo>
                    <a:pt x="9" y="3760"/>
                    <a:pt x="29" y="3787"/>
                    <a:pt x="60" y="3793"/>
                  </a:cubicBezTo>
                  <a:lnTo>
                    <a:pt x="7037" y="5741"/>
                  </a:lnTo>
                  <a:cubicBezTo>
                    <a:pt x="7099" y="5930"/>
                    <a:pt x="7398" y="6666"/>
                    <a:pt x="8135" y="6666"/>
                  </a:cubicBezTo>
                  <a:cubicBezTo>
                    <a:pt x="8235" y="6666"/>
                    <a:pt x="8342" y="6654"/>
                    <a:pt x="8455" y="6620"/>
                  </a:cubicBezTo>
                  <a:lnTo>
                    <a:pt x="15470" y="3334"/>
                  </a:lnTo>
                  <a:cubicBezTo>
                    <a:pt x="15476" y="3333"/>
                    <a:pt x="15481" y="3329"/>
                    <a:pt x="15486" y="3325"/>
                  </a:cubicBezTo>
                  <a:cubicBezTo>
                    <a:pt x="15560" y="3264"/>
                    <a:pt x="15666" y="3118"/>
                    <a:pt x="15617" y="2953"/>
                  </a:cubicBezTo>
                  <a:lnTo>
                    <a:pt x="19945" y="916"/>
                  </a:lnTo>
                  <a:cubicBezTo>
                    <a:pt x="19984" y="898"/>
                    <a:pt x="20000" y="852"/>
                    <a:pt x="19984" y="814"/>
                  </a:cubicBezTo>
                  <a:cubicBezTo>
                    <a:pt x="19972" y="784"/>
                    <a:pt x="19943" y="768"/>
                    <a:pt x="19913" y="768"/>
                  </a:cubicBezTo>
                  <a:cubicBezTo>
                    <a:pt x="19903" y="768"/>
                    <a:pt x="19893" y="770"/>
                    <a:pt x="19884" y="773"/>
                  </a:cubicBezTo>
                  <a:lnTo>
                    <a:pt x="15381" y="2546"/>
                  </a:lnTo>
                  <a:cubicBezTo>
                    <a:pt x="15273" y="2453"/>
                    <a:pt x="14944" y="2217"/>
                    <a:pt x="14382" y="2217"/>
                  </a:cubicBezTo>
                  <a:cubicBezTo>
                    <a:pt x="14270" y="2217"/>
                    <a:pt x="14148" y="2226"/>
                    <a:pt x="14018" y="2248"/>
                  </a:cubicBezTo>
                  <a:lnTo>
                    <a:pt x="6034" y="5"/>
                  </a:lnTo>
                  <a:cubicBezTo>
                    <a:pt x="6027" y="2"/>
                    <a:pt x="6019" y="1"/>
                    <a:pt x="60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3"/>
            <p:cNvSpPr/>
            <p:nvPr/>
          </p:nvSpPr>
          <p:spPr>
            <a:xfrm>
              <a:off x="7686950" y="2929238"/>
              <a:ext cx="335325" cy="133175"/>
            </a:xfrm>
            <a:custGeom>
              <a:avLst/>
              <a:gdLst/>
              <a:ahLst/>
              <a:cxnLst/>
              <a:rect l="l" t="t" r="r" b="b"/>
              <a:pathLst>
                <a:path w="13413" h="5327" extrusionOk="0">
                  <a:moveTo>
                    <a:pt x="6313" y="1"/>
                  </a:moveTo>
                  <a:cubicBezTo>
                    <a:pt x="6298" y="1"/>
                    <a:pt x="6282" y="4"/>
                    <a:pt x="6271" y="12"/>
                  </a:cubicBezTo>
                  <a:lnTo>
                    <a:pt x="439" y="3706"/>
                  </a:lnTo>
                  <a:cubicBezTo>
                    <a:pt x="426" y="3714"/>
                    <a:pt x="416" y="3724"/>
                    <a:pt x="410" y="3739"/>
                  </a:cubicBezTo>
                  <a:lnTo>
                    <a:pt x="16" y="4591"/>
                  </a:lnTo>
                  <a:cubicBezTo>
                    <a:pt x="0" y="4625"/>
                    <a:pt x="13" y="4669"/>
                    <a:pt x="46" y="4689"/>
                  </a:cubicBezTo>
                  <a:lnTo>
                    <a:pt x="1023" y="5315"/>
                  </a:lnTo>
                  <a:cubicBezTo>
                    <a:pt x="1037" y="5323"/>
                    <a:pt x="1050" y="5327"/>
                    <a:pt x="1065" y="5327"/>
                  </a:cubicBezTo>
                  <a:cubicBezTo>
                    <a:pt x="1090" y="5327"/>
                    <a:pt x="1118" y="5312"/>
                    <a:pt x="1129" y="5289"/>
                  </a:cubicBezTo>
                  <a:cubicBezTo>
                    <a:pt x="1152" y="5253"/>
                    <a:pt x="1142" y="5204"/>
                    <a:pt x="1105" y="5181"/>
                  </a:cubicBezTo>
                  <a:lnTo>
                    <a:pt x="185" y="4592"/>
                  </a:lnTo>
                  <a:lnTo>
                    <a:pt x="539" y="3822"/>
                  </a:lnTo>
                  <a:lnTo>
                    <a:pt x="6329" y="157"/>
                  </a:lnTo>
                  <a:cubicBezTo>
                    <a:pt x="6750" y="221"/>
                    <a:pt x="11859" y="1059"/>
                    <a:pt x="13249" y="5068"/>
                  </a:cubicBezTo>
                  <a:cubicBezTo>
                    <a:pt x="13260" y="5100"/>
                    <a:pt x="13292" y="5121"/>
                    <a:pt x="13324" y="5121"/>
                  </a:cubicBezTo>
                  <a:cubicBezTo>
                    <a:pt x="13333" y="5121"/>
                    <a:pt x="13342" y="5120"/>
                    <a:pt x="13350" y="5117"/>
                  </a:cubicBezTo>
                  <a:cubicBezTo>
                    <a:pt x="13391" y="5105"/>
                    <a:pt x="13412" y="5059"/>
                    <a:pt x="13399" y="5018"/>
                  </a:cubicBezTo>
                  <a:cubicBezTo>
                    <a:pt x="11924" y="766"/>
                    <a:pt x="6378" y="9"/>
                    <a:pt x="6322" y="1"/>
                  </a:cubicBezTo>
                  <a:cubicBezTo>
                    <a:pt x="6319" y="1"/>
                    <a:pt x="6316" y="1"/>
                    <a:pt x="63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3"/>
            <p:cNvSpPr/>
            <p:nvPr/>
          </p:nvSpPr>
          <p:spPr>
            <a:xfrm>
              <a:off x="7908325" y="2903438"/>
              <a:ext cx="132700" cy="158600"/>
            </a:xfrm>
            <a:custGeom>
              <a:avLst/>
              <a:gdLst/>
              <a:ahLst/>
              <a:cxnLst/>
              <a:rect l="l" t="t" r="r" b="b"/>
              <a:pathLst>
                <a:path w="5308" h="6344" extrusionOk="0">
                  <a:moveTo>
                    <a:pt x="2203" y="1"/>
                  </a:moveTo>
                  <a:lnTo>
                    <a:pt x="641" y="2"/>
                  </a:lnTo>
                  <a:cubicBezTo>
                    <a:pt x="615" y="2"/>
                    <a:pt x="589" y="19"/>
                    <a:pt x="574" y="43"/>
                  </a:cubicBezTo>
                  <a:lnTo>
                    <a:pt x="15" y="1089"/>
                  </a:lnTo>
                  <a:cubicBezTo>
                    <a:pt x="0" y="1117"/>
                    <a:pt x="5" y="1154"/>
                    <a:pt x="27" y="1179"/>
                  </a:cubicBezTo>
                  <a:lnTo>
                    <a:pt x="1237" y="2490"/>
                  </a:lnTo>
                  <a:cubicBezTo>
                    <a:pt x="1253" y="2505"/>
                    <a:pt x="1275" y="2514"/>
                    <a:pt x="1296" y="2514"/>
                  </a:cubicBezTo>
                  <a:cubicBezTo>
                    <a:pt x="1315" y="2514"/>
                    <a:pt x="1334" y="2507"/>
                    <a:pt x="1349" y="2493"/>
                  </a:cubicBezTo>
                  <a:cubicBezTo>
                    <a:pt x="1378" y="2465"/>
                    <a:pt x="1382" y="2413"/>
                    <a:pt x="1352" y="2383"/>
                  </a:cubicBezTo>
                  <a:lnTo>
                    <a:pt x="181" y="1113"/>
                  </a:lnTo>
                  <a:lnTo>
                    <a:pt x="693" y="156"/>
                  </a:lnTo>
                  <a:lnTo>
                    <a:pt x="2168" y="155"/>
                  </a:lnTo>
                  <a:cubicBezTo>
                    <a:pt x="2426" y="491"/>
                    <a:pt x="4754" y="3583"/>
                    <a:pt x="5151" y="6275"/>
                  </a:cubicBezTo>
                  <a:cubicBezTo>
                    <a:pt x="5155" y="6314"/>
                    <a:pt x="5188" y="6342"/>
                    <a:pt x="5228" y="6342"/>
                  </a:cubicBezTo>
                  <a:cubicBezTo>
                    <a:pt x="5233" y="6342"/>
                    <a:pt x="5236" y="6342"/>
                    <a:pt x="5236" y="6344"/>
                  </a:cubicBezTo>
                  <a:cubicBezTo>
                    <a:pt x="5278" y="6337"/>
                    <a:pt x="5308" y="6300"/>
                    <a:pt x="5301" y="6255"/>
                  </a:cubicBezTo>
                  <a:cubicBezTo>
                    <a:pt x="4880" y="3378"/>
                    <a:pt x="2289" y="64"/>
                    <a:pt x="2263" y="32"/>
                  </a:cubicBezTo>
                  <a:cubicBezTo>
                    <a:pt x="2249" y="10"/>
                    <a:pt x="2227" y="1"/>
                    <a:pt x="2203" y="1"/>
                  </a:cubicBezTo>
                  <a:close/>
                </a:path>
              </a:pathLst>
            </a:custGeom>
            <a:solidFill>
              <a:srgbClr val="445D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3"/>
            <p:cNvSpPr/>
            <p:nvPr/>
          </p:nvSpPr>
          <p:spPr>
            <a:xfrm>
              <a:off x="8030650" y="3009813"/>
              <a:ext cx="126975" cy="20775"/>
            </a:xfrm>
            <a:custGeom>
              <a:avLst/>
              <a:gdLst/>
              <a:ahLst/>
              <a:cxnLst/>
              <a:rect l="l" t="t" r="r" b="b"/>
              <a:pathLst>
                <a:path w="5079" h="831" extrusionOk="0">
                  <a:moveTo>
                    <a:pt x="3361" y="0"/>
                  </a:moveTo>
                  <a:cubicBezTo>
                    <a:pt x="1850" y="0"/>
                    <a:pt x="162" y="641"/>
                    <a:pt x="63" y="680"/>
                  </a:cubicBezTo>
                  <a:cubicBezTo>
                    <a:pt x="22" y="694"/>
                    <a:pt x="0" y="740"/>
                    <a:pt x="17" y="781"/>
                  </a:cubicBezTo>
                  <a:cubicBezTo>
                    <a:pt x="30" y="811"/>
                    <a:pt x="61" y="830"/>
                    <a:pt x="90" y="830"/>
                  </a:cubicBezTo>
                  <a:cubicBezTo>
                    <a:pt x="102" y="830"/>
                    <a:pt x="112" y="830"/>
                    <a:pt x="118" y="825"/>
                  </a:cubicBezTo>
                  <a:cubicBezTo>
                    <a:pt x="143" y="817"/>
                    <a:pt x="1872" y="159"/>
                    <a:pt x="3377" y="159"/>
                  </a:cubicBezTo>
                  <a:cubicBezTo>
                    <a:pt x="3976" y="159"/>
                    <a:pt x="4540" y="264"/>
                    <a:pt x="4946" y="555"/>
                  </a:cubicBezTo>
                  <a:cubicBezTo>
                    <a:pt x="4959" y="565"/>
                    <a:pt x="4975" y="569"/>
                    <a:pt x="4990" y="569"/>
                  </a:cubicBezTo>
                  <a:cubicBezTo>
                    <a:pt x="5015" y="569"/>
                    <a:pt x="5039" y="558"/>
                    <a:pt x="5054" y="537"/>
                  </a:cubicBezTo>
                  <a:cubicBezTo>
                    <a:pt x="5078" y="503"/>
                    <a:pt x="5070" y="453"/>
                    <a:pt x="5036" y="429"/>
                  </a:cubicBezTo>
                  <a:cubicBezTo>
                    <a:pt x="4595" y="113"/>
                    <a:pt x="3994" y="0"/>
                    <a:pt x="3361" y="0"/>
                  </a:cubicBezTo>
                  <a:close/>
                </a:path>
              </a:pathLst>
            </a:custGeom>
            <a:solidFill>
              <a:srgbClr val="445D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3"/>
            <p:cNvSpPr/>
            <p:nvPr/>
          </p:nvSpPr>
          <p:spPr>
            <a:xfrm>
              <a:off x="8037850" y="3023213"/>
              <a:ext cx="111125" cy="32400"/>
            </a:xfrm>
            <a:custGeom>
              <a:avLst/>
              <a:gdLst/>
              <a:ahLst/>
              <a:cxnLst/>
              <a:rect l="l" t="t" r="r" b="b"/>
              <a:pathLst>
                <a:path w="4445" h="1296" extrusionOk="0">
                  <a:moveTo>
                    <a:pt x="4169" y="1"/>
                  </a:moveTo>
                  <a:cubicBezTo>
                    <a:pt x="3091" y="1"/>
                    <a:pt x="193" y="1094"/>
                    <a:pt x="61" y="1143"/>
                  </a:cubicBezTo>
                  <a:cubicBezTo>
                    <a:pt x="20" y="1158"/>
                    <a:pt x="1" y="1204"/>
                    <a:pt x="15" y="1245"/>
                  </a:cubicBezTo>
                  <a:cubicBezTo>
                    <a:pt x="29" y="1277"/>
                    <a:pt x="60" y="1295"/>
                    <a:pt x="89" y="1295"/>
                  </a:cubicBezTo>
                  <a:cubicBezTo>
                    <a:pt x="97" y="1295"/>
                    <a:pt x="109" y="1294"/>
                    <a:pt x="117" y="1289"/>
                  </a:cubicBezTo>
                  <a:cubicBezTo>
                    <a:pt x="149" y="1278"/>
                    <a:pt x="3123" y="155"/>
                    <a:pt x="4158" y="155"/>
                  </a:cubicBezTo>
                  <a:cubicBezTo>
                    <a:pt x="4229" y="155"/>
                    <a:pt x="4290" y="160"/>
                    <a:pt x="4341" y="171"/>
                  </a:cubicBezTo>
                  <a:cubicBezTo>
                    <a:pt x="4348" y="173"/>
                    <a:pt x="4354" y="173"/>
                    <a:pt x="4360" y="173"/>
                  </a:cubicBezTo>
                  <a:cubicBezTo>
                    <a:pt x="4397" y="173"/>
                    <a:pt x="4428" y="149"/>
                    <a:pt x="4435" y="111"/>
                  </a:cubicBezTo>
                  <a:cubicBezTo>
                    <a:pt x="4445" y="70"/>
                    <a:pt x="4418" y="27"/>
                    <a:pt x="4374" y="19"/>
                  </a:cubicBezTo>
                  <a:cubicBezTo>
                    <a:pt x="4317" y="7"/>
                    <a:pt x="4248" y="1"/>
                    <a:pt x="4169" y="1"/>
                  </a:cubicBezTo>
                  <a:close/>
                </a:path>
              </a:pathLst>
            </a:custGeom>
            <a:solidFill>
              <a:srgbClr val="445D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3"/>
            <p:cNvSpPr/>
            <p:nvPr/>
          </p:nvSpPr>
          <p:spPr>
            <a:xfrm>
              <a:off x="7877525" y="2903463"/>
              <a:ext cx="154325" cy="154075"/>
            </a:xfrm>
            <a:custGeom>
              <a:avLst/>
              <a:gdLst/>
              <a:ahLst/>
              <a:cxnLst/>
              <a:rect l="l" t="t" r="r" b="b"/>
              <a:pathLst>
                <a:path w="6173" h="6163" extrusionOk="0">
                  <a:moveTo>
                    <a:pt x="1880" y="1"/>
                  </a:moveTo>
                  <a:cubicBezTo>
                    <a:pt x="1864" y="1"/>
                    <a:pt x="1847" y="6"/>
                    <a:pt x="1832" y="16"/>
                  </a:cubicBezTo>
                  <a:lnTo>
                    <a:pt x="41" y="1317"/>
                  </a:lnTo>
                  <a:cubicBezTo>
                    <a:pt x="5" y="1342"/>
                    <a:pt x="0" y="1391"/>
                    <a:pt x="25" y="1425"/>
                  </a:cubicBezTo>
                  <a:cubicBezTo>
                    <a:pt x="39" y="1446"/>
                    <a:pt x="63" y="1456"/>
                    <a:pt x="87" y="1456"/>
                  </a:cubicBezTo>
                  <a:cubicBezTo>
                    <a:pt x="103" y="1456"/>
                    <a:pt x="119" y="1452"/>
                    <a:pt x="133" y="1442"/>
                  </a:cubicBezTo>
                  <a:lnTo>
                    <a:pt x="1881" y="173"/>
                  </a:lnTo>
                  <a:cubicBezTo>
                    <a:pt x="2279" y="444"/>
                    <a:pt x="5236" y="2572"/>
                    <a:pt x="6011" y="6102"/>
                  </a:cubicBezTo>
                  <a:cubicBezTo>
                    <a:pt x="6019" y="6138"/>
                    <a:pt x="6050" y="6163"/>
                    <a:pt x="6088" y="6163"/>
                  </a:cubicBezTo>
                  <a:lnTo>
                    <a:pt x="6104" y="6163"/>
                  </a:lnTo>
                  <a:cubicBezTo>
                    <a:pt x="6147" y="6154"/>
                    <a:pt x="6173" y="6113"/>
                    <a:pt x="6163" y="6071"/>
                  </a:cubicBezTo>
                  <a:cubicBezTo>
                    <a:pt x="5319" y="2238"/>
                    <a:pt x="1955" y="36"/>
                    <a:pt x="1921" y="14"/>
                  </a:cubicBezTo>
                  <a:cubicBezTo>
                    <a:pt x="1908" y="5"/>
                    <a:pt x="1894" y="1"/>
                    <a:pt x="1880" y="1"/>
                  </a:cubicBezTo>
                  <a:close/>
                </a:path>
              </a:pathLst>
            </a:custGeom>
            <a:solidFill>
              <a:srgbClr val="445D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7686975" y="2946738"/>
              <a:ext cx="328125" cy="195975"/>
            </a:xfrm>
            <a:custGeom>
              <a:avLst/>
              <a:gdLst/>
              <a:ahLst/>
              <a:cxnLst/>
              <a:rect l="l" t="t" r="r" b="b"/>
              <a:pathLst>
                <a:path w="13125" h="7839" extrusionOk="0">
                  <a:moveTo>
                    <a:pt x="6473" y="0"/>
                  </a:moveTo>
                  <a:cubicBezTo>
                    <a:pt x="6460" y="0"/>
                    <a:pt x="6447" y="4"/>
                    <a:pt x="6436" y="12"/>
                  </a:cubicBezTo>
                  <a:lnTo>
                    <a:pt x="50" y="3856"/>
                  </a:lnTo>
                  <a:cubicBezTo>
                    <a:pt x="14" y="3879"/>
                    <a:pt x="1" y="3925"/>
                    <a:pt x="24" y="3963"/>
                  </a:cubicBezTo>
                  <a:cubicBezTo>
                    <a:pt x="39" y="3987"/>
                    <a:pt x="64" y="4001"/>
                    <a:pt x="90" y="4001"/>
                  </a:cubicBezTo>
                  <a:cubicBezTo>
                    <a:pt x="104" y="4001"/>
                    <a:pt x="118" y="3997"/>
                    <a:pt x="130" y="3989"/>
                  </a:cubicBezTo>
                  <a:lnTo>
                    <a:pt x="6485" y="163"/>
                  </a:lnTo>
                  <a:cubicBezTo>
                    <a:pt x="6922" y="296"/>
                    <a:pt x="11642" y="1790"/>
                    <a:pt x="12931" y="4374"/>
                  </a:cubicBezTo>
                  <a:lnTo>
                    <a:pt x="6087" y="7691"/>
                  </a:lnTo>
                  <a:cubicBezTo>
                    <a:pt x="6049" y="7709"/>
                    <a:pt x="6033" y="7756"/>
                    <a:pt x="6051" y="7796"/>
                  </a:cubicBezTo>
                  <a:cubicBezTo>
                    <a:pt x="6062" y="7822"/>
                    <a:pt x="6092" y="7838"/>
                    <a:pt x="6119" y="7838"/>
                  </a:cubicBezTo>
                  <a:cubicBezTo>
                    <a:pt x="6131" y="7838"/>
                    <a:pt x="6142" y="7837"/>
                    <a:pt x="6155" y="7832"/>
                  </a:cubicBezTo>
                  <a:lnTo>
                    <a:pt x="13071" y="4481"/>
                  </a:lnTo>
                  <a:cubicBezTo>
                    <a:pt x="13108" y="4461"/>
                    <a:pt x="13125" y="4415"/>
                    <a:pt x="13107" y="4377"/>
                  </a:cubicBezTo>
                  <a:cubicBezTo>
                    <a:pt x="12413" y="2906"/>
                    <a:pt x="10650" y="1797"/>
                    <a:pt x="9295" y="1121"/>
                  </a:cubicBezTo>
                  <a:cubicBezTo>
                    <a:pt x="7830" y="396"/>
                    <a:pt x="6509" y="7"/>
                    <a:pt x="6496" y="4"/>
                  </a:cubicBezTo>
                  <a:cubicBezTo>
                    <a:pt x="6489" y="1"/>
                    <a:pt x="6481" y="0"/>
                    <a:pt x="64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8010625" y="3055013"/>
              <a:ext cx="40125" cy="29350"/>
            </a:xfrm>
            <a:custGeom>
              <a:avLst/>
              <a:gdLst/>
              <a:ahLst/>
              <a:cxnLst/>
              <a:rect l="l" t="t" r="r" b="b"/>
              <a:pathLst>
                <a:path w="1605" h="1174" extrusionOk="0">
                  <a:moveTo>
                    <a:pt x="90" y="1"/>
                  </a:moveTo>
                  <a:cubicBezTo>
                    <a:pt x="81" y="1"/>
                    <a:pt x="71" y="2"/>
                    <a:pt x="62" y="5"/>
                  </a:cubicBezTo>
                  <a:cubicBezTo>
                    <a:pt x="21" y="19"/>
                    <a:pt x="0" y="64"/>
                    <a:pt x="15" y="105"/>
                  </a:cubicBezTo>
                  <a:cubicBezTo>
                    <a:pt x="28" y="138"/>
                    <a:pt x="298" y="874"/>
                    <a:pt x="839" y="1105"/>
                  </a:cubicBezTo>
                  <a:cubicBezTo>
                    <a:pt x="946" y="1151"/>
                    <a:pt x="1054" y="1174"/>
                    <a:pt x="1167" y="1174"/>
                  </a:cubicBezTo>
                  <a:cubicBezTo>
                    <a:pt x="1290" y="1174"/>
                    <a:pt x="1416" y="1146"/>
                    <a:pt x="1547" y="1090"/>
                  </a:cubicBezTo>
                  <a:cubicBezTo>
                    <a:pt x="1588" y="1074"/>
                    <a:pt x="1604" y="1026"/>
                    <a:pt x="1588" y="989"/>
                  </a:cubicBezTo>
                  <a:cubicBezTo>
                    <a:pt x="1576" y="958"/>
                    <a:pt x="1546" y="941"/>
                    <a:pt x="1517" y="941"/>
                  </a:cubicBezTo>
                  <a:cubicBezTo>
                    <a:pt x="1506" y="941"/>
                    <a:pt x="1496" y="943"/>
                    <a:pt x="1486" y="948"/>
                  </a:cubicBezTo>
                  <a:cubicBezTo>
                    <a:pt x="1379" y="994"/>
                    <a:pt x="1273" y="1017"/>
                    <a:pt x="1170" y="1017"/>
                  </a:cubicBezTo>
                  <a:cubicBezTo>
                    <a:pt x="1078" y="1017"/>
                    <a:pt x="988" y="999"/>
                    <a:pt x="901" y="961"/>
                  </a:cubicBezTo>
                  <a:cubicBezTo>
                    <a:pt x="423" y="756"/>
                    <a:pt x="164" y="58"/>
                    <a:pt x="162" y="51"/>
                  </a:cubicBezTo>
                  <a:cubicBezTo>
                    <a:pt x="151" y="20"/>
                    <a:pt x="122" y="1"/>
                    <a:pt x="90" y="1"/>
                  </a:cubicBezTo>
                  <a:close/>
                </a:path>
              </a:pathLst>
            </a:custGeom>
            <a:solidFill>
              <a:srgbClr val="445D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7773450" y="3026163"/>
              <a:ext cx="170775" cy="68250"/>
            </a:xfrm>
            <a:custGeom>
              <a:avLst/>
              <a:gdLst/>
              <a:ahLst/>
              <a:cxnLst/>
              <a:rect l="l" t="t" r="r" b="b"/>
              <a:pathLst>
                <a:path w="6831" h="2730" extrusionOk="0">
                  <a:moveTo>
                    <a:pt x="2085" y="162"/>
                  </a:moveTo>
                  <a:lnTo>
                    <a:pt x="6551" y="1523"/>
                  </a:lnTo>
                  <a:lnTo>
                    <a:pt x="4689" y="2569"/>
                  </a:lnTo>
                  <a:lnTo>
                    <a:pt x="275" y="1187"/>
                  </a:lnTo>
                  <a:lnTo>
                    <a:pt x="2085" y="162"/>
                  </a:lnTo>
                  <a:close/>
                  <a:moveTo>
                    <a:pt x="2074" y="0"/>
                  </a:moveTo>
                  <a:cubicBezTo>
                    <a:pt x="2061" y="0"/>
                    <a:pt x="2049" y="3"/>
                    <a:pt x="2038" y="9"/>
                  </a:cubicBezTo>
                  <a:lnTo>
                    <a:pt x="44" y="1140"/>
                  </a:lnTo>
                  <a:cubicBezTo>
                    <a:pt x="17" y="1155"/>
                    <a:pt x="1" y="1186"/>
                    <a:pt x="4" y="1217"/>
                  </a:cubicBezTo>
                  <a:cubicBezTo>
                    <a:pt x="6" y="1246"/>
                    <a:pt x="27" y="1271"/>
                    <a:pt x="58" y="1282"/>
                  </a:cubicBezTo>
                  <a:lnTo>
                    <a:pt x="4674" y="2726"/>
                  </a:lnTo>
                  <a:cubicBezTo>
                    <a:pt x="4681" y="2728"/>
                    <a:pt x="4689" y="2729"/>
                    <a:pt x="4697" y="2729"/>
                  </a:cubicBezTo>
                  <a:cubicBezTo>
                    <a:pt x="4712" y="2729"/>
                    <a:pt x="4723" y="2726"/>
                    <a:pt x="4738" y="2719"/>
                  </a:cubicBezTo>
                  <a:lnTo>
                    <a:pt x="6788" y="1571"/>
                  </a:lnTo>
                  <a:cubicBezTo>
                    <a:pt x="6814" y="1556"/>
                    <a:pt x="6831" y="1525"/>
                    <a:pt x="6827" y="1495"/>
                  </a:cubicBezTo>
                  <a:cubicBezTo>
                    <a:pt x="6823" y="1464"/>
                    <a:pt x="6803" y="1438"/>
                    <a:pt x="6772" y="1430"/>
                  </a:cubicBezTo>
                  <a:lnTo>
                    <a:pt x="2100" y="4"/>
                  </a:lnTo>
                  <a:cubicBezTo>
                    <a:pt x="2091" y="2"/>
                    <a:pt x="2083" y="0"/>
                    <a:pt x="20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8078075" y="3163738"/>
              <a:ext cx="400275" cy="656475"/>
            </a:xfrm>
            <a:custGeom>
              <a:avLst/>
              <a:gdLst/>
              <a:ahLst/>
              <a:cxnLst/>
              <a:rect l="l" t="t" r="r" b="b"/>
              <a:pathLst>
                <a:path w="16011" h="26259" extrusionOk="0">
                  <a:moveTo>
                    <a:pt x="6146" y="1"/>
                  </a:moveTo>
                  <a:lnTo>
                    <a:pt x="4417" y="717"/>
                  </a:lnTo>
                  <a:lnTo>
                    <a:pt x="4417" y="2801"/>
                  </a:lnTo>
                  <a:lnTo>
                    <a:pt x="2787" y="1257"/>
                  </a:lnTo>
                  <a:cubicBezTo>
                    <a:pt x="1372" y="1515"/>
                    <a:pt x="1000" y="9056"/>
                    <a:pt x="1000" y="9056"/>
                  </a:cubicBezTo>
                  <a:cubicBezTo>
                    <a:pt x="234" y="10019"/>
                    <a:pt x="835" y="11856"/>
                    <a:pt x="835" y="11856"/>
                  </a:cubicBezTo>
                  <a:cubicBezTo>
                    <a:pt x="1" y="14399"/>
                    <a:pt x="1182" y="18689"/>
                    <a:pt x="1975" y="20528"/>
                  </a:cubicBezTo>
                  <a:cubicBezTo>
                    <a:pt x="3957" y="25127"/>
                    <a:pt x="6080" y="26138"/>
                    <a:pt x="7563" y="26138"/>
                  </a:cubicBezTo>
                  <a:cubicBezTo>
                    <a:pt x="8728" y="26138"/>
                    <a:pt x="9498" y="25515"/>
                    <a:pt x="9498" y="25514"/>
                  </a:cubicBezTo>
                  <a:lnTo>
                    <a:pt x="10942" y="26143"/>
                  </a:lnTo>
                  <a:cubicBezTo>
                    <a:pt x="11192" y="26223"/>
                    <a:pt x="11461" y="26258"/>
                    <a:pt x="11739" y="26258"/>
                  </a:cubicBezTo>
                  <a:cubicBezTo>
                    <a:pt x="13647" y="26258"/>
                    <a:pt x="16010" y="24621"/>
                    <a:pt x="16010" y="24621"/>
                  </a:cubicBezTo>
                  <a:cubicBezTo>
                    <a:pt x="16010" y="24621"/>
                    <a:pt x="13316" y="12600"/>
                    <a:pt x="11637" y="7504"/>
                  </a:cubicBezTo>
                  <a:cubicBezTo>
                    <a:pt x="9957" y="2408"/>
                    <a:pt x="6146" y="1"/>
                    <a:pt x="61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3"/>
            <p:cNvSpPr/>
            <p:nvPr/>
          </p:nvSpPr>
          <p:spPr>
            <a:xfrm>
              <a:off x="8171200" y="3133338"/>
              <a:ext cx="204375" cy="461550"/>
            </a:xfrm>
            <a:custGeom>
              <a:avLst/>
              <a:gdLst/>
              <a:ahLst/>
              <a:cxnLst/>
              <a:rect l="l" t="t" r="r" b="b"/>
              <a:pathLst>
                <a:path w="8175" h="18462" extrusionOk="0">
                  <a:moveTo>
                    <a:pt x="2138" y="1"/>
                  </a:moveTo>
                  <a:cubicBezTo>
                    <a:pt x="2118" y="1"/>
                    <a:pt x="2097" y="4"/>
                    <a:pt x="2077" y="12"/>
                  </a:cubicBezTo>
                  <a:lnTo>
                    <a:pt x="145" y="718"/>
                  </a:lnTo>
                  <a:cubicBezTo>
                    <a:pt x="50" y="751"/>
                    <a:pt x="0" y="856"/>
                    <a:pt x="37" y="949"/>
                  </a:cubicBezTo>
                  <a:cubicBezTo>
                    <a:pt x="62" y="1024"/>
                    <a:pt x="131" y="1070"/>
                    <a:pt x="206" y="1070"/>
                  </a:cubicBezTo>
                  <a:cubicBezTo>
                    <a:pt x="226" y="1070"/>
                    <a:pt x="247" y="1067"/>
                    <a:pt x="268" y="1059"/>
                  </a:cubicBezTo>
                  <a:lnTo>
                    <a:pt x="2065" y="400"/>
                  </a:lnTo>
                  <a:lnTo>
                    <a:pt x="6095" y="6270"/>
                  </a:lnTo>
                  <a:lnTo>
                    <a:pt x="7776" y="17472"/>
                  </a:lnTo>
                  <a:lnTo>
                    <a:pt x="6019" y="18065"/>
                  </a:lnTo>
                  <a:lnTo>
                    <a:pt x="4692" y="16249"/>
                  </a:lnTo>
                  <a:cubicBezTo>
                    <a:pt x="4657" y="16201"/>
                    <a:pt x="4602" y="16175"/>
                    <a:pt x="4546" y="16175"/>
                  </a:cubicBezTo>
                  <a:cubicBezTo>
                    <a:pt x="4509" y="16175"/>
                    <a:pt x="4472" y="16187"/>
                    <a:pt x="4440" y="16210"/>
                  </a:cubicBezTo>
                  <a:cubicBezTo>
                    <a:pt x="4361" y="16269"/>
                    <a:pt x="4341" y="16384"/>
                    <a:pt x="4402" y="16464"/>
                  </a:cubicBezTo>
                  <a:lnTo>
                    <a:pt x="5806" y="18388"/>
                  </a:lnTo>
                  <a:cubicBezTo>
                    <a:pt x="5841" y="18434"/>
                    <a:pt x="5895" y="18462"/>
                    <a:pt x="5952" y="18462"/>
                  </a:cubicBezTo>
                  <a:cubicBezTo>
                    <a:pt x="5970" y="18462"/>
                    <a:pt x="5988" y="18457"/>
                    <a:pt x="6014" y="18448"/>
                  </a:cubicBezTo>
                  <a:lnTo>
                    <a:pt x="8041" y="17765"/>
                  </a:lnTo>
                  <a:cubicBezTo>
                    <a:pt x="8123" y="17736"/>
                    <a:pt x="8174" y="17652"/>
                    <a:pt x="8161" y="17565"/>
                  </a:cubicBezTo>
                  <a:lnTo>
                    <a:pt x="6452" y="6173"/>
                  </a:lnTo>
                  <a:cubicBezTo>
                    <a:pt x="6447" y="6147"/>
                    <a:pt x="6437" y="6119"/>
                    <a:pt x="6421" y="6098"/>
                  </a:cubicBezTo>
                  <a:lnTo>
                    <a:pt x="2286" y="79"/>
                  </a:lnTo>
                  <a:cubicBezTo>
                    <a:pt x="2253" y="30"/>
                    <a:pt x="2196" y="1"/>
                    <a:pt x="2138" y="1"/>
                  </a:cubicBezTo>
                  <a:close/>
                </a:path>
              </a:pathLst>
            </a:custGeom>
            <a:solidFill>
              <a:srgbClr val="445D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3"/>
            <p:cNvSpPr/>
            <p:nvPr/>
          </p:nvSpPr>
          <p:spPr>
            <a:xfrm>
              <a:off x="8167400" y="3151038"/>
              <a:ext cx="157700" cy="402975"/>
            </a:xfrm>
            <a:custGeom>
              <a:avLst/>
              <a:gdLst/>
              <a:ahLst/>
              <a:cxnLst/>
              <a:rect l="l" t="t" r="r" b="b"/>
              <a:pathLst>
                <a:path w="6308" h="16119" extrusionOk="0">
                  <a:moveTo>
                    <a:pt x="358" y="0"/>
                  </a:moveTo>
                  <a:cubicBezTo>
                    <a:pt x="342" y="0"/>
                    <a:pt x="326" y="2"/>
                    <a:pt x="310" y="7"/>
                  </a:cubicBezTo>
                  <a:cubicBezTo>
                    <a:pt x="236" y="27"/>
                    <a:pt x="182" y="92"/>
                    <a:pt x="175" y="168"/>
                  </a:cubicBezTo>
                  <a:lnTo>
                    <a:pt x="8" y="2355"/>
                  </a:lnTo>
                  <a:cubicBezTo>
                    <a:pt x="0" y="2457"/>
                    <a:pt x="74" y="2542"/>
                    <a:pt x="174" y="2550"/>
                  </a:cubicBezTo>
                  <a:cubicBezTo>
                    <a:pt x="179" y="2551"/>
                    <a:pt x="184" y="2551"/>
                    <a:pt x="189" y="2551"/>
                  </a:cubicBezTo>
                  <a:cubicBezTo>
                    <a:pt x="285" y="2551"/>
                    <a:pt x="361" y="2480"/>
                    <a:pt x="369" y="2385"/>
                  </a:cubicBezTo>
                  <a:lnTo>
                    <a:pt x="498" y="705"/>
                  </a:lnTo>
                  <a:lnTo>
                    <a:pt x="4383" y="6324"/>
                  </a:lnTo>
                  <a:lnTo>
                    <a:pt x="5930" y="15967"/>
                  </a:lnTo>
                  <a:cubicBezTo>
                    <a:pt x="5943" y="16054"/>
                    <a:pt x="6020" y="16118"/>
                    <a:pt x="6107" y="16118"/>
                  </a:cubicBezTo>
                  <a:cubicBezTo>
                    <a:pt x="6116" y="16118"/>
                    <a:pt x="6127" y="16118"/>
                    <a:pt x="6140" y="16117"/>
                  </a:cubicBezTo>
                  <a:cubicBezTo>
                    <a:pt x="6238" y="16102"/>
                    <a:pt x="6307" y="16008"/>
                    <a:pt x="6291" y="15910"/>
                  </a:cubicBezTo>
                  <a:lnTo>
                    <a:pt x="4736" y="6226"/>
                  </a:lnTo>
                  <a:cubicBezTo>
                    <a:pt x="4729" y="6198"/>
                    <a:pt x="4721" y="6173"/>
                    <a:pt x="4705" y="6152"/>
                  </a:cubicBezTo>
                  <a:lnTo>
                    <a:pt x="506" y="78"/>
                  </a:lnTo>
                  <a:cubicBezTo>
                    <a:pt x="472" y="29"/>
                    <a:pt x="416" y="0"/>
                    <a:pt x="358" y="0"/>
                  </a:cubicBezTo>
                  <a:close/>
                </a:path>
              </a:pathLst>
            </a:custGeom>
            <a:solidFill>
              <a:srgbClr val="445D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8063125" y="3166813"/>
              <a:ext cx="414775" cy="631550"/>
            </a:xfrm>
            <a:custGeom>
              <a:avLst/>
              <a:gdLst/>
              <a:ahLst/>
              <a:cxnLst/>
              <a:rect l="l" t="t" r="r" b="b"/>
              <a:pathLst>
                <a:path w="16591" h="25262" extrusionOk="0">
                  <a:moveTo>
                    <a:pt x="7435" y="0"/>
                  </a:moveTo>
                  <a:cubicBezTo>
                    <a:pt x="7365" y="0"/>
                    <a:pt x="7299" y="40"/>
                    <a:pt x="7270" y="109"/>
                  </a:cubicBezTo>
                  <a:cubicBezTo>
                    <a:pt x="7230" y="199"/>
                    <a:pt x="7271" y="305"/>
                    <a:pt x="7365" y="346"/>
                  </a:cubicBezTo>
                  <a:cubicBezTo>
                    <a:pt x="8548" y="861"/>
                    <a:pt x="11355" y="5149"/>
                    <a:pt x="11904" y="6594"/>
                  </a:cubicBezTo>
                  <a:cubicBezTo>
                    <a:pt x="12428" y="7979"/>
                    <a:pt x="14101" y="15104"/>
                    <a:pt x="14119" y="15184"/>
                  </a:cubicBezTo>
                  <a:cubicBezTo>
                    <a:pt x="14554" y="16698"/>
                    <a:pt x="15969" y="21629"/>
                    <a:pt x="16197" y="22417"/>
                  </a:cubicBezTo>
                  <a:cubicBezTo>
                    <a:pt x="15815" y="22764"/>
                    <a:pt x="14100" y="24251"/>
                    <a:pt x="12056" y="24878"/>
                  </a:cubicBezTo>
                  <a:cubicBezTo>
                    <a:pt x="12004" y="24895"/>
                    <a:pt x="11941" y="24901"/>
                    <a:pt x="11871" y="24901"/>
                  </a:cubicBezTo>
                  <a:cubicBezTo>
                    <a:pt x="11594" y="24901"/>
                    <a:pt x="11202" y="24794"/>
                    <a:pt x="10922" y="24719"/>
                  </a:cubicBezTo>
                  <a:cubicBezTo>
                    <a:pt x="10667" y="24650"/>
                    <a:pt x="10517" y="24611"/>
                    <a:pt x="10411" y="24611"/>
                  </a:cubicBezTo>
                  <a:cubicBezTo>
                    <a:pt x="10378" y="24611"/>
                    <a:pt x="10350" y="24615"/>
                    <a:pt x="10324" y="24623"/>
                  </a:cubicBezTo>
                  <a:cubicBezTo>
                    <a:pt x="9853" y="24757"/>
                    <a:pt x="9410" y="24826"/>
                    <a:pt x="8979" y="24826"/>
                  </a:cubicBezTo>
                  <a:cubicBezTo>
                    <a:pt x="8155" y="24826"/>
                    <a:pt x="7378" y="24575"/>
                    <a:pt x="6537" y="24056"/>
                  </a:cubicBezTo>
                  <a:cubicBezTo>
                    <a:pt x="4990" y="23099"/>
                    <a:pt x="1662" y="18873"/>
                    <a:pt x="1081" y="15112"/>
                  </a:cubicBezTo>
                  <a:cubicBezTo>
                    <a:pt x="369" y="10519"/>
                    <a:pt x="451" y="9890"/>
                    <a:pt x="673" y="8208"/>
                  </a:cubicBezTo>
                  <a:cubicBezTo>
                    <a:pt x="1045" y="5367"/>
                    <a:pt x="1397" y="2686"/>
                    <a:pt x="2310" y="1559"/>
                  </a:cubicBezTo>
                  <a:cubicBezTo>
                    <a:pt x="2475" y="1354"/>
                    <a:pt x="2667" y="1253"/>
                    <a:pt x="2893" y="1253"/>
                  </a:cubicBezTo>
                  <a:cubicBezTo>
                    <a:pt x="2938" y="1253"/>
                    <a:pt x="2985" y="1257"/>
                    <a:pt x="3034" y="1265"/>
                  </a:cubicBezTo>
                  <a:cubicBezTo>
                    <a:pt x="3648" y="1370"/>
                    <a:pt x="4497" y="2118"/>
                    <a:pt x="5423" y="3374"/>
                  </a:cubicBezTo>
                  <a:cubicBezTo>
                    <a:pt x="6195" y="4423"/>
                    <a:pt x="6803" y="5526"/>
                    <a:pt x="6944" y="5922"/>
                  </a:cubicBezTo>
                  <a:cubicBezTo>
                    <a:pt x="8094" y="9123"/>
                    <a:pt x="8676" y="12703"/>
                    <a:pt x="8579" y="16005"/>
                  </a:cubicBezTo>
                  <a:cubicBezTo>
                    <a:pt x="8579" y="16016"/>
                    <a:pt x="8579" y="16025"/>
                    <a:pt x="8581" y="16034"/>
                  </a:cubicBezTo>
                  <a:cubicBezTo>
                    <a:pt x="8586" y="16074"/>
                    <a:pt x="8712" y="16978"/>
                    <a:pt x="9310" y="17413"/>
                  </a:cubicBezTo>
                  <a:cubicBezTo>
                    <a:pt x="9518" y="17564"/>
                    <a:pt x="9757" y="17640"/>
                    <a:pt x="10021" y="17640"/>
                  </a:cubicBezTo>
                  <a:cubicBezTo>
                    <a:pt x="10111" y="17640"/>
                    <a:pt x="10203" y="17632"/>
                    <a:pt x="10298" y="17614"/>
                  </a:cubicBezTo>
                  <a:cubicBezTo>
                    <a:pt x="11760" y="17340"/>
                    <a:pt x="12038" y="16480"/>
                    <a:pt x="12048" y="16444"/>
                  </a:cubicBezTo>
                  <a:cubicBezTo>
                    <a:pt x="12078" y="16347"/>
                    <a:pt x="12023" y="16249"/>
                    <a:pt x="11930" y="16218"/>
                  </a:cubicBezTo>
                  <a:cubicBezTo>
                    <a:pt x="11912" y="16212"/>
                    <a:pt x="11894" y="16210"/>
                    <a:pt x="11876" y="16210"/>
                  </a:cubicBezTo>
                  <a:cubicBezTo>
                    <a:pt x="11799" y="16210"/>
                    <a:pt x="11728" y="16259"/>
                    <a:pt x="11702" y="16336"/>
                  </a:cubicBezTo>
                  <a:cubicBezTo>
                    <a:pt x="11692" y="16364"/>
                    <a:pt x="11461" y="17028"/>
                    <a:pt x="10229" y="17257"/>
                  </a:cubicBezTo>
                  <a:cubicBezTo>
                    <a:pt x="10155" y="17270"/>
                    <a:pt x="10085" y="17277"/>
                    <a:pt x="10017" y="17277"/>
                  </a:cubicBezTo>
                  <a:cubicBezTo>
                    <a:pt x="9830" y="17277"/>
                    <a:pt x="9667" y="17225"/>
                    <a:pt x="9521" y="17119"/>
                  </a:cubicBezTo>
                  <a:cubicBezTo>
                    <a:pt x="9080" y="16803"/>
                    <a:pt x="8954" y="16103"/>
                    <a:pt x="8938" y="16000"/>
                  </a:cubicBezTo>
                  <a:cubicBezTo>
                    <a:pt x="9031" y="12657"/>
                    <a:pt x="8443" y="9036"/>
                    <a:pt x="7280" y="5800"/>
                  </a:cubicBezTo>
                  <a:cubicBezTo>
                    <a:pt x="7009" y="5047"/>
                    <a:pt x="4812" y="1198"/>
                    <a:pt x="3090" y="908"/>
                  </a:cubicBezTo>
                  <a:cubicBezTo>
                    <a:pt x="3021" y="897"/>
                    <a:pt x="2954" y="891"/>
                    <a:pt x="2888" y="891"/>
                  </a:cubicBezTo>
                  <a:cubicBezTo>
                    <a:pt x="2553" y="891"/>
                    <a:pt x="2257" y="1040"/>
                    <a:pt x="2023" y="1329"/>
                  </a:cubicBezTo>
                  <a:cubicBezTo>
                    <a:pt x="1048" y="2535"/>
                    <a:pt x="705" y="5141"/>
                    <a:pt x="310" y="8159"/>
                  </a:cubicBezTo>
                  <a:cubicBezTo>
                    <a:pt x="84" y="9876"/>
                    <a:pt x="1" y="10520"/>
                    <a:pt x="717" y="15166"/>
                  </a:cubicBezTo>
                  <a:cubicBezTo>
                    <a:pt x="1323" y="19089"/>
                    <a:pt x="4704" y="23349"/>
                    <a:pt x="6342" y="24360"/>
                  </a:cubicBezTo>
                  <a:cubicBezTo>
                    <a:pt x="7246" y="24919"/>
                    <a:pt x="8084" y="25188"/>
                    <a:pt x="8968" y="25188"/>
                  </a:cubicBezTo>
                  <a:cubicBezTo>
                    <a:pt x="9429" y="25188"/>
                    <a:pt x="9902" y="25115"/>
                    <a:pt x="10405" y="24972"/>
                  </a:cubicBezTo>
                  <a:cubicBezTo>
                    <a:pt x="10406" y="24972"/>
                    <a:pt x="10408" y="24971"/>
                    <a:pt x="10409" y="24971"/>
                  </a:cubicBezTo>
                  <a:cubicBezTo>
                    <a:pt x="10468" y="24971"/>
                    <a:pt x="10665" y="25025"/>
                    <a:pt x="10822" y="25067"/>
                  </a:cubicBezTo>
                  <a:cubicBezTo>
                    <a:pt x="11150" y="25155"/>
                    <a:pt x="11540" y="25262"/>
                    <a:pt x="11865" y="25262"/>
                  </a:cubicBezTo>
                  <a:cubicBezTo>
                    <a:pt x="11971" y="25262"/>
                    <a:pt x="12071" y="25250"/>
                    <a:pt x="12158" y="25226"/>
                  </a:cubicBezTo>
                  <a:cubicBezTo>
                    <a:pt x="14552" y="24490"/>
                    <a:pt x="16443" y="22681"/>
                    <a:pt x="16522" y="22605"/>
                  </a:cubicBezTo>
                  <a:cubicBezTo>
                    <a:pt x="16571" y="22558"/>
                    <a:pt x="16590" y="22489"/>
                    <a:pt x="16571" y="22425"/>
                  </a:cubicBezTo>
                  <a:cubicBezTo>
                    <a:pt x="16571" y="22425"/>
                    <a:pt x="14937" y="16731"/>
                    <a:pt x="14468" y="15094"/>
                  </a:cubicBezTo>
                  <a:cubicBezTo>
                    <a:pt x="14398" y="14801"/>
                    <a:pt x="12774" y="7874"/>
                    <a:pt x="12240" y="6466"/>
                  </a:cubicBezTo>
                  <a:cubicBezTo>
                    <a:pt x="11727" y="5113"/>
                    <a:pt x="8853" y="600"/>
                    <a:pt x="7507" y="15"/>
                  </a:cubicBezTo>
                  <a:cubicBezTo>
                    <a:pt x="7484" y="5"/>
                    <a:pt x="7459" y="0"/>
                    <a:pt x="74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8075450" y="3369113"/>
              <a:ext cx="159150" cy="364725"/>
            </a:xfrm>
            <a:custGeom>
              <a:avLst/>
              <a:gdLst/>
              <a:ahLst/>
              <a:cxnLst/>
              <a:rect l="l" t="t" r="r" b="b"/>
              <a:pathLst>
                <a:path w="6366" h="14589" extrusionOk="0">
                  <a:moveTo>
                    <a:pt x="204" y="1"/>
                  </a:moveTo>
                  <a:cubicBezTo>
                    <a:pt x="185" y="1"/>
                    <a:pt x="166" y="4"/>
                    <a:pt x="147" y="10"/>
                  </a:cubicBezTo>
                  <a:cubicBezTo>
                    <a:pt x="52" y="41"/>
                    <a:pt x="1" y="144"/>
                    <a:pt x="32" y="239"/>
                  </a:cubicBezTo>
                  <a:cubicBezTo>
                    <a:pt x="817" y="2612"/>
                    <a:pt x="5064" y="6243"/>
                    <a:pt x="5777" y="6840"/>
                  </a:cubicBezTo>
                  <a:cubicBezTo>
                    <a:pt x="4717" y="10255"/>
                    <a:pt x="5938" y="14291"/>
                    <a:pt x="5990" y="14463"/>
                  </a:cubicBezTo>
                  <a:cubicBezTo>
                    <a:pt x="6013" y="14540"/>
                    <a:pt x="6085" y="14589"/>
                    <a:pt x="6162" y="14589"/>
                  </a:cubicBezTo>
                  <a:cubicBezTo>
                    <a:pt x="6179" y="14589"/>
                    <a:pt x="6197" y="14587"/>
                    <a:pt x="6218" y="14579"/>
                  </a:cubicBezTo>
                  <a:cubicBezTo>
                    <a:pt x="6311" y="14549"/>
                    <a:pt x="6365" y="14450"/>
                    <a:pt x="6336" y="14353"/>
                  </a:cubicBezTo>
                  <a:cubicBezTo>
                    <a:pt x="6325" y="14310"/>
                    <a:pt x="5071" y="10158"/>
                    <a:pt x="6161" y="6835"/>
                  </a:cubicBezTo>
                  <a:cubicBezTo>
                    <a:pt x="6184" y="6763"/>
                    <a:pt x="6161" y="6684"/>
                    <a:pt x="6103" y="6638"/>
                  </a:cubicBezTo>
                  <a:cubicBezTo>
                    <a:pt x="6054" y="6597"/>
                    <a:pt x="1182" y="2563"/>
                    <a:pt x="376" y="125"/>
                  </a:cubicBezTo>
                  <a:cubicBezTo>
                    <a:pt x="350" y="48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8285625" y="3636163"/>
              <a:ext cx="121200" cy="115700"/>
            </a:xfrm>
            <a:custGeom>
              <a:avLst/>
              <a:gdLst/>
              <a:ahLst/>
              <a:cxnLst/>
              <a:rect l="l" t="t" r="r" b="b"/>
              <a:pathLst>
                <a:path w="4848" h="4628" extrusionOk="0">
                  <a:moveTo>
                    <a:pt x="4120" y="0"/>
                  </a:moveTo>
                  <a:cubicBezTo>
                    <a:pt x="3080" y="815"/>
                    <a:pt x="2097" y="1028"/>
                    <a:pt x="1353" y="1028"/>
                  </a:cubicBezTo>
                  <a:cubicBezTo>
                    <a:pt x="532" y="1028"/>
                    <a:pt x="0" y="769"/>
                    <a:pt x="0" y="769"/>
                  </a:cubicBezTo>
                  <a:lnTo>
                    <a:pt x="0" y="769"/>
                  </a:lnTo>
                  <a:lnTo>
                    <a:pt x="4847" y="4628"/>
                  </a:lnTo>
                  <a:lnTo>
                    <a:pt x="4120" y="0"/>
                  </a:lnTo>
                  <a:close/>
                </a:path>
              </a:pathLst>
            </a:custGeom>
            <a:solidFill>
              <a:srgbClr val="7895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8076275" y="3417063"/>
              <a:ext cx="115175" cy="124775"/>
            </a:xfrm>
            <a:custGeom>
              <a:avLst/>
              <a:gdLst/>
              <a:ahLst/>
              <a:cxnLst/>
              <a:rect l="l" t="t" r="r" b="b"/>
              <a:pathLst>
                <a:path w="4607" h="4991" extrusionOk="0">
                  <a:moveTo>
                    <a:pt x="206" y="0"/>
                  </a:moveTo>
                  <a:cubicBezTo>
                    <a:pt x="183" y="0"/>
                    <a:pt x="159" y="5"/>
                    <a:pt x="137" y="14"/>
                  </a:cubicBezTo>
                  <a:cubicBezTo>
                    <a:pt x="43" y="53"/>
                    <a:pt x="1" y="160"/>
                    <a:pt x="40" y="252"/>
                  </a:cubicBezTo>
                  <a:cubicBezTo>
                    <a:pt x="1557" y="3802"/>
                    <a:pt x="4219" y="4928"/>
                    <a:pt x="4332" y="4976"/>
                  </a:cubicBezTo>
                  <a:cubicBezTo>
                    <a:pt x="4351" y="4986"/>
                    <a:pt x="4376" y="4991"/>
                    <a:pt x="4399" y="4991"/>
                  </a:cubicBezTo>
                  <a:cubicBezTo>
                    <a:pt x="4468" y="4991"/>
                    <a:pt x="4537" y="4946"/>
                    <a:pt x="4569" y="4877"/>
                  </a:cubicBezTo>
                  <a:cubicBezTo>
                    <a:pt x="4607" y="4786"/>
                    <a:pt x="4563" y="4681"/>
                    <a:pt x="4471" y="4641"/>
                  </a:cubicBezTo>
                  <a:cubicBezTo>
                    <a:pt x="4464" y="4637"/>
                    <a:pt x="3804" y="4361"/>
                    <a:pt x="2973" y="3666"/>
                  </a:cubicBezTo>
                  <a:cubicBezTo>
                    <a:pt x="2206" y="3026"/>
                    <a:pt x="1133" y="1890"/>
                    <a:pt x="374" y="111"/>
                  </a:cubicBezTo>
                  <a:cubicBezTo>
                    <a:pt x="345" y="41"/>
                    <a:pt x="277" y="0"/>
                    <a:pt x="2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3"/>
            <p:cNvSpPr/>
            <p:nvPr/>
          </p:nvSpPr>
          <p:spPr>
            <a:xfrm>
              <a:off x="8097700" y="3168138"/>
              <a:ext cx="34600" cy="31225"/>
            </a:xfrm>
            <a:custGeom>
              <a:avLst/>
              <a:gdLst/>
              <a:ahLst/>
              <a:cxnLst/>
              <a:rect l="l" t="t" r="r" b="b"/>
              <a:pathLst>
                <a:path w="1384" h="1249" extrusionOk="0">
                  <a:moveTo>
                    <a:pt x="425" y="0"/>
                  </a:moveTo>
                  <a:cubicBezTo>
                    <a:pt x="409" y="0"/>
                    <a:pt x="396" y="2"/>
                    <a:pt x="386" y="3"/>
                  </a:cubicBezTo>
                  <a:cubicBezTo>
                    <a:pt x="337" y="8"/>
                    <a:pt x="214" y="39"/>
                    <a:pt x="161" y="203"/>
                  </a:cubicBezTo>
                  <a:cubicBezTo>
                    <a:pt x="1" y="708"/>
                    <a:pt x="853" y="1119"/>
                    <a:pt x="1118" y="1234"/>
                  </a:cubicBezTo>
                  <a:cubicBezTo>
                    <a:pt x="1141" y="1244"/>
                    <a:pt x="1166" y="1248"/>
                    <a:pt x="1190" y="1248"/>
                  </a:cubicBezTo>
                  <a:cubicBezTo>
                    <a:pt x="1241" y="1248"/>
                    <a:pt x="1292" y="1227"/>
                    <a:pt x="1325" y="1186"/>
                  </a:cubicBezTo>
                  <a:cubicBezTo>
                    <a:pt x="1379" y="1127"/>
                    <a:pt x="1384" y="1040"/>
                    <a:pt x="1343" y="973"/>
                  </a:cubicBezTo>
                  <a:cubicBezTo>
                    <a:pt x="801" y="86"/>
                    <a:pt x="537" y="0"/>
                    <a:pt x="425" y="0"/>
                  </a:cubicBezTo>
                  <a:close/>
                </a:path>
              </a:pathLst>
            </a:custGeom>
            <a:solidFill>
              <a:srgbClr val="445D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3"/>
            <p:cNvSpPr/>
            <p:nvPr/>
          </p:nvSpPr>
          <p:spPr>
            <a:xfrm>
              <a:off x="8276150" y="3292613"/>
              <a:ext cx="42225" cy="19325"/>
            </a:xfrm>
            <a:custGeom>
              <a:avLst/>
              <a:gdLst/>
              <a:ahLst/>
              <a:cxnLst/>
              <a:rect l="l" t="t" r="r" b="b"/>
              <a:pathLst>
                <a:path w="1689" h="773" extrusionOk="0">
                  <a:moveTo>
                    <a:pt x="1485" y="0"/>
                  </a:moveTo>
                  <a:cubicBezTo>
                    <a:pt x="1467" y="0"/>
                    <a:pt x="1448" y="3"/>
                    <a:pt x="1430" y="9"/>
                  </a:cubicBezTo>
                  <a:lnTo>
                    <a:pt x="148" y="420"/>
                  </a:lnTo>
                  <a:cubicBezTo>
                    <a:pt x="53" y="451"/>
                    <a:pt x="1" y="551"/>
                    <a:pt x="32" y="648"/>
                  </a:cubicBezTo>
                  <a:cubicBezTo>
                    <a:pt x="55" y="723"/>
                    <a:pt x="127" y="772"/>
                    <a:pt x="204" y="772"/>
                  </a:cubicBezTo>
                  <a:cubicBezTo>
                    <a:pt x="222" y="772"/>
                    <a:pt x="240" y="769"/>
                    <a:pt x="258" y="764"/>
                  </a:cubicBezTo>
                  <a:lnTo>
                    <a:pt x="1541" y="353"/>
                  </a:lnTo>
                  <a:cubicBezTo>
                    <a:pt x="1634" y="322"/>
                    <a:pt x="1689" y="222"/>
                    <a:pt x="1657" y="125"/>
                  </a:cubicBezTo>
                  <a:cubicBezTo>
                    <a:pt x="1632" y="50"/>
                    <a:pt x="1562" y="0"/>
                    <a:pt x="1485" y="0"/>
                  </a:cubicBezTo>
                  <a:close/>
                </a:path>
              </a:pathLst>
            </a:custGeom>
            <a:solidFill>
              <a:srgbClr val="445D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"/>
            <p:cNvSpPr/>
            <p:nvPr/>
          </p:nvSpPr>
          <p:spPr>
            <a:xfrm>
              <a:off x="8197950" y="3144888"/>
              <a:ext cx="84875" cy="115425"/>
            </a:xfrm>
            <a:custGeom>
              <a:avLst/>
              <a:gdLst/>
              <a:ahLst/>
              <a:cxnLst/>
              <a:rect l="l" t="t" r="r" b="b"/>
              <a:pathLst>
                <a:path w="3395" h="4617" extrusionOk="0">
                  <a:moveTo>
                    <a:pt x="207" y="1"/>
                  </a:moveTo>
                  <a:cubicBezTo>
                    <a:pt x="172" y="1"/>
                    <a:pt x="135" y="11"/>
                    <a:pt x="104" y="34"/>
                  </a:cubicBezTo>
                  <a:cubicBezTo>
                    <a:pt x="22" y="91"/>
                    <a:pt x="1" y="204"/>
                    <a:pt x="58" y="286"/>
                  </a:cubicBezTo>
                  <a:lnTo>
                    <a:pt x="3040" y="4540"/>
                  </a:lnTo>
                  <a:cubicBezTo>
                    <a:pt x="3075" y="4591"/>
                    <a:pt x="3130" y="4617"/>
                    <a:pt x="3188" y="4617"/>
                  </a:cubicBezTo>
                  <a:cubicBezTo>
                    <a:pt x="3225" y="4617"/>
                    <a:pt x="3260" y="4607"/>
                    <a:pt x="3293" y="4584"/>
                  </a:cubicBezTo>
                  <a:cubicBezTo>
                    <a:pt x="3375" y="4527"/>
                    <a:pt x="3394" y="4415"/>
                    <a:pt x="3337" y="4333"/>
                  </a:cubicBezTo>
                  <a:lnTo>
                    <a:pt x="354" y="78"/>
                  </a:lnTo>
                  <a:cubicBezTo>
                    <a:pt x="319" y="27"/>
                    <a:pt x="264" y="1"/>
                    <a:pt x="207" y="1"/>
                  </a:cubicBezTo>
                  <a:close/>
                </a:path>
              </a:pathLst>
            </a:custGeom>
            <a:solidFill>
              <a:srgbClr val="445D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3"/>
            <p:cNvSpPr/>
            <p:nvPr/>
          </p:nvSpPr>
          <p:spPr>
            <a:xfrm>
              <a:off x="8319950" y="3412738"/>
              <a:ext cx="35325" cy="171425"/>
            </a:xfrm>
            <a:custGeom>
              <a:avLst/>
              <a:gdLst/>
              <a:ahLst/>
              <a:cxnLst/>
              <a:rect l="l" t="t" r="r" b="b"/>
              <a:pathLst>
                <a:path w="1413" h="6857" extrusionOk="0">
                  <a:moveTo>
                    <a:pt x="198" y="1"/>
                  </a:moveTo>
                  <a:cubicBezTo>
                    <a:pt x="188" y="1"/>
                    <a:pt x="178" y="2"/>
                    <a:pt x="168" y="3"/>
                  </a:cubicBezTo>
                  <a:cubicBezTo>
                    <a:pt x="68" y="20"/>
                    <a:pt x="0" y="112"/>
                    <a:pt x="17" y="210"/>
                  </a:cubicBezTo>
                  <a:lnTo>
                    <a:pt x="1038" y="6704"/>
                  </a:lnTo>
                  <a:cubicBezTo>
                    <a:pt x="1052" y="6792"/>
                    <a:pt x="1128" y="6856"/>
                    <a:pt x="1216" y="6856"/>
                  </a:cubicBezTo>
                  <a:cubicBezTo>
                    <a:pt x="1224" y="6856"/>
                    <a:pt x="1234" y="6855"/>
                    <a:pt x="1246" y="6855"/>
                  </a:cubicBezTo>
                  <a:cubicBezTo>
                    <a:pt x="1346" y="6838"/>
                    <a:pt x="1413" y="6746"/>
                    <a:pt x="1397" y="6648"/>
                  </a:cubicBezTo>
                  <a:lnTo>
                    <a:pt x="374" y="154"/>
                  </a:lnTo>
                  <a:cubicBezTo>
                    <a:pt x="359" y="64"/>
                    <a:pt x="285" y="1"/>
                    <a:pt x="198" y="1"/>
                  </a:cubicBezTo>
                  <a:close/>
                </a:path>
              </a:pathLst>
            </a:custGeom>
            <a:solidFill>
              <a:srgbClr val="445D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3"/>
            <p:cNvSpPr/>
            <p:nvPr/>
          </p:nvSpPr>
          <p:spPr>
            <a:xfrm>
              <a:off x="8309225" y="3336538"/>
              <a:ext cx="19225" cy="61350"/>
            </a:xfrm>
            <a:custGeom>
              <a:avLst/>
              <a:gdLst/>
              <a:ahLst/>
              <a:cxnLst/>
              <a:rect l="l" t="t" r="r" b="b"/>
              <a:pathLst>
                <a:path w="769" h="2454" extrusionOk="0">
                  <a:moveTo>
                    <a:pt x="198" y="1"/>
                  </a:moveTo>
                  <a:cubicBezTo>
                    <a:pt x="187" y="1"/>
                    <a:pt x="175" y="2"/>
                    <a:pt x="164" y="4"/>
                  </a:cubicBezTo>
                  <a:cubicBezTo>
                    <a:pt x="66" y="22"/>
                    <a:pt x="0" y="117"/>
                    <a:pt x="20" y="215"/>
                  </a:cubicBezTo>
                  <a:lnTo>
                    <a:pt x="393" y="2304"/>
                  </a:lnTo>
                  <a:cubicBezTo>
                    <a:pt x="410" y="2391"/>
                    <a:pt x="487" y="2453"/>
                    <a:pt x="572" y="2453"/>
                  </a:cubicBezTo>
                  <a:cubicBezTo>
                    <a:pt x="582" y="2453"/>
                    <a:pt x="593" y="2453"/>
                    <a:pt x="605" y="2448"/>
                  </a:cubicBezTo>
                  <a:cubicBezTo>
                    <a:pt x="703" y="2430"/>
                    <a:pt x="769" y="2337"/>
                    <a:pt x="751" y="2239"/>
                  </a:cubicBezTo>
                  <a:lnTo>
                    <a:pt x="375" y="149"/>
                  </a:lnTo>
                  <a:cubicBezTo>
                    <a:pt x="359" y="62"/>
                    <a:pt x="285" y="1"/>
                    <a:pt x="198" y="1"/>
                  </a:cubicBezTo>
                  <a:close/>
                </a:path>
              </a:pathLst>
            </a:custGeom>
            <a:solidFill>
              <a:srgbClr val="445D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"/>
            <p:cNvSpPr/>
            <p:nvPr/>
          </p:nvSpPr>
          <p:spPr>
            <a:xfrm>
              <a:off x="8287625" y="3682663"/>
              <a:ext cx="31575" cy="99925"/>
            </a:xfrm>
            <a:custGeom>
              <a:avLst/>
              <a:gdLst/>
              <a:ahLst/>
              <a:cxnLst/>
              <a:rect l="l" t="t" r="r" b="b"/>
              <a:pathLst>
                <a:path w="1263" h="3997" extrusionOk="0">
                  <a:moveTo>
                    <a:pt x="1" y="0"/>
                  </a:moveTo>
                  <a:lnTo>
                    <a:pt x="1" y="0"/>
                  </a:lnTo>
                  <a:cubicBezTo>
                    <a:pt x="299" y="3122"/>
                    <a:pt x="1262" y="3997"/>
                    <a:pt x="1262" y="399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7895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3"/>
            <p:cNvSpPr/>
            <p:nvPr/>
          </p:nvSpPr>
          <p:spPr>
            <a:xfrm>
              <a:off x="8081925" y="3217263"/>
              <a:ext cx="164850" cy="254400"/>
            </a:xfrm>
            <a:custGeom>
              <a:avLst/>
              <a:gdLst/>
              <a:ahLst/>
              <a:cxnLst/>
              <a:rect l="l" t="t" r="r" b="b"/>
              <a:pathLst>
                <a:path w="6594" h="10176" extrusionOk="0">
                  <a:moveTo>
                    <a:pt x="1906" y="1"/>
                  </a:moveTo>
                  <a:cubicBezTo>
                    <a:pt x="1812" y="1"/>
                    <a:pt x="1718" y="17"/>
                    <a:pt x="1625" y="50"/>
                  </a:cubicBezTo>
                  <a:cubicBezTo>
                    <a:pt x="522" y="450"/>
                    <a:pt x="63" y="3197"/>
                    <a:pt x="14" y="3508"/>
                  </a:cubicBezTo>
                  <a:cubicBezTo>
                    <a:pt x="1" y="3606"/>
                    <a:pt x="68" y="3698"/>
                    <a:pt x="166" y="3714"/>
                  </a:cubicBezTo>
                  <a:cubicBezTo>
                    <a:pt x="177" y="3716"/>
                    <a:pt x="187" y="3717"/>
                    <a:pt x="198" y="3717"/>
                  </a:cubicBezTo>
                  <a:cubicBezTo>
                    <a:pt x="285" y="3717"/>
                    <a:pt x="360" y="3652"/>
                    <a:pt x="373" y="3564"/>
                  </a:cubicBezTo>
                  <a:cubicBezTo>
                    <a:pt x="496" y="2775"/>
                    <a:pt x="984" y="668"/>
                    <a:pt x="1749" y="391"/>
                  </a:cubicBezTo>
                  <a:cubicBezTo>
                    <a:pt x="1801" y="373"/>
                    <a:pt x="1854" y="363"/>
                    <a:pt x="1907" y="363"/>
                  </a:cubicBezTo>
                  <a:cubicBezTo>
                    <a:pt x="2062" y="363"/>
                    <a:pt x="2226" y="441"/>
                    <a:pt x="2405" y="599"/>
                  </a:cubicBezTo>
                  <a:cubicBezTo>
                    <a:pt x="2882" y="1020"/>
                    <a:pt x="4401" y="3136"/>
                    <a:pt x="4658" y="3806"/>
                  </a:cubicBezTo>
                  <a:cubicBezTo>
                    <a:pt x="5787" y="6734"/>
                    <a:pt x="6220" y="9985"/>
                    <a:pt x="6223" y="10018"/>
                  </a:cubicBezTo>
                  <a:cubicBezTo>
                    <a:pt x="6236" y="10110"/>
                    <a:pt x="6313" y="10176"/>
                    <a:pt x="6403" y="10176"/>
                  </a:cubicBezTo>
                  <a:lnTo>
                    <a:pt x="6426" y="10176"/>
                  </a:lnTo>
                  <a:cubicBezTo>
                    <a:pt x="6524" y="10162"/>
                    <a:pt x="6593" y="10071"/>
                    <a:pt x="6582" y="9972"/>
                  </a:cubicBezTo>
                  <a:cubicBezTo>
                    <a:pt x="6577" y="9938"/>
                    <a:pt x="6141" y="6646"/>
                    <a:pt x="4994" y="3677"/>
                  </a:cubicBezTo>
                  <a:cubicBezTo>
                    <a:pt x="4717" y="2956"/>
                    <a:pt x="3155" y="778"/>
                    <a:pt x="2642" y="327"/>
                  </a:cubicBezTo>
                  <a:cubicBezTo>
                    <a:pt x="2395" y="109"/>
                    <a:pt x="2148" y="1"/>
                    <a:pt x="19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3"/>
            <p:cNvSpPr/>
            <p:nvPr/>
          </p:nvSpPr>
          <p:spPr>
            <a:xfrm>
              <a:off x="8232350" y="3474263"/>
              <a:ext cx="128675" cy="217800"/>
            </a:xfrm>
            <a:custGeom>
              <a:avLst/>
              <a:gdLst/>
              <a:ahLst/>
              <a:cxnLst/>
              <a:rect l="l" t="t" r="r" b="b"/>
              <a:pathLst>
                <a:path w="5147" h="8712" extrusionOk="0">
                  <a:moveTo>
                    <a:pt x="1" y="0"/>
                  </a:moveTo>
                  <a:cubicBezTo>
                    <a:pt x="1" y="0"/>
                    <a:pt x="203" y="6742"/>
                    <a:pt x="2701" y="8505"/>
                  </a:cubicBezTo>
                  <a:cubicBezTo>
                    <a:pt x="2902" y="8646"/>
                    <a:pt x="3084" y="8711"/>
                    <a:pt x="3249" y="8711"/>
                  </a:cubicBezTo>
                  <a:cubicBezTo>
                    <a:pt x="5147" y="8711"/>
                    <a:pt x="4851" y="148"/>
                    <a:pt x="4851" y="14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"/>
            <p:cNvSpPr/>
            <p:nvPr/>
          </p:nvSpPr>
          <p:spPr>
            <a:xfrm>
              <a:off x="8278850" y="3474013"/>
              <a:ext cx="87950" cy="181425"/>
            </a:xfrm>
            <a:custGeom>
              <a:avLst/>
              <a:gdLst/>
              <a:ahLst/>
              <a:cxnLst/>
              <a:rect l="l" t="t" r="r" b="b"/>
              <a:pathLst>
                <a:path w="3518" h="7257" extrusionOk="0">
                  <a:moveTo>
                    <a:pt x="2859" y="1"/>
                  </a:moveTo>
                  <a:cubicBezTo>
                    <a:pt x="1" y="3627"/>
                    <a:pt x="779" y="5334"/>
                    <a:pt x="1494" y="7256"/>
                  </a:cubicBezTo>
                  <a:cubicBezTo>
                    <a:pt x="1494" y="7256"/>
                    <a:pt x="3517" y="3791"/>
                    <a:pt x="3354" y="2363"/>
                  </a:cubicBezTo>
                  <a:cubicBezTo>
                    <a:pt x="3188" y="935"/>
                    <a:pt x="2859" y="1"/>
                    <a:pt x="28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3"/>
            <p:cNvSpPr/>
            <p:nvPr/>
          </p:nvSpPr>
          <p:spPr>
            <a:xfrm>
              <a:off x="8222363" y="3207825"/>
              <a:ext cx="135125" cy="292500"/>
            </a:xfrm>
            <a:custGeom>
              <a:avLst/>
              <a:gdLst/>
              <a:ahLst/>
              <a:cxnLst/>
              <a:rect l="l" t="t" r="r" b="b"/>
              <a:pathLst>
                <a:path w="5405" h="11700" extrusionOk="0">
                  <a:moveTo>
                    <a:pt x="5405" y="0"/>
                  </a:moveTo>
                  <a:cubicBezTo>
                    <a:pt x="3494" y="1763"/>
                    <a:pt x="1243" y="4800"/>
                    <a:pt x="389" y="9308"/>
                  </a:cubicBezTo>
                  <a:cubicBezTo>
                    <a:pt x="389" y="9308"/>
                    <a:pt x="0" y="11700"/>
                    <a:pt x="762" y="11700"/>
                  </a:cubicBezTo>
                  <a:cubicBezTo>
                    <a:pt x="797" y="11700"/>
                    <a:pt x="835" y="11695"/>
                    <a:pt x="876" y="11684"/>
                  </a:cubicBezTo>
                  <a:cubicBezTo>
                    <a:pt x="3609" y="10955"/>
                    <a:pt x="5257" y="10876"/>
                    <a:pt x="5257" y="10876"/>
                  </a:cubicBezTo>
                  <a:lnTo>
                    <a:pt x="540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3"/>
            <p:cNvSpPr/>
            <p:nvPr/>
          </p:nvSpPr>
          <p:spPr>
            <a:xfrm>
              <a:off x="8323425" y="3131363"/>
              <a:ext cx="107000" cy="552000"/>
            </a:xfrm>
            <a:custGeom>
              <a:avLst/>
              <a:gdLst/>
              <a:ahLst/>
              <a:cxnLst/>
              <a:rect l="l" t="t" r="r" b="b"/>
              <a:pathLst>
                <a:path w="4280" h="22080" extrusionOk="0">
                  <a:moveTo>
                    <a:pt x="4094" y="1"/>
                  </a:moveTo>
                  <a:cubicBezTo>
                    <a:pt x="4094" y="3"/>
                    <a:pt x="2493" y="438"/>
                    <a:pt x="1356" y="2983"/>
                  </a:cubicBezTo>
                  <a:cubicBezTo>
                    <a:pt x="664" y="4532"/>
                    <a:pt x="1" y="11235"/>
                    <a:pt x="1571" y="16068"/>
                  </a:cubicBezTo>
                  <a:cubicBezTo>
                    <a:pt x="3142" y="20900"/>
                    <a:pt x="4266" y="22080"/>
                    <a:pt x="4266" y="22080"/>
                  </a:cubicBezTo>
                  <a:lnTo>
                    <a:pt x="4279" y="1761"/>
                  </a:lnTo>
                  <a:lnTo>
                    <a:pt x="409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3"/>
            <p:cNvSpPr/>
            <p:nvPr/>
          </p:nvSpPr>
          <p:spPr>
            <a:xfrm>
              <a:off x="8279175" y="3222338"/>
              <a:ext cx="124925" cy="278050"/>
            </a:xfrm>
            <a:custGeom>
              <a:avLst/>
              <a:gdLst/>
              <a:ahLst/>
              <a:cxnLst/>
              <a:rect l="l" t="t" r="r" b="b"/>
              <a:pathLst>
                <a:path w="4997" h="11122" extrusionOk="0">
                  <a:moveTo>
                    <a:pt x="1611" y="0"/>
                  </a:moveTo>
                  <a:cubicBezTo>
                    <a:pt x="310" y="0"/>
                    <a:pt x="1" y="3097"/>
                    <a:pt x="1" y="3097"/>
                  </a:cubicBezTo>
                  <a:cubicBezTo>
                    <a:pt x="1708" y="3583"/>
                    <a:pt x="3578" y="8627"/>
                    <a:pt x="4068" y="10661"/>
                  </a:cubicBezTo>
                  <a:cubicBezTo>
                    <a:pt x="4145" y="10981"/>
                    <a:pt x="4222" y="11122"/>
                    <a:pt x="4296" y="11122"/>
                  </a:cubicBezTo>
                  <a:cubicBezTo>
                    <a:pt x="4691" y="11122"/>
                    <a:pt x="4996" y="7102"/>
                    <a:pt x="4720" y="5048"/>
                  </a:cubicBezTo>
                  <a:cubicBezTo>
                    <a:pt x="4312" y="2040"/>
                    <a:pt x="3093" y="167"/>
                    <a:pt x="1710" y="6"/>
                  </a:cubicBezTo>
                  <a:cubicBezTo>
                    <a:pt x="1676" y="2"/>
                    <a:pt x="1643" y="0"/>
                    <a:pt x="16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3"/>
            <p:cNvSpPr/>
            <p:nvPr/>
          </p:nvSpPr>
          <p:spPr>
            <a:xfrm>
              <a:off x="8272475" y="3205663"/>
              <a:ext cx="153850" cy="238950"/>
            </a:xfrm>
            <a:custGeom>
              <a:avLst/>
              <a:gdLst/>
              <a:ahLst/>
              <a:cxnLst/>
              <a:rect l="l" t="t" r="r" b="b"/>
              <a:pathLst>
                <a:path w="6154" h="9558" extrusionOk="0">
                  <a:moveTo>
                    <a:pt x="2284" y="396"/>
                  </a:moveTo>
                  <a:cubicBezTo>
                    <a:pt x="4842" y="1332"/>
                    <a:pt x="5373" y="5016"/>
                    <a:pt x="5575" y="6417"/>
                  </a:cubicBezTo>
                  <a:cubicBezTo>
                    <a:pt x="5591" y="6540"/>
                    <a:pt x="5608" y="6641"/>
                    <a:pt x="5621" y="6722"/>
                  </a:cubicBezTo>
                  <a:cubicBezTo>
                    <a:pt x="5726" y="7344"/>
                    <a:pt x="4883" y="8426"/>
                    <a:pt x="4354" y="9007"/>
                  </a:cubicBezTo>
                  <a:cubicBezTo>
                    <a:pt x="3330" y="4740"/>
                    <a:pt x="1134" y="3135"/>
                    <a:pt x="461" y="2731"/>
                  </a:cubicBezTo>
                  <a:lnTo>
                    <a:pt x="2284" y="396"/>
                  </a:lnTo>
                  <a:close/>
                  <a:moveTo>
                    <a:pt x="2225" y="0"/>
                  </a:moveTo>
                  <a:cubicBezTo>
                    <a:pt x="2169" y="0"/>
                    <a:pt x="2115" y="25"/>
                    <a:pt x="2080" y="70"/>
                  </a:cubicBezTo>
                  <a:lnTo>
                    <a:pt x="44" y="2674"/>
                  </a:lnTo>
                  <a:cubicBezTo>
                    <a:pt x="12" y="2717"/>
                    <a:pt x="0" y="2774"/>
                    <a:pt x="12" y="2826"/>
                  </a:cubicBezTo>
                  <a:cubicBezTo>
                    <a:pt x="25" y="2882"/>
                    <a:pt x="61" y="2926"/>
                    <a:pt x="110" y="2949"/>
                  </a:cubicBezTo>
                  <a:cubicBezTo>
                    <a:pt x="140" y="2964"/>
                    <a:pt x="2974" y="4370"/>
                    <a:pt x="4079" y="9415"/>
                  </a:cubicBezTo>
                  <a:cubicBezTo>
                    <a:pt x="4090" y="9481"/>
                    <a:pt x="4139" y="9532"/>
                    <a:pt x="4203" y="9550"/>
                  </a:cubicBezTo>
                  <a:cubicBezTo>
                    <a:pt x="4220" y="9556"/>
                    <a:pt x="4238" y="9558"/>
                    <a:pt x="4254" y="9558"/>
                  </a:cubicBezTo>
                  <a:cubicBezTo>
                    <a:pt x="4302" y="9558"/>
                    <a:pt x="4349" y="9540"/>
                    <a:pt x="4385" y="9501"/>
                  </a:cubicBezTo>
                  <a:cubicBezTo>
                    <a:pt x="4565" y="9320"/>
                    <a:pt x="6153" y="7698"/>
                    <a:pt x="5981" y="6659"/>
                  </a:cubicBezTo>
                  <a:cubicBezTo>
                    <a:pt x="5967" y="6582"/>
                    <a:pt x="5952" y="6481"/>
                    <a:pt x="5935" y="6363"/>
                  </a:cubicBezTo>
                  <a:cubicBezTo>
                    <a:pt x="5742" y="5021"/>
                    <a:pt x="5154" y="940"/>
                    <a:pt x="2278" y="8"/>
                  </a:cubicBezTo>
                  <a:cubicBezTo>
                    <a:pt x="2261" y="3"/>
                    <a:pt x="2243" y="0"/>
                    <a:pt x="22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"/>
            <p:cNvSpPr/>
            <p:nvPr/>
          </p:nvSpPr>
          <p:spPr>
            <a:xfrm>
              <a:off x="8368100" y="3271363"/>
              <a:ext cx="50850" cy="189150"/>
            </a:xfrm>
            <a:custGeom>
              <a:avLst/>
              <a:gdLst/>
              <a:ahLst/>
              <a:cxnLst/>
              <a:rect l="l" t="t" r="r" b="b"/>
              <a:pathLst>
                <a:path w="2034" h="7566" extrusionOk="0">
                  <a:moveTo>
                    <a:pt x="657" y="0"/>
                  </a:moveTo>
                  <a:cubicBezTo>
                    <a:pt x="218" y="1415"/>
                    <a:pt x="1" y="7566"/>
                    <a:pt x="592" y="7566"/>
                  </a:cubicBezTo>
                  <a:cubicBezTo>
                    <a:pt x="625" y="7566"/>
                    <a:pt x="661" y="7546"/>
                    <a:pt x="700" y="7505"/>
                  </a:cubicBezTo>
                  <a:cubicBezTo>
                    <a:pt x="1425" y="6738"/>
                    <a:pt x="2033" y="5260"/>
                    <a:pt x="1902" y="3522"/>
                  </a:cubicBezTo>
                  <a:cubicBezTo>
                    <a:pt x="1771" y="1783"/>
                    <a:pt x="657" y="0"/>
                    <a:pt x="65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3"/>
            <p:cNvSpPr/>
            <p:nvPr/>
          </p:nvSpPr>
          <p:spPr>
            <a:xfrm>
              <a:off x="8290250" y="3349038"/>
              <a:ext cx="142425" cy="352650"/>
            </a:xfrm>
            <a:custGeom>
              <a:avLst/>
              <a:gdLst/>
              <a:ahLst/>
              <a:cxnLst/>
              <a:rect l="l" t="t" r="r" b="b"/>
              <a:pathLst>
                <a:path w="5697" h="14106" extrusionOk="0">
                  <a:moveTo>
                    <a:pt x="5370" y="0"/>
                  </a:moveTo>
                  <a:cubicBezTo>
                    <a:pt x="5368" y="0"/>
                    <a:pt x="5366" y="1"/>
                    <a:pt x="5364" y="3"/>
                  </a:cubicBezTo>
                  <a:cubicBezTo>
                    <a:pt x="4454" y="913"/>
                    <a:pt x="0" y="10699"/>
                    <a:pt x="369" y="13096"/>
                  </a:cubicBezTo>
                  <a:cubicBezTo>
                    <a:pt x="477" y="13796"/>
                    <a:pt x="998" y="14105"/>
                    <a:pt x="1658" y="14105"/>
                  </a:cubicBezTo>
                  <a:cubicBezTo>
                    <a:pt x="2799" y="14105"/>
                    <a:pt x="4357" y="13179"/>
                    <a:pt x="4911" y="11746"/>
                  </a:cubicBezTo>
                  <a:cubicBezTo>
                    <a:pt x="5696" y="9719"/>
                    <a:pt x="5576" y="0"/>
                    <a:pt x="5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3"/>
            <p:cNvSpPr/>
            <p:nvPr/>
          </p:nvSpPr>
          <p:spPr>
            <a:xfrm>
              <a:off x="8315275" y="3050663"/>
              <a:ext cx="114975" cy="196550"/>
            </a:xfrm>
            <a:custGeom>
              <a:avLst/>
              <a:gdLst/>
              <a:ahLst/>
              <a:cxnLst/>
              <a:rect l="l" t="t" r="r" b="b"/>
              <a:pathLst>
                <a:path w="4599" h="7862" extrusionOk="0">
                  <a:moveTo>
                    <a:pt x="4389" y="0"/>
                  </a:moveTo>
                  <a:cubicBezTo>
                    <a:pt x="3742" y="0"/>
                    <a:pt x="2971" y="613"/>
                    <a:pt x="2255" y="1387"/>
                  </a:cubicBezTo>
                  <a:cubicBezTo>
                    <a:pt x="1048" y="2696"/>
                    <a:pt x="1" y="4456"/>
                    <a:pt x="1" y="4456"/>
                  </a:cubicBezTo>
                  <a:cubicBezTo>
                    <a:pt x="296" y="4564"/>
                    <a:pt x="2691" y="7861"/>
                    <a:pt x="2691" y="7861"/>
                  </a:cubicBezTo>
                  <a:cubicBezTo>
                    <a:pt x="2691" y="7861"/>
                    <a:pt x="4599" y="7"/>
                    <a:pt x="4417" y="1"/>
                  </a:cubicBezTo>
                  <a:cubicBezTo>
                    <a:pt x="4407" y="1"/>
                    <a:pt x="4398" y="0"/>
                    <a:pt x="4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3"/>
            <p:cNvSpPr/>
            <p:nvPr/>
          </p:nvSpPr>
          <p:spPr>
            <a:xfrm>
              <a:off x="8341375" y="3050663"/>
              <a:ext cx="102550" cy="196550"/>
            </a:xfrm>
            <a:custGeom>
              <a:avLst/>
              <a:gdLst/>
              <a:ahLst/>
              <a:cxnLst/>
              <a:rect l="l" t="t" r="r" b="b"/>
              <a:pathLst>
                <a:path w="4102" h="7862" extrusionOk="0">
                  <a:moveTo>
                    <a:pt x="3343" y="0"/>
                  </a:moveTo>
                  <a:cubicBezTo>
                    <a:pt x="2697" y="0"/>
                    <a:pt x="1924" y="613"/>
                    <a:pt x="1210" y="1387"/>
                  </a:cubicBezTo>
                  <a:cubicBezTo>
                    <a:pt x="0" y="2696"/>
                    <a:pt x="308" y="4456"/>
                    <a:pt x="308" y="4456"/>
                  </a:cubicBezTo>
                  <a:lnTo>
                    <a:pt x="2688" y="3694"/>
                  </a:lnTo>
                  <a:lnTo>
                    <a:pt x="1580" y="6573"/>
                  </a:lnTo>
                  <a:cubicBezTo>
                    <a:pt x="1421" y="6993"/>
                    <a:pt x="1446" y="7460"/>
                    <a:pt x="1647" y="7861"/>
                  </a:cubicBezTo>
                  <a:cubicBezTo>
                    <a:pt x="1647" y="7861"/>
                    <a:pt x="3242" y="6668"/>
                    <a:pt x="3612" y="4915"/>
                  </a:cubicBezTo>
                  <a:cubicBezTo>
                    <a:pt x="4102" y="2610"/>
                    <a:pt x="3474" y="4"/>
                    <a:pt x="3371" y="1"/>
                  </a:cubicBezTo>
                  <a:cubicBezTo>
                    <a:pt x="3362" y="1"/>
                    <a:pt x="3353" y="0"/>
                    <a:pt x="33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"/>
            <p:cNvSpPr/>
            <p:nvPr/>
          </p:nvSpPr>
          <p:spPr>
            <a:xfrm>
              <a:off x="7867475" y="2763738"/>
              <a:ext cx="261525" cy="215325"/>
            </a:xfrm>
            <a:custGeom>
              <a:avLst/>
              <a:gdLst/>
              <a:ahLst/>
              <a:cxnLst/>
              <a:rect l="l" t="t" r="r" b="b"/>
              <a:pathLst>
                <a:path w="10461" h="8613" extrusionOk="0">
                  <a:moveTo>
                    <a:pt x="7588" y="1"/>
                  </a:moveTo>
                  <a:cubicBezTo>
                    <a:pt x="2929" y="1862"/>
                    <a:pt x="705" y="5249"/>
                    <a:pt x="148" y="7717"/>
                  </a:cubicBezTo>
                  <a:cubicBezTo>
                    <a:pt x="0" y="8372"/>
                    <a:pt x="510" y="8613"/>
                    <a:pt x="1393" y="8613"/>
                  </a:cubicBezTo>
                  <a:cubicBezTo>
                    <a:pt x="3206" y="8613"/>
                    <a:pt x="6592" y="7597"/>
                    <a:pt x="9090" y="7065"/>
                  </a:cubicBezTo>
                  <a:cubicBezTo>
                    <a:pt x="10460" y="6777"/>
                    <a:pt x="7588" y="1"/>
                    <a:pt x="758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"/>
            <p:cNvSpPr/>
            <p:nvPr/>
          </p:nvSpPr>
          <p:spPr>
            <a:xfrm>
              <a:off x="7946675" y="2934013"/>
              <a:ext cx="149575" cy="132675"/>
            </a:xfrm>
            <a:custGeom>
              <a:avLst/>
              <a:gdLst/>
              <a:ahLst/>
              <a:cxnLst/>
              <a:rect l="l" t="t" r="r" b="b"/>
              <a:pathLst>
                <a:path w="5983" h="5307" extrusionOk="0">
                  <a:moveTo>
                    <a:pt x="2291" y="0"/>
                  </a:moveTo>
                  <a:cubicBezTo>
                    <a:pt x="1" y="3295"/>
                    <a:pt x="255" y="5307"/>
                    <a:pt x="1375" y="5307"/>
                  </a:cubicBezTo>
                  <a:cubicBezTo>
                    <a:pt x="1410" y="5307"/>
                    <a:pt x="1445" y="5305"/>
                    <a:pt x="1481" y="5301"/>
                  </a:cubicBezTo>
                  <a:cubicBezTo>
                    <a:pt x="4995" y="4929"/>
                    <a:pt x="5983" y="4490"/>
                    <a:pt x="5919" y="4110"/>
                  </a:cubicBezTo>
                  <a:cubicBezTo>
                    <a:pt x="5847" y="3687"/>
                    <a:pt x="2291" y="0"/>
                    <a:pt x="22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"/>
            <p:cNvSpPr/>
            <p:nvPr/>
          </p:nvSpPr>
          <p:spPr>
            <a:xfrm>
              <a:off x="7952325" y="2828488"/>
              <a:ext cx="485550" cy="392300"/>
            </a:xfrm>
            <a:custGeom>
              <a:avLst/>
              <a:gdLst/>
              <a:ahLst/>
              <a:cxnLst/>
              <a:rect l="l" t="t" r="r" b="b"/>
              <a:pathLst>
                <a:path w="19422" h="15692" extrusionOk="0">
                  <a:moveTo>
                    <a:pt x="10892" y="1"/>
                  </a:moveTo>
                  <a:cubicBezTo>
                    <a:pt x="9487" y="1"/>
                    <a:pt x="7855" y="224"/>
                    <a:pt x="5967" y="726"/>
                  </a:cubicBezTo>
                  <a:cubicBezTo>
                    <a:pt x="0" y="2310"/>
                    <a:pt x="2219" y="12876"/>
                    <a:pt x="8161" y="15336"/>
                  </a:cubicBezTo>
                  <a:cubicBezTo>
                    <a:pt x="8742" y="15576"/>
                    <a:pt x="9432" y="15691"/>
                    <a:pt x="10175" y="15691"/>
                  </a:cubicBezTo>
                  <a:cubicBezTo>
                    <a:pt x="13156" y="15691"/>
                    <a:pt x="16981" y="13841"/>
                    <a:pt x="17994" y="10839"/>
                  </a:cubicBezTo>
                  <a:cubicBezTo>
                    <a:pt x="19421" y="6608"/>
                    <a:pt x="18535" y="1"/>
                    <a:pt x="108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3"/>
            <p:cNvSpPr/>
            <p:nvPr/>
          </p:nvSpPr>
          <p:spPr>
            <a:xfrm>
              <a:off x="8035075" y="3087313"/>
              <a:ext cx="75475" cy="68200"/>
            </a:xfrm>
            <a:custGeom>
              <a:avLst/>
              <a:gdLst/>
              <a:ahLst/>
              <a:cxnLst/>
              <a:rect l="l" t="t" r="r" b="b"/>
              <a:pathLst>
                <a:path w="3019" h="2728" extrusionOk="0">
                  <a:moveTo>
                    <a:pt x="1265" y="1"/>
                  </a:moveTo>
                  <a:cubicBezTo>
                    <a:pt x="1004" y="1"/>
                    <a:pt x="749" y="78"/>
                    <a:pt x="536" y="241"/>
                  </a:cubicBezTo>
                  <a:cubicBezTo>
                    <a:pt x="1" y="645"/>
                    <a:pt x="1503" y="2727"/>
                    <a:pt x="2207" y="2727"/>
                  </a:cubicBezTo>
                  <a:cubicBezTo>
                    <a:pt x="2270" y="2727"/>
                    <a:pt x="2326" y="2710"/>
                    <a:pt x="2375" y="2674"/>
                  </a:cubicBezTo>
                  <a:cubicBezTo>
                    <a:pt x="2958" y="2233"/>
                    <a:pt x="3019" y="1330"/>
                    <a:pt x="2511" y="659"/>
                  </a:cubicBezTo>
                  <a:cubicBezTo>
                    <a:pt x="2189" y="232"/>
                    <a:pt x="1716" y="1"/>
                    <a:pt x="12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3"/>
            <p:cNvSpPr/>
            <p:nvPr/>
          </p:nvSpPr>
          <p:spPr>
            <a:xfrm>
              <a:off x="8257550" y="2964963"/>
              <a:ext cx="101675" cy="90600"/>
            </a:xfrm>
            <a:custGeom>
              <a:avLst/>
              <a:gdLst/>
              <a:ahLst/>
              <a:cxnLst/>
              <a:rect l="l" t="t" r="r" b="b"/>
              <a:pathLst>
                <a:path w="4067" h="3624" extrusionOk="0">
                  <a:moveTo>
                    <a:pt x="2070" y="0"/>
                  </a:moveTo>
                  <a:cubicBezTo>
                    <a:pt x="1520" y="0"/>
                    <a:pt x="973" y="252"/>
                    <a:pt x="610" y="730"/>
                  </a:cubicBezTo>
                  <a:cubicBezTo>
                    <a:pt x="1" y="1531"/>
                    <a:pt x="143" y="2667"/>
                    <a:pt x="928" y="3265"/>
                  </a:cubicBezTo>
                  <a:cubicBezTo>
                    <a:pt x="1247" y="3507"/>
                    <a:pt x="1622" y="3624"/>
                    <a:pt x="1996" y="3624"/>
                  </a:cubicBezTo>
                  <a:cubicBezTo>
                    <a:pt x="2546" y="3624"/>
                    <a:pt x="3094" y="3372"/>
                    <a:pt x="3457" y="2895"/>
                  </a:cubicBezTo>
                  <a:cubicBezTo>
                    <a:pt x="4066" y="2092"/>
                    <a:pt x="3924" y="958"/>
                    <a:pt x="3139" y="360"/>
                  </a:cubicBezTo>
                  <a:cubicBezTo>
                    <a:pt x="2820" y="117"/>
                    <a:pt x="2445" y="0"/>
                    <a:pt x="20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"/>
            <p:cNvSpPr/>
            <p:nvPr/>
          </p:nvSpPr>
          <p:spPr>
            <a:xfrm>
              <a:off x="8040225" y="2707138"/>
              <a:ext cx="406275" cy="371850"/>
            </a:xfrm>
            <a:custGeom>
              <a:avLst/>
              <a:gdLst/>
              <a:ahLst/>
              <a:cxnLst/>
              <a:rect l="l" t="t" r="r" b="b"/>
              <a:pathLst>
                <a:path w="16251" h="14874" extrusionOk="0">
                  <a:moveTo>
                    <a:pt x="9549" y="1"/>
                  </a:moveTo>
                  <a:cubicBezTo>
                    <a:pt x="7301" y="1"/>
                    <a:pt x="4176" y="1694"/>
                    <a:pt x="1616" y="4413"/>
                  </a:cubicBezTo>
                  <a:cubicBezTo>
                    <a:pt x="1" y="6131"/>
                    <a:pt x="286" y="8250"/>
                    <a:pt x="2265" y="8250"/>
                  </a:cubicBezTo>
                  <a:cubicBezTo>
                    <a:pt x="2594" y="8250"/>
                    <a:pt x="2970" y="8191"/>
                    <a:pt x="3393" y="8062"/>
                  </a:cubicBezTo>
                  <a:cubicBezTo>
                    <a:pt x="6352" y="7155"/>
                    <a:pt x="8783" y="5277"/>
                    <a:pt x="8784" y="5277"/>
                  </a:cubicBezTo>
                  <a:lnTo>
                    <a:pt x="8784" y="5277"/>
                  </a:lnTo>
                  <a:cubicBezTo>
                    <a:pt x="8784" y="5277"/>
                    <a:pt x="7095" y="7646"/>
                    <a:pt x="8989" y="7702"/>
                  </a:cubicBezTo>
                  <a:cubicBezTo>
                    <a:pt x="9068" y="7704"/>
                    <a:pt x="9146" y="7705"/>
                    <a:pt x="9223" y="7705"/>
                  </a:cubicBezTo>
                  <a:cubicBezTo>
                    <a:pt x="10974" y="7705"/>
                    <a:pt x="11989" y="7104"/>
                    <a:pt x="11989" y="7104"/>
                  </a:cubicBezTo>
                  <a:lnTo>
                    <a:pt x="11989" y="7104"/>
                  </a:lnTo>
                  <a:cubicBezTo>
                    <a:pt x="11989" y="7104"/>
                    <a:pt x="11627" y="8600"/>
                    <a:pt x="13166" y="9270"/>
                  </a:cubicBezTo>
                  <a:cubicBezTo>
                    <a:pt x="13166" y="9270"/>
                    <a:pt x="13660" y="13914"/>
                    <a:pt x="14978" y="14805"/>
                  </a:cubicBezTo>
                  <a:cubicBezTo>
                    <a:pt x="15047" y="14852"/>
                    <a:pt x="15110" y="14874"/>
                    <a:pt x="15170" y="14874"/>
                  </a:cubicBezTo>
                  <a:cubicBezTo>
                    <a:pt x="16251" y="14874"/>
                    <a:pt x="15851" y="7547"/>
                    <a:pt x="15701" y="5716"/>
                  </a:cubicBezTo>
                  <a:cubicBezTo>
                    <a:pt x="15578" y="4189"/>
                    <a:pt x="13733" y="4059"/>
                    <a:pt x="13733" y="4059"/>
                  </a:cubicBezTo>
                  <a:cubicBezTo>
                    <a:pt x="13733" y="4059"/>
                    <a:pt x="13657" y="1337"/>
                    <a:pt x="10799" y="217"/>
                  </a:cubicBezTo>
                  <a:cubicBezTo>
                    <a:pt x="10427" y="71"/>
                    <a:pt x="10006" y="1"/>
                    <a:pt x="954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"/>
            <p:cNvSpPr/>
            <p:nvPr/>
          </p:nvSpPr>
          <p:spPr>
            <a:xfrm>
              <a:off x="7870425" y="2716538"/>
              <a:ext cx="390350" cy="115250"/>
            </a:xfrm>
            <a:custGeom>
              <a:avLst/>
              <a:gdLst/>
              <a:ahLst/>
              <a:cxnLst/>
              <a:rect l="l" t="t" r="r" b="b"/>
              <a:pathLst>
                <a:path w="15614" h="4610" extrusionOk="0">
                  <a:moveTo>
                    <a:pt x="6154" y="0"/>
                  </a:moveTo>
                  <a:cubicBezTo>
                    <a:pt x="4365" y="0"/>
                    <a:pt x="2751" y="476"/>
                    <a:pt x="1759" y="1838"/>
                  </a:cubicBezTo>
                  <a:cubicBezTo>
                    <a:pt x="0" y="4255"/>
                    <a:pt x="4295" y="4610"/>
                    <a:pt x="6972" y="4610"/>
                  </a:cubicBezTo>
                  <a:cubicBezTo>
                    <a:pt x="8087" y="4610"/>
                    <a:pt x="8921" y="4548"/>
                    <a:pt x="8921" y="4548"/>
                  </a:cubicBezTo>
                  <a:lnTo>
                    <a:pt x="15614" y="2497"/>
                  </a:lnTo>
                  <a:cubicBezTo>
                    <a:pt x="14450" y="2102"/>
                    <a:pt x="9915" y="0"/>
                    <a:pt x="61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"/>
            <p:cNvSpPr/>
            <p:nvPr/>
          </p:nvSpPr>
          <p:spPr>
            <a:xfrm>
              <a:off x="8362275" y="2891713"/>
              <a:ext cx="79500" cy="131275"/>
            </a:xfrm>
            <a:custGeom>
              <a:avLst/>
              <a:gdLst/>
              <a:ahLst/>
              <a:cxnLst/>
              <a:rect l="l" t="t" r="r" b="b"/>
              <a:pathLst>
                <a:path w="3180" h="5251" extrusionOk="0">
                  <a:moveTo>
                    <a:pt x="1250" y="1"/>
                  </a:moveTo>
                  <a:cubicBezTo>
                    <a:pt x="534" y="1"/>
                    <a:pt x="138" y="1531"/>
                    <a:pt x="82" y="2647"/>
                  </a:cubicBezTo>
                  <a:cubicBezTo>
                    <a:pt x="0" y="4277"/>
                    <a:pt x="559" y="5251"/>
                    <a:pt x="1250" y="5251"/>
                  </a:cubicBezTo>
                  <a:cubicBezTo>
                    <a:pt x="1543" y="5251"/>
                    <a:pt x="1860" y="5076"/>
                    <a:pt x="2162" y="4704"/>
                  </a:cubicBezTo>
                  <a:cubicBezTo>
                    <a:pt x="3179" y="3450"/>
                    <a:pt x="3089" y="1735"/>
                    <a:pt x="1939" y="417"/>
                  </a:cubicBezTo>
                  <a:cubicBezTo>
                    <a:pt x="1683" y="125"/>
                    <a:pt x="1454" y="1"/>
                    <a:pt x="12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"/>
            <p:cNvSpPr/>
            <p:nvPr/>
          </p:nvSpPr>
          <p:spPr>
            <a:xfrm>
              <a:off x="8378425" y="2721788"/>
              <a:ext cx="47900" cy="88575"/>
            </a:xfrm>
            <a:custGeom>
              <a:avLst/>
              <a:gdLst/>
              <a:ahLst/>
              <a:cxnLst/>
              <a:rect l="l" t="t" r="r" b="b"/>
              <a:pathLst>
                <a:path w="1916" h="3543" extrusionOk="0">
                  <a:moveTo>
                    <a:pt x="885" y="1"/>
                  </a:moveTo>
                  <a:cubicBezTo>
                    <a:pt x="786" y="970"/>
                    <a:pt x="1" y="3543"/>
                    <a:pt x="142" y="3543"/>
                  </a:cubicBezTo>
                  <a:cubicBezTo>
                    <a:pt x="156" y="3543"/>
                    <a:pt x="176" y="3521"/>
                    <a:pt x="206" y="3475"/>
                  </a:cubicBezTo>
                  <a:cubicBezTo>
                    <a:pt x="563" y="2923"/>
                    <a:pt x="1352" y="2454"/>
                    <a:pt x="1529" y="1820"/>
                  </a:cubicBezTo>
                  <a:cubicBezTo>
                    <a:pt x="1915" y="435"/>
                    <a:pt x="885" y="1"/>
                    <a:pt x="88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3"/>
            <p:cNvSpPr/>
            <p:nvPr/>
          </p:nvSpPr>
          <p:spPr>
            <a:xfrm>
              <a:off x="8070675" y="3051688"/>
              <a:ext cx="16725" cy="20425"/>
            </a:xfrm>
            <a:custGeom>
              <a:avLst/>
              <a:gdLst/>
              <a:ahLst/>
              <a:cxnLst/>
              <a:rect l="l" t="t" r="r" b="b"/>
              <a:pathLst>
                <a:path w="669" h="817" extrusionOk="0">
                  <a:moveTo>
                    <a:pt x="283" y="1"/>
                  </a:moveTo>
                  <a:cubicBezTo>
                    <a:pt x="225" y="1"/>
                    <a:pt x="173" y="24"/>
                    <a:pt x="136" y="75"/>
                  </a:cubicBezTo>
                  <a:lnTo>
                    <a:pt x="92" y="165"/>
                  </a:lnTo>
                  <a:cubicBezTo>
                    <a:pt x="0" y="455"/>
                    <a:pt x="215" y="607"/>
                    <a:pt x="258" y="658"/>
                  </a:cubicBezTo>
                  <a:cubicBezTo>
                    <a:pt x="355" y="777"/>
                    <a:pt x="448" y="816"/>
                    <a:pt x="515" y="816"/>
                  </a:cubicBezTo>
                  <a:cubicBezTo>
                    <a:pt x="553" y="816"/>
                    <a:pt x="583" y="804"/>
                    <a:pt x="600" y="786"/>
                  </a:cubicBezTo>
                  <a:cubicBezTo>
                    <a:pt x="652" y="732"/>
                    <a:pt x="669" y="625"/>
                    <a:pt x="661" y="515"/>
                  </a:cubicBezTo>
                  <a:cubicBezTo>
                    <a:pt x="649" y="315"/>
                    <a:pt x="652" y="255"/>
                    <a:pt x="521" y="119"/>
                  </a:cubicBezTo>
                  <a:cubicBezTo>
                    <a:pt x="447" y="42"/>
                    <a:pt x="360" y="1"/>
                    <a:pt x="28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"/>
            <p:cNvSpPr/>
            <p:nvPr/>
          </p:nvSpPr>
          <p:spPr>
            <a:xfrm>
              <a:off x="8067650" y="3047988"/>
              <a:ext cx="24825" cy="27925"/>
            </a:xfrm>
            <a:custGeom>
              <a:avLst/>
              <a:gdLst/>
              <a:ahLst/>
              <a:cxnLst/>
              <a:rect l="l" t="t" r="r" b="b"/>
              <a:pathLst>
                <a:path w="993" h="1117" extrusionOk="0">
                  <a:moveTo>
                    <a:pt x="420" y="303"/>
                  </a:moveTo>
                  <a:cubicBezTo>
                    <a:pt x="501" y="303"/>
                    <a:pt x="598" y="430"/>
                    <a:pt x="616" y="496"/>
                  </a:cubicBezTo>
                  <a:cubicBezTo>
                    <a:pt x="631" y="550"/>
                    <a:pt x="631" y="611"/>
                    <a:pt x="633" y="665"/>
                  </a:cubicBezTo>
                  <a:cubicBezTo>
                    <a:pt x="634" y="713"/>
                    <a:pt x="626" y="753"/>
                    <a:pt x="624" y="799"/>
                  </a:cubicBezTo>
                  <a:cubicBezTo>
                    <a:pt x="624" y="805"/>
                    <a:pt x="623" y="810"/>
                    <a:pt x="623" y="813"/>
                  </a:cubicBezTo>
                  <a:lnTo>
                    <a:pt x="623" y="813"/>
                  </a:lnTo>
                  <a:cubicBezTo>
                    <a:pt x="546" y="800"/>
                    <a:pt x="477" y="697"/>
                    <a:pt x="428" y="642"/>
                  </a:cubicBezTo>
                  <a:cubicBezTo>
                    <a:pt x="347" y="554"/>
                    <a:pt x="324" y="468"/>
                    <a:pt x="359" y="352"/>
                  </a:cubicBezTo>
                  <a:cubicBezTo>
                    <a:pt x="361" y="345"/>
                    <a:pt x="362" y="338"/>
                    <a:pt x="363" y="331"/>
                  </a:cubicBezTo>
                  <a:lnTo>
                    <a:pt x="363" y="331"/>
                  </a:lnTo>
                  <a:cubicBezTo>
                    <a:pt x="363" y="331"/>
                    <a:pt x="364" y="331"/>
                    <a:pt x="364" y="331"/>
                  </a:cubicBezTo>
                  <a:cubicBezTo>
                    <a:pt x="380" y="311"/>
                    <a:pt x="400" y="303"/>
                    <a:pt x="420" y="303"/>
                  </a:cubicBezTo>
                  <a:close/>
                  <a:moveTo>
                    <a:pt x="622" y="815"/>
                  </a:moveTo>
                  <a:cubicBezTo>
                    <a:pt x="621" y="820"/>
                    <a:pt x="618" y="822"/>
                    <a:pt x="617" y="822"/>
                  </a:cubicBezTo>
                  <a:cubicBezTo>
                    <a:pt x="614" y="822"/>
                    <a:pt x="614" y="817"/>
                    <a:pt x="622" y="815"/>
                  </a:cubicBezTo>
                  <a:close/>
                  <a:moveTo>
                    <a:pt x="397" y="1"/>
                  </a:moveTo>
                  <a:cubicBezTo>
                    <a:pt x="309" y="1"/>
                    <a:pt x="222" y="35"/>
                    <a:pt x="151" y="118"/>
                  </a:cubicBezTo>
                  <a:cubicBezTo>
                    <a:pt x="129" y="143"/>
                    <a:pt x="118" y="169"/>
                    <a:pt x="114" y="196"/>
                  </a:cubicBezTo>
                  <a:lnTo>
                    <a:pt x="114" y="196"/>
                  </a:lnTo>
                  <a:cubicBezTo>
                    <a:pt x="93" y="213"/>
                    <a:pt x="76" y="238"/>
                    <a:pt x="67" y="272"/>
                  </a:cubicBezTo>
                  <a:cubicBezTo>
                    <a:pt x="0" y="524"/>
                    <a:pt x="85" y="713"/>
                    <a:pt x="254" y="894"/>
                  </a:cubicBezTo>
                  <a:cubicBezTo>
                    <a:pt x="349" y="997"/>
                    <a:pt x="502" y="1116"/>
                    <a:pt x="647" y="1116"/>
                  </a:cubicBezTo>
                  <a:cubicBezTo>
                    <a:pt x="714" y="1116"/>
                    <a:pt x="780" y="1091"/>
                    <a:pt x="837" y="1027"/>
                  </a:cubicBezTo>
                  <a:cubicBezTo>
                    <a:pt x="993" y="855"/>
                    <a:pt x="967" y="467"/>
                    <a:pt x="844" y="278"/>
                  </a:cubicBezTo>
                  <a:cubicBezTo>
                    <a:pt x="749" y="130"/>
                    <a:pt x="569" y="1"/>
                    <a:pt x="39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"/>
            <p:cNvSpPr/>
            <p:nvPr/>
          </p:nvSpPr>
          <p:spPr>
            <a:xfrm>
              <a:off x="8243750" y="2966613"/>
              <a:ext cx="16400" cy="17450"/>
            </a:xfrm>
            <a:custGeom>
              <a:avLst/>
              <a:gdLst/>
              <a:ahLst/>
              <a:cxnLst/>
              <a:rect l="l" t="t" r="r" b="b"/>
              <a:pathLst>
                <a:path w="656" h="698" extrusionOk="0">
                  <a:moveTo>
                    <a:pt x="283" y="1"/>
                  </a:moveTo>
                  <a:cubicBezTo>
                    <a:pt x="225" y="1"/>
                    <a:pt x="173" y="24"/>
                    <a:pt x="137" y="74"/>
                  </a:cubicBezTo>
                  <a:lnTo>
                    <a:pt x="92" y="163"/>
                  </a:lnTo>
                  <a:cubicBezTo>
                    <a:pt x="1" y="454"/>
                    <a:pt x="178" y="487"/>
                    <a:pt x="222" y="539"/>
                  </a:cubicBezTo>
                  <a:cubicBezTo>
                    <a:pt x="318" y="659"/>
                    <a:pt x="411" y="698"/>
                    <a:pt x="478" y="698"/>
                  </a:cubicBezTo>
                  <a:cubicBezTo>
                    <a:pt x="516" y="698"/>
                    <a:pt x="546" y="685"/>
                    <a:pt x="563" y="667"/>
                  </a:cubicBezTo>
                  <a:cubicBezTo>
                    <a:pt x="617" y="613"/>
                    <a:pt x="633" y="507"/>
                    <a:pt x="625" y="397"/>
                  </a:cubicBezTo>
                  <a:cubicBezTo>
                    <a:pt x="612" y="197"/>
                    <a:pt x="656" y="254"/>
                    <a:pt x="522" y="120"/>
                  </a:cubicBezTo>
                  <a:cubicBezTo>
                    <a:pt x="447" y="42"/>
                    <a:pt x="360" y="1"/>
                    <a:pt x="28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"/>
            <p:cNvSpPr/>
            <p:nvPr/>
          </p:nvSpPr>
          <p:spPr>
            <a:xfrm>
              <a:off x="8241125" y="2962888"/>
              <a:ext cx="22225" cy="24875"/>
            </a:xfrm>
            <a:custGeom>
              <a:avLst/>
              <a:gdLst/>
              <a:ahLst/>
              <a:cxnLst/>
              <a:rect l="l" t="t" r="r" b="b"/>
              <a:pathLst>
                <a:path w="889" h="995" extrusionOk="0">
                  <a:moveTo>
                    <a:pt x="400" y="303"/>
                  </a:moveTo>
                  <a:cubicBezTo>
                    <a:pt x="431" y="303"/>
                    <a:pt x="462" y="324"/>
                    <a:pt x="492" y="348"/>
                  </a:cubicBezTo>
                  <a:cubicBezTo>
                    <a:pt x="518" y="367"/>
                    <a:pt x="540" y="394"/>
                    <a:pt x="561" y="416"/>
                  </a:cubicBezTo>
                  <a:cubicBezTo>
                    <a:pt x="567" y="422"/>
                    <a:pt x="571" y="428"/>
                    <a:pt x="574" y="432"/>
                  </a:cubicBezTo>
                  <a:lnTo>
                    <a:pt x="574" y="432"/>
                  </a:lnTo>
                  <a:cubicBezTo>
                    <a:pt x="574" y="434"/>
                    <a:pt x="574" y="436"/>
                    <a:pt x="574" y="438"/>
                  </a:cubicBezTo>
                  <a:cubicBezTo>
                    <a:pt x="574" y="462"/>
                    <a:pt x="574" y="485"/>
                    <a:pt x="576" y="512"/>
                  </a:cubicBezTo>
                  <a:cubicBezTo>
                    <a:pt x="577" y="561"/>
                    <a:pt x="584" y="611"/>
                    <a:pt x="574" y="661"/>
                  </a:cubicBezTo>
                  <a:cubicBezTo>
                    <a:pt x="572" y="672"/>
                    <a:pt x="566" y="683"/>
                    <a:pt x="563" y="691"/>
                  </a:cubicBezTo>
                  <a:lnTo>
                    <a:pt x="563" y="691"/>
                  </a:lnTo>
                  <a:cubicBezTo>
                    <a:pt x="546" y="679"/>
                    <a:pt x="506" y="659"/>
                    <a:pt x="499" y="652"/>
                  </a:cubicBezTo>
                  <a:cubicBezTo>
                    <a:pt x="453" y="615"/>
                    <a:pt x="422" y="571"/>
                    <a:pt x="376" y="536"/>
                  </a:cubicBezTo>
                  <a:cubicBezTo>
                    <a:pt x="351" y="516"/>
                    <a:pt x="337" y="513"/>
                    <a:pt x="328" y="497"/>
                  </a:cubicBezTo>
                  <a:cubicBezTo>
                    <a:pt x="307" y="449"/>
                    <a:pt x="327" y="398"/>
                    <a:pt x="340" y="349"/>
                  </a:cubicBezTo>
                  <a:cubicBezTo>
                    <a:pt x="341" y="344"/>
                    <a:pt x="343" y="339"/>
                    <a:pt x="344" y="334"/>
                  </a:cubicBezTo>
                  <a:lnTo>
                    <a:pt x="344" y="334"/>
                  </a:lnTo>
                  <a:cubicBezTo>
                    <a:pt x="345" y="333"/>
                    <a:pt x="345" y="332"/>
                    <a:pt x="346" y="331"/>
                  </a:cubicBezTo>
                  <a:cubicBezTo>
                    <a:pt x="364" y="311"/>
                    <a:pt x="382" y="303"/>
                    <a:pt x="400" y="303"/>
                  </a:cubicBezTo>
                  <a:close/>
                  <a:moveTo>
                    <a:pt x="374" y="0"/>
                  </a:moveTo>
                  <a:cubicBezTo>
                    <a:pt x="288" y="0"/>
                    <a:pt x="204" y="34"/>
                    <a:pt x="133" y="118"/>
                  </a:cubicBezTo>
                  <a:cubicBezTo>
                    <a:pt x="112" y="144"/>
                    <a:pt x="101" y="171"/>
                    <a:pt x="97" y="198"/>
                  </a:cubicBezTo>
                  <a:lnTo>
                    <a:pt x="97" y="198"/>
                  </a:lnTo>
                  <a:cubicBezTo>
                    <a:pt x="77" y="215"/>
                    <a:pt x="61" y="239"/>
                    <a:pt x="51" y="271"/>
                  </a:cubicBezTo>
                  <a:cubicBezTo>
                    <a:pt x="17" y="392"/>
                    <a:pt x="1" y="526"/>
                    <a:pt x="66" y="643"/>
                  </a:cubicBezTo>
                  <a:cubicBezTo>
                    <a:pt x="86" y="679"/>
                    <a:pt x="114" y="710"/>
                    <a:pt x="143" y="736"/>
                  </a:cubicBezTo>
                  <a:cubicBezTo>
                    <a:pt x="160" y="751"/>
                    <a:pt x="179" y="765"/>
                    <a:pt x="197" y="777"/>
                  </a:cubicBezTo>
                  <a:cubicBezTo>
                    <a:pt x="200" y="781"/>
                    <a:pt x="220" y="796"/>
                    <a:pt x="221" y="796"/>
                  </a:cubicBezTo>
                  <a:cubicBezTo>
                    <a:pt x="222" y="796"/>
                    <a:pt x="221" y="795"/>
                    <a:pt x="218" y="793"/>
                  </a:cubicBezTo>
                  <a:lnTo>
                    <a:pt x="218" y="793"/>
                  </a:lnTo>
                  <a:cubicBezTo>
                    <a:pt x="290" y="859"/>
                    <a:pt x="387" y="964"/>
                    <a:pt x="517" y="988"/>
                  </a:cubicBezTo>
                  <a:cubicBezTo>
                    <a:pt x="538" y="992"/>
                    <a:pt x="558" y="994"/>
                    <a:pt x="579" y="994"/>
                  </a:cubicBezTo>
                  <a:cubicBezTo>
                    <a:pt x="660" y="994"/>
                    <a:pt x="737" y="963"/>
                    <a:pt x="790" y="898"/>
                  </a:cubicBezTo>
                  <a:cubicBezTo>
                    <a:pt x="889" y="782"/>
                    <a:pt x="879" y="623"/>
                    <a:pt x="876" y="482"/>
                  </a:cubicBezTo>
                  <a:cubicBezTo>
                    <a:pt x="872" y="392"/>
                    <a:pt x="871" y="320"/>
                    <a:pt x="812" y="246"/>
                  </a:cubicBezTo>
                  <a:cubicBezTo>
                    <a:pt x="707" y="120"/>
                    <a:pt x="536" y="0"/>
                    <a:pt x="37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"/>
            <p:cNvSpPr/>
            <p:nvPr/>
          </p:nvSpPr>
          <p:spPr>
            <a:xfrm>
              <a:off x="7979275" y="2863088"/>
              <a:ext cx="96200" cy="115650"/>
            </a:xfrm>
            <a:custGeom>
              <a:avLst/>
              <a:gdLst/>
              <a:ahLst/>
              <a:cxnLst/>
              <a:rect l="l" t="t" r="r" b="b"/>
              <a:pathLst>
                <a:path w="3848" h="4626" extrusionOk="0">
                  <a:moveTo>
                    <a:pt x="3255" y="0"/>
                  </a:moveTo>
                  <a:cubicBezTo>
                    <a:pt x="2548" y="0"/>
                    <a:pt x="971" y="941"/>
                    <a:pt x="971" y="941"/>
                  </a:cubicBezTo>
                  <a:cubicBezTo>
                    <a:pt x="719" y="3158"/>
                    <a:pt x="1" y="4626"/>
                    <a:pt x="591" y="4626"/>
                  </a:cubicBezTo>
                  <a:cubicBezTo>
                    <a:pt x="658" y="4626"/>
                    <a:pt x="741" y="4607"/>
                    <a:pt x="843" y="4569"/>
                  </a:cubicBezTo>
                  <a:cubicBezTo>
                    <a:pt x="1852" y="4192"/>
                    <a:pt x="3848" y="720"/>
                    <a:pt x="3563" y="141"/>
                  </a:cubicBezTo>
                  <a:cubicBezTo>
                    <a:pt x="3513" y="42"/>
                    <a:pt x="3403" y="0"/>
                    <a:pt x="32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"/>
            <p:cNvSpPr/>
            <p:nvPr/>
          </p:nvSpPr>
          <p:spPr>
            <a:xfrm>
              <a:off x="8382125" y="2927638"/>
              <a:ext cx="29450" cy="58175"/>
            </a:xfrm>
            <a:custGeom>
              <a:avLst/>
              <a:gdLst/>
              <a:ahLst/>
              <a:cxnLst/>
              <a:rect l="l" t="t" r="r" b="b"/>
              <a:pathLst>
                <a:path w="1178" h="2327" extrusionOk="0">
                  <a:moveTo>
                    <a:pt x="1007" y="0"/>
                  </a:moveTo>
                  <a:cubicBezTo>
                    <a:pt x="979" y="0"/>
                    <a:pt x="950" y="8"/>
                    <a:pt x="925" y="24"/>
                  </a:cubicBezTo>
                  <a:cubicBezTo>
                    <a:pt x="1" y="614"/>
                    <a:pt x="161" y="2130"/>
                    <a:pt x="168" y="2194"/>
                  </a:cubicBezTo>
                  <a:cubicBezTo>
                    <a:pt x="176" y="2269"/>
                    <a:pt x="240" y="2326"/>
                    <a:pt x="317" y="2326"/>
                  </a:cubicBezTo>
                  <a:cubicBezTo>
                    <a:pt x="324" y="2326"/>
                    <a:pt x="329" y="2326"/>
                    <a:pt x="334" y="2325"/>
                  </a:cubicBezTo>
                  <a:cubicBezTo>
                    <a:pt x="415" y="2315"/>
                    <a:pt x="474" y="2241"/>
                    <a:pt x="466" y="2159"/>
                  </a:cubicBezTo>
                  <a:cubicBezTo>
                    <a:pt x="465" y="2144"/>
                    <a:pt x="320" y="763"/>
                    <a:pt x="1087" y="276"/>
                  </a:cubicBezTo>
                  <a:cubicBezTo>
                    <a:pt x="1156" y="230"/>
                    <a:pt x="1177" y="139"/>
                    <a:pt x="1132" y="70"/>
                  </a:cubicBezTo>
                  <a:cubicBezTo>
                    <a:pt x="1104" y="25"/>
                    <a:pt x="1056" y="0"/>
                    <a:pt x="10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"/>
            <p:cNvSpPr/>
            <p:nvPr/>
          </p:nvSpPr>
          <p:spPr>
            <a:xfrm>
              <a:off x="8387800" y="2960788"/>
              <a:ext cx="26725" cy="15100"/>
            </a:xfrm>
            <a:custGeom>
              <a:avLst/>
              <a:gdLst/>
              <a:ahLst/>
              <a:cxnLst/>
              <a:rect l="l" t="t" r="r" b="b"/>
              <a:pathLst>
                <a:path w="1069" h="604" extrusionOk="0">
                  <a:moveTo>
                    <a:pt x="430" y="0"/>
                  </a:moveTo>
                  <a:cubicBezTo>
                    <a:pt x="402" y="0"/>
                    <a:pt x="374" y="3"/>
                    <a:pt x="346" y="9"/>
                  </a:cubicBezTo>
                  <a:cubicBezTo>
                    <a:pt x="116" y="58"/>
                    <a:pt x="34" y="281"/>
                    <a:pt x="26" y="305"/>
                  </a:cubicBezTo>
                  <a:cubicBezTo>
                    <a:pt x="0" y="384"/>
                    <a:pt x="41" y="468"/>
                    <a:pt x="118" y="494"/>
                  </a:cubicBezTo>
                  <a:cubicBezTo>
                    <a:pt x="135" y="500"/>
                    <a:pt x="153" y="504"/>
                    <a:pt x="170" y="504"/>
                  </a:cubicBezTo>
                  <a:cubicBezTo>
                    <a:pt x="231" y="504"/>
                    <a:pt x="287" y="465"/>
                    <a:pt x="310" y="404"/>
                  </a:cubicBezTo>
                  <a:cubicBezTo>
                    <a:pt x="310" y="404"/>
                    <a:pt x="344" y="317"/>
                    <a:pt x="408" y="304"/>
                  </a:cubicBezTo>
                  <a:cubicBezTo>
                    <a:pt x="412" y="303"/>
                    <a:pt x="418" y="302"/>
                    <a:pt x="425" y="302"/>
                  </a:cubicBezTo>
                  <a:cubicBezTo>
                    <a:pt x="473" y="302"/>
                    <a:pt x="589" y="333"/>
                    <a:pt x="790" y="555"/>
                  </a:cubicBezTo>
                  <a:cubicBezTo>
                    <a:pt x="819" y="587"/>
                    <a:pt x="860" y="604"/>
                    <a:pt x="901" y="604"/>
                  </a:cubicBezTo>
                  <a:cubicBezTo>
                    <a:pt x="937" y="604"/>
                    <a:pt x="975" y="591"/>
                    <a:pt x="1003" y="563"/>
                  </a:cubicBezTo>
                  <a:cubicBezTo>
                    <a:pt x="1065" y="505"/>
                    <a:pt x="1068" y="410"/>
                    <a:pt x="1014" y="350"/>
                  </a:cubicBezTo>
                  <a:cubicBezTo>
                    <a:pt x="800" y="115"/>
                    <a:pt x="608" y="0"/>
                    <a:pt x="43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"/>
            <p:cNvSpPr/>
            <p:nvPr/>
          </p:nvSpPr>
          <p:spPr>
            <a:xfrm>
              <a:off x="8219675" y="3029663"/>
              <a:ext cx="87975" cy="77400"/>
            </a:xfrm>
            <a:custGeom>
              <a:avLst/>
              <a:gdLst/>
              <a:ahLst/>
              <a:cxnLst/>
              <a:rect l="l" t="t" r="r" b="b"/>
              <a:pathLst>
                <a:path w="3519" h="3096" extrusionOk="0">
                  <a:moveTo>
                    <a:pt x="2660" y="0"/>
                  </a:moveTo>
                  <a:cubicBezTo>
                    <a:pt x="2575" y="0"/>
                    <a:pt x="2495" y="54"/>
                    <a:pt x="2466" y="140"/>
                  </a:cubicBezTo>
                  <a:cubicBezTo>
                    <a:pt x="2428" y="246"/>
                    <a:pt x="2484" y="366"/>
                    <a:pt x="2592" y="405"/>
                  </a:cubicBezTo>
                  <a:cubicBezTo>
                    <a:pt x="2645" y="421"/>
                    <a:pt x="3092" y="598"/>
                    <a:pt x="3046" y="1159"/>
                  </a:cubicBezTo>
                  <a:cubicBezTo>
                    <a:pt x="3015" y="1532"/>
                    <a:pt x="2735" y="1832"/>
                    <a:pt x="2506" y="2016"/>
                  </a:cubicBezTo>
                  <a:cubicBezTo>
                    <a:pt x="1997" y="2426"/>
                    <a:pt x="1234" y="2679"/>
                    <a:pt x="562" y="2679"/>
                  </a:cubicBezTo>
                  <a:cubicBezTo>
                    <a:pt x="455" y="2679"/>
                    <a:pt x="350" y="2673"/>
                    <a:pt x="249" y="2660"/>
                  </a:cubicBezTo>
                  <a:cubicBezTo>
                    <a:pt x="240" y="2659"/>
                    <a:pt x="231" y="2658"/>
                    <a:pt x="222" y="2658"/>
                  </a:cubicBezTo>
                  <a:cubicBezTo>
                    <a:pt x="121" y="2658"/>
                    <a:pt x="30" y="2733"/>
                    <a:pt x="16" y="2838"/>
                  </a:cubicBezTo>
                  <a:cubicBezTo>
                    <a:pt x="0" y="2953"/>
                    <a:pt x="80" y="3056"/>
                    <a:pt x="195" y="3071"/>
                  </a:cubicBezTo>
                  <a:cubicBezTo>
                    <a:pt x="316" y="3087"/>
                    <a:pt x="441" y="3096"/>
                    <a:pt x="567" y="3096"/>
                  </a:cubicBezTo>
                  <a:cubicBezTo>
                    <a:pt x="1336" y="3096"/>
                    <a:pt x="2179" y="2814"/>
                    <a:pt x="2764" y="2340"/>
                  </a:cubicBezTo>
                  <a:cubicBezTo>
                    <a:pt x="3186" y="2003"/>
                    <a:pt x="3425" y="1604"/>
                    <a:pt x="3459" y="1193"/>
                  </a:cubicBezTo>
                  <a:cubicBezTo>
                    <a:pt x="3518" y="475"/>
                    <a:pt x="3007" y="105"/>
                    <a:pt x="2728" y="12"/>
                  </a:cubicBezTo>
                  <a:cubicBezTo>
                    <a:pt x="2706" y="4"/>
                    <a:pt x="2683" y="0"/>
                    <a:pt x="266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"/>
            <p:cNvSpPr/>
            <p:nvPr/>
          </p:nvSpPr>
          <p:spPr>
            <a:xfrm>
              <a:off x="8014800" y="2986188"/>
              <a:ext cx="77425" cy="78975"/>
            </a:xfrm>
            <a:custGeom>
              <a:avLst/>
              <a:gdLst/>
              <a:ahLst/>
              <a:cxnLst/>
              <a:rect l="l" t="t" r="r" b="b"/>
              <a:pathLst>
                <a:path w="3097" h="3159" extrusionOk="0">
                  <a:moveTo>
                    <a:pt x="1827" y="0"/>
                  </a:moveTo>
                  <a:cubicBezTo>
                    <a:pt x="1217" y="0"/>
                    <a:pt x="598" y="347"/>
                    <a:pt x="321" y="931"/>
                  </a:cubicBezTo>
                  <a:cubicBezTo>
                    <a:pt x="26" y="1552"/>
                    <a:pt x="0" y="2555"/>
                    <a:pt x="436" y="3109"/>
                  </a:cubicBezTo>
                  <a:cubicBezTo>
                    <a:pt x="463" y="3144"/>
                    <a:pt x="500" y="3159"/>
                    <a:pt x="537" y="3159"/>
                  </a:cubicBezTo>
                  <a:cubicBezTo>
                    <a:pt x="610" y="3159"/>
                    <a:pt x="687" y="3105"/>
                    <a:pt x="708" y="3037"/>
                  </a:cubicBezTo>
                  <a:cubicBezTo>
                    <a:pt x="856" y="2563"/>
                    <a:pt x="675" y="2064"/>
                    <a:pt x="782" y="1575"/>
                  </a:cubicBezTo>
                  <a:cubicBezTo>
                    <a:pt x="847" y="1271"/>
                    <a:pt x="995" y="984"/>
                    <a:pt x="1260" y="808"/>
                  </a:cubicBezTo>
                  <a:cubicBezTo>
                    <a:pt x="1422" y="700"/>
                    <a:pt x="1573" y="658"/>
                    <a:pt x="1720" y="658"/>
                  </a:cubicBezTo>
                  <a:cubicBezTo>
                    <a:pt x="2050" y="658"/>
                    <a:pt x="2355" y="868"/>
                    <a:pt x="2694" y="999"/>
                  </a:cubicBezTo>
                  <a:cubicBezTo>
                    <a:pt x="2729" y="1012"/>
                    <a:pt x="2761" y="1018"/>
                    <a:pt x="2791" y="1018"/>
                  </a:cubicBezTo>
                  <a:cubicBezTo>
                    <a:pt x="3009" y="1018"/>
                    <a:pt x="3097" y="700"/>
                    <a:pt x="2964" y="535"/>
                  </a:cubicBezTo>
                  <a:cubicBezTo>
                    <a:pt x="2666" y="166"/>
                    <a:pt x="2248" y="0"/>
                    <a:pt x="1827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"/>
            <p:cNvSpPr/>
            <p:nvPr/>
          </p:nvSpPr>
          <p:spPr>
            <a:xfrm>
              <a:off x="8170725" y="2899763"/>
              <a:ext cx="105900" cy="56050"/>
            </a:xfrm>
            <a:custGeom>
              <a:avLst/>
              <a:gdLst/>
              <a:ahLst/>
              <a:cxnLst/>
              <a:rect l="l" t="t" r="r" b="b"/>
              <a:pathLst>
                <a:path w="4236" h="2242" extrusionOk="0">
                  <a:moveTo>
                    <a:pt x="2139" y="1"/>
                  </a:moveTo>
                  <a:cubicBezTo>
                    <a:pt x="2019" y="1"/>
                    <a:pt x="1902" y="10"/>
                    <a:pt x="1793" y="28"/>
                  </a:cubicBezTo>
                  <a:cubicBezTo>
                    <a:pt x="868" y="184"/>
                    <a:pt x="74" y="1032"/>
                    <a:pt x="13" y="1970"/>
                  </a:cubicBezTo>
                  <a:cubicBezTo>
                    <a:pt x="1" y="2141"/>
                    <a:pt x="147" y="2241"/>
                    <a:pt x="292" y="2241"/>
                  </a:cubicBezTo>
                  <a:cubicBezTo>
                    <a:pt x="385" y="2241"/>
                    <a:pt x="478" y="2200"/>
                    <a:pt x="529" y="2109"/>
                  </a:cubicBezTo>
                  <a:cubicBezTo>
                    <a:pt x="911" y="1432"/>
                    <a:pt x="1145" y="741"/>
                    <a:pt x="2037" y="656"/>
                  </a:cubicBezTo>
                  <a:cubicBezTo>
                    <a:pt x="2086" y="651"/>
                    <a:pt x="2134" y="649"/>
                    <a:pt x="2181" y="649"/>
                  </a:cubicBezTo>
                  <a:cubicBezTo>
                    <a:pt x="2878" y="649"/>
                    <a:pt x="3337" y="1145"/>
                    <a:pt x="3988" y="1308"/>
                  </a:cubicBezTo>
                  <a:cubicBezTo>
                    <a:pt x="4000" y="1311"/>
                    <a:pt x="4012" y="1312"/>
                    <a:pt x="4025" y="1312"/>
                  </a:cubicBezTo>
                  <a:cubicBezTo>
                    <a:pt x="4126" y="1312"/>
                    <a:pt x="4235" y="1216"/>
                    <a:pt x="4191" y="1106"/>
                  </a:cubicBezTo>
                  <a:cubicBezTo>
                    <a:pt x="3896" y="389"/>
                    <a:pt x="2932" y="1"/>
                    <a:pt x="2139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"/>
            <p:cNvSpPr/>
            <p:nvPr/>
          </p:nvSpPr>
          <p:spPr>
            <a:xfrm>
              <a:off x="7976450" y="2968063"/>
              <a:ext cx="154350" cy="176050"/>
            </a:xfrm>
            <a:custGeom>
              <a:avLst/>
              <a:gdLst/>
              <a:ahLst/>
              <a:cxnLst/>
              <a:rect l="l" t="t" r="r" b="b"/>
              <a:pathLst>
                <a:path w="6174" h="7042" extrusionOk="0">
                  <a:moveTo>
                    <a:pt x="2645" y="0"/>
                  </a:moveTo>
                  <a:cubicBezTo>
                    <a:pt x="1421" y="0"/>
                    <a:pt x="363" y="918"/>
                    <a:pt x="199" y="2250"/>
                  </a:cubicBezTo>
                  <a:cubicBezTo>
                    <a:pt x="0" y="3865"/>
                    <a:pt x="1038" y="6094"/>
                    <a:pt x="2557" y="6779"/>
                  </a:cubicBezTo>
                  <a:cubicBezTo>
                    <a:pt x="2939" y="6951"/>
                    <a:pt x="3381" y="7041"/>
                    <a:pt x="3820" y="7041"/>
                  </a:cubicBezTo>
                  <a:cubicBezTo>
                    <a:pt x="4868" y="7041"/>
                    <a:pt x="5902" y="6528"/>
                    <a:pt x="6085" y="5402"/>
                  </a:cubicBezTo>
                  <a:cubicBezTo>
                    <a:pt x="6096" y="5334"/>
                    <a:pt x="6047" y="5292"/>
                    <a:pt x="5996" y="5292"/>
                  </a:cubicBezTo>
                  <a:cubicBezTo>
                    <a:pt x="5962" y="5292"/>
                    <a:pt x="5926" y="5312"/>
                    <a:pt x="5908" y="5356"/>
                  </a:cubicBezTo>
                  <a:cubicBezTo>
                    <a:pt x="5565" y="6193"/>
                    <a:pt x="4692" y="6591"/>
                    <a:pt x="3824" y="6591"/>
                  </a:cubicBezTo>
                  <a:cubicBezTo>
                    <a:pt x="3349" y="6591"/>
                    <a:pt x="2876" y="6472"/>
                    <a:pt x="2491" y="6240"/>
                  </a:cubicBezTo>
                  <a:cubicBezTo>
                    <a:pt x="1331" y="5542"/>
                    <a:pt x="500" y="3633"/>
                    <a:pt x="661" y="2315"/>
                  </a:cubicBezTo>
                  <a:cubicBezTo>
                    <a:pt x="808" y="1122"/>
                    <a:pt x="1659" y="505"/>
                    <a:pt x="2607" y="505"/>
                  </a:cubicBezTo>
                  <a:cubicBezTo>
                    <a:pt x="3118" y="505"/>
                    <a:pt x="3658" y="684"/>
                    <a:pt x="4130" y="1050"/>
                  </a:cubicBezTo>
                  <a:cubicBezTo>
                    <a:pt x="4656" y="1456"/>
                    <a:pt x="5126" y="1997"/>
                    <a:pt x="5339" y="2636"/>
                  </a:cubicBezTo>
                  <a:cubicBezTo>
                    <a:pt x="5528" y="3200"/>
                    <a:pt x="5526" y="3806"/>
                    <a:pt x="5682" y="4378"/>
                  </a:cubicBezTo>
                  <a:cubicBezTo>
                    <a:pt x="5701" y="4449"/>
                    <a:pt x="5752" y="4480"/>
                    <a:pt x="5806" y="4480"/>
                  </a:cubicBezTo>
                  <a:cubicBezTo>
                    <a:pt x="5877" y="4480"/>
                    <a:pt x="5951" y="4426"/>
                    <a:pt x="5962" y="4339"/>
                  </a:cubicBezTo>
                  <a:cubicBezTo>
                    <a:pt x="6173" y="2585"/>
                    <a:pt x="5290" y="857"/>
                    <a:pt x="3599" y="187"/>
                  </a:cubicBezTo>
                  <a:cubicBezTo>
                    <a:pt x="3278" y="60"/>
                    <a:pt x="2956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"/>
            <p:cNvSpPr/>
            <p:nvPr/>
          </p:nvSpPr>
          <p:spPr>
            <a:xfrm>
              <a:off x="8115925" y="3003613"/>
              <a:ext cx="63950" cy="101775"/>
            </a:xfrm>
            <a:custGeom>
              <a:avLst/>
              <a:gdLst/>
              <a:ahLst/>
              <a:cxnLst/>
              <a:rect l="l" t="t" r="r" b="b"/>
              <a:pathLst>
                <a:path w="2558" h="4071" extrusionOk="0">
                  <a:moveTo>
                    <a:pt x="324" y="1"/>
                  </a:moveTo>
                  <a:cubicBezTo>
                    <a:pt x="221" y="1"/>
                    <a:pt x="127" y="82"/>
                    <a:pt x="117" y="190"/>
                  </a:cubicBezTo>
                  <a:cubicBezTo>
                    <a:pt x="83" y="567"/>
                    <a:pt x="1" y="2791"/>
                    <a:pt x="227" y="3812"/>
                  </a:cubicBezTo>
                  <a:cubicBezTo>
                    <a:pt x="243" y="3885"/>
                    <a:pt x="306" y="4016"/>
                    <a:pt x="529" y="4057"/>
                  </a:cubicBezTo>
                  <a:cubicBezTo>
                    <a:pt x="578" y="4066"/>
                    <a:pt x="635" y="4070"/>
                    <a:pt x="699" y="4070"/>
                  </a:cubicBezTo>
                  <a:cubicBezTo>
                    <a:pt x="1271" y="4070"/>
                    <a:pt x="2377" y="3751"/>
                    <a:pt x="2493" y="3564"/>
                  </a:cubicBezTo>
                  <a:cubicBezTo>
                    <a:pt x="2557" y="3467"/>
                    <a:pt x="2528" y="3340"/>
                    <a:pt x="2431" y="3277"/>
                  </a:cubicBezTo>
                  <a:cubicBezTo>
                    <a:pt x="2396" y="3255"/>
                    <a:pt x="2357" y="3245"/>
                    <a:pt x="2318" y="3245"/>
                  </a:cubicBezTo>
                  <a:cubicBezTo>
                    <a:pt x="2264" y="3245"/>
                    <a:pt x="2211" y="3266"/>
                    <a:pt x="2172" y="3307"/>
                  </a:cubicBezTo>
                  <a:cubicBezTo>
                    <a:pt x="1978" y="3423"/>
                    <a:pt x="1061" y="3658"/>
                    <a:pt x="697" y="3658"/>
                  </a:cubicBezTo>
                  <a:cubicBezTo>
                    <a:pt x="667" y="3658"/>
                    <a:pt x="641" y="3656"/>
                    <a:pt x="619" y="3653"/>
                  </a:cubicBezTo>
                  <a:cubicBezTo>
                    <a:pt x="420" y="2651"/>
                    <a:pt x="502" y="539"/>
                    <a:pt x="530" y="228"/>
                  </a:cubicBezTo>
                  <a:cubicBezTo>
                    <a:pt x="542" y="113"/>
                    <a:pt x="457" y="12"/>
                    <a:pt x="342" y="2"/>
                  </a:cubicBezTo>
                  <a:cubicBezTo>
                    <a:pt x="336" y="1"/>
                    <a:pt x="330" y="1"/>
                    <a:pt x="32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"/>
            <p:cNvSpPr/>
            <p:nvPr/>
          </p:nvSpPr>
          <p:spPr>
            <a:xfrm>
              <a:off x="8120125" y="2854038"/>
              <a:ext cx="201925" cy="192475"/>
            </a:xfrm>
            <a:custGeom>
              <a:avLst/>
              <a:gdLst/>
              <a:ahLst/>
              <a:cxnLst/>
              <a:rect l="l" t="t" r="r" b="b"/>
              <a:pathLst>
                <a:path w="8077" h="7699" extrusionOk="0">
                  <a:moveTo>
                    <a:pt x="4047" y="447"/>
                  </a:moveTo>
                  <a:cubicBezTo>
                    <a:pt x="5294" y="447"/>
                    <a:pt x="6539" y="1095"/>
                    <a:pt x="7061" y="2286"/>
                  </a:cubicBezTo>
                  <a:cubicBezTo>
                    <a:pt x="7849" y="4084"/>
                    <a:pt x="7159" y="6308"/>
                    <a:pt x="5242" y="7056"/>
                  </a:cubicBezTo>
                  <a:cubicBezTo>
                    <a:pt x="4926" y="7180"/>
                    <a:pt x="4595" y="7236"/>
                    <a:pt x="4263" y="7236"/>
                  </a:cubicBezTo>
                  <a:cubicBezTo>
                    <a:pt x="3148" y="7236"/>
                    <a:pt x="2011" y="6602"/>
                    <a:pt x="1316" y="5752"/>
                  </a:cubicBezTo>
                  <a:lnTo>
                    <a:pt x="1316" y="5752"/>
                  </a:lnTo>
                  <a:cubicBezTo>
                    <a:pt x="1332" y="5705"/>
                    <a:pt x="1331" y="5651"/>
                    <a:pt x="1304" y="5595"/>
                  </a:cubicBezTo>
                  <a:cubicBezTo>
                    <a:pt x="570" y="3999"/>
                    <a:pt x="572" y="2147"/>
                    <a:pt x="2116" y="1044"/>
                  </a:cubicBezTo>
                  <a:cubicBezTo>
                    <a:pt x="2682" y="641"/>
                    <a:pt x="3365" y="447"/>
                    <a:pt x="4047" y="447"/>
                  </a:cubicBezTo>
                  <a:close/>
                  <a:moveTo>
                    <a:pt x="4021" y="1"/>
                  </a:moveTo>
                  <a:cubicBezTo>
                    <a:pt x="3173" y="1"/>
                    <a:pt x="2331" y="267"/>
                    <a:pt x="1662" y="828"/>
                  </a:cubicBezTo>
                  <a:cubicBezTo>
                    <a:pt x="131" y="2109"/>
                    <a:pt x="0" y="4120"/>
                    <a:pt x="952" y="5801"/>
                  </a:cubicBezTo>
                  <a:cubicBezTo>
                    <a:pt x="990" y="5868"/>
                    <a:pt x="1045" y="5899"/>
                    <a:pt x="1100" y="5903"/>
                  </a:cubicBezTo>
                  <a:lnTo>
                    <a:pt x="1100" y="5903"/>
                  </a:lnTo>
                  <a:cubicBezTo>
                    <a:pt x="1646" y="6952"/>
                    <a:pt x="2981" y="7638"/>
                    <a:pt x="4120" y="7695"/>
                  </a:cubicBezTo>
                  <a:cubicBezTo>
                    <a:pt x="4166" y="7698"/>
                    <a:pt x="4212" y="7699"/>
                    <a:pt x="4258" y="7699"/>
                  </a:cubicBezTo>
                  <a:cubicBezTo>
                    <a:pt x="5846" y="7699"/>
                    <a:pt x="7448" y="6346"/>
                    <a:pt x="7756" y="4792"/>
                  </a:cubicBezTo>
                  <a:cubicBezTo>
                    <a:pt x="8077" y="3148"/>
                    <a:pt x="7484" y="1298"/>
                    <a:pt x="5958" y="484"/>
                  </a:cubicBezTo>
                  <a:cubicBezTo>
                    <a:pt x="5364" y="166"/>
                    <a:pt x="4691" y="1"/>
                    <a:pt x="40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"/>
            <p:cNvSpPr/>
            <p:nvPr/>
          </p:nvSpPr>
          <p:spPr>
            <a:xfrm>
              <a:off x="8101675" y="2985413"/>
              <a:ext cx="53500" cy="39775"/>
            </a:xfrm>
            <a:custGeom>
              <a:avLst/>
              <a:gdLst/>
              <a:ahLst/>
              <a:cxnLst/>
              <a:rect l="l" t="t" r="r" b="b"/>
              <a:pathLst>
                <a:path w="2140" h="1591" extrusionOk="0">
                  <a:moveTo>
                    <a:pt x="1265" y="0"/>
                  </a:moveTo>
                  <a:cubicBezTo>
                    <a:pt x="1022" y="0"/>
                    <a:pt x="778" y="74"/>
                    <a:pt x="599" y="212"/>
                  </a:cubicBezTo>
                  <a:cubicBezTo>
                    <a:pt x="222" y="505"/>
                    <a:pt x="1" y="1205"/>
                    <a:pt x="417" y="1564"/>
                  </a:cubicBezTo>
                  <a:cubicBezTo>
                    <a:pt x="438" y="1582"/>
                    <a:pt x="465" y="1591"/>
                    <a:pt x="491" y="1591"/>
                  </a:cubicBezTo>
                  <a:cubicBezTo>
                    <a:pt x="544" y="1591"/>
                    <a:pt x="594" y="1555"/>
                    <a:pt x="591" y="1492"/>
                  </a:cubicBezTo>
                  <a:cubicBezTo>
                    <a:pt x="579" y="1169"/>
                    <a:pt x="558" y="802"/>
                    <a:pt x="850" y="582"/>
                  </a:cubicBezTo>
                  <a:cubicBezTo>
                    <a:pt x="965" y="496"/>
                    <a:pt x="1080" y="462"/>
                    <a:pt x="1192" y="462"/>
                  </a:cubicBezTo>
                  <a:cubicBezTo>
                    <a:pt x="1385" y="462"/>
                    <a:pt x="1573" y="560"/>
                    <a:pt x="1759" y="661"/>
                  </a:cubicBezTo>
                  <a:cubicBezTo>
                    <a:pt x="1791" y="678"/>
                    <a:pt x="1824" y="686"/>
                    <a:pt x="1856" y="686"/>
                  </a:cubicBezTo>
                  <a:cubicBezTo>
                    <a:pt x="2005" y="686"/>
                    <a:pt x="2139" y="525"/>
                    <a:pt x="2042" y="376"/>
                  </a:cubicBezTo>
                  <a:cubicBezTo>
                    <a:pt x="1877" y="119"/>
                    <a:pt x="1572" y="0"/>
                    <a:pt x="12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"/>
            <p:cNvSpPr/>
            <p:nvPr/>
          </p:nvSpPr>
          <p:spPr>
            <a:xfrm>
              <a:off x="8377225" y="3185413"/>
              <a:ext cx="49950" cy="240500"/>
            </a:xfrm>
            <a:custGeom>
              <a:avLst/>
              <a:gdLst/>
              <a:ahLst/>
              <a:cxnLst/>
              <a:rect l="l" t="t" r="r" b="b"/>
              <a:pathLst>
                <a:path w="1998" h="9620" extrusionOk="0">
                  <a:moveTo>
                    <a:pt x="1867" y="0"/>
                  </a:moveTo>
                  <a:cubicBezTo>
                    <a:pt x="1867" y="0"/>
                    <a:pt x="0" y="1079"/>
                    <a:pt x="38" y="3769"/>
                  </a:cubicBezTo>
                  <a:cubicBezTo>
                    <a:pt x="56" y="5001"/>
                    <a:pt x="1393" y="7042"/>
                    <a:pt x="1696" y="8785"/>
                  </a:cubicBezTo>
                  <a:lnTo>
                    <a:pt x="1998" y="9619"/>
                  </a:lnTo>
                  <a:lnTo>
                    <a:pt x="186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"/>
            <p:cNvSpPr/>
            <p:nvPr/>
          </p:nvSpPr>
          <p:spPr>
            <a:xfrm>
              <a:off x="7900575" y="2490538"/>
              <a:ext cx="317850" cy="205875"/>
            </a:xfrm>
            <a:custGeom>
              <a:avLst/>
              <a:gdLst/>
              <a:ahLst/>
              <a:cxnLst/>
              <a:rect l="l" t="t" r="r" b="b"/>
              <a:pathLst>
                <a:path w="12714" h="8235" extrusionOk="0">
                  <a:moveTo>
                    <a:pt x="1135" y="1"/>
                  </a:moveTo>
                  <a:lnTo>
                    <a:pt x="966" y="414"/>
                  </a:lnTo>
                  <a:cubicBezTo>
                    <a:pt x="966" y="414"/>
                    <a:pt x="4717" y="1421"/>
                    <a:pt x="5174" y="1749"/>
                  </a:cubicBezTo>
                  <a:cubicBezTo>
                    <a:pt x="5629" y="2077"/>
                    <a:pt x="5228" y="2904"/>
                    <a:pt x="5005" y="3352"/>
                  </a:cubicBezTo>
                  <a:cubicBezTo>
                    <a:pt x="4667" y="4029"/>
                    <a:pt x="4040" y="4047"/>
                    <a:pt x="4040" y="4047"/>
                  </a:cubicBezTo>
                  <a:cubicBezTo>
                    <a:pt x="2940" y="3529"/>
                    <a:pt x="160" y="2655"/>
                    <a:pt x="160" y="2655"/>
                  </a:cubicBezTo>
                  <a:lnTo>
                    <a:pt x="1" y="2991"/>
                  </a:lnTo>
                  <a:lnTo>
                    <a:pt x="4474" y="4710"/>
                  </a:lnTo>
                  <a:lnTo>
                    <a:pt x="11209" y="8235"/>
                  </a:lnTo>
                  <a:cubicBezTo>
                    <a:pt x="11635" y="8019"/>
                    <a:pt x="12184" y="7538"/>
                    <a:pt x="12384" y="7119"/>
                  </a:cubicBezTo>
                  <a:cubicBezTo>
                    <a:pt x="12713" y="6419"/>
                    <a:pt x="12613" y="5667"/>
                    <a:pt x="12164" y="5398"/>
                  </a:cubicBezTo>
                  <a:lnTo>
                    <a:pt x="5326" y="1367"/>
                  </a:lnTo>
                  <a:lnTo>
                    <a:pt x="113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"/>
            <p:cNvSpPr/>
            <p:nvPr/>
          </p:nvSpPr>
          <p:spPr>
            <a:xfrm>
              <a:off x="7900575" y="2565313"/>
              <a:ext cx="280225" cy="131100"/>
            </a:xfrm>
            <a:custGeom>
              <a:avLst/>
              <a:gdLst/>
              <a:ahLst/>
              <a:cxnLst/>
              <a:rect l="l" t="t" r="r" b="b"/>
              <a:pathLst>
                <a:path w="11209" h="5244" extrusionOk="0">
                  <a:moveTo>
                    <a:pt x="1" y="0"/>
                  </a:moveTo>
                  <a:lnTo>
                    <a:pt x="4289" y="2766"/>
                  </a:lnTo>
                  <a:lnTo>
                    <a:pt x="11209" y="5244"/>
                  </a:lnTo>
                  <a:lnTo>
                    <a:pt x="11209" y="5244"/>
                  </a:lnTo>
                  <a:lnTo>
                    <a:pt x="4474" y="171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"/>
            <p:cNvSpPr/>
            <p:nvPr/>
          </p:nvSpPr>
          <p:spPr>
            <a:xfrm>
              <a:off x="8090825" y="2571138"/>
              <a:ext cx="112650" cy="69325"/>
            </a:xfrm>
            <a:custGeom>
              <a:avLst/>
              <a:gdLst/>
              <a:ahLst/>
              <a:cxnLst/>
              <a:rect l="l" t="t" r="r" b="b"/>
              <a:pathLst>
                <a:path w="4506" h="2773" extrusionOk="0">
                  <a:moveTo>
                    <a:pt x="199" y="0"/>
                  </a:moveTo>
                  <a:cubicBezTo>
                    <a:pt x="140" y="0"/>
                    <a:pt x="82" y="31"/>
                    <a:pt x="50" y="85"/>
                  </a:cubicBezTo>
                  <a:cubicBezTo>
                    <a:pt x="0" y="167"/>
                    <a:pt x="30" y="274"/>
                    <a:pt x="112" y="323"/>
                  </a:cubicBezTo>
                  <a:lnTo>
                    <a:pt x="4218" y="2748"/>
                  </a:lnTo>
                  <a:cubicBezTo>
                    <a:pt x="4245" y="2764"/>
                    <a:pt x="4276" y="2773"/>
                    <a:pt x="4307" y="2773"/>
                  </a:cubicBezTo>
                  <a:cubicBezTo>
                    <a:pt x="4366" y="2773"/>
                    <a:pt x="4423" y="2741"/>
                    <a:pt x="4456" y="2687"/>
                  </a:cubicBezTo>
                  <a:cubicBezTo>
                    <a:pt x="4505" y="2605"/>
                    <a:pt x="4476" y="2497"/>
                    <a:pt x="4394" y="2450"/>
                  </a:cubicBezTo>
                  <a:lnTo>
                    <a:pt x="287" y="25"/>
                  </a:lnTo>
                  <a:cubicBezTo>
                    <a:pt x="260" y="8"/>
                    <a:pt x="229" y="0"/>
                    <a:pt x="199" y="0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"/>
            <p:cNvSpPr/>
            <p:nvPr/>
          </p:nvSpPr>
          <p:spPr>
            <a:xfrm>
              <a:off x="7906600" y="2502988"/>
              <a:ext cx="134725" cy="88725"/>
            </a:xfrm>
            <a:custGeom>
              <a:avLst/>
              <a:gdLst/>
              <a:ahLst/>
              <a:cxnLst/>
              <a:rect l="l" t="t" r="r" b="b"/>
              <a:pathLst>
                <a:path w="5389" h="3549" extrusionOk="0">
                  <a:moveTo>
                    <a:pt x="1044" y="1"/>
                  </a:moveTo>
                  <a:cubicBezTo>
                    <a:pt x="980" y="1"/>
                    <a:pt x="1" y="2182"/>
                    <a:pt x="143" y="2229"/>
                  </a:cubicBezTo>
                  <a:cubicBezTo>
                    <a:pt x="830" y="2449"/>
                    <a:pt x="2888" y="3121"/>
                    <a:pt x="3799" y="3549"/>
                  </a:cubicBezTo>
                  <a:cubicBezTo>
                    <a:pt x="3799" y="3549"/>
                    <a:pt x="4426" y="3531"/>
                    <a:pt x="4764" y="2854"/>
                  </a:cubicBezTo>
                  <a:cubicBezTo>
                    <a:pt x="4987" y="2406"/>
                    <a:pt x="5388" y="1577"/>
                    <a:pt x="4933" y="1250"/>
                  </a:cubicBezTo>
                  <a:cubicBezTo>
                    <a:pt x="4558" y="982"/>
                    <a:pt x="1960" y="253"/>
                    <a:pt x="1044" y="1"/>
                  </a:cubicBezTo>
                  <a:cubicBezTo>
                    <a:pt x="1044" y="1"/>
                    <a:pt x="1044" y="1"/>
                    <a:pt x="10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"/>
            <p:cNvSpPr/>
            <p:nvPr/>
          </p:nvSpPr>
          <p:spPr>
            <a:xfrm>
              <a:off x="7932700" y="2502988"/>
              <a:ext cx="108625" cy="88725"/>
            </a:xfrm>
            <a:custGeom>
              <a:avLst/>
              <a:gdLst/>
              <a:ahLst/>
              <a:cxnLst/>
              <a:rect l="l" t="t" r="r" b="b"/>
              <a:pathLst>
                <a:path w="4345" h="3549" extrusionOk="0">
                  <a:moveTo>
                    <a:pt x="0" y="1"/>
                  </a:moveTo>
                  <a:lnTo>
                    <a:pt x="3015" y="1251"/>
                  </a:lnTo>
                  <a:cubicBezTo>
                    <a:pt x="3564" y="1477"/>
                    <a:pt x="3823" y="2121"/>
                    <a:pt x="3561" y="2655"/>
                  </a:cubicBezTo>
                  <a:cubicBezTo>
                    <a:pt x="3558" y="2662"/>
                    <a:pt x="3555" y="2665"/>
                    <a:pt x="3553" y="2672"/>
                  </a:cubicBezTo>
                  <a:cubicBezTo>
                    <a:pt x="3260" y="3259"/>
                    <a:pt x="2837" y="3504"/>
                    <a:pt x="2755" y="3549"/>
                  </a:cubicBezTo>
                  <a:cubicBezTo>
                    <a:pt x="2755" y="3549"/>
                    <a:pt x="3382" y="3531"/>
                    <a:pt x="3720" y="2854"/>
                  </a:cubicBezTo>
                  <a:cubicBezTo>
                    <a:pt x="3943" y="2406"/>
                    <a:pt x="4344" y="1579"/>
                    <a:pt x="3889" y="1251"/>
                  </a:cubicBezTo>
                  <a:cubicBezTo>
                    <a:pt x="3514" y="982"/>
                    <a:pt x="916" y="253"/>
                    <a:pt x="0" y="1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"/>
            <p:cNvSpPr/>
            <p:nvPr/>
          </p:nvSpPr>
          <p:spPr>
            <a:xfrm>
              <a:off x="7935000" y="2518163"/>
              <a:ext cx="73475" cy="27925"/>
            </a:xfrm>
            <a:custGeom>
              <a:avLst/>
              <a:gdLst/>
              <a:ahLst/>
              <a:cxnLst/>
              <a:rect l="l" t="t" r="r" b="b"/>
              <a:pathLst>
                <a:path w="2939" h="1117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1275" y="811"/>
                    <a:pt x="1893" y="996"/>
                  </a:cubicBezTo>
                  <a:cubicBezTo>
                    <a:pt x="2220" y="1093"/>
                    <a:pt x="2493" y="1116"/>
                    <a:pt x="2678" y="1116"/>
                  </a:cubicBezTo>
                  <a:cubicBezTo>
                    <a:pt x="2843" y="1116"/>
                    <a:pt x="2938" y="1098"/>
                    <a:pt x="2938" y="109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"/>
            <p:cNvSpPr/>
            <p:nvPr/>
          </p:nvSpPr>
          <p:spPr>
            <a:xfrm>
              <a:off x="7949325" y="2551338"/>
              <a:ext cx="73475" cy="27925"/>
            </a:xfrm>
            <a:custGeom>
              <a:avLst/>
              <a:gdLst/>
              <a:ahLst/>
              <a:cxnLst/>
              <a:rect l="l" t="t" r="r" b="b"/>
              <a:pathLst>
                <a:path w="2939" h="1117" extrusionOk="0">
                  <a:moveTo>
                    <a:pt x="1" y="0"/>
                  </a:moveTo>
                  <a:cubicBezTo>
                    <a:pt x="1" y="1"/>
                    <a:pt x="1276" y="812"/>
                    <a:pt x="1893" y="997"/>
                  </a:cubicBezTo>
                  <a:cubicBezTo>
                    <a:pt x="2220" y="1094"/>
                    <a:pt x="2494" y="1117"/>
                    <a:pt x="2679" y="1117"/>
                  </a:cubicBezTo>
                  <a:cubicBezTo>
                    <a:pt x="2844" y="1117"/>
                    <a:pt x="2939" y="1098"/>
                    <a:pt x="2939" y="109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"/>
            <p:cNvSpPr/>
            <p:nvPr/>
          </p:nvSpPr>
          <p:spPr>
            <a:xfrm>
              <a:off x="8016025" y="2546838"/>
              <a:ext cx="35625" cy="64575"/>
            </a:xfrm>
            <a:custGeom>
              <a:avLst/>
              <a:gdLst/>
              <a:ahLst/>
              <a:cxnLst/>
              <a:rect l="l" t="t" r="r" b="b"/>
              <a:pathLst>
                <a:path w="1425" h="2583" extrusionOk="0">
                  <a:moveTo>
                    <a:pt x="1247" y="0"/>
                  </a:moveTo>
                  <a:cubicBezTo>
                    <a:pt x="1151" y="0"/>
                    <a:pt x="1074" y="79"/>
                    <a:pt x="1074" y="174"/>
                  </a:cubicBezTo>
                  <a:cubicBezTo>
                    <a:pt x="1075" y="1845"/>
                    <a:pt x="174" y="2229"/>
                    <a:pt x="133" y="2245"/>
                  </a:cubicBezTo>
                  <a:cubicBezTo>
                    <a:pt x="45" y="2280"/>
                    <a:pt x="0" y="2381"/>
                    <a:pt x="35" y="2471"/>
                  </a:cubicBezTo>
                  <a:cubicBezTo>
                    <a:pt x="61" y="2540"/>
                    <a:pt x="126" y="2583"/>
                    <a:pt x="197" y="2583"/>
                  </a:cubicBezTo>
                  <a:cubicBezTo>
                    <a:pt x="217" y="2583"/>
                    <a:pt x="240" y="2581"/>
                    <a:pt x="259" y="2571"/>
                  </a:cubicBezTo>
                  <a:cubicBezTo>
                    <a:pt x="307" y="2553"/>
                    <a:pt x="1424" y="2104"/>
                    <a:pt x="1421" y="174"/>
                  </a:cubicBezTo>
                  <a:cubicBezTo>
                    <a:pt x="1421" y="79"/>
                    <a:pt x="1344" y="0"/>
                    <a:pt x="1247" y="0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"/>
            <p:cNvSpPr/>
            <p:nvPr/>
          </p:nvSpPr>
          <p:spPr>
            <a:xfrm>
              <a:off x="7900300" y="3389413"/>
              <a:ext cx="84375" cy="75450"/>
            </a:xfrm>
            <a:custGeom>
              <a:avLst/>
              <a:gdLst/>
              <a:ahLst/>
              <a:cxnLst/>
              <a:rect l="l" t="t" r="r" b="b"/>
              <a:pathLst>
                <a:path w="3375" h="3018" extrusionOk="0">
                  <a:moveTo>
                    <a:pt x="1688" y="153"/>
                  </a:moveTo>
                  <a:cubicBezTo>
                    <a:pt x="1999" y="153"/>
                    <a:pt x="2312" y="263"/>
                    <a:pt x="2568" y="479"/>
                  </a:cubicBezTo>
                  <a:cubicBezTo>
                    <a:pt x="3133" y="964"/>
                    <a:pt x="3199" y="1821"/>
                    <a:pt x="2714" y="2388"/>
                  </a:cubicBezTo>
                  <a:cubicBezTo>
                    <a:pt x="2447" y="2699"/>
                    <a:pt x="2067" y="2859"/>
                    <a:pt x="1686" y="2859"/>
                  </a:cubicBezTo>
                  <a:cubicBezTo>
                    <a:pt x="1373" y="2859"/>
                    <a:pt x="1060" y="2752"/>
                    <a:pt x="805" y="2534"/>
                  </a:cubicBezTo>
                  <a:cubicBezTo>
                    <a:pt x="239" y="2049"/>
                    <a:pt x="174" y="1192"/>
                    <a:pt x="659" y="625"/>
                  </a:cubicBezTo>
                  <a:cubicBezTo>
                    <a:pt x="928" y="314"/>
                    <a:pt x="1306" y="153"/>
                    <a:pt x="1688" y="153"/>
                  </a:cubicBezTo>
                  <a:close/>
                  <a:moveTo>
                    <a:pt x="1687" y="1"/>
                  </a:moveTo>
                  <a:cubicBezTo>
                    <a:pt x="1262" y="1"/>
                    <a:pt x="839" y="179"/>
                    <a:pt x="541" y="527"/>
                  </a:cubicBezTo>
                  <a:cubicBezTo>
                    <a:pt x="0" y="1158"/>
                    <a:pt x="72" y="2111"/>
                    <a:pt x="705" y="2655"/>
                  </a:cubicBezTo>
                  <a:cubicBezTo>
                    <a:pt x="987" y="2898"/>
                    <a:pt x="1337" y="3018"/>
                    <a:pt x="1686" y="3018"/>
                  </a:cubicBezTo>
                  <a:cubicBezTo>
                    <a:pt x="2109" y="3018"/>
                    <a:pt x="2533" y="2839"/>
                    <a:pt x="2833" y="2493"/>
                  </a:cubicBezTo>
                  <a:cubicBezTo>
                    <a:pt x="3374" y="1862"/>
                    <a:pt x="3302" y="907"/>
                    <a:pt x="2669" y="365"/>
                  </a:cubicBezTo>
                  <a:cubicBezTo>
                    <a:pt x="2385" y="120"/>
                    <a:pt x="2036" y="1"/>
                    <a:pt x="16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"/>
            <p:cNvSpPr/>
            <p:nvPr/>
          </p:nvSpPr>
          <p:spPr>
            <a:xfrm>
              <a:off x="7926150" y="3411013"/>
              <a:ext cx="32625" cy="32150"/>
            </a:xfrm>
            <a:custGeom>
              <a:avLst/>
              <a:gdLst/>
              <a:ahLst/>
              <a:cxnLst/>
              <a:rect l="l" t="t" r="r" b="b"/>
              <a:pathLst>
                <a:path w="1305" h="1286" extrusionOk="0">
                  <a:moveTo>
                    <a:pt x="654" y="156"/>
                  </a:moveTo>
                  <a:cubicBezTo>
                    <a:pt x="772" y="156"/>
                    <a:pt x="883" y="197"/>
                    <a:pt x="972" y="272"/>
                  </a:cubicBezTo>
                  <a:cubicBezTo>
                    <a:pt x="1070" y="358"/>
                    <a:pt x="1129" y="476"/>
                    <a:pt x="1139" y="605"/>
                  </a:cubicBezTo>
                  <a:cubicBezTo>
                    <a:pt x="1147" y="736"/>
                    <a:pt x="1106" y="861"/>
                    <a:pt x="1023" y="959"/>
                  </a:cubicBezTo>
                  <a:cubicBezTo>
                    <a:pt x="939" y="1057"/>
                    <a:pt x="819" y="1116"/>
                    <a:pt x="690" y="1128"/>
                  </a:cubicBezTo>
                  <a:cubicBezTo>
                    <a:pt x="678" y="1129"/>
                    <a:pt x="665" y="1129"/>
                    <a:pt x="653" y="1129"/>
                  </a:cubicBezTo>
                  <a:cubicBezTo>
                    <a:pt x="538" y="1129"/>
                    <a:pt x="425" y="1088"/>
                    <a:pt x="336" y="1013"/>
                  </a:cubicBezTo>
                  <a:cubicBezTo>
                    <a:pt x="238" y="928"/>
                    <a:pt x="177" y="810"/>
                    <a:pt x="167" y="680"/>
                  </a:cubicBezTo>
                  <a:cubicBezTo>
                    <a:pt x="161" y="549"/>
                    <a:pt x="202" y="425"/>
                    <a:pt x="285" y="326"/>
                  </a:cubicBezTo>
                  <a:cubicBezTo>
                    <a:pt x="369" y="228"/>
                    <a:pt x="488" y="169"/>
                    <a:pt x="616" y="158"/>
                  </a:cubicBezTo>
                  <a:cubicBezTo>
                    <a:pt x="629" y="157"/>
                    <a:pt x="642" y="156"/>
                    <a:pt x="654" y="156"/>
                  </a:cubicBezTo>
                  <a:close/>
                  <a:moveTo>
                    <a:pt x="651" y="0"/>
                  </a:moveTo>
                  <a:cubicBezTo>
                    <a:pt x="635" y="0"/>
                    <a:pt x="620" y="1"/>
                    <a:pt x="605" y="2"/>
                  </a:cubicBezTo>
                  <a:cubicBezTo>
                    <a:pt x="433" y="15"/>
                    <a:pt x="277" y="92"/>
                    <a:pt x="166" y="223"/>
                  </a:cubicBezTo>
                  <a:cubicBezTo>
                    <a:pt x="54" y="354"/>
                    <a:pt x="0" y="521"/>
                    <a:pt x="13" y="690"/>
                  </a:cubicBezTo>
                  <a:cubicBezTo>
                    <a:pt x="25" y="861"/>
                    <a:pt x="103" y="1016"/>
                    <a:pt x="234" y="1129"/>
                  </a:cubicBezTo>
                  <a:cubicBezTo>
                    <a:pt x="352" y="1231"/>
                    <a:pt x="498" y="1285"/>
                    <a:pt x="652" y="1285"/>
                  </a:cubicBezTo>
                  <a:cubicBezTo>
                    <a:pt x="669" y="1285"/>
                    <a:pt x="685" y="1285"/>
                    <a:pt x="701" y="1283"/>
                  </a:cubicBezTo>
                  <a:cubicBezTo>
                    <a:pt x="874" y="1270"/>
                    <a:pt x="1029" y="1192"/>
                    <a:pt x="1139" y="1062"/>
                  </a:cubicBezTo>
                  <a:cubicBezTo>
                    <a:pt x="1252" y="929"/>
                    <a:pt x="1304" y="764"/>
                    <a:pt x="1293" y="594"/>
                  </a:cubicBezTo>
                  <a:cubicBezTo>
                    <a:pt x="1280" y="425"/>
                    <a:pt x="1203" y="269"/>
                    <a:pt x="1072" y="156"/>
                  </a:cubicBezTo>
                  <a:cubicBezTo>
                    <a:pt x="952" y="53"/>
                    <a:pt x="805" y="0"/>
                    <a:pt x="6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3"/>
            <p:cNvSpPr/>
            <p:nvPr/>
          </p:nvSpPr>
          <p:spPr>
            <a:xfrm>
              <a:off x="7779325" y="3221038"/>
              <a:ext cx="152400" cy="184700"/>
            </a:xfrm>
            <a:custGeom>
              <a:avLst/>
              <a:gdLst/>
              <a:ahLst/>
              <a:cxnLst/>
              <a:rect l="l" t="t" r="r" b="b"/>
              <a:pathLst>
                <a:path w="6096" h="7388" extrusionOk="0">
                  <a:moveTo>
                    <a:pt x="643" y="175"/>
                  </a:moveTo>
                  <a:cubicBezTo>
                    <a:pt x="974" y="399"/>
                    <a:pt x="2958" y="1784"/>
                    <a:pt x="4136" y="3324"/>
                  </a:cubicBezTo>
                  <a:cubicBezTo>
                    <a:pt x="5300" y="4846"/>
                    <a:pt x="5831" y="6510"/>
                    <a:pt x="5921" y="6811"/>
                  </a:cubicBezTo>
                  <a:lnTo>
                    <a:pt x="5449" y="7200"/>
                  </a:lnTo>
                  <a:lnTo>
                    <a:pt x="195" y="537"/>
                  </a:lnTo>
                  <a:lnTo>
                    <a:pt x="643" y="175"/>
                  </a:lnTo>
                  <a:close/>
                  <a:moveTo>
                    <a:pt x="642" y="0"/>
                  </a:moveTo>
                  <a:cubicBezTo>
                    <a:pt x="625" y="0"/>
                    <a:pt x="608" y="6"/>
                    <a:pt x="593" y="17"/>
                  </a:cubicBezTo>
                  <a:lnTo>
                    <a:pt x="40" y="465"/>
                  </a:lnTo>
                  <a:cubicBezTo>
                    <a:pt x="7" y="493"/>
                    <a:pt x="0" y="542"/>
                    <a:pt x="28" y="574"/>
                  </a:cubicBezTo>
                  <a:lnTo>
                    <a:pt x="5378" y="7360"/>
                  </a:lnTo>
                  <a:cubicBezTo>
                    <a:pt x="5390" y="7376"/>
                    <a:pt x="5411" y="7386"/>
                    <a:pt x="5431" y="7388"/>
                  </a:cubicBezTo>
                  <a:lnTo>
                    <a:pt x="5439" y="7388"/>
                  </a:lnTo>
                  <a:cubicBezTo>
                    <a:pt x="5455" y="7388"/>
                    <a:pt x="5473" y="7383"/>
                    <a:pt x="5488" y="7372"/>
                  </a:cubicBezTo>
                  <a:lnTo>
                    <a:pt x="6062" y="6900"/>
                  </a:lnTo>
                  <a:cubicBezTo>
                    <a:pt x="6086" y="6880"/>
                    <a:pt x="6096" y="6847"/>
                    <a:pt x="6088" y="6819"/>
                  </a:cubicBezTo>
                  <a:cubicBezTo>
                    <a:pt x="6085" y="6801"/>
                    <a:pt x="5563" y="4928"/>
                    <a:pt x="4266" y="3231"/>
                  </a:cubicBezTo>
                  <a:cubicBezTo>
                    <a:pt x="2969" y="1535"/>
                    <a:pt x="708" y="27"/>
                    <a:pt x="685" y="12"/>
                  </a:cubicBezTo>
                  <a:cubicBezTo>
                    <a:pt x="672" y="4"/>
                    <a:pt x="657" y="0"/>
                    <a:pt x="64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"/>
            <p:cNvSpPr/>
            <p:nvPr/>
          </p:nvSpPr>
          <p:spPr>
            <a:xfrm>
              <a:off x="7707350" y="3311088"/>
              <a:ext cx="207150" cy="113175"/>
            </a:xfrm>
            <a:custGeom>
              <a:avLst/>
              <a:gdLst/>
              <a:ahLst/>
              <a:cxnLst/>
              <a:rect l="l" t="t" r="r" b="b"/>
              <a:pathLst>
                <a:path w="8286" h="4527" extrusionOk="0">
                  <a:moveTo>
                    <a:pt x="434" y="186"/>
                  </a:moveTo>
                  <a:lnTo>
                    <a:pt x="8100" y="3824"/>
                  </a:lnTo>
                  <a:lnTo>
                    <a:pt x="7826" y="4371"/>
                  </a:lnTo>
                  <a:cubicBezTo>
                    <a:pt x="7513" y="4350"/>
                    <a:pt x="5775" y="4202"/>
                    <a:pt x="4031" y="3407"/>
                  </a:cubicBezTo>
                  <a:cubicBezTo>
                    <a:pt x="2268" y="2603"/>
                    <a:pt x="475" y="974"/>
                    <a:pt x="180" y="702"/>
                  </a:cubicBezTo>
                  <a:lnTo>
                    <a:pt x="434" y="186"/>
                  </a:lnTo>
                  <a:close/>
                  <a:moveTo>
                    <a:pt x="398" y="1"/>
                  </a:moveTo>
                  <a:cubicBezTo>
                    <a:pt x="370" y="1"/>
                    <a:pt x="341" y="16"/>
                    <a:pt x="328" y="45"/>
                  </a:cubicBezTo>
                  <a:lnTo>
                    <a:pt x="15" y="684"/>
                  </a:lnTo>
                  <a:cubicBezTo>
                    <a:pt x="0" y="713"/>
                    <a:pt x="5" y="751"/>
                    <a:pt x="30" y="774"/>
                  </a:cubicBezTo>
                  <a:cubicBezTo>
                    <a:pt x="49" y="792"/>
                    <a:pt x="2024" y="2660"/>
                    <a:pt x="3966" y="3547"/>
                  </a:cubicBezTo>
                  <a:cubicBezTo>
                    <a:pt x="5909" y="4433"/>
                    <a:pt x="7849" y="4527"/>
                    <a:pt x="7869" y="4527"/>
                  </a:cubicBezTo>
                  <a:lnTo>
                    <a:pt x="7874" y="4527"/>
                  </a:lnTo>
                  <a:cubicBezTo>
                    <a:pt x="7902" y="4527"/>
                    <a:pt x="7930" y="4510"/>
                    <a:pt x="7941" y="4481"/>
                  </a:cubicBezTo>
                  <a:lnTo>
                    <a:pt x="8275" y="3817"/>
                  </a:lnTo>
                  <a:cubicBezTo>
                    <a:pt x="8285" y="3799"/>
                    <a:pt x="8285" y="3778"/>
                    <a:pt x="8279" y="3758"/>
                  </a:cubicBezTo>
                  <a:cubicBezTo>
                    <a:pt x="8270" y="3737"/>
                    <a:pt x="8257" y="3720"/>
                    <a:pt x="8238" y="3712"/>
                  </a:cubicBezTo>
                  <a:lnTo>
                    <a:pt x="429" y="7"/>
                  </a:lnTo>
                  <a:cubicBezTo>
                    <a:pt x="420" y="3"/>
                    <a:pt x="409" y="1"/>
                    <a:pt x="3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"/>
            <p:cNvSpPr/>
            <p:nvPr/>
          </p:nvSpPr>
          <p:spPr>
            <a:xfrm>
              <a:off x="7765750" y="3214738"/>
              <a:ext cx="23100" cy="19450"/>
            </a:xfrm>
            <a:custGeom>
              <a:avLst/>
              <a:gdLst/>
              <a:ahLst/>
              <a:cxnLst/>
              <a:rect l="l" t="t" r="r" b="b"/>
              <a:pathLst>
                <a:path w="924" h="778" extrusionOk="0">
                  <a:moveTo>
                    <a:pt x="1" y="1"/>
                  </a:moveTo>
                  <a:lnTo>
                    <a:pt x="630" y="777"/>
                  </a:lnTo>
                  <a:lnTo>
                    <a:pt x="923" y="52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"/>
            <p:cNvSpPr/>
            <p:nvPr/>
          </p:nvSpPr>
          <p:spPr>
            <a:xfrm>
              <a:off x="7763625" y="3212838"/>
              <a:ext cx="27150" cy="23275"/>
            </a:xfrm>
            <a:custGeom>
              <a:avLst/>
              <a:gdLst/>
              <a:ahLst/>
              <a:cxnLst/>
              <a:rect l="l" t="t" r="r" b="b"/>
              <a:pathLst>
                <a:path w="1086" h="931" extrusionOk="0">
                  <a:moveTo>
                    <a:pt x="407" y="349"/>
                  </a:moveTo>
                  <a:lnTo>
                    <a:pt x="872" y="612"/>
                  </a:lnTo>
                  <a:lnTo>
                    <a:pt x="725" y="740"/>
                  </a:lnTo>
                  <a:lnTo>
                    <a:pt x="407" y="349"/>
                  </a:lnTo>
                  <a:close/>
                  <a:moveTo>
                    <a:pt x="85" y="0"/>
                  </a:moveTo>
                  <a:cubicBezTo>
                    <a:pt x="62" y="0"/>
                    <a:pt x="41" y="9"/>
                    <a:pt x="25" y="27"/>
                  </a:cubicBezTo>
                  <a:cubicBezTo>
                    <a:pt x="2" y="55"/>
                    <a:pt x="1" y="100"/>
                    <a:pt x="25" y="127"/>
                  </a:cubicBezTo>
                  <a:lnTo>
                    <a:pt x="656" y="902"/>
                  </a:lnTo>
                  <a:cubicBezTo>
                    <a:pt x="668" y="919"/>
                    <a:pt x="689" y="929"/>
                    <a:pt x="709" y="930"/>
                  </a:cubicBezTo>
                  <a:lnTo>
                    <a:pt x="715" y="930"/>
                  </a:lnTo>
                  <a:cubicBezTo>
                    <a:pt x="733" y="930"/>
                    <a:pt x="751" y="922"/>
                    <a:pt x="764" y="911"/>
                  </a:cubicBezTo>
                  <a:lnTo>
                    <a:pt x="1058" y="658"/>
                  </a:lnTo>
                  <a:cubicBezTo>
                    <a:pt x="1076" y="640"/>
                    <a:pt x="1085" y="616"/>
                    <a:pt x="1084" y="591"/>
                  </a:cubicBezTo>
                  <a:cubicBezTo>
                    <a:pt x="1082" y="567"/>
                    <a:pt x="1067" y="544"/>
                    <a:pt x="1044" y="531"/>
                  </a:cubicBezTo>
                  <a:lnTo>
                    <a:pt x="124" y="9"/>
                  </a:lnTo>
                  <a:cubicBezTo>
                    <a:pt x="111" y="3"/>
                    <a:pt x="98" y="0"/>
                    <a:pt x="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"/>
            <p:cNvSpPr/>
            <p:nvPr/>
          </p:nvSpPr>
          <p:spPr>
            <a:xfrm>
              <a:off x="7696350" y="3301213"/>
              <a:ext cx="20925" cy="20850"/>
            </a:xfrm>
            <a:custGeom>
              <a:avLst/>
              <a:gdLst/>
              <a:ahLst/>
              <a:cxnLst/>
              <a:rect l="l" t="t" r="r" b="b"/>
              <a:pathLst>
                <a:path w="837" h="834" extrusionOk="0">
                  <a:moveTo>
                    <a:pt x="1" y="1"/>
                  </a:moveTo>
                  <a:lnTo>
                    <a:pt x="668" y="833"/>
                  </a:lnTo>
                  <a:lnTo>
                    <a:pt x="837" y="47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"/>
            <p:cNvSpPr/>
            <p:nvPr/>
          </p:nvSpPr>
          <p:spPr>
            <a:xfrm>
              <a:off x="7694275" y="3299288"/>
              <a:ext cx="25250" cy="24700"/>
            </a:xfrm>
            <a:custGeom>
              <a:avLst/>
              <a:gdLst/>
              <a:ahLst/>
              <a:cxnLst/>
              <a:rect l="l" t="t" r="r" b="b"/>
              <a:pathLst>
                <a:path w="1010" h="988" extrusionOk="0">
                  <a:moveTo>
                    <a:pt x="400" y="347"/>
                  </a:moveTo>
                  <a:lnTo>
                    <a:pt x="820" y="584"/>
                  </a:lnTo>
                  <a:lnTo>
                    <a:pt x="735" y="763"/>
                  </a:lnTo>
                  <a:lnTo>
                    <a:pt x="400" y="347"/>
                  </a:lnTo>
                  <a:close/>
                  <a:moveTo>
                    <a:pt x="83" y="0"/>
                  </a:moveTo>
                  <a:cubicBezTo>
                    <a:pt x="61" y="0"/>
                    <a:pt x="40" y="9"/>
                    <a:pt x="25" y="27"/>
                  </a:cubicBezTo>
                  <a:cubicBezTo>
                    <a:pt x="0" y="55"/>
                    <a:pt x="0" y="99"/>
                    <a:pt x="23" y="127"/>
                  </a:cubicBezTo>
                  <a:lnTo>
                    <a:pt x="689" y="959"/>
                  </a:lnTo>
                  <a:cubicBezTo>
                    <a:pt x="705" y="977"/>
                    <a:pt x="728" y="987"/>
                    <a:pt x="751" y="987"/>
                  </a:cubicBezTo>
                  <a:lnTo>
                    <a:pt x="762" y="987"/>
                  </a:lnTo>
                  <a:cubicBezTo>
                    <a:pt x="789" y="986"/>
                    <a:pt x="812" y="969"/>
                    <a:pt x="825" y="945"/>
                  </a:cubicBezTo>
                  <a:lnTo>
                    <a:pt x="993" y="587"/>
                  </a:lnTo>
                  <a:cubicBezTo>
                    <a:pt x="1010" y="551"/>
                    <a:pt x="997" y="505"/>
                    <a:pt x="961" y="486"/>
                  </a:cubicBezTo>
                  <a:lnTo>
                    <a:pt x="123" y="11"/>
                  </a:lnTo>
                  <a:cubicBezTo>
                    <a:pt x="111" y="4"/>
                    <a:pt x="97" y="0"/>
                    <a:pt x="8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"/>
            <p:cNvSpPr/>
            <p:nvPr/>
          </p:nvSpPr>
          <p:spPr>
            <a:xfrm>
              <a:off x="7956425" y="3445013"/>
              <a:ext cx="40000" cy="37675"/>
            </a:xfrm>
            <a:custGeom>
              <a:avLst/>
              <a:gdLst/>
              <a:ahLst/>
              <a:cxnLst/>
              <a:rect l="l" t="t" r="r" b="b"/>
              <a:pathLst>
                <a:path w="1600" h="1507" extrusionOk="0">
                  <a:moveTo>
                    <a:pt x="695" y="1"/>
                  </a:moveTo>
                  <a:cubicBezTo>
                    <a:pt x="675" y="1"/>
                    <a:pt x="656" y="8"/>
                    <a:pt x="641" y="23"/>
                  </a:cubicBezTo>
                  <a:cubicBezTo>
                    <a:pt x="610" y="54"/>
                    <a:pt x="608" y="104"/>
                    <a:pt x="639" y="133"/>
                  </a:cubicBezTo>
                  <a:lnTo>
                    <a:pt x="1409" y="931"/>
                  </a:lnTo>
                  <a:lnTo>
                    <a:pt x="1080" y="1316"/>
                  </a:lnTo>
                  <a:lnTo>
                    <a:pt x="138" y="523"/>
                  </a:lnTo>
                  <a:cubicBezTo>
                    <a:pt x="123" y="511"/>
                    <a:pt x="105" y="506"/>
                    <a:pt x="87" y="506"/>
                  </a:cubicBezTo>
                  <a:cubicBezTo>
                    <a:pt x="65" y="506"/>
                    <a:pt x="43" y="515"/>
                    <a:pt x="26" y="533"/>
                  </a:cubicBezTo>
                  <a:cubicBezTo>
                    <a:pt x="0" y="566"/>
                    <a:pt x="3" y="615"/>
                    <a:pt x="36" y="644"/>
                  </a:cubicBezTo>
                  <a:lnTo>
                    <a:pt x="1039" y="1488"/>
                  </a:lnTo>
                  <a:cubicBezTo>
                    <a:pt x="1055" y="1500"/>
                    <a:pt x="1072" y="1506"/>
                    <a:pt x="1090" y="1506"/>
                  </a:cubicBezTo>
                  <a:cubicBezTo>
                    <a:pt x="1113" y="1506"/>
                    <a:pt x="1132" y="1498"/>
                    <a:pt x="1147" y="1475"/>
                  </a:cubicBezTo>
                  <a:lnTo>
                    <a:pt x="1573" y="977"/>
                  </a:lnTo>
                  <a:cubicBezTo>
                    <a:pt x="1599" y="948"/>
                    <a:pt x="1599" y="902"/>
                    <a:pt x="1572" y="874"/>
                  </a:cubicBezTo>
                  <a:lnTo>
                    <a:pt x="752" y="25"/>
                  </a:lnTo>
                  <a:cubicBezTo>
                    <a:pt x="736" y="9"/>
                    <a:pt x="716" y="1"/>
                    <a:pt x="69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"/>
            <p:cNvSpPr/>
            <p:nvPr/>
          </p:nvSpPr>
          <p:spPr>
            <a:xfrm>
              <a:off x="7795775" y="3303363"/>
              <a:ext cx="44075" cy="50125"/>
            </a:xfrm>
            <a:custGeom>
              <a:avLst/>
              <a:gdLst/>
              <a:ahLst/>
              <a:cxnLst/>
              <a:rect l="l" t="t" r="r" b="b"/>
              <a:pathLst>
                <a:path w="1763" h="2005" extrusionOk="0">
                  <a:moveTo>
                    <a:pt x="1674" y="0"/>
                  </a:moveTo>
                  <a:cubicBezTo>
                    <a:pt x="1652" y="0"/>
                    <a:pt x="1630" y="10"/>
                    <a:pt x="1615" y="28"/>
                  </a:cubicBezTo>
                  <a:lnTo>
                    <a:pt x="29" y="1875"/>
                  </a:lnTo>
                  <a:cubicBezTo>
                    <a:pt x="1" y="1907"/>
                    <a:pt x="4" y="1957"/>
                    <a:pt x="37" y="1986"/>
                  </a:cubicBezTo>
                  <a:cubicBezTo>
                    <a:pt x="52" y="1997"/>
                    <a:pt x="70" y="2004"/>
                    <a:pt x="88" y="2004"/>
                  </a:cubicBezTo>
                  <a:cubicBezTo>
                    <a:pt x="111" y="2004"/>
                    <a:pt x="134" y="1996"/>
                    <a:pt x="148" y="1978"/>
                  </a:cubicBezTo>
                  <a:lnTo>
                    <a:pt x="1733" y="129"/>
                  </a:lnTo>
                  <a:cubicBezTo>
                    <a:pt x="1763" y="97"/>
                    <a:pt x="1758" y="48"/>
                    <a:pt x="1725" y="20"/>
                  </a:cubicBezTo>
                  <a:cubicBezTo>
                    <a:pt x="1710" y="6"/>
                    <a:pt x="1692" y="0"/>
                    <a:pt x="16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"/>
            <p:cNvSpPr/>
            <p:nvPr/>
          </p:nvSpPr>
          <p:spPr>
            <a:xfrm>
              <a:off x="7810175" y="3315938"/>
              <a:ext cx="37775" cy="42875"/>
            </a:xfrm>
            <a:custGeom>
              <a:avLst/>
              <a:gdLst/>
              <a:ahLst/>
              <a:cxnLst/>
              <a:rect l="l" t="t" r="r" b="b"/>
              <a:pathLst>
                <a:path w="1511" h="1715" extrusionOk="0">
                  <a:moveTo>
                    <a:pt x="1424" y="1"/>
                  </a:moveTo>
                  <a:cubicBezTo>
                    <a:pt x="1402" y="1"/>
                    <a:pt x="1380" y="10"/>
                    <a:pt x="1363" y="28"/>
                  </a:cubicBezTo>
                  <a:lnTo>
                    <a:pt x="28" y="1585"/>
                  </a:lnTo>
                  <a:cubicBezTo>
                    <a:pt x="0" y="1617"/>
                    <a:pt x="3" y="1667"/>
                    <a:pt x="36" y="1696"/>
                  </a:cubicBezTo>
                  <a:cubicBezTo>
                    <a:pt x="51" y="1708"/>
                    <a:pt x="69" y="1714"/>
                    <a:pt x="89" y="1714"/>
                  </a:cubicBezTo>
                  <a:cubicBezTo>
                    <a:pt x="110" y="1714"/>
                    <a:pt x="133" y="1706"/>
                    <a:pt x="148" y="1688"/>
                  </a:cubicBezTo>
                  <a:lnTo>
                    <a:pt x="1483" y="131"/>
                  </a:lnTo>
                  <a:cubicBezTo>
                    <a:pt x="1511" y="98"/>
                    <a:pt x="1508" y="49"/>
                    <a:pt x="1475" y="20"/>
                  </a:cubicBezTo>
                  <a:cubicBezTo>
                    <a:pt x="1460" y="7"/>
                    <a:pt x="1442" y="1"/>
                    <a:pt x="142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3"/>
            <p:cNvSpPr/>
            <p:nvPr/>
          </p:nvSpPr>
          <p:spPr>
            <a:xfrm>
              <a:off x="7661750" y="2655138"/>
              <a:ext cx="88100" cy="88100"/>
            </a:xfrm>
            <a:custGeom>
              <a:avLst/>
              <a:gdLst/>
              <a:ahLst/>
              <a:cxnLst/>
              <a:rect l="l" t="t" r="r" b="b"/>
              <a:pathLst>
                <a:path w="3524" h="3524" extrusionOk="0">
                  <a:moveTo>
                    <a:pt x="1762" y="1"/>
                  </a:moveTo>
                  <a:cubicBezTo>
                    <a:pt x="790" y="1"/>
                    <a:pt x="0" y="789"/>
                    <a:pt x="0" y="1762"/>
                  </a:cubicBezTo>
                  <a:cubicBezTo>
                    <a:pt x="0" y="2734"/>
                    <a:pt x="790" y="3524"/>
                    <a:pt x="1762" y="3524"/>
                  </a:cubicBezTo>
                  <a:cubicBezTo>
                    <a:pt x="2735" y="3524"/>
                    <a:pt x="3523" y="2734"/>
                    <a:pt x="3523" y="1762"/>
                  </a:cubicBezTo>
                  <a:cubicBezTo>
                    <a:pt x="3523" y="789"/>
                    <a:pt x="2735" y="1"/>
                    <a:pt x="17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3"/>
            <p:cNvSpPr/>
            <p:nvPr/>
          </p:nvSpPr>
          <p:spPr>
            <a:xfrm>
              <a:off x="7645225" y="2623563"/>
              <a:ext cx="142675" cy="135075"/>
            </a:xfrm>
            <a:custGeom>
              <a:avLst/>
              <a:gdLst/>
              <a:ahLst/>
              <a:cxnLst/>
              <a:rect l="l" t="t" r="r" b="b"/>
              <a:pathLst>
                <a:path w="5707" h="5403" extrusionOk="0">
                  <a:moveTo>
                    <a:pt x="2789" y="1"/>
                  </a:moveTo>
                  <a:cubicBezTo>
                    <a:pt x="2498" y="1"/>
                    <a:pt x="2203" y="48"/>
                    <a:pt x="1913" y="148"/>
                  </a:cubicBezTo>
                  <a:cubicBezTo>
                    <a:pt x="1230" y="382"/>
                    <a:pt x="681" y="867"/>
                    <a:pt x="363" y="1516"/>
                  </a:cubicBezTo>
                  <a:cubicBezTo>
                    <a:pt x="45" y="2162"/>
                    <a:pt x="1" y="2896"/>
                    <a:pt x="234" y="3578"/>
                  </a:cubicBezTo>
                  <a:cubicBezTo>
                    <a:pt x="470" y="4261"/>
                    <a:pt x="955" y="4810"/>
                    <a:pt x="1602" y="5126"/>
                  </a:cubicBezTo>
                  <a:cubicBezTo>
                    <a:pt x="1977" y="5311"/>
                    <a:pt x="2380" y="5403"/>
                    <a:pt x="2787" y="5403"/>
                  </a:cubicBezTo>
                  <a:cubicBezTo>
                    <a:pt x="3082" y="5403"/>
                    <a:pt x="3377" y="5354"/>
                    <a:pt x="3660" y="5256"/>
                  </a:cubicBezTo>
                  <a:cubicBezTo>
                    <a:pt x="3698" y="5242"/>
                    <a:pt x="3734" y="5229"/>
                    <a:pt x="3771" y="5215"/>
                  </a:cubicBezTo>
                  <a:cubicBezTo>
                    <a:pt x="3812" y="5200"/>
                    <a:pt x="3832" y="5156"/>
                    <a:pt x="3816" y="5115"/>
                  </a:cubicBezTo>
                  <a:cubicBezTo>
                    <a:pt x="3806" y="5083"/>
                    <a:pt x="3776" y="5063"/>
                    <a:pt x="3744" y="5063"/>
                  </a:cubicBezTo>
                  <a:cubicBezTo>
                    <a:pt x="3735" y="5063"/>
                    <a:pt x="3725" y="5065"/>
                    <a:pt x="3716" y="5069"/>
                  </a:cubicBezTo>
                  <a:cubicBezTo>
                    <a:pt x="3681" y="5083"/>
                    <a:pt x="3647" y="5095"/>
                    <a:pt x="3611" y="5108"/>
                  </a:cubicBezTo>
                  <a:cubicBezTo>
                    <a:pt x="3340" y="5201"/>
                    <a:pt x="3061" y="5248"/>
                    <a:pt x="2783" y="5248"/>
                  </a:cubicBezTo>
                  <a:cubicBezTo>
                    <a:pt x="2401" y="5248"/>
                    <a:pt x="2021" y="5160"/>
                    <a:pt x="1667" y="4987"/>
                  </a:cubicBezTo>
                  <a:cubicBezTo>
                    <a:pt x="1058" y="4689"/>
                    <a:pt x="601" y="4169"/>
                    <a:pt x="379" y="3527"/>
                  </a:cubicBezTo>
                  <a:cubicBezTo>
                    <a:pt x="158" y="2883"/>
                    <a:pt x="201" y="2193"/>
                    <a:pt x="501" y="1583"/>
                  </a:cubicBezTo>
                  <a:cubicBezTo>
                    <a:pt x="799" y="972"/>
                    <a:pt x="1317" y="517"/>
                    <a:pt x="1961" y="294"/>
                  </a:cubicBezTo>
                  <a:cubicBezTo>
                    <a:pt x="2233" y="201"/>
                    <a:pt x="2511" y="156"/>
                    <a:pt x="2784" y="156"/>
                  </a:cubicBezTo>
                  <a:cubicBezTo>
                    <a:pt x="3841" y="156"/>
                    <a:pt x="4831" y="820"/>
                    <a:pt x="5192" y="1875"/>
                  </a:cubicBezTo>
                  <a:cubicBezTo>
                    <a:pt x="5536" y="2878"/>
                    <a:pt x="5215" y="4002"/>
                    <a:pt x="4396" y="4672"/>
                  </a:cubicBezTo>
                  <a:cubicBezTo>
                    <a:pt x="4363" y="4700"/>
                    <a:pt x="4360" y="4749"/>
                    <a:pt x="4386" y="4782"/>
                  </a:cubicBezTo>
                  <a:cubicBezTo>
                    <a:pt x="4402" y="4800"/>
                    <a:pt x="4424" y="4810"/>
                    <a:pt x="4446" y="4810"/>
                  </a:cubicBezTo>
                  <a:cubicBezTo>
                    <a:pt x="4464" y="4810"/>
                    <a:pt x="4481" y="4804"/>
                    <a:pt x="4496" y="4792"/>
                  </a:cubicBezTo>
                  <a:cubicBezTo>
                    <a:pt x="5368" y="4081"/>
                    <a:pt x="5707" y="2888"/>
                    <a:pt x="5343" y="1824"/>
                  </a:cubicBezTo>
                  <a:cubicBezTo>
                    <a:pt x="4960" y="706"/>
                    <a:pt x="3910" y="1"/>
                    <a:pt x="27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3"/>
            <p:cNvSpPr/>
            <p:nvPr/>
          </p:nvSpPr>
          <p:spPr>
            <a:xfrm>
              <a:off x="7663475" y="2640963"/>
              <a:ext cx="108000" cy="100125"/>
            </a:xfrm>
            <a:custGeom>
              <a:avLst/>
              <a:gdLst/>
              <a:ahLst/>
              <a:cxnLst/>
              <a:rect l="l" t="t" r="r" b="b"/>
              <a:pathLst>
                <a:path w="4320" h="4005" extrusionOk="0">
                  <a:moveTo>
                    <a:pt x="2065" y="157"/>
                  </a:moveTo>
                  <a:cubicBezTo>
                    <a:pt x="2832" y="157"/>
                    <a:pt x="3549" y="640"/>
                    <a:pt x="3813" y="1402"/>
                  </a:cubicBezTo>
                  <a:cubicBezTo>
                    <a:pt x="4143" y="2364"/>
                    <a:pt x="3630" y="3417"/>
                    <a:pt x="2666" y="3747"/>
                  </a:cubicBezTo>
                  <a:cubicBezTo>
                    <a:pt x="2469" y="3814"/>
                    <a:pt x="2268" y="3846"/>
                    <a:pt x="2070" y="3846"/>
                  </a:cubicBezTo>
                  <a:cubicBezTo>
                    <a:pt x="1303" y="3846"/>
                    <a:pt x="583" y="3364"/>
                    <a:pt x="321" y="2600"/>
                  </a:cubicBezTo>
                  <a:cubicBezTo>
                    <a:pt x="161" y="2134"/>
                    <a:pt x="192" y="1633"/>
                    <a:pt x="410" y="1190"/>
                  </a:cubicBezTo>
                  <a:cubicBezTo>
                    <a:pt x="626" y="748"/>
                    <a:pt x="1001" y="415"/>
                    <a:pt x="1468" y="256"/>
                  </a:cubicBezTo>
                  <a:cubicBezTo>
                    <a:pt x="1665" y="189"/>
                    <a:pt x="1865" y="157"/>
                    <a:pt x="2065" y="157"/>
                  </a:cubicBezTo>
                  <a:close/>
                  <a:moveTo>
                    <a:pt x="2067" y="0"/>
                  </a:moveTo>
                  <a:cubicBezTo>
                    <a:pt x="1852" y="0"/>
                    <a:pt x="1633" y="35"/>
                    <a:pt x="1419" y="109"/>
                  </a:cubicBezTo>
                  <a:cubicBezTo>
                    <a:pt x="913" y="283"/>
                    <a:pt x="505" y="643"/>
                    <a:pt x="271" y="1123"/>
                  </a:cubicBezTo>
                  <a:cubicBezTo>
                    <a:pt x="35" y="1603"/>
                    <a:pt x="0" y="2147"/>
                    <a:pt x="174" y="2652"/>
                  </a:cubicBezTo>
                  <a:cubicBezTo>
                    <a:pt x="459" y="3483"/>
                    <a:pt x="1237" y="4004"/>
                    <a:pt x="2068" y="4004"/>
                  </a:cubicBezTo>
                  <a:cubicBezTo>
                    <a:pt x="2283" y="4004"/>
                    <a:pt x="2502" y="3970"/>
                    <a:pt x="2717" y="3896"/>
                  </a:cubicBezTo>
                  <a:cubicBezTo>
                    <a:pt x="3761" y="3540"/>
                    <a:pt x="4320" y="2398"/>
                    <a:pt x="3961" y="1354"/>
                  </a:cubicBezTo>
                  <a:cubicBezTo>
                    <a:pt x="3678" y="524"/>
                    <a:pt x="2898" y="0"/>
                    <a:pt x="20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"/>
            <p:cNvSpPr/>
            <p:nvPr/>
          </p:nvSpPr>
          <p:spPr>
            <a:xfrm>
              <a:off x="7738300" y="2740513"/>
              <a:ext cx="67375" cy="83800"/>
            </a:xfrm>
            <a:custGeom>
              <a:avLst/>
              <a:gdLst/>
              <a:ahLst/>
              <a:cxnLst/>
              <a:rect l="l" t="t" r="r" b="b"/>
              <a:pathLst>
                <a:path w="2695" h="3352" extrusionOk="0">
                  <a:moveTo>
                    <a:pt x="811" y="1"/>
                  </a:moveTo>
                  <a:cubicBezTo>
                    <a:pt x="796" y="1"/>
                    <a:pt x="782" y="5"/>
                    <a:pt x="769" y="14"/>
                  </a:cubicBezTo>
                  <a:cubicBezTo>
                    <a:pt x="732" y="38"/>
                    <a:pt x="722" y="86"/>
                    <a:pt x="747" y="124"/>
                  </a:cubicBezTo>
                  <a:lnTo>
                    <a:pt x="2410" y="2647"/>
                  </a:lnTo>
                  <a:cubicBezTo>
                    <a:pt x="2518" y="2808"/>
                    <a:pt x="2472" y="3029"/>
                    <a:pt x="2310" y="3135"/>
                  </a:cubicBezTo>
                  <a:cubicBezTo>
                    <a:pt x="2250" y="3176"/>
                    <a:pt x="2183" y="3195"/>
                    <a:pt x="2116" y="3195"/>
                  </a:cubicBezTo>
                  <a:cubicBezTo>
                    <a:pt x="2001" y="3195"/>
                    <a:pt x="1887" y="3138"/>
                    <a:pt x="1820" y="3035"/>
                  </a:cubicBezTo>
                  <a:lnTo>
                    <a:pt x="157" y="512"/>
                  </a:lnTo>
                  <a:cubicBezTo>
                    <a:pt x="141" y="489"/>
                    <a:pt x="116" y="476"/>
                    <a:pt x="90" y="476"/>
                  </a:cubicBezTo>
                  <a:cubicBezTo>
                    <a:pt x="76" y="476"/>
                    <a:pt x="62" y="480"/>
                    <a:pt x="48" y="489"/>
                  </a:cubicBezTo>
                  <a:cubicBezTo>
                    <a:pt x="11" y="514"/>
                    <a:pt x="1" y="561"/>
                    <a:pt x="26" y="599"/>
                  </a:cubicBezTo>
                  <a:lnTo>
                    <a:pt x="1689" y="3122"/>
                  </a:lnTo>
                  <a:cubicBezTo>
                    <a:pt x="1764" y="3235"/>
                    <a:pt x="1879" y="3314"/>
                    <a:pt x="2013" y="3340"/>
                  </a:cubicBezTo>
                  <a:cubicBezTo>
                    <a:pt x="2048" y="3347"/>
                    <a:pt x="2082" y="3352"/>
                    <a:pt x="2116" y="3352"/>
                  </a:cubicBezTo>
                  <a:cubicBezTo>
                    <a:pt x="2215" y="3352"/>
                    <a:pt x="2311" y="3322"/>
                    <a:pt x="2395" y="3267"/>
                  </a:cubicBezTo>
                  <a:cubicBezTo>
                    <a:pt x="2631" y="3111"/>
                    <a:pt x="2695" y="2796"/>
                    <a:pt x="2541" y="2560"/>
                  </a:cubicBezTo>
                  <a:lnTo>
                    <a:pt x="878" y="37"/>
                  </a:lnTo>
                  <a:cubicBezTo>
                    <a:pt x="862" y="14"/>
                    <a:pt x="836" y="1"/>
                    <a:pt x="8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"/>
            <p:cNvSpPr/>
            <p:nvPr/>
          </p:nvSpPr>
          <p:spPr>
            <a:xfrm>
              <a:off x="7698075" y="2656263"/>
              <a:ext cx="19175" cy="7550"/>
            </a:xfrm>
            <a:custGeom>
              <a:avLst/>
              <a:gdLst/>
              <a:ahLst/>
              <a:cxnLst/>
              <a:rect l="l" t="t" r="r" b="b"/>
              <a:pathLst>
                <a:path w="767" h="302" extrusionOk="0">
                  <a:moveTo>
                    <a:pt x="533" y="0"/>
                  </a:moveTo>
                  <a:cubicBezTo>
                    <a:pt x="266" y="0"/>
                    <a:pt x="53" y="154"/>
                    <a:pt x="43" y="162"/>
                  </a:cubicBezTo>
                  <a:cubicBezTo>
                    <a:pt x="9" y="187"/>
                    <a:pt x="1" y="236"/>
                    <a:pt x="27" y="270"/>
                  </a:cubicBezTo>
                  <a:cubicBezTo>
                    <a:pt x="43" y="292"/>
                    <a:pt x="66" y="302"/>
                    <a:pt x="91" y="302"/>
                  </a:cubicBezTo>
                  <a:cubicBezTo>
                    <a:pt x="107" y="302"/>
                    <a:pt x="124" y="297"/>
                    <a:pt x="134" y="287"/>
                  </a:cubicBezTo>
                  <a:cubicBezTo>
                    <a:pt x="136" y="285"/>
                    <a:pt x="315" y="157"/>
                    <a:pt x="532" y="157"/>
                  </a:cubicBezTo>
                  <a:cubicBezTo>
                    <a:pt x="573" y="157"/>
                    <a:pt x="615" y="161"/>
                    <a:pt x="658" y="172"/>
                  </a:cubicBezTo>
                  <a:cubicBezTo>
                    <a:pt x="665" y="174"/>
                    <a:pt x="673" y="176"/>
                    <a:pt x="680" y="176"/>
                  </a:cubicBezTo>
                  <a:cubicBezTo>
                    <a:pt x="715" y="176"/>
                    <a:pt x="745" y="152"/>
                    <a:pt x="755" y="118"/>
                  </a:cubicBezTo>
                  <a:cubicBezTo>
                    <a:pt x="766" y="74"/>
                    <a:pt x="740" y="31"/>
                    <a:pt x="699" y="21"/>
                  </a:cubicBezTo>
                  <a:cubicBezTo>
                    <a:pt x="642" y="7"/>
                    <a:pt x="586" y="0"/>
                    <a:pt x="533" y="0"/>
                  </a:cubicBezTo>
                  <a:close/>
                </a:path>
              </a:pathLst>
            </a:custGeom>
            <a:solidFill>
              <a:srgbClr val="445D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"/>
            <p:cNvSpPr/>
            <p:nvPr/>
          </p:nvSpPr>
          <p:spPr>
            <a:xfrm>
              <a:off x="7727000" y="2661188"/>
              <a:ext cx="25100" cy="53125"/>
            </a:xfrm>
            <a:custGeom>
              <a:avLst/>
              <a:gdLst/>
              <a:ahLst/>
              <a:cxnLst/>
              <a:rect l="l" t="t" r="r" b="b"/>
              <a:pathLst>
                <a:path w="1004" h="2125" extrusionOk="0">
                  <a:moveTo>
                    <a:pt x="89" y="1"/>
                  </a:moveTo>
                  <a:cubicBezTo>
                    <a:pt x="60" y="1"/>
                    <a:pt x="32" y="17"/>
                    <a:pt x="19" y="46"/>
                  </a:cubicBezTo>
                  <a:cubicBezTo>
                    <a:pt x="1" y="83"/>
                    <a:pt x="17" y="131"/>
                    <a:pt x="55" y="149"/>
                  </a:cubicBezTo>
                  <a:cubicBezTo>
                    <a:pt x="60" y="152"/>
                    <a:pt x="553" y="390"/>
                    <a:pt x="725" y="893"/>
                  </a:cubicBezTo>
                  <a:cubicBezTo>
                    <a:pt x="840" y="1225"/>
                    <a:pt x="791" y="1602"/>
                    <a:pt x="582" y="2012"/>
                  </a:cubicBezTo>
                  <a:cubicBezTo>
                    <a:pt x="563" y="2051"/>
                    <a:pt x="577" y="2095"/>
                    <a:pt x="617" y="2117"/>
                  </a:cubicBezTo>
                  <a:cubicBezTo>
                    <a:pt x="627" y="2122"/>
                    <a:pt x="640" y="2125"/>
                    <a:pt x="651" y="2125"/>
                  </a:cubicBezTo>
                  <a:cubicBezTo>
                    <a:pt x="679" y="2125"/>
                    <a:pt x="707" y="2110"/>
                    <a:pt x="723" y="2082"/>
                  </a:cubicBezTo>
                  <a:cubicBezTo>
                    <a:pt x="953" y="1632"/>
                    <a:pt x="1004" y="1214"/>
                    <a:pt x="876" y="840"/>
                  </a:cubicBezTo>
                  <a:cubicBezTo>
                    <a:pt x="681" y="275"/>
                    <a:pt x="145" y="18"/>
                    <a:pt x="124" y="8"/>
                  </a:cubicBezTo>
                  <a:cubicBezTo>
                    <a:pt x="112" y="3"/>
                    <a:pt x="101" y="1"/>
                    <a:pt x="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"/>
            <p:cNvSpPr/>
            <p:nvPr/>
          </p:nvSpPr>
          <p:spPr>
            <a:xfrm>
              <a:off x="7633775" y="2649713"/>
              <a:ext cx="165600" cy="185250"/>
            </a:xfrm>
            <a:custGeom>
              <a:avLst/>
              <a:gdLst/>
              <a:ahLst/>
              <a:cxnLst/>
              <a:rect l="l" t="t" r="r" b="b"/>
              <a:pathLst>
                <a:path w="6624" h="7410" extrusionOk="0">
                  <a:moveTo>
                    <a:pt x="1112" y="1"/>
                  </a:moveTo>
                  <a:cubicBezTo>
                    <a:pt x="1090" y="1"/>
                    <a:pt x="1068" y="10"/>
                    <a:pt x="1052" y="28"/>
                  </a:cubicBezTo>
                  <a:cubicBezTo>
                    <a:pt x="733" y="393"/>
                    <a:pt x="0" y="1368"/>
                    <a:pt x="94" y="2481"/>
                  </a:cubicBezTo>
                  <a:cubicBezTo>
                    <a:pt x="149" y="3143"/>
                    <a:pt x="493" y="3739"/>
                    <a:pt x="1116" y="4250"/>
                  </a:cubicBezTo>
                  <a:cubicBezTo>
                    <a:pt x="1817" y="4827"/>
                    <a:pt x="2562" y="4959"/>
                    <a:pt x="3097" y="4959"/>
                  </a:cubicBezTo>
                  <a:cubicBezTo>
                    <a:pt x="3434" y="4959"/>
                    <a:pt x="3689" y="4906"/>
                    <a:pt x="3797" y="4880"/>
                  </a:cubicBezTo>
                  <a:cubicBezTo>
                    <a:pt x="4002" y="5189"/>
                    <a:pt x="5145" y="6920"/>
                    <a:pt x="5216" y="7043"/>
                  </a:cubicBezTo>
                  <a:cubicBezTo>
                    <a:pt x="5386" y="7333"/>
                    <a:pt x="5601" y="7403"/>
                    <a:pt x="5753" y="7410"/>
                  </a:cubicBezTo>
                  <a:lnTo>
                    <a:pt x="5781" y="7410"/>
                  </a:lnTo>
                  <a:cubicBezTo>
                    <a:pt x="6060" y="7410"/>
                    <a:pt x="6355" y="7216"/>
                    <a:pt x="6599" y="6881"/>
                  </a:cubicBezTo>
                  <a:cubicBezTo>
                    <a:pt x="6624" y="6846"/>
                    <a:pt x="6615" y="6797"/>
                    <a:pt x="6581" y="6772"/>
                  </a:cubicBezTo>
                  <a:cubicBezTo>
                    <a:pt x="6567" y="6763"/>
                    <a:pt x="6552" y="6758"/>
                    <a:pt x="6536" y="6758"/>
                  </a:cubicBezTo>
                  <a:cubicBezTo>
                    <a:pt x="6512" y="6758"/>
                    <a:pt x="6488" y="6769"/>
                    <a:pt x="6473" y="6790"/>
                  </a:cubicBezTo>
                  <a:cubicBezTo>
                    <a:pt x="6262" y="7085"/>
                    <a:pt x="6004" y="7256"/>
                    <a:pt x="5782" y="7256"/>
                  </a:cubicBezTo>
                  <a:cubicBezTo>
                    <a:pt x="5776" y="7256"/>
                    <a:pt x="5769" y="7256"/>
                    <a:pt x="5763" y="7256"/>
                  </a:cubicBezTo>
                  <a:cubicBezTo>
                    <a:pt x="5601" y="7249"/>
                    <a:pt x="5460" y="7149"/>
                    <a:pt x="5354" y="6967"/>
                  </a:cubicBezTo>
                  <a:cubicBezTo>
                    <a:pt x="5272" y="6828"/>
                    <a:pt x="3953" y="4832"/>
                    <a:pt x="3897" y="4749"/>
                  </a:cubicBezTo>
                  <a:cubicBezTo>
                    <a:pt x="3883" y="4726"/>
                    <a:pt x="3859" y="4714"/>
                    <a:pt x="3833" y="4714"/>
                  </a:cubicBezTo>
                  <a:cubicBezTo>
                    <a:pt x="3826" y="4714"/>
                    <a:pt x="3818" y="4715"/>
                    <a:pt x="3810" y="4718"/>
                  </a:cubicBezTo>
                  <a:cubicBezTo>
                    <a:pt x="3803" y="4720"/>
                    <a:pt x="3520" y="4806"/>
                    <a:pt x="3098" y="4806"/>
                  </a:cubicBezTo>
                  <a:cubicBezTo>
                    <a:pt x="2591" y="4806"/>
                    <a:pt x="1884" y="4681"/>
                    <a:pt x="1216" y="4133"/>
                  </a:cubicBezTo>
                  <a:cubicBezTo>
                    <a:pt x="626" y="3649"/>
                    <a:pt x="300" y="3087"/>
                    <a:pt x="249" y="2469"/>
                  </a:cubicBezTo>
                  <a:cubicBezTo>
                    <a:pt x="159" y="1385"/>
                    <a:pt x="931" y="405"/>
                    <a:pt x="1172" y="129"/>
                  </a:cubicBezTo>
                  <a:cubicBezTo>
                    <a:pt x="1200" y="97"/>
                    <a:pt x="1196" y="47"/>
                    <a:pt x="1164" y="20"/>
                  </a:cubicBezTo>
                  <a:cubicBezTo>
                    <a:pt x="1149" y="7"/>
                    <a:pt x="1131" y="1"/>
                    <a:pt x="11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"/>
            <p:cNvSpPr/>
            <p:nvPr/>
          </p:nvSpPr>
          <p:spPr>
            <a:xfrm>
              <a:off x="8278400" y="3960113"/>
              <a:ext cx="92525" cy="202450"/>
            </a:xfrm>
            <a:custGeom>
              <a:avLst/>
              <a:gdLst/>
              <a:ahLst/>
              <a:cxnLst/>
              <a:rect l="l" t="t" r="r" b="b"/>
              <a:pathLst>
                <a:path w="3701" h="8098" extrusionOk="0">
                  <a:moveTo>
                    <a:pt x="1481" y="1"/>
                  </a:moveTo>
                  <a:lnTo>
                    <a:pt x="1" y="2867"/>
                  </a:lnTo>
                  <a:cubicBezTo>
                    <a:pt x="1" y="2867"/>
                    <a:pt x="740" y="3412"/>
                    <a:pt x="974" y="4564"/>
                  </a:cubicBezTo>
                  <a:cubicBezTo>
                    <a:pt x="1207" y="5715"/>
                    <a:pt x="823" y="7101"/>
                    <a:pt x="823" y="7101"/>
                  </a:cubicBezTo>
                  <a:lnTo>
                    <a:pt x="3335" y="8097"/>
                  </a:lnTo>
                  <a:lnTo>
                    <a:pt x="2967" y="7293"/>
                  </a:lnTo>
                  <a:lnTo>
                    <a:pt x="3586" y="7019"/>
                  </a:lnTo>
                  <a:lnTo>
                    <a:pt x="3177" y="6318"/>
                  </a:lnTo>
                  <a:lnTo>
                    <a:pt x="3701" y="5931"/>
                  </a:lnTo>
                  <a:lnTo>
                    <a:pt x="3127" y="5534"/>
                  </a:lnTo>
                  <a:lnTo>
                    <a:pt x="3668" y="4902"/>
                  </a:lnTo>
                  <a:lnTo>
                    <a:pt x="3034" y="4395"/>
                  </a:lnTo>
                  <a:lnTo>
                    <a:pt x="3504" y="3866"/>
                  </a:lnTo>
                  <a:lnTo>
                    <a:pt x="2847" y="3568"/>
                  </a:lnTo>
                  <a:lnTo>
                    <a:pt x="3201" y="3063"/>
                  </a:lnTo>
                  <a:lnTo>
                    <a:pt x="2693" y="2803"/>
                  </a:lnTo>
                  <a:lnTo>
                    <a:pt x="2898" y="2368"/>
                  </a:lnTo>
                  <a:lnTo>
                    <a:pt x="2344" y="2221"/>
                  </a:lnTo>
                  <a:lnTo>
                    <a:pt x="2501" y="1525"/>
                  </a:lnTo>
                  <a:lnTo>
                    <a:pt x="2008" y="1490"/>
                  </a:lnTo>
                  <a:lnTo>
                    <a:pt x="2156" y="935"/>
                  </a:lnTo>
                  <a:lnTo>
                    <a:pt x="1633" y="827"/>
                  </a:lnTo>
                  <a:lnTo>
                    <a:pt x="148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"/>
            <p:cNvSpPr/>
            <p:nvPr/>
          </p:nvSpPr>
          <p:spPr>
            <a:xfrm>
              <a:off x="8271525" y="3939213"/>
              <a:ext cx="117525" cy="188450"/>
            </a:xfrm>
            <a:custGeom>
              <a:avLst/>
              <a:gdLst/>
              <a:ahLst/>
              <a:cxnLst/>
              <a:rect l="l" t="t" r="r" b="b"/>
              <a:pathLst>
                <a:path w="4701" h="7538" extrusionOk="0">
                  <a:moveTo>
                    <a:pt x="833" y="316"/>
                  </a:moveTo>
                  <a:lnTo>
                    <a:pt x="1089" y="871"/>
                  </a:lnTo>
                  <a:cubicBezTo>
                    <a:pt x="1101" y="899"/>
                    <a:pt x="1127" y="917"/>
                    <a:pt x="1158" y="917"/>
                  </a:cubicBezTo>
                  <a:cubicBezTo>
                    <a:pt x="1160" y="917"/>
                    <a:pt x="1161" y="917"/>
                    <a:pt x="1162" y="917"/>
                  </a:cubicBezTo>
                  <a:lnTo>
                    <a:pt x="1613" y="896"/>
                  </a:lnTo>
                  <a:lnTo>
                    <a:pt x="1610" y="1387"/>
                  </a:lnTo>
                  <a:cubicBezTo>
                    <a:pt x="1610" y="1410"/>
                    <a:pt x="1620" y="1433"/>
                    <a:pt x="1638" y="1446"/>
                  </a:cubicBezTo>
                  <a:cubicBezTo>
                    <a:pt x="1650" y="1458"/>
                    <a:pt x="1668" y="1464"/>
                    <a:pt x="1686" y="1464"/>
                  </a:cubicBezTo>
                  <a:cubicBezTo>
                    <a:pt x="1691" y="1464"/>
                    <a:pt x="1696" y="1464"/>
                    <a:pt x="1701" y="1463"/>
                  </a:cubicBezTo>
                  <a:lnTo>
                    <a:pt x="2098" y="1392"/>
                  </a:lnTo>
                  <a:lnTo>
                    <a:pt x="2118" y="2015"/>
                  </a:lnTo>
                  <a:cubicBezTo>
                    <a:pt x="2119" y="2057"/>
                    <a:pt x="2152" y="2090"/>
                    <a:pt x="2195" y="2090"/>
                  </a:cubicBezTo>
                  <a:lnTo>
                    <a:pt x="2676" y="2093"/>
                  </a:lnTo>
                  <a:lnTo>
                    <a:pt x="2604" y="2472"/>
                  </a:lnTo>
                  <a:cubicBezTo>
                    <a:pt x="2596" y="2513"/>
                    <a:pt x="2622" y="2552"/>
                    <a:pt x="2663" y="2562"/>
                  </a:cubicBezTo>
                  <a:lnTo>
                    <a:pt x="3134" y="2669"/>
                  </a:lnTo>
                  <a:lnTo>
                    <a:pt x="2947" y="3164"/>
                  </a:lnTo>
                  <a:cubicBezTo>
                    <a:pt x="2939" y="3183"/>
                    <a:pt x="2940" y="3208"/>
                    <a:pt x="2953" y="3229"/>
                  </a:cubicBezTo>
                  <a:cubicBezTo>
                    <a:pt x="2965" y="3249"/>
                    <a:pt x="2986" y="3263"/>
                    <a:pt x="3007" y="3267"/>
                  </a:cubicBezTo>
                  <a:lnTo>
                    <a:pt x="3614" y="3372"/>
                  </a:lnTo>
                  <a:lnTo>
                    <a:pt x="3340" y="3909"/>
                  </a:lnTo>
                  <a:cubicBezTo>
                    <a:pt x="3330" y="3927"/>
                    <a:pt x="3330" y="3950"/>
                    <a:pt x="3335" y="3970"/>
                  </a:cubicBezTo>
                  <a:cubicBezTo>
                    <a:pt x="3342" y="3991"/>
                    <a:pt x="3356" y="4007"/>
                    <a:pt x="3376" y="4016"/>
                  </a:cubicBezTo>
                  <a:lnTo>
                    <a:pt x="4045" y="4314"/>
                  </a:lnTo>
                  <a:lnTo>
                    <a:pt x="3712" y="4991"/>
                  </a:lnTo>
                  <a:cubicBezTo>
                    <a:pt x="3702" y="5010"/>
                    <a:pt x="3702" y="5033"/>
                    <a:pt x="3710" y="5053"/>
                  </a:cubicBezTo>
                  <a:cubicBezTo>
                    <a:pt x="3719" y="5074"/>
                    <a:pt x="3735" y="5091"/>
                    <a:pt x="3756" y="5099"/>
                  </a:cubicBezTo>
                  <a:lnTo>
                    <a:pt x="4307" y="5302"/>
                  </a:lnTo>
                  <a:lnTo>
                    <a:pt x="3964" y="5721"/>
                  </a:lnTo>
                  <a:cubicBezTo>
                    <a:pt x="3938" y="5753"/>
                    <a:pt x="3940" y="5797"/>
                    <a:pt x="3969" y="5826"/>
                  </a:cubicBezTo>
                  <a:lnTo>
                    <a:pt x="4479" y="6342"/>
                  </a:lnTo>
                  <a:lnTo>
                    <a:pt x="4014" y="6706"/>
                  </a:lnTo>
                  <a:cubicBezTo>
                    <a:pt x="3997" y="6721"/>
                    <a:pt x="3987" y="6739"/>
                    <a:pt x="3986" y="6760"/>
                  </a:cubicBezTo>
                  <a:cubicBezTo>
                    <a:pt x="3982" y="6780"/>
                    <a:pt x="3989" y="6801"/>
                    <a:pt x="4002" y="6818"/>
                  </a:cubicBezTo>
                  <a:lnTo>
                    <a:pt x="4436" y="7357"/>
                  </a:lnTo>
                  <a:lnTo>
                    <a:pt x="2016" y="7049"/>
                  </a:lnTo>
                  <a:cubicBezTo>
                    <a:pt x="2014" y="6744"/>
                    <a:pt x="1978" y="5526"/>
                    <a:pt x="1521" y="4589"/>
                  </a:cubicBezTo>
                  <a:cubicBezTo>
                    <a:pt x="1074" y="3671"/>
                    <a:pt x="384" y="3278"/>
                    <a:pt x="176" y="3175"/>
                  </a:cubicBezTo>
                  <a:lnTo>
                    <a:pt x="833" y="316"/>
                  </a:lnTo>
                  <a:close/>
                  <a:moveTo>
                    <a:pt x="811" y="0"/>
                  </a:moveTo>
                  <a:cubicBezTo>
                    <a:pt x="807" y="0"/>
                    <a:pt x="804" y="0"/>
                    <a:pt x="800" y="1"/>
                  </a:cubicBezTo>
                  <a:cubicBezTo>
                    <a:pt x="767" y="3"/>
                    <a:pt x="741" y="27"/>
                    <a:pt x="733" y="60"/>
                  </a:cubicBezTo>
                  <a:lnTo>
                    <a:pt x="9" y="3204"/>
                  </a:lnTo>
                  <a:cubicBezTo>
                    <a:pt x="1" y="3241"/>
                    <a:pt x="22" y="3280"/>
                    <a:pt x="56" y="3295"/>
                  </a:cubicBezTo>
                  <a:cubicBezTo>
                    <a:pt x="64" y="3296"/>
                    <a:pt x="889" y="3645"/>
                    <a:pt x="1382" y="4658"/>
                  </a:cubicBezTo>
                  <a:cubicBezTo>
                    <a:pt x="1882" y="5682"/>
                    <a:pt x="1860" y="7103"/>
                    <a:pt x="1860" y="7116"/>
                  </a:cubicBezTo>
                  <a:cubicBezTo>
                    <a:pt x="1859" y="7157"/>
                    <a:pt x="1890" y="7193"/>
                    <a:pt x="1929" y="7196"/>
                  </a:cubicBezTo>
                  <a:lnTo>
                    <a:pt x="4608" y="7537"/>
                  </a:lnTo>
                  <a:lnTo>
                    <a:pt x="4618" y="7537"/>
                  </a:lnTo>
                  <a:cubicBezTo>
                    <a:pt x="4644" y="7537"/>
                    <a:pt x="4671" y="7521"/>
                    <a:pt x="4685" y="7501"/>
                  </a:cubicBezTo>
                  <a:cubicBezTo>
                    <a:pt x="4700" y="7475"/>
                    <a:pt x="4697" y="7440"/>
                    <a:pt x="4677" y="7416"/>
                  </a:cubicBezTo>
                  <a:lnTo>
                    <a:pt x="4171" y="6788"/>
                  </a:lnTo>
                  <a:lnTo>
                    <a:pt x="4643" y="6418"/>
                  </a:lnTo>
                  <a:cubicBezTo>
                    <a:pt x="4661" y="6403"/>
                    <a:pt x="4671" y="6383"/>
                    <a:pt x="4672" y="6361"/>
                  </a:cubicBezTo>
                  <a:cubicBezTo>
                    <a:pt x="4676" y="6338"/>
                    <a:pt x="4667" y="6318"/>
                    <a:pt x="4651" y="6302"/>
                  </a:cubicBezTo>
                  <a:lnTo>
                    <a:pt x="4128" y="5772"/>
                  </a:lnTo>
                  <a:lnTo>
                    <a:pt x="4495" y="5322"/>
                  </a:lnTo>
                  <a:cubicBezTo>
                    <a:pt x="4512" y="5304"/>
                    <a:pt x="4515" y="5277"/>
                    <a:pt x="4508" y="5253"/>
                  </a:cubicBezTo>
                  <a:cubicBezTo>
                    <a:pt x="4500" y="5228"/>
                    <a:pt x="4484" y="5207"/>
                    <a:pt x="4459" y="5199"/>
                  </a:cubicBezTo>
                  <a:lnTo>
                    <a:pt x="3889" y="4987"/>
                  </a:lnTo>
                  <a:lnTo>
                    <a:pt x="4218" y="4319"/>
                  </a:lnTo>
                  <a:cubicBezTo>
                    <a:pt x="4228" y="4297"/>
                    <a:pt x="4228" y="4278"/>
                    <a:pt x="4222" y="4256"/>
                  </a:cubicBezTo>
                  <a:cubicBezTo>
                    <a:pt x="4217" y="4237"/>
                    <a:pt x="4200" y="4220"/>
                    <a:pt x="4181" y="4212"/>
                  </a:cubicBezTo>
                  <a:lnTo>
                    <a:pt x="3515" y="3912"/>
                  </a:lnTo>
                  <a:lnTo>
                    <a:pt x="3802" y="3354"/>
                  </a:lnTo>
                  <a:cubicBezTo>
                    <a:pt x="3812" y="3332"/>
                    <a:pt x="3815" y="3306"/>
                    <a:pt x="3802" y="3285"/>
                  </a:cubicBezTo>
                  <a:cubicBezTo>
                    <a:pt x="3791" y="3262"/>
                    <a:pt x="3769" y="3245"/>
                    <a:pt x="3745" y="3241"/>
                  </a:cubicBezTo>
                  <a:lnTo>
                    <a:pt x="3127" y="3134"/>
                  </a:lnTo>
                  <a:lnTo>
                    <a:pt x="3311" y="2646"/>
                  </a:lnTo>
                  <a:cubicBezTo>
                    <a:pt x="3319" y="2623"/>
                    <a:pt x="3317" y="2600"/>
                    <a:pt x="3307" y="2580"/>
                  </a:cubicBezTo>
                  <a:cubicBezTo>
                    <a:pt x="3296" y="2559"/>
                    <a:pt x="3278" y="2544"/>
                    <a:pt x="3255" y="2541"/>
                  </a:cubicBezTo>
                  <a:lnTo>
                    <a:pt x="2771" y="2433"/>
                  </a:lnTo>
                  <a:lnTo>
                    <a:pt x="2849" y="2034"/>
                  </a:lnTo>
                  <a:cubicBezTo>
                    <a:pt x="2852" y="2012"/>
                    <a:pt x="2847" y="1990"/>
                    <a:pt x="2832" y="1971"/>
                  </a:cubicBezTo>
                  <a:cubicBezTo>
                    <a:pt x="2817" y="1953"/>
                    <a:pt x="2794" y="1943"/>
                    <a:pt x="2773" y="1943"/>
                  </a:cubicBezTo>
                  <a:lnTo>
                    <a:pt x="2273" y="1938"/>
                  </a:lnTo>
                  <a:lnTo>
                    <a:pt x="2254" y="1299"/>
                  </a:lnTo>
                  <a:cubicBezTo>
                    <a:pt x="2254" y="1277"/>
                    <a:pt x="2244" y="1256"/>
                    <a:pt x="2226" y="1241"/>
                  </a:cubicBezTo>
                  <a:cubicBezTo>
                    <a:pt x="2211" y="1231"/>
                    <a:pt x="2193" y="1224"/>
                    <a:pt x="2174" y="1224"/>
                  </a:cubicBezTo>
                  <a:cubicBezTo>
                    <a:pt x="2170" y="1224"/>
                    <a:pt x="2166" y="1224"/>
                    <a:pt x="2162" y="1225"/>
                  </a:cubicBezTo>
                  <a:lnTo>
                    <a:pt x="1769" y="1297"/>
                  </a:lnTo>
                  <a:lnTo>
                    <a:pt x="1774" y="815"/>
                  </a:lnTo>
                  <a:cubicBezTo>
                    <a:pt x="1774" y="794"/>
                    <a:pt x="1764" y="773"/>
                    <a:pt x="1749" y="758"/>
                  </a:cubicBezTo>
                  <a:cubicBezTo>
                    <a:pt x="1736" y="744"/>
                    <a:pt x="1718" y="736"/>
                    <a:pt x="1700" y="736"/>
                  </a:cubicBezTo>
                  <a:cubicBezTo>
                    <a:pt x="1697" y="736"/>
                    <a:pt x="1694" y="736"/>
                    <a:pt x="1692" y="737"/>
                  </a:cubicBezTo>
                  <a:lnTo>
                    <a:pt x="1210" y="758"/>
                  </a:lnTo>
                  <a:lnTo>
                    <a:pt x="880" y="45"/>
                  </a:lnTo>
                  <a:cubicBezTo>
                    <a:pt x="867" y="19"/>
                    <a:pt x="841" y="0"/>
                    <a:pt x="811" y="0"/>
                  </a:cubicBezTo>
                  <a:close/>
                </a:path>
              </a:pathLst>
            </a:custGeom>
            <a:solidFill>
              <a:srgbClr val="445D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"/>
            <p:cNvSpPr/>
            <p:nvPr/>
          </p:nvSpPr>
          <p:spPr>
            <a:xfrm>
              <a:off x="8289925" y="3941113"/>
              <a:ext cx="97075" cy="184575"/>
            </a:xfrm>
            <a:custGeom>
              <a:avLst/>
              <a:gdLst/>
              <a:ahLst/>
              <a:cxnLst/>
              <a:rect l="l" t="t" r="r" b="b"/>
              <a:pathLst>
                <a:path w="3883" h="7383" extrusionOk="0">
                  <a:moveTo>
                    <a:pt x="72" y="0"/>
                  </a:moveTo>
                  <a:lnTo>
                    <a:pt x="0" y="335"/>
                  </a:lnTo>
                  <a:lnTo>
                    <a:pt x="279" y="1059"/>
                  </a:lnTo>
                  <a:lnTo>
                    <a:pt x="748" y="993"/>
                  </a:lnTo>
                  <a:lnTo>
                    <a:pt x="731" y="1605"/>
                  </a:lnTo>
                  <a:lnTo>
                    <a:pt x="1198" y="1521"/>
                  </a:lnTo>
                  <a:lnTo>
                    <a:pt x="1252" y="2160"/>
                  </a:lnTo>
                  <a:lnTo>
                    <a:pt x="1755" y="2173"/>
                  </a:lnTo>
                  <a:lnTo>
                    <a:pt x="1695" y="2645"/>
                  </a:lnTo>
                  <a:lnTo>
                    <a:pt x="2230" y="2714"/>
                  </a:lnTo>
                  <a:lnTo>
                    <a:pt x="2001" y="3301"/>
                  </a:lnTo>
                  <a:lnTo>
                    <a:pt x="2596" y="3464"/>
                  </a:lnTo>
                  <a:lnTo>
                    <a:pt x="2319" y="4017"/>
                  </a:lnTo>
                  <a:lnTo>
                    <a:pt x="3032" y="4394"/>
                  </a:lnTo>
                  <a:lnTo>
                    <a:pt x="2711" y="5031"/>
                  </a:lnTo>
                  <a:lnTo>
                    <a:pt x="3310" y="5301"/>
                  </a:lnTo>
                  <a:lnTo>
                    <a:pt x="2983" y="5737"/>
                  </a:lnTo>
                  <a:lnTo>
                    <a:pt x="3517" y="6281"/>
                  </a:lnTo>
                  <a:lnTo>
                    <a:pt x="3017" y="6573"/>
                  </a:lnTo>
                  <a:lnTo>
                    <a:pt x="3546" y="7340"/>
                  </a:lnTo>
                  <a:lnTo>
                    <a:pt x="3882" y="7382"/>
                  </a:lnTo>
                  <a:lnTo>
                    <a:pt x="3327" y="6693"/>
                  </a:lnTo>
                  <a:lnTo>
                    <a:pt x="3859" y="6275"/>
                  </a:lnTo>
                  <a:lnTo>
                    <a:pt x="3291" y="5695"/>
                  </a:lnTo>
                  <a:lnTo>
                    <a:pt x="3700" y="5192"/>
                  </a:lnTo>
                  <a:lnTo>
                    <a:pt x="3048" y="4949"/>
                  </a:lnTo>
                  <a:lnTo>
                    <a:pt x="3415" y="4202"/>
                  </a:lnTo>
                  <a:lnTo>
                    <a:pt x="2673" y="3869"/>
                  </a:lnTo>
                  <a:lnTo>
                    <a:pt x="2997" y="3238"/>
                  </a:lnTo>
                  <a:lnTo>
                    <a:pt x="2286" y="3115"/>
                  </a:lnTo>
                  <a:lnTo>
                    <a:pt x="2504" y="2539"/>
                  </a:lnTo>
                  <a:lnTo>
                    <a:pt x="1947" y="2411"/>
                  </a:lnTo>
                  <a:lnTo>
                    <a:pt x="2037" y="1940"/>
                  </a:lnTo>
                  <a:lnTo>
                    <a:pt x="1464" y="1936"/>
                  </a:lnTo>
                  <a:lnTo>
                    <a:pt x="1442" y="1223"/>
                  </a:lnTo>
                  <a:lnTo>
                    <a:pt x="956" y="1311"/>
                  </a:lnTo>
                  <a:lnTo>
                    <a:pt x="959" y="738"/>
                  </a:lnTo>
                  <a:lnTo>
                    <a:pt x="426" y="762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3"/>
            <p:cNvSpPr/>
            <p:nvPr/>
          </p:nvSpPr>
          <p:spPr>
            <a:xfrm>
              <a:off x="7717550" y="4217438"/>
              <a:ext cx="116225" cy="283425"/>
            </a:xfrm>
            <a:custGeom>
              <a:avLst/>
              <a:gdLst/>
              <a:ahLst/>
              <a:cxnLst/>
              <a:rect l="l" t="t" r="r" b="b"/>
              <a:pathLst>
                <a:path w="4649" h="11337" extrusionOk="0">
                  <a:moveTo>
                    <a:pt x="3341" y="1"/>
                  </a:moveTo>
                  <a:cubicBezTo>
                    <a:pt x="2972" y="1"/>
                    <a:pt x="2579" y="263"/>
                    <a:pt x="2291" y="809"/>
                  </a:cubicBezTo>
                  <a:cubicBezTo>
                    <a:pt x="2053" y="1258"/>
                    <a:pt x="0" y="8247"/>
                    <a:pt x="0" y="8247"/>
                  </a:cubicBezTo>
                  <a:cubicBezTo>
                    <a:pt x="0" y="8247"/>
                    <a:pt x="598" y="11303"/>
                    <a:pt x="598" y="11336"/>
                  </a:cubicBezTo>
                  <a:lnTo>
                    <a:pt x="1893" y="9709"/>
                  </a:lnTo>
                  <a:cubicBezTo>
                    <a:pt x="1893" y="9709"/>
                    <a:pt x="4649" y="2373"/>
                    <a:pt x="4351" y="1075"/>
                  </a:cubicBezTo>
                  <a:cubicBezTo>
                    <a:pt x="4188" y="371"/>
                    <a:pt x="3781" y="1"/>
                    <a:pt x="33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"/>
            <p:cNvSpPr/>
            <p:nvPr/>
          </p:nvSpPr>
          <p:spPr>
            <a:xfrm>
              <a:off x="7707375" y="4428463"/>
              <a:ext cx="57025" cy="68300"/>
            </a:xfrm>
            <a:custGeom>
              <a:avLst/>
              <a:gdLst/>
              <a:ahLst/>
              <a:cxnLst/>
              <a:rect l="l" t="t" r="r" b="b"/>
              <a:pathLst>
                <a:path w="2281" h="2732" extrusionOk="0">
                  <a:moveTo>
                    <a:pt x="90" y="0"/>
                  </a:moveTo>
                  <a:cubicBezTo>
                    <a:pt x="85" y="0"/>
                    <a:pt x="81" y="1"/>
                    <a:pt x="76" y="1"/>
                  </a:cubicBezTo>
                  <a:cubicBezTo>
                    <a:pt x="30" y="13"/>
                    <a:pt x="1" y="57"/>
                    <a:pt x="9" y="104"/>
                  </a:cubicBezTo>
                  <a:lnTo>
                    <a:pt x="510" y="2661"/>
                  </a:lnTo>
                  <a:cubicBezTo>
                    <a:pt x="517" y="2693"/>
                    <a:pt x="542" y="2720"/>
                    <a:pt x="574" y="2728"/>
                  </a:cubicBezTo>
                  <a:cubicBezTo>
                    <a:pt x="581" y="2731"/>
                    <a:pt x="589" y="2731"/>
                    <a:pt x="596" y="2731"/>
                  </a:cubicBezTo>
                  <a:cubicBezTo>
                    <a:pt x="622" y="2731"/>
                    <a:pt x="646" y="2718"/>
                    <a:pt x="663" y="2697"/>
                  </a:cubicBezTo>
                  <a:lnTo>
                    <a:pt x="2251" y="775"/>
                  </a:lnTo>
                  <a:cubicBezTo>
                    <a:pt x="2280" y="737"/>
                    <a:pt x="2275" y="681"/>
                    <a:pt x="2238" y="652"/>
                  </a:cubicBezTo>
                  <a:cubicBezTo>
                    <a:pt x="2222" y="638"/>
                    <a:pt x="2203" y="632"/>
                    <a:pt x="2183" y="632"/>
                  </a:cubicBezTo>
                  <a:cubicBezTo>
                    <a:pt x="2158" y="632"/>
                    <a:pt x="2132" y="643"/>
                    <a:pt x="2115" y="663"/>
                  </a:cubicBezTo>
                  <a:lnTo>
                    <a:pt x="645" y="2446"/>
                  </a:lnTo>
                  <a:lnTo>
                    <a:pt x="179" y="70"/>
                  </a:lnTo>
                  <a:cubicBezTo>
                    <a:pt x="171" y="27"/>
                    <a:pt x="132" y="0"/>
                    <a:pt x="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"/>
            <p:cNvSpPr/>
            <p:nvPr/>
          </p:nvSpPr>
          <p:spPr>
            <a:xfrm>
              <a:off x="7715200" y="4468138"/>
              <a:ext cx="24150" cy="28625"/>
            </a:xfrm>
            <a:custGeom>
              <a:avLst/>
              <a:gdLst/>
              <a:ahLst/>
              <a:cxnLst/>
              <a:rect l="l" t="t" r="r" b="b"/>
              <a:pathLst>
                <a:path w="966" h="1145" extrusionOk="0">
                  <a:moveTo>
                    <a:pt x="206" y="215"/>
                  </a:moveTo>
                  <a:lnTo>
                    <a:pt x="728" y="384"/>
                  </a:lnTo>
                  <a:lnTo>
                    <a:pt x="333" y="861"/>
                  </a:lnTo>
                  <a:lnTo>
                    <a:pt x="206" y="215"/>
                  </a:lnTo>
                  <a:close/>
                  <a:moveTo>
                    <a:pt x="91" y="1"/>
                  </a:moveTo>
                  <a:cubicBezTo>
                    <a:pt x="70" y="1"/>
                    <a:pt x="49" y="9"/>
                    <a:pt x="34" y="23"/>
                  </a:cubicBezTo>
                  <a:cubicBezTo>
                    <a:pt x="12" y="43"/>
                    <a:pt x="1" y="74"/>
                    <a:pt x="7" y="105"/>
                  </a:cubicBezTo>
                  <a:lnTo>
                    <a:pt x="197" y="1074"/>
                  </a:lnTo>
                  <a:cubicBezTo>
                    <a:pt x="204" y="1106"/>
                    <a:pt x="229" y="1133"/>
                    <a:pt x="261" y="1141"/>
                  </a:cubicBezTo>
                  <a:cubicBezTo>
                    <a:pt x="268" y="1144"/>
                    <a:pt x="276" y="1144"/>
                    <a:pt x="283" y="1144"/>
                  </a:cubicBezTo>
                  <a:cubicBezTo>
                    <a:pt x="309" y="1144"/>
                    <a:pt x="333" y="1131"/>
                    <a:pt x="350" y="1111"/>
                  </a:cubicBezTo>
                  <a:lnTo>
                    <a:pt x="941" y="392"/>
                  </a:lnTo>
                  <a:cubicBezTo>
                    <a:pt x="959" y="369"/>
                    <a:pt x="966" y="340"/>
                    <a:pt x="958" y="312"/>
                  </a:cubicBezTo>
                  <a:cubicBezTo>
                    <a:pt x="950" y="286"/>
                    <a:pt x="927" y="263"/>
                    <a:pt x="900" y="254"/>
                  </a:cubicBezTo>
                  <a:lnTo>
                    <a:pt x="119" y="5"/>
                  </a:lnTo>
                  <a:cubicBezTo>
                    <a:pt x="110" y="2"/>
                    <a:pt x="100" y="1"/>
                    <a:pt x="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"/>
            <p:cNvSpPr/>
            <p:nvPr/>
          </p:nvSpPr>
          <p:spPr>
            <a:xfrm>
              <a:off x="7707375" y="4251763"/>
              <a:ext cx="108550" cy="204025"/>
            </a:xfrm>
            <a:custGeom>
              <a:avLst/>
              <a:gdLst/>
              <a:ahLst/>
              <a:cxnLst/>
              <a:rect l="l" t="t" r="r" b="b"/>
              <a:pathLst>
                <a:path w="4342" h="8161" extrusionOk="0">
                  <a:moveTo>
                    <a:pt x="2215" y="200"/>
                  </a:moveTo>
                  <a:lnTo>
                    <a:pt x="4137" y="782"/>
                  </a:lnTo>
                  <a:lnTo>
                    <a:pt x="2113" y="7715"/>
                  </a:lnTo>
                  <a:lnTo>
                    <a:pt x="1022" y="7980"/>
                  </a:lnTo>
                  <a:lnTo>
                    <a:pt x="191" y="7131"/>
                  </a:lnTo>
                  <a:lnTo>
                    <a:pt x="2215" y="200"/>
                  </a:lnTo>
                  <a:close/>
                  <a:moveTo>
                    <a:pt x="2160" y="1"/>
                  </a:moveTo>
                  <a:cubicBezTo>
                    <a:pt x="2145" y="1"/>
                    <a:pt x="2130" y="5"/>
                    <a:pt x="2116" y="12"/>
                  </a:cubicBezTo>
                  <a:cubicBezTo>
                    <a:pt x="2097" y="21"/>
                    <a:pt x="2080" y="41"/>
                    <a:pt x="2074" y="62"/>
                  </a:cubicBezTo>
                  <a:lnTo>
                    <a:pt x="11" y="7128"/>
                  </a:lnTo>
                  <a:cubicBezTo>
                    <a:pt x="1" y="7158"/>
                    <a:pt x="9" y="7190"/>
                    <a:pt x="32" y="7213"/>
                  </a:cubicBezTo>
                  <a:lnTo>
                    <a:pt x="932" y="8133"/>
                  </a:lnTo>
                  <a:cubicBezTo>
                    <a:pt x="948" y="8149"/>
                    <a:pt x="969" y="8161"/>
                    <a:pt x="992" y="8161"/>
                  </a:cubicBezTo>
                  <a:cubicBezTo>
                    <a:pt x="1000" y="8161"/>
                    <a:pt x="1007" y="8161"/>
                    <a:pt x="1010" y="8156"/>
                  </a:cubicBezTo>
                  <a:lnTo>
                    <a:pt x="2201" y="7869"/>
                  </a:lnTo>
                  <a:cubicBezTo>
                    <a:pt x="2231" y="7862"/>
                    <a:pt x="2256" y="7841"/>
                    <a:pt x="2264" y="7810"/>
                  </a:cubicBezTo>
                  <a:lnTo>
                    <a:pt x="4327" y="746"/>
                  </a:lnTo>
                  <a:cubicBezTo>
                    <a:pt x="4342" y="700"/>
                    <a:pt x="4315" y="652"/>
                    <a:pt x="4269" y="639"/>
                  </a:cubicBezTo>
                  <a:lnTo>
                    <a:pt x="2182" y="5"/>
                  </a:lnTo>
                  <a:cubicBezTo>
                    <a:pt x="2175" y="2"/>
                    <a:pt x="2167" y="1"/>
                    <a:pt x="21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3"/>
            <p:cNvSpPr/>
            <p:nvPr/>
          </p:nvSpPr>
          <p:spPr>
            <a:xfrm>
              <a:off x="7759050" y="4221088"/>
              <a:ext cx="65325" cy="50975"/>
            </a:xfrm>
            <a:custGeom>
              <a:avLst/>
              <a:gdLst/>
              <a:ahLst/>
              <a:cxnLst/>
              <a:rect l="l" t="t" r="r" b="b"/>
              <a:pathLst>
                <a:path w="2613" h="2039" extrusionOk="0">
                  <a:moveTo>
                    <a:pt x="1186" y="177"/>
                  </a:moveTo>
                  <a:cubicBezTo>
                    <a:pt x="1323" y="177"/>
                    <a:pt x="1472" y="205"/>
                    <a:pt x="1631" y="262"/>
                  </a:cubicBezTo>
                  <a:cubicBezTo>
                    <a:pt x="1930" y="368"/>
                    <a:pt x="2129" y="544"/>
                    <a:pt x="2222" y="781"/>
                  </a:cubicBezTo>
                  <a:cubicBezTo>
                    <a:pt x="2383" y="1186"/>
                    <a:pt x="2204" y="1671"/>
                    <a:pt x="2130" y="1845"/>
                  </a:cubicBezTo>
                  <a:lnTo>
                    <a:pt x="189" y="1257"/>
                  </a:lnTo>
                  <a:cubicBezTo>
                    <a:pt x="228" y="1063"/>
                    <a:pt x="367" y="531"/>
                    <a:pt x="756" y="293"/>
                  </a:cubicBezTo>
                  <a:cubicBezTo>
                    <a:pt x="883" y="215"/>
                    <a:pt x="1027" y="177"/>
                    <a:pt x="1186" y="177"/>
                  </a:cubicBezTo>
                  <a:close/>
                  <a:moveTo>
                    <a:pt x="1186" y="0"/>
                  </a:moveTo>
                  <a:cubicBezTo>
                    <a:pt x="995" y="0"/>
                    <a:pt x="821" y="48"/>
                    <a:pt x="665" y="142"/>
                  </a:cubicBezTo>
                  <a:cubicBezTo>
                    <a:pt x="120" y="477"/>
                    <a:pt x="8" y="1273"/>
                    <a:pt x="5" y="1306"/>
                  </a:cubicBezTo>
                  <a:cubicBezTo>
                    <a:pt x="0" y="1350"/>
                    <a:pt x="25" y="1388"/>
                    <a:pt x="66" y="1401"/>
                  </a:cubicBezTo>
                  <a:lnTo>
                    <a:pt x="2153" y="2033"/>
                  </a:lnTo>
                  <a:cubicBezTo>
                    <a:pt x="2161" y="2035"/>
                    <a:pt x="2170" y="2038"/>
                    <a:pt x="2178" y="2038"/>
                  </a:cubicBezTo>
                  <a:cubicBezTo>
                    <a:pt x="2211" y="2038"/>
                    <a:pt x="2240" y="2019"/>
                    <a:pt x="2258" y="1989"/>
                  </a:cubicBezTo>
                  <a:cubicBezTo>
                    <a:pt x="2271" y="1960"/>
                    <a:pt x="2612" y="1288"/>
                    <a:pt x="2386" y="716"/>
                  </a:cubicBezTo>
                  <a:cubicBezTo>
                    <a:pt x="2275" y="429"/>
                    <a:pt x="2039" y="221"/>
                    <a:pt x="1690" y="96"/>
                  </a:cubicBezTo>
                  <a:cubicBezTo>
                    <a:pt x="1511" y="32"/>
                    <a:pt x="1343" y="0"/>
                    <a:pt x="11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"/>
            <p:cNvSpPr/>
            <p:nvPr/>
          </p:nvSpPr>
          <p:spPr>
            <a:xfrm>
              <a:off x="7746675" y="4266038"/>
              <a:ext cx="72000" cy="24700"/>
            </a:xfrm>
            <a:custGeom>
              <a:avLst/>
              <a:gdLst/>
              <a:ahLst/>
              <a:cxnLst/>
              <a:rect l="l" t="t" r="r" b="b"/>
              <a:pathLst>
                <a:path w="2880" h="988" extrusionOk="0">
                  <a:moveTo>
                    <a:pt x="96" y="0"/>
                  </a:moveTo>
                  <a:cubicBezTo>
                    <a:pt x="59" y="0"/>
                    <a:pt x="26" y="24"/>
                    <a:pt x="15" y="62"/>
                  </a:cubicBezTo>
                  <a:cubicBezTo>
                    <a:pt x="0" y="109"/>
                    <a:pt x="26" y="155"/>
                    <a:pt x="72" y="170"/>
                  </a:cubicBezTo>
                  <a:lnTo>
                    <a:pt x="2756" y="983"/>
                  </a:lnTo>
                  <a:cubicBezTo>
                    <a:pt x="2765" y="986"/>
                    <a:pt x="2773" y="987"/>
                    <a:pt x="2781" y="987"/>
                  </a:cubicBezTo>
                  <a:cubicBezTo>
                    <a:pt x="2819" y="987"/>
                    <a:pt x="2853" y="963"/>
                    <a:pt x="2866" y="925"/>
                  </a:cubicBezTo>
                  <a:cubicBezTo>
                    <a:pt x="2879" y="879"/>
                    <a:pt x="2853" y="832"/>
                    <a:pt x="2809" y="817"/>
                  </a:cubicBezTo>
                  <a:lnTo>
                    <a:pt x="123" y="4"/>
                  </a:lnTo>
                  <a:cubicBezTo>
                    <a:pt x="114" y="1"/>
                    <a:pt x="105" y="0"/>
                    <a:pt x="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"/>
            <p:cNvSpPr/>
            <p:nvPr/>
          </p:nvSpPr>
          <p:spPr>
            <a:xfrm>
              <a:off x="7751375" y="4250563"/>
              <a:ext cx="72000" cy="24700"/>
            </a:xfrm>
            <a:custGeom>
              <a:avLst/>
              <a:gdLst/>
              <a:ahLst/>
              <a:cxnLst/>
              <a:rect l="l" t="t" r="r" b="b"/>
              <a:pathLst>
                <a:path w="2880" h="988" extrusionOk="0">
                  <a:moveTo>
                    <a:pt x="99" y="0"/>
                  </a:moveTo>
                  <a:cubicBezTo>
                    <a:pt x="60" y="0"/>
                    <a:pt x="26" y="25"/>
                    <a:pt x="15" y="61"/>
                  </a:cubicBezTo>
                  <a:cubicBezTo>
                    <a:pt x="1" y="109"/>
                    <a:pt x="27" y="156"/>
                    <a:pt x="71" y="171"/>
                  </a:cubicBezTo>
                  <a:lnTo>
                    <a:pt x="2757" y="984"/>
                  </a:lnTo>
                  <a:cubicBezTo>
                    <a:pt x="2765" y="985"/>
                    <a:pt x="2773" y="987"/>
                    <a:pt x="2781" y="987"/>
                  </a:cubicBezTo>
                  <a:cubicBezTo>
                    <a:pt x="2819" y="987"/>
                    <a:pt x="2854" y="962"/>
                    <a:pt x="2865" y="926"/>
                  </a:cubicBezTo>
                  <a:cubicBezTo>
                    <a:pt x="2880" y="879"/>
                    <a:pt x="2854" y="831"/>
                    <a:pt x="2809" y="818"/>
                  </a:cubicBezTo>
                  <a:lnTo>
                    <a:pt x="124" y="4"/>
                  </a:lnTo>
                  <a:cubicBezTo>
                    <a:pt x="115" y="2"/>
                    <a:pt x="107" y="0"/>
                    <a:pt x="9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3"/>
            <p:cNvSpPr/>
            <p:nvPr/>
          </p:nvSpPr>
          <p:spPr>
            <a:xfrm>
              <a:off x="7729750" y="4277163"/>
              <a:ext cx="55700" cy="178625"/>
            </a:xfrm>
            <a:custGeom>
              <a:avLst/>
              <a:gdLst/>
              <a:ahLst/>
              <a:cxnLst/>
              <a:rect l="l" t="t" r="r" b="b"/>
              <a:pathLst>
                <a:path w="2228" h="7145" extrusionOk="0">
                  <a:moveTo>
                    <a:pt x="2133" y="1"/>
                  </a:moveTo>
                  <a:cubicBezTo>
                    <a:pt x="2095" y="1"/>
                    <a:pt x="2059" y="24"/>
                    <a:pt x="2047" y="62"/>
                  </a:cubicBezTo>
                  <a:lnTo>
                    <a:pt x="14" y="7031"/>
                  </a:lnTo>
                  <a:cubicBezTo>
                    <a:pt x="0" y="7079"/>
                    <a:pt x="28" y="7125"/>
                    <a:pt x="73" y="7140"/>
                  </a:cubicBezTo>
                  <a:cubicBezTo>
                    <a:pt x="81" y="7141"/>
                    <a:pt x="89" y="7145"/>
                    <a:pt x="97" y="7145"/>
                  </a:cubicBezTo>
                  <a:cubicBezTo>
                    <a:pt x="136" y="7145"/>
                    <a:pt x="171" y="7120"/>
                    <a:pt x="181" y="7081"/>
                  </a:cubicBezTo>
                  <a:lnTo>
                    <a:pt x="2214" y="112"/>
                  </a:lnTo>
                  <a:cubicBezTo>
                    <a:pt x="2227" y="66"/>
                    <a:pt x="2201" y="18"/>
                    <a:pt x="2155" y="3"/>
                  </a:cubicBezTo>
                  <a:cubicBezTo>
                    <a:pt x="2148" y="1"/>
                    <a:pt x="2140" y="1"/>
                    <a:pt x="21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"/>
            <p:cNvSpPr/>
            <p:nvPr/>
          </p:nvSpPr>
          <p:spPr>
            <a:xfrm>
              <a:off x="7873450" y="4373713"/>
              <a:ext cx="131400" cy="168725"/>
            </a:xfrm>
            <a:custGeom>
              <a:avLst/>
              <a:gdLst/>
              <a:ahLst/>
              <a:cxnLst/>
              <a:rect l="l" t="t" r="r" b="b"/>
              <a:pathLst>
                <a:path w="5256" h="6749" extrusionOk="0">
                  <a:moveTo>
                    <a:pt x="3444" y="0"/>
                  </a:moveTo>
                  <a:lnTo>
                    <a:pt x="1" y="5857"/>
                  </a:lnTo>
                  <a:lnTo>
                    <a:pt x="517" y="6655"/>
                  </a:lnTo>
                  <a:lnTo>
                    <a:pt x="1446" y="6748"/>
                  </a:lnTo>
                  <a:lnTo>
                    <a:pt x="5256" y="1070"/>
                  </a:lnTo>
                  <a:lnTo>
                    <a:pt x="4140" y="818"/>
                  </a:lnTo>
                  <a:lnTo>
                    <a:pt x="344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"/>
            <p:cNvSpPr/>
            <p:nvPr/>
          </p:nvSpPr>
          <p:spPr>
            <a:xfrm>
              <a:off x="7959525" y="4373713"/>
              <a:ext cx="45325" cy="26775"/>
            </a:xfrm>
            <a:custGeom>
              <a:avLst/>
              <a:gdLst/>
              <a:ahLst/>
              <a:cxnLst/>
              <a:rect l="l" t="t" r="r" b="b"/>
              <a:pathLst>
                <a:path w="1813" h="1071" extrusionOk="0">
                  <a:moveTo>
                    <a:pt x="1" y="0"/>
                  </a:moveTo>
                  <a:lnTo>
                    <a:pt x="697" y="818"/>
                  </a:lnTo>
                  <a:lnTo>
                    <a:pt x="1813" y="1070"/>
                  </a:lnTo>
                  <a:lnTo>
                    <a:pt x="1046" y="30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3"/>
            <p:cNvSpPr/>
            <p:nvPr/>
          </p:nvSpPr>
          <p:spPr>
            <a:xfrm>
              <a:off x="7866125" y="4520113"/>
              <a:ext cx="43500" cy="57275"/>
            </a:xfrm>
            <a:custGeom>
              <a:avLst/>
              <a:gdLst/>
              <a:ahLst/>
              <a:cxnLst/>
              <a:rect l="l" t="t" r="r" b="b"/>
              <a:pathLst>
                <a:path w="1740" h="2291" extrusionOk="0">
                  <a:moveTo>
                    <a:pt x="294" y="1"/>
                  </a:moveTo>
                  <a:lnTo>
                    <a:pt x="87" y="1623"/>
                  </a:lnTo>
                  <a:lnTo>
                    <a:pt x="1" y="2290"/>
                  </a:lnTo>
                  <a:lnTo>
                    <a:pt x="535" y="1861"/>
                  </a:lnTo>
                  <a:lnTo>
                    <a:pt x="1739" y="892"/>
                  </a:lnTo>
                  <a:lnTo>
                    <a:pt x="810" y="799"/>
                  </a:lnTo>
                  <a:lnTo>
                    <a:pt x="2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3"/>
            <p:cNvSpPr/>
            <p:nvPr/>
          </p:nvSpPr>
          <p:spPr>
            <a:xfrm>
              <a:off x="7866125" y="4560688"/>
              <a:ext cx="13375" cy="16700"/>
            </a:xfrm>
            <a:custGeom>
              <a:avLst/>
              <a:gdLst/>
              <a:ahLst/>
              <a:cxnLst/>
              <a:rect l="l" t="t" r="r" b="b"/>
              <a:pathLst>
                <a:path w="535" h="668" extrusionOk="0">
                  <a:moveTo>
                    <a:pt x="87" y="0"/>
                  </a:moveTo>
                  <a:lnTo>
                    <a:pt x="1" y="667"/>
                  </a:lnTo>
                  <a:lnTo>
                    <a:pt x="535" y="238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"/>
            <p:cNvSpPr/>
            <p:nvPr/>
          </p:nvSpPr>
          <p:spPr>
            <a:xfrm>
              <a:off x="7884200" y="4394838"/>
              <a:ext cx="95225" cy="147225"/>
            </a:xfrm>
            <a:custGeom>
              <a:avLst/>
              <a:gdLst/>
              <a:ahLst/>
              <a:cxnLst/>
              <a:rect l="l" t="t" r="r" b="b"/>
              <a:pathLst>
                <a:path w="3809" h="5889" extrusionOk="0">
                  <a:moveTo>
                    <a:pt x="3719" y="0"/>
                  </a:moveTo>
                  <a:cubicBezTo>
                    <a:pt x="3693" y="0"/>
                    <a:pt x="3667" y="13"/>
                    <a:pt x="3653" y="37"/>
                  </a:cubicBezTo>
                  <a:lnTo>
                    <a:pt x="23" y="5767"/>
                  </a:lnTo>
                  <a:cubicBezTo>
                    <a:pt x="0" y="5805"/>
                    <a:pt x="12" y="5852"/>
                    <a:pt x="48" y="5875"/>
                  </a:cubicBezTo>
                  <a:cubicBezTo>
                    <a:pt x="61" y="5884"/>
                    <a:pt x="74" y="5889"/>
                    <a:pt x="89" y="5889"/>
                  </a:cubicBezTo>
                  <a:cubicBezTo>
                    <a:pt x="113" y="5889"/>
                    <a:pt x="138" y="5874"/>
                    <a:pt x="156" y="5851"/>
                  </a:cubicBezTo>
                  <a:lnTo>
                    <a:pt x="3785" y="121"/>
                  </a:lnTo>
                  <a:cubicBezTo>
                    <a:pt x="3808" y="83"/>
                    <a:pt x="3799" y="34"/>
                    <a:pt x="3761" y="12"/>
                  </a:cubicBezTo>
                  <a:cubicBezTo>
                    <a:pt x="3748" y="4"/>
                    <a:pt x="3733" y="0"/>
                    <a:pt x="3719" y="0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"/>
            <p:cNvSpPr/>
            <p:nvPr/>
          </p:nvSpPr>
          <p:spPr>
            <a:xfrm>
              <a:off x="7974475" y="4381813"/>
              <a:ext cx="15150" cy="10475"/>
            </a:xfrm>
            <a:custGeom>
              <a:avLst/>
              <a:gdLst/>
              <a:ahLst/>
              <a:cxnLst/>
              <a:rect l="l" t="t" r="r" b="b"/>
              <a:pathLst>
                <a:path w="606" h="419" extrusionOk="0">
                  <a:moveTo>
                    <a:pt x="1" y="1"/>
                  </a:moveTo>
                  <a:lnTo>
                    <a:pt x="199" y="299"/>
                  </a:lnTo>
                  <a:lnTo>
                    <a:pt x="605" y="419"/>
                  </a:lnTo>
                  <a:lnTo>
                    <a:pt x="605" y="419"/>
                  </a:lnTo>
                  <a:lnTo>
                    <a:pt x="346" y="11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3"/>
            <p:cNvSpPr/>
            <p:nvPr/>
          </p:nvSpPr>
          <p:spPr>
            <a:xfrm>
              <a:off x="7639325" y="2819238"/>
              <a:ext cx="179275" cy="118075"/>
            </a:xfrm>
            <a:custGeom>
              <a:avLst/>
              <a:gdLst/>
              <a:ahLst/>
              <a:cxnLst/>
              <a:rect l="l" t="t" r="r" b="b"/>
              <a:pathLst>
                <a:path w="7171" h="4723" extrusionOk="0">
                  <a:moveTo>
                    <a:pt x="5969" y="1"/>
                  </a:moveTo>
                  <a:cubicBezTo>
                    <a:pt x="5437" y="1"/>
                    <a:pt x="4737" y="386"/>
                    <a:pt x="3681" y="1256"/>
                  </a:cubicBezTo>
                  <a:cubicBezTo>
                    <a:pt x="3550" y="1366"/>
                    <a:pt x="3426" y="1466"/>
                    <a:pt x="3309" y="1563"/>
                  </a:cubicBezTo>
                  <a:cubicBezTo>
                    <a:pt x="2485" y="2236"/>
                    <a:pt x="2031" y="2607"/>
                    <a:pt x="2003" y="2928"/>
                  </a:cubicBezTo>
                  <a:cubicBezTo>
                    <a:pt x="1995" y="3029"/>
                    <a:pt x="2028" y="3123"/>
                    <a:pt x="2107" y="3211"/>
                  </a:cubicBezTo>
                  <a:cubicBezTo>
                    <a:pt x="2193" y="3310"/>
                    <a:pt x="2301" y="3359"/>
                    <a:pt x="2436" y="3359"/>
                  </a:cubicBezTo>
                  <a:cubicBezTo>
                    <a:pt x="2960" y="3359"/>
                    <a:pt x="3894" y="2631"/>
                    <a:pt x="5531" y="1261"/>
                  </a:cubicBezTo>
                  <a:cubicBezTo>
                    <a:pt x="5556" y="1240"/>
                    <a:pt x="5558" y="1204"/>
                    <a:pt x="5538" y="1179"/>
                  </a:cubicBezTo>
                  <a:cubicBezTo>
                    <a:pt x="5526" y="1165"/>
                    <a:pt x="5509" y="1157"/>
                    <a:pt x="5493" y="1157"/>
                  </a:cubicBezTo>
                  <a:cubicBezTo>
                    <a:pt x="5480" y="1157"/>
                    <a:pt x="5467" y="1162"/>
                    <a:pt x="5456" y="1171"/>
                  </a:cubicBezTo>
                  <a:cubicBezTo>
                    <a:pt x="3966" y="2420"/>
                    <a:pt x="2946" y="3238"/>
                    <a:pt x="2438" y="3238"/>
                  </a:cubicBezTo>
                  <a:cubicBezTo>
                    <a:pt x="2337" y="3238"/>
                    <a:pt x="2255" y="3205"/>
                    <a:pt x="2195" y="3136"/>
                  </a:cubicBezTo>
                  <a:cubicBezTo>
                    <a:pt x="2139" y="3070"/>
                    <a:pt x="2115" y="3008"/>
                    <a:pt x="2121" y="2939"/>
                  </a:cubicBezTo>
                  <a:cubicBezTo>
                    <a:pt x="2146" y="2666"/>
                    <a:pt x="2610" y="2285"/>
                    <a:pt x="3385" y="1653"/>
                  </a:cubicBezTo>
                  <a:cubicBezTo>
                    <a:pt x="3501" y="1558"/>
                    <a:pt x="3626" y="1456"/>
                    <a:pt x="3757" y="1347"/>
                  </a:cubicBezTo>
                  <a:cubicBezTo>
                    <a:pt x="4790" y="495"/>
                    <a:pt x="5464" y="120"/>
                    <a:pt x="5965" y="120"/>
                  </a:cubicBezTo>
                  <a:cubicBezTo>
                    <a:pt x="6011" y="120"/>
                    <a:pt x="6055" y="123"/>
                    <a:pt x="6098" y="129"/>
                  </a:cubicBezTo>
                  <a:cubicBezTo>
                    <a:pt x="6354" y="167"/>
                    <a:pt x="6570" y="319"/>
                    <a:pt x="6755" y="598"/>
                  </a:cubicBezTo>
                  <a:cubicBezTo>
                    <a:pt x="6980" y="934"/>
                    <a:pt x="6057" y="2009"/>
                    <a:pt x="4656" y="3047"/>
                  </a:cubicBezTo>
                  <a:cubicBezTo>
                    <a:pt x="3518" y="3890"/>
                    <a:pt x="2172" y="4613"/>
                    <a:pt x="1370" y="4613"/>
                  </a:cubicBezTo>
                  <a:cubicBezTo>
                    <a:pt x="1128" y="4613"/>
                    <a:pt x="936" y="4546"/>
                    <a:pt x="814" y="4398"/>
                  </a:cubicBezTo>
                  <a:cubicBezTo>
                    <a:pt x="188" y="3631"/>
                    <a:pt x="974" y="2754"/>
                    <a:pt x="3214" y="626"/>
                  </a:cubicBezTo>
                  <a:cubicBezTo>
                    <a:pt x="3237" y="606"/>
                    <a:pt x="3239" y="567"/>
                    <a:pt x="3216" y="544"/>
                  </a:cubicBezTo>
                  <a:cubicBezTo>
                    <a:pt x="3206" y="532"/>
                    <a:pt x="3190" y="526"/>
                    <a:pt x="3174" y="526"/>
                  </a:cubicBezTo>
                  <a:cubicBezTo>
                    <a:pt x="3160" y="526"/>
                    <a:pt x="3146" y="531"/>
                    <a:pt x="3134" y="542"/>
                  </a:cubicBezTo>
                  <a:cubicBezTo>
                    <a:pt x="996" y="2574"/>
                    <a:pt x="1" y="3590"/>
                    <a:pt x="724" y="4473"/>
                  </a:cubicBezTo>
                  <a:cubicBezTo>
                    <a:pt x="851" y="4627"/>
                    <a:pt x="1069" y="4722"/>
                    <a:pt x="1392" y="4722"/>
                  </a:cubicBezTo>
                  <a:cubicBezTo>
                    <a:pt x="2057" y="4722"/>
                    <a:pt x="3150" y="4311"/>
                    <a:pt x="4727" y="3141"/>
                  </a:cubicBezTo>
                  <a:cubicBezTo>
                    <a:pt x="5974" y="2218"/>
                    <a:pt x="7170" y="1007"/>
                    <a:pt x="6852" y="532"/>
                  </a:cubicBezTo>
                  <a:cubicBezTo>
                    <a:pt x="6647" y="224"/>
                    <a:pt x="6406" y="55"/>
                    <a:pt x="6115" y="11"/>
                  </a:cubicBezTo>
                  <a:cubicBezTo>
                    <a:pt x="6067" y="4"/>
                    <a:pt x="6019" y="1"/>
                    <a:pt x="5969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"/>
            <p:cNvSpPr/>
            <p:nvPr/>
          </p:nvSpPr>
          <p:spPr>
            <a:xfrm>
              <a:off x="7628675" y="2818138"/>
              <a:ext cx="179300" cy="117975"/>
            </a:xfrm>
            <a:custGeom>
              <a:avLst/>
              <a:gdLst/>
              <a:ahLst/>
              <a:cxnLst/>
              <a:rect l="l" t="t" r="r" b="b"/>
              <a:pathLst>
                <a:path w="7172" h="4719" extrusionOk="0">
                  <a:moveTo>
                    <a:pt x="5968" y="0"/>
                  </a:moveTo>
                  <a:cubicBezTo>
                    <a:pt x="5437" y="0"/>
                    <a:pt x="4737" y="387"/>
                    <a:pt x="3683" y="1256"/>
                  </a:cubicBezTo>
                  <a:cubicBezTo>
                    <a:pt x="3552" y="1363"/>
                    <a:pt x="3427" y="1464"/>
                    <a:pt x="3311" y="1561"/>
                  </a:cubicBezTo>
                  <a:cubicBezTo>
                    <a:pt x="2487" y="2234"/>
                    <a:pt x="2033" y="2606"/>
                    <a:pt x="2007" y="2928"/>
                  </a:cubicBezTo>
                  <a:cubicBezTo>
                    <a:pt x="1998" y="3028"/>
                    <a:pt x="2031" y="3123"/>
                    <a:pt x="2108" y="3209"/>
                  </a:cubicBezTo>
                  <a:cubicBezTo>
                    <a:pt x="2194" y="3309"/>
                    <a:pt x="2303" y="3357"/>
                    <a:pt x="2438" y="3357"/>
                  </a:cubicBezTo>
                  <a:cubicBezTo>
                    <a:pt x="2963" y="3357"/>
                    <a:pt x="3897" y="2630"/>
                    <a:pt x="5533" y="1259"/>
                  </a:cubicBezTo>
                  <a:cubicBezTo>
                    <a:pt x="5558" y="1240"/>
                    <a:pt x="5559" y="1202"/>
                    <a:pt x="5540" y="1177"/>
                  </a:cubicBezTo>
                  <a:cubicBezTo>
                    <a:pt x="5528" y="1164"/>
                    <a:pt x="5511" y="1157"/>
                    <a:pt x="5494" y="1157"/>
                  </a:cubicBezTo>
                  <a:cubicBezTo>
                    <a:pt x="5481" y="1157"/>
                    <a:pt x="5468" y="1161"/>
                    <a:pt x="5458" y="1169"/>
                  </a:cubicBezTo>
                  <a:cubicBezTo>
                    <a:pt x="3968" y="2418"/>
                    <a:pt x="2948" y="3237"/>
                    <a:pt x="2441" y="3237"/>
                  </a:cubicBezTo>
                  <a:cubicBezTo>
                    <a:pt x="2338" y="3237"/>
                    <a:pt x="2257" y="3203"/>
                    <a:pt x="2197" y="3134"/>
                  </a:cubicBezTo>
                  <a:cubicBezTo>
                    <a:pt x="2141" y="3068"/>
                    <a:pt x="2116" y="3008"/>
                    <a:pt x="2123" y="2937"/>
                  </a:cubicBezTo>
                  <a:cubicBezTo>
                    <a:pt x="2146" y="2665"/>
                    <a:pt x="2611" y="2284"/>
                    <a:pt x="3385" y="1651"/>
                  </a:cubicBezTo>
                  <a:cubicBezTo>
                    <a:pt x="3501" y="1554"/>
                    <a:pt x="3626" y="1453"/>
                    <a:pt x="3757" y="1345"/>
                  </a:cubicBezTo>
                  <a:cubicBezTo>
                    <a:pt x="4789" y="493"/>
                    <a:pt x="5462" y="116"/>
                    <a:pt x="5963" y="116"/>
                  </a:cubicBezTo>
                  <a:cubicBezTo>
                    <a:pt x="6010" y="116"/>
                    <a:pt x="6055" y="119"/>
                    <a:pt x="6098" y="125"/>
                  </a:cubicBezTo>
                  <a:cubicBezTo>
                    <a:pt x="6354" y="165"/>
                    <a:pt x="6570" y="316"/>
                    <a:pt x="6755" y="594"/>
                  </a:cubicBezTo>
                  <a:cubicBezTo>
                    <a:pt x="6980" y="928"/>
                    <a:pt x="6057" y="2005"/>
                    <a:pt x="4656" y="3044"/>
                  </a:cubicBezTo>
                  <a:cubicBezTo>
                    <a:pt x="3518" y="3887"/>
                    <a:pt x="2171" y="4609"/>
                    <a:pt x="1370" y="4609"/>
                  </a:cubicBezTo>
                  <a:cubicBezTo>
                    <a:pt x="1128" y="4609"/>
                    <a:pt x="935" y="4543"/>
                    <a:pt x="814" y="4394"/>
                  </a:cubicBezTo>
                  <a:cubicBezTo>
                    <a:pt x="188" y="3627"/>
                    <a:pt x="974" y="2751"/>
                    <a:pt x="3214" y="624"/>
                  </a:cubicBezTo>
                  <a:cubicBezTo>
                    <a:pt x="3237" y="602"/>
                    <a:pt x="3239" y="563"/>
                    <a:pt x="3216" y="542"/>
                  </a:cubicBezTo>
                  <a:cubicBezTo>
                    <a:pt x="3206" y="530"/>
                    <a:pt x="3190" y="523"/>
                    <a:pt x="3174" y="523"/>
                  </a:cubicBezTo>
                  <a:cubicBezTo>
                    <a:pt x="3159" y="523"/>
                    <a:pt x="3145" y="528"/>
                    <a:pt x="3134" y="538"/>
                  </a:cubicBezTo>
                  <a:cubicBezTo>
                    <a:pt x="996" y="2570"/>
                    <a:pt x="1" y="3586"/>
                    <a:pt x="724" y="4470"/>
                  </a:cubicBezTo>
                  <a:cubicBezTo>
                    <a:pt x="851" y="4624"/>
                    <a:pt x="1069" y="4719"/>
                    <a:pt x="1392" y="4719"/>
                  </a:cubicBezTo>
                  <a:cubicBezTo>
                    <a:pt x="2056" y="4719"/>
                    <a:pt x="3150" y="4309"/>
                    <a:pt x="4728" y="3141"/>
                  </a:cubicBezTo>
                  <a:cubicBezTo>
                    <a:pt x="5974" y="2216"/>
                    <a:pt x="7172" y="1005"/>
                    <a:pt x="6854" y="530"/>
                  </a:cubicBezTo>
                  <a:cubicBezTo>
                    <a:pt x="6649" y="224"/>
                    <a:pt x="6408" y="53"/>
                    <a:pt x="6116" y="11"/>
                  </a:cubicBezTo>
                  <a:cubicBezTo>
                    <a:pt x="6068" y="4"/>
                    <a:pt x="6019" y="0"/>
                    <a:pt x="5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"/>
            <p:cNvSpPr/>
            <p:nvPr/>
          </p:nvSpPr>
          <p:spPr>
            <a:xfrm>
              <a:off x="8345550" y="3876363"/>
              <a:ext cx="179250" cy="118025"/>
            </a:xfrm>
            <a:custGeom>
              <a:avLst/>
              <a:gdLst/>
              <a:ahLst/>
              <a:cxnLst/>
              <a:rect l="l" t="t" r="r" b="b"/>
              <a:pathLst>
                <a:path w="7170" h="4721" extrusionOk="0">
                  <a:moveTo>
                    <a:pt x="5968" y="1"/>
                  </a:moveTo>
                  <a:cubicBezTo>
                    <a:pt x="5437" y="1"/>
                    <a:pt x="4737" y="386"/>
                    <a:pt x="3681" y="1256"/>
                  </a:cubicBezTo>
                  <a:cubicBezTo>
                    <a:pt x="3550" y="1363"/>
                    <a:pt x="3425" y="1466"/>
                    <a:pt x="3307" y="1563"/>
                  </a:cubicBezTo>
                  <a:cubicBezTo>
                    <a:pt x="2485" y="2236"/>
                    <a:pt x="2029" y="2607"/>
                    <a:pt x="2003" y="2928"/>
                  </a:cubicBezTo>
                  <a:cubicBezTo>
                    <a:pt x="1995" y="3029"/>
                    <a:pt x="2028" y="3123"/>
                    <a:pt x="2106" y="3211"/>
                  </a:cubicBezTo>
                  <a:cubicBezTo>
                    <a:pt x="2192" y="3310"/>
                    <a:pt x="2300" y="3359"/>
                    <a:pt x="2436" y="3359"/>
                  </a:cubicBezTo>
                  <a:cubicBezTo>
                    <a:pt x="2960" y="3359"/>
                    <a:pt x="3893" y="2631"/>
                    <a:pt x="5531" y="1261"/>
                  </a:cubicBezTo>
                  <a:cubicBezTo>
                    <a:pt x="5554" y="1240"/>
                    <a:pt x="5557" y="1206"/>
                    <a:pt x="5536" y="1179"/>
                  </a:cubicBezTo>
                  <a:cubicBezTo>
                    <a:pt x="5525" y="1165"/>
                    <a:pt x="5508" y="1157"/>
                    <a:pt x="5491" y="1157"/>
                  </a:cubicBezTo>
                  <a:cubicBezTo>
                    <a:pt x="5478" y="1157"/>
                    <a:pt x="5465" y="1162"/>
                    <a:pt x="5454" y="1171"/>
                  </a:cubicBezTo>
                  <a:cubicBezTo>
                    <a:pt x="3965" y="2420"/>
                    <a:pt x="2944" y="3238"/>
                    <a:pt x="2437" y="3238"/>
                  </a:cubicBezTo>
                  <a:cubicBezTo>
                    <a:pt x="2335" y="3238"/>
                    <a:pt x="2253" y="3205"/>
                    <a:pt x="2193" y="3136"/>
                  </a:cubicBezTo>
                  <a:cubicBezTo>
                    <a:pt x="2137" y="3070"/>
                    <a:pt x="2113" y="3008"/>
                    <a:pt x="2119" y="2939"/>
                  </a:cubicBezTo>
                  <a:cubicBezTo>
                    <a:pt x="2142" y="2666"/>
                    <a:pt x="2609" y="2286"/>
                    <a:pt x="3381" y="1653"/>
                  </a:cubicBezTo>
                  <a:cubicBezTo>
                    <a:pt x="3499" y="1556"/>
                    <a:pt x="3624" y="1453"/>
                    <a:pt x="3755" y="1345"/>
                  </a:cubicBezTo>
                  <a:cubicBezTo>
                    <a:pt x="4785" y="494"/>
                    <a:pt x="5460" y="116"/>
                    <a:pt x="5960" y="116"/>
                  </a:cubicBezTo>
                  <a:cubicBezTo>
                    <a:pt x="6007" y="116"/>
                    <a:pt x="6051" y="119"/>
                    <a:pt x="6095" y="126"/>
                  </a:cubicBezTo>
                  <a:cubicBezTo>
                    <a:pt x="6352" y="165"/>
                    <a:pt x="6567" y="318"/>
                    <a:pt x="6753" y="596"/>
                  </a:cubicBezTo>
                  <a:cubicBezTo>
                    <a:pt x="6978" y="932"/>
                    <a:pt x="6057" y="2007"/>
                    <a:pt x="4656" y="3046"/>
                  </a:cubicBezTo>
                  <a:cubicBezTo>
                    <a:pt x="3518" y="3888"/>
                    <a:pt x="2173" y="4610"/>
                    <a:pt x="1371" y="4610"/>
                  </a:cubicBezTo>
                  <a:cubicBezTo>
                    <a:pt x="1128" y="4610"/>
                    <a:pt x="935" y="4544"/>
                    <a:pt x="813" y="4394"/>
                  </a:cubicBezTo>
                  <a:cubicBezTo>
                    <a:pt x="186" y="3629"/>
                    <a:pt x="972" y="2753"/>
                    <a:pt x="3214" y="624"/>
                  </a:cubicBezTo>
                  <a:cubicBezTo>
                    <a:pt x="3237" y="604"/>
                    <a:pt x="3239" y="565"/>
                    <a:pt x="3216" y="542"/>
                  </a:cubicBezTo>
                  <a:cubicBezTo>
                    <a:pt x="3205" y="530"/>
                    <a:pt x="3190" y="524"/>
                    <a:pt x="3174" y="524"/>
                  </a:cubicBezTo>
                  <a:cubicBezTo>
                    <a:pt x="3160" y="524"/>
                    <a:pt x="3145" y="529"/>
                    <a:pt x="3134" y="540"/>
                  </a:cubicBezTo>
                  <a:cubicBezTo>
                    <a:pt x="995" y="2572"/>
                    <a:pt x="1" y="3588"/>
                    <a:pt x="723" y="4471"/>
                  </a:cubicBezTo>
                  <a:cubicBezTo>
                    <a:pt x="849" y="4624"/>
                    <a:pt x="1069" y="4721"/>
                    <a:pt x="1390" y="4721"/>
                  </a:cubicBezTo>
                  <a:cubicBezTo>
                    <a:pt x="2054" y="4721"/>
                    <a:pt x="3150" y="4311"/>
                    <a:pt x="4725" y="3141"/>
                  </a:cubicBezTo>
                  <a:cubicBezTo>
                    <a:pt x="5973" y="2218"/>
                    <a:pt x="7170" y="1007"/>
                    <a:pt x="6852" y="532"/>
                  </a:cubicBezTo>
                  <a:cubicBezTo>
                    <a:pt x="6647" y="224"/>
                    <a:pt x="6404" y="55"/>
                    <a:pt x="6114" y="11"/>
                  </a:cubicBezTo>
                  <a:cubicBezTo>
                    <a:pt x="6067" y="4"/>
                    <a:pt x="6018" y="1"/>
                    <a:pt x="5968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"/>
            <p:cNvSpPr/>
            <p:nvPr/>
          </p:nvSpPr>
          <p:spPr>
            <a:xfrm>
              <a:off x="8334900" y="3875213"/>
              <a:ext cx="179250" cy="118075"/>
            </a:xfrm>
            <a:custGeom>
              <a:avLst/>
              <a:gdLst/>
              <a:ahLst/>
              <a:cxnLst/>
              <a:rect l="l" t="t" r="r" b="b"/>
              <a:pathLst>
                <a:path w="7170" h="4723" extrusionOk="0">
                  <a:moveTo>
                    <a:pt x="5963" y="0"/>
                  </a:moveTo>
                  <a:cubicBezTo>
                    <a:pt x="5431" y="0"/>
                    <a:pt x="4734" y="388"/>
                    <a:pt x="3681" y="1257"/>
                  </a:cubicBezTo>
                  <a:cubicBezTo>
                    <a:pt x="3550" y="1365"/>
                    <a:pt x="3425" y="1465"/>
                    <a:pt x="3307" y="1561"/>
                  </a:cubicBezTo>
                  <a:cubicBezTo>
                    <a:pt x="2485" y="2235"/>
                    <a:pt x="2029" y="2605"/>
                    <a:pt x="2003" y="2928"/>
                  </a:cubicBezTo>
                  <a:cubicBezTo>
                    <a:pt x="1995" y="3028"/>
                    <a:pt x="2028" y="3121"/>
                    <a:pt x="2106" y="3210"/>
                  </a:cubicBezTo>
                  <a:cubicBezTo>
                    <a:pt x="2192" y="3309"/>
                    <a:pt x="2300" y="3358"/>
                    <a:pt x="2436" y="3358"/>
                  </a:cubicBezTo>
                  <a:cubicBezTo>
                    <a:pt x="2960" y="3358"/>
                    <a:pt x="3894" y="2630"/>
                    <a:pt x="5531" y="1260"/>
                  </a:cubicBezTo>
                  <a:cubicBezTo>
                    <a:pt x="5556" y="1240"/>
                    <a:pt x="5557" y="1203"/>
                    <a:pt x="5536" y="1178"/>
                  </a:cubicBezTo>
                  <a:cubicBezTo>
                    <a:pt x="5525" y="1163"/>
                    <a:pt x="5509" y="1156"/>
                    <a:pt x="5492" y="1156"/>
                  </a:cubicBezTo>
                  <a:cubicBezTo>
                    <a:pt x="5478" y="1156"/>
                    <a:pt x="5465" y="1161"/>
                    <a:pt x="5454" y="1170"/>
                  </a:cubicBezTo>
                  <a:cubicBezTo>
                    <a:pt x="3965" y="2418"/>
                    <a:pt x="2944" y="3236"/>
                    <a:pt x="2436" y="3236"/>
                  </a:cubicBezTo>
                  <a:cubicBezTo>
                    <a:pt x="2335" y="3236"/>
                    <a:pt x="2253" y="3203"/>
                    <a:pt x="2193" y="3134"/>
                  </a:cubicBezTo>
                  <a:cubicBezTo>
                    <a:pt x="2137" y="3069"/>
                    <a:pt x="2114" y="3007"/>
                    <a:pt x="2119" y="2938"/>
                  </a:cubicBezTo>
                  <a:cubicBezTo>
                    <a:pt x="2144" y="2666"/>
                    <a:pt x="2611" y="2284"/>
                    <a:pt x="3384" y="1651"/>
                  </a:cubicBezTo>
                  <a:cubicBezTo>
                    <a:pt x="3501" y="1556"/>
                    <a:pt x="3625" y="1455"/>
                    <a:pt x="3756" y="1347"/>
                  </a:cubicBezTo>
                  <a:cubicBezTo>
                    <a:pt x="4788" y="495"/>
                    <a:pt x="5462" y="118"/>
                    <a:pt x="5963" y="118"/>
                  </a:cubicBezTo>
                  <a:cubicBezTo>
                    <a:pt x="6009" y="118"/>
                    <a:pt x="6054" y="121"/>
                    <a:pt x="6098" y="128"/>
                  </a:cubicBezTo>
                  <a:cubicBezTo>
                    <a:pt x="6354" y="167"/>
                    <a:pt x="6568" y="318"/>
                    <a:pt x="6755" y="596"/>
                  </a:cubicBezTo>
                  <a:cubicBezTo>
                    <a:pt x="6978" y="932"/>
                    <a:pt x="6057" y="2007"/>
                    <a:pt x="4656" y="3046"/>
                  </a:cubicBezTo>
                  <a:cubicBezTo>
                    <a:pt x="3517" y="3889"/>
                    <a:pt x="2171" y="4611"/>
                    <a:pt x="1370" y="4611"/>
                  </a:cubicBezTo>
                  <a:cubicBezTo>
                    <a:pt x="1128" y="4611"/>
                    <a:pt x="935" y="4545"/>
                    <a:pt x="813" y="4396"/>
                  </a:cubicBezTo>
                  <a:cubicBezTo>
                    <a:pt x="186" y="3629"/>
                    <a:pt x="972" y="2753"/>
                    <a:pt x="3214" y="626"/>
                  </a:cubicBezTo>
                  <a:cubicBezTo>
                    <a:pt x="3237" y="604"/>
                    <a:pt x="3238" y="565"/>
                    <a:pt x="3216" y="544"/>
                  </a:cubicBezTo>
                  <a:cubicBezTo>
                    <a:pt x="3205" y="532"/>
                    <a:pt x="3189" y="525"/>
                    <a:pt x="3173" y="525"/>
                  </a:cubicBezTo>
                  <a:cubicBezTo>
                    <a:pt x="3159" y="525"/>
                    <a:pt x="3144" y="530"/>
                    <a:pt x="3134" y="541"/>
                  </a:cubicBezTo>
                  <a:cubicBezTo>
                    <a:pt x="995" y="2572"/>
                    <a:pt x="1" y="3588"/>
                    <a:pt x="723" y="4472"/>
                  </a:cubicBezTo>
                  <a:cubicBezTo>
                    <a:pt x="849" y="4626"/>
                    <a:pt x="1069" y="4722"/>
                    <a:pt x="1390" y="4722"/>
                  </a:cubicBezTo>
                  <a:cubicBezTo>
                    <a:pt x="2054" y="4719"/>
                    <a:pt x="3150" y="4309"/>
                    <a:pt x="4725" y="3141"/>
                  </a:cubicBezTo>
                  <a:cubicBezTo>
                    <a:pt x="5973" y="2217"/>
                    <a:pt x="7170" y="1006"/>
                    <a:pt x="6852" y="531"/>
                  </a:cubicBezTo>
                  <a:cubicBezTo>
                    <a:pt x="6647" y="224"/>
                    <a:pt x="6404" y="54"/>
                    <a:pt x="6114" y="11"/>
                  </a:cubicBezTo>
                  <a:cubicBezTo>
                    <a:pt x="6065" y="4"/>
                    <a:pt x="6015" y="0"/>
                    <a:pt x="59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"/>
            <p:cNvSpPr/>
            <p:nvPr/>
          </p:nvSpPr>
          <p:spPr>
            <a:xfrm>
              <a:off x="8329525" y="4412288"/>
              <a:ext cx="114500" cy="168725"/>
            </a:xfrm>
            <a:custGeom>
              <a:avLst/>
              <a:gdLst/>
              <a:ahLst/>
              <a:cxnLst/>
              <a:rect l="l" t="t" r="r" b="b"/>
              <a:pathLst>
                <a:path w="4580" h="6749" extrusionOk="0">
                  <a:moveTo>
                    <a:pt x="1166" y="1"/>
                  </a:moveTo>
                  <a:cubicBezTo>
                    <a:pt x="989" y="1"/>
                    <a:pt x="815" y="56"/>
                    <a:pt x="638" y="168"/>
                  </a:cubicBezTo>
                  <a:cubicBezTo>
                    <a:pt x="127" y="496"/>
                    <a:pt x="45" y="1774"/>
                    <a:pt x="1494" y="4299"/>
                  </a:cubicBezTo>
                  <a:cubicBezTo>
                    <a:pt x="2200" y="5530"/>
                    <a:pt x="3150" y="6749"/>
                    <a:pt x="3694" y="6749"/>
                  </a:cubicBezTo>
                  <a:cubicBezTo>
                    <a:pt x="3747" y="6749"/>
                    <a:pt x="3793" y="6739"/>
                    <a:pt x="3834" y="6714"/>
                  </a:cubicBezTo>
                  <a:cubicBezTo>
                    <a:pt x="4163" y="6546"/>
                    <a:pt x="4360" y="6324"/>
                    <a:pt x="4437" y="6043"/>
                  </a:cubicBezTo>
                  <a:cubicBezTo>
                    <a:pt x="4579" y="5505"/>
                    <a:pt x="4294" y="4740"/>
                    <a:pt x="3483" y="3480"/>
                  </a:cubicBezTo>
                  <a:cubicBezTo>
                    <a:pt x="3391" y="3337"/>
                    <a:pt x="3306" y="3201"/>
                    <a:pt x="3224" y="3075"/>
                  </a:cubicBezTo>
                  <a:cubicBezTo>
                    <a:pt x="2651" y="2179"/>
                    <a:pt x="2334" y="1684"/>
                    <a:pt x="2020" y="1620"/>
                  </a:cubicBezTo>
                  <a:cubicBezTo>
                    <a:pt x="1995" y="1615"/>
                    <a:pt x="1971" y="1613"/>
                    <a:pt x="1947" y="1613"/>
                  </a:cubicBezTo>
                  <a:cubicBezTo>
                    <a:pt x="1872" y="1613"/>
                    <a:pt x="1801" y="1636"/>
                    <a:pt x="1726" y="1687"/>
                  </a:cubicBezTo>
                  <a:cubicBezTo>
                    <a:pt x="1200" y="2046"/>
                    <a:pt x="1790" y="3070"/>
                    <a:pt x="3262" y="5317"/>
                  </a:cubicBezTo>
                  <a:cubicBezTo>
                    <a:pt x="3274" y="5334"/>
                    <a:pt x="3293" y="5344"/>
                    <a:pt x="3312" y="5344"/>
                  </a:cubicBezTo>
                  <a:cubicBezTo>
                    <a:pt x="3323" y="5344"/>
                    <a:pt x="3334" y="5340"/>
                    <a:pt x="3344" y="5333"/>
                  </a:cubicBezTo>
                  <a:cubicBezTo>
                    <a:pt x="3372" y="5315"/>
                    <a:pt x="3380" y="5277"/>
                    <a:pt x="3360" y="5251"/>
                  </a:cubicBezTo>
                  <a:cubicBezTo>
                    <a:pt x="2082" y="3301"/>
                    <a:pt x="1340" y="2093"/>
                    <a:pt x="1792" y="1784"/>
                  </a:cubicBezTo>
                  <a:cubicBezTo>
                    <a:pt x="1847" y="1746"/>
                    <a:pt x="1898" y="1728"/>
                    <a:pt x="1949" y="1728"/>
                  </a:cubicBezTo>
                  <a:cubicBezTo>
                    <a:pt x="1965" y="1728"/>
                    <a:pt x="1981" y="1730"/>
                    <a:pt x="1997" y="1733"/>
                  </a:cubicBezTo>
                  <a:cubicBezTo>
                    <a:pt x="2262" y="1785"/>
                    <a:pt x="2587" y="2293"/>
                    <a:pt x="3126" y="3136"/>
                  </a:cubicBezTo>
                  <a:cubicBezTo>
                    <a:pt x="3208" y="3265"/>
                    <a:pt x="3293" y="3399"/>
                    <a:pt x="3385" y="3544"/>
                  </a:cubicBezTo>
                  <a:cubicBezTo>
                    <a:pt x="4178" y="4773"/>
                    <a:pt x="4458" y="5510"/>
                    <a:pt x="4324" y="6011"/>
                  </a:cubicBezTo>
                  <a:cubicBezTo>
                    <a:pt x="4256" y="6262"/>
                    <a:pt x="4078" y="6459"/>
                    <a:pt x="3781" y="6610"/>
                  </a:cubicBezTo>
                  <a:cubicBezTo>
                    <a:pt x="3753" y="6624"/>
                    <a:pt x="3722" y="6631"/>
                    <a:pt x="3687" y="6631"/>
                  </a:cubicBezTo>
                  <a:cubicBezTo>
                    <a:pt x="3274" y="6631"/>
                    <a:pt x="2395" y="5634"/>
                    <a:pt x="1594" y="4240"/>
                  </a:cubicBezTo>
                  <a:cubicBezTo>
                    <a:pt x="673" y="2641"/>
                    <a:pt x="1" y="712"/>
                    <a:pt x="701" y="266"/>
                  </a:cubicBezTo>
                  <a:cubicBezTo>
                    <a:pt x="855" y="167"/>
                    <a:pt x="1008" y="117"/>
                    <a:pt x="1167" y="117"/>
                  </a:cubicBezTo>
                  <a:cubicBezTo>
                    <a:pt x="1861" y="117"/>
                    <a:pt x="2659" y="1077"/>
                    <a:pt x="4166" y="3091"/>
                  </a:cubicBezTo>
                  <a:cubicBezTo>
                    <a:pt x="4177" y="3107"/>
                    <a:pt x="4195" y="3116"/>
                    <a:pt x="4213" y="3116"/>
                  </a:cubicBezTo>
                  <a:cubicBezTo>
                    <a:pt x="4225" y="3116"/>
                    <a:pt x="4238" y="3112"/>
                    <a:pt x="4248" y="3103"/>
                  </a:cubicBezTo>
                  <a:cubicBezTo>
                    <a:pt x="4274" y="3085"/>
                    <a:pt x="4278" y="3047"/>
                    <a:pt x="4260" y="3021"/>
                  </a:cubicBezTo>
                  <a:cubicBezTo>
                    <a:pt x="2817" y="1092"/>
                    <a:pt x="1958" y="1"/>
                    <a:pt x="1166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3"/>
            <p:cNvSpPr/>
            <p:nvPr/>
          </p:nvSpPr>
          <p:spPr>
            <a:xfrm>
              <a:off x="8331950" y="4401838"/>
              <a:ext cx="114475" cy="168725"/>
            </a:xfrm>
            <a:custGeom>
              <a:avLst/>
              <a:gdLst/>
              <a:ahLst/>
              <a:cxnLst/>
              <a:rect l="l" t="t" r="r" b="b"/>
              <a:pathLst>
                <a:path w="4579" h="6749" extrusionOk="0">
                  <a:moveTo>
                    <a:pt x="1166" y="1"/>
                  </a:moveTo>
                  <a:cubicBezTo>
                    <a:pt x="988" y="1"/>
                    <a:pt x="814" y="56"/>
                    <a:pt x="638" y="168"/>
                  </a:cubicBezTo>
                  <a:cubicBezTo>
                    <a:pt x="127" y="496"/>
                    <a:pt x="45" y="1774"/>
                    <a:pt x="1492" y="4299"/>
                  </a:cubicBezTo>
                  <a:cubicBezTo>
                    <a:pt x="2200" y="5530"/>
                    <a:pt x="3150" y="6749"/>
                    <a:pt x="3694" y="6749"/>
                  </a:cubicBezTo>
                  <a:cubicBezTo>
                    <a:pt x="3745" y="6749"/>
                    <a:pt x="3792" y="6739"/>
                    <a:pt x="3833" y="6715"/>
                  </a:cubicBezTo>
                  <a:cubicBezTo>
                    <a:pt x="4163" y="6546"/>
                    <a:pt x="4359" y="6325"/>
                    <a:pt x="4435" y="6043"/>
                  </a:cubicBezTo>
                  <a:cubicBezTo>
                    <a:pt x="4579" y="5505"/>
                    <a:pt x="4294" y="4740"/>
                    <a:pt x="3483" y="3480"/>
                  </a:cubicBezTo>
                  <a:cubicBezTo>
                    <a:pt x="3391" y="3337"/>
                    <a:pt x="3304" y="3201"/>
                    <a:pt x="3222" y="3075"/>
                  </a:cubicBezTo>
                  <a:cubicBezTo>
                    <a:pt x="2649" y="2179"/>
                    <a:pt x="2334" y="1684"/>
                    <a:pt x="2018" y="1620"/>
                  </a:cubicBezTo>
                  <a:cubicBezTo>
                    <a:pt x="1994" y="1615"/>
                    <a:pt x="1970" y="1613"/>
                    <a:pt x="1947" y="1613"/>
                  </a:cubicBezTo>
                  <a:cubicBezTo>
                    <a:pt x="1872" y="1613"/>
                    <a:pt x="1800" y="1637"/>
                    <a:pt x="1726" y="1687"/>
                  </a:cubicBezTo>
                  <a:cubicBezTo>
                    <a:pt x="1198" y="2046"/>
                    <a:pt x="1790" y="3070"/>
                    <a:pt x="3261" y="5317"/>
                  </a:cubicBezTo>
                  <a:cubicBezTo>
                    <a:pt x="3273" y="5334"/>
                    <a:pt x="3292" y="5344"/>
                    <a:pt x="3311" y="5344"/>
                  </a:cubicBezTo>
                  <a:cubicBezTo>
                    <a:pt x="3322" y="5344"/>
                    <a:pt x="3334" y="5341"/>
                    <a:pt x="3343" y="5333"/>
                  </a:cubicBezTo>
                  <a:cubicBezTo>
                    <a:pt x="3370" y="5315"/>
                    <a:pt x="3378" y="5279"/>
                    <a:pt x="3360" y="5251"/>
                  </a:cubicBezTo>
                  <a:cubicBezTo>
                    <a:pt x="2082" y="3300"/>
                    <a:pt x="1338" y="2094"/>
                    <a:pt x="1792" y="1784"/>
                  </a:cubicBezTo>
                  <a:cubicBezTo>
                    <a:pt x="1845" y="1746"/>
                    <a:pt x="1896" y="1728"/>
                    <a:pt x="1948" y="1728"/>
                  </a:cubicBezTo>
                  <a:cubicBezTo>
                    <a:pt x="1964" y="1728"/>
                    <a:pt x="1980" y="1730"/>
                    <a:pt x="1996" y="1733"/>
                  </a:cubicBezTo>
                  <a:cubicBezTo>
                    <a:pt x="2262" y="1786"/>
                    <a:pt x="2586" y="2294"/>
                    <a:pt x="3124" y="3136"/>
                  </a:cubicBezTo>
                  <a:cubicBezTo>
                    <a:pt x="3206" y="3265"/>
                    <a:pt x="3293" y="3400"/>
                    <a:pt x="3384" y="3544"/>
                  </a:cubicBezTo>
                  <a:cubicBezTo>
                    <a:pt x="4177" y="4773"/>
                    <a:pt x="4458" y="5510"/>
                    <a:pt x="4323" y="6012"/>
                  </a:cubicBezTo>
                  <a:cubicBezTo>
                    <a:pt x="4254" y="6262"/>
                    <a:pt x="4077" y="6459"/>
                    <a:pt x="3779" y="6610"/>
                  </a:cubicBezTo>
                  <a:cubicBezTo>
                    <a:pt x="3751" y="6624"/>
                    <a:pt x="3720" y="6631"/>
                    <a:pt x="3685" y="6631"/>
                  </a:cubicBezTo>
                  <a:cubicBezTo>
                    <a:pt x="3271" y="6631"/>
                    <a:pt x="2393" y="5636"/>
                    <a:pt x="1592" y="4240"/>
                  </a:cubicBezTo>
                  <a:cubicBezTo>
                    <a:pt x="672" y="2638"/>
                    <a:pt x="1" y="712"/>
                    <a:pt x="699" y="267"/>
                  </a:cubicBezTo>
                  <a:cubicBezTo>
                    <a:pt x="854" y="168"/>
                    <a:pt x="1008" y="117"/>
                    <a:pt x="1167" y="117"/>
                  </a:cubicBezTo>
                  <a:cubicBezTo>
                    <a:pt x="1863" y="117"/>
                    <a:pt x="2659" y="1077"/>
                    <a:pt x="4166" y="3092"/>
                  </a:cubicBezTo>
                  <a:cubicBezTo>
                    <a:pt x="4177" y="3107"/>
                    <a:pt x="4194" y="3116"/>
                    <a:pt x="4212" y="3116"/>
                  </a:cubicBezTo>
                  <a:cubicBezTo>
                    <a:pt x="4224" y="3116"/>
                    <a:pt x="4237" y="3112"/>
                    <a:pt x="4248" y="3103"/>
                  </a:cubicBezTo>
                  <a:cubicBezTo>
                    <a:pt x="4274" y="3085"/>
                    <a:pt x="4281" y="3047"/>
                    <a:pt x="4259" y="3021"/>
                  </a:cubicBezTo>
                  <a:cubicBezTo>
                    <a:pt x="2815" y="1092"/>
                    <a:pt x="1957" y="1"/>
                    <a:pt x="11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"/>
            <p:cNvSpPr/>
            <p:nvPr/>
          </p:nvSpPr>
          <p:spPr>
            <a:xfrm>
              <a:off x="8078950" y="4208538"/>
              <a:ext cx="365225" cy="375675"/>
            </a:xfrm>
            <a:custGeom>
              <a:avLst/>
              <a:gdLst/>
              <a:ahLst/>
              <a:cxnLst/>
              <a:rect l="l" t="t" r="r" b="b"/>
              <a:pathLst>
                <a:path w="14609" h="15027" extrusionOk="0">
                  <a:moveTo>
                    <a:pt x="8454" y="0"/>
                  </a:moveTo>
                  <a:lnTo>
                    <a:pt x="0" y="4474"/>
                  </a:lnTo>
                  <a:lnTo>
                    <a:pt x="416" y="5028"/>
                  </a:lnTo>
                  <a:cubicBezTo>
                    <a:pt x="416" y="5028"/>
                    <a:pt x="720" y="4750"/>
                    <a:pt x="1040" y="4750"/>
                  </a:cubicBezTo>
                  <a:cubicBezTo>
                    <a:pt x="1177" y="4750"/>
                    <a:pt x="1318" y="4801"/>
                    <a:pt x="1439" y="4946"/>
                  </a:cubicBezTo>
                  <a:cubicBezTo>
                    <a:pt x="1931" y="5534"/>
                    <a:pt x="836" y="5788"/>
                    <a:pt x="836" y="5788"/>
                  </a:cubicBezTo>
                  <a:lnTo>
                    <a:pt x="1600" y="6860"/>
                  </a:lnTo>
                  <a:cubicBezTo>
                    <a:pt x="1600" y="6860"/>
                    <a:pt x="1872" y="6689"/>
                    <a:pt x="2153" y="6689"/>
                  </a:cubicBezTo>
                  <a:cubicBezTo>
                    <a:pt x="2337" y="6689"/>
                    <a:pt x="2525" y="6762"/>
                    <a:pt x="2643" y="7002"/>
                  </a:cubicBezTo>
                  <a:cubicBezTo>
                    <a:pt x="2917" y="7564"/>
                    <a:pt x="1958" y="7571"/>
                    <a:pt x="1958" y="7571"/>
                  </a:cubicBezTo>
                  <a:lnTo>
                    <a:pt x="2673" y="8990"/>
                  </a:lnTo>
                  <a:cubicBezTo>
                    <a:pt x="2855" y="8766"/>
                    <a:pt x="3055" y="8648"/>
                    <a:pt x="3246" y="8648"/>
                  </a:cubicBezTo>
                  <a:cubicBezTo>
                    <a:pt x="3453" y="8648"/>
                    <a:pt x="3648" y="8787"/>
                    <a:pt x="3795" y="9083"/>
                  </a:cubicBezTo>
                  <a:cubicBezTo>
                    <a:pt x="4120" y="9734"/>
                    <a:pt x="3158" y="9870"/>
                    <a:pt x="3158" y="9870"/>
                  </a:cubicBezTo>
                  <a:lnTo>
                    <a:pt x="3874" y="10935"/>
                  </a:lnTo>
                  <a:cubicBezTo>
                    <a:pt x="4070" y="10704"/>
                    <a:pt x="4288" y="10607"/>
                    <a:pt x="4484" y="10607"/>
                  </a:cubicBezTo>
                  <a:cubicBezTo>
                    <a:pt x="4783" y="10607"/>
                    <a:pt x="5028" y="10830"/>
                    <a:pt x="5062" y="11145"/>
                  </a:cubicBezTo>
                  <a:cubicBezTo>
                    <a:pt x="5129" y="11792"/>
                    <a:pt x="4203" y="11844"/>
                    <a:pt x="4203" y="11844"/>
                  </a:cubicBezTo>
                  <a:lnTo>
                    <a:pt x="5031" y="13180"/>
                  </a:lnTo>
                  <a:cubicBezTo>
                    <a:pt x="5031" y="13180"/>
                    <a:pt x="5403" y="12797"/>
                    <a:pt x="5785" y="12797"/>
                  </a:cubicBezTo>
                  <a:cubicBezTo>
                    <a:pt x="5937" y="12797"/>
                    <a:pt x="6090" y="12858"/>
                    <a:pt x="6222" y="13028"/>
                  </a:cubicBezTo>
                  <a:cubicBezTo>
                    <a:pt x="6835" y="13811"/>
                    <a:pt x="5439" y="13898"/>
                    <a:pt x="5439" y="13898"/>
                  </a:cubicBezTo>
                  <a:lnTo>
                    <a:pt x="6268" y="15027"/>
                  </a:lnTo>
                  <a:lnTo>
                    <a:pt x="14609" y="10524"/>
                  </a:lnTo>
                  <a:cubicBezTo>
                    <a:pt x="13947" y="9332"/>
                    <a:pt x="8454" y="0"/>
                    <a:pt x="84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"/>
            <p:cNvSpPr/>
            <p:nvPr/>
          </p:nvSpPr>
          <p:spPr>
            <a:xfrm>
              <a:off x="8082550" y="4179363"/>
              <a:ext cx="373025" cy="383175"/>
            </a:xfrm>
            <a:custGeom>
              <a:avLst/>
              <a:gdLst/>
              <a:ahLst/>
              <a:cxnLst/>
              <a:rect l="l" t="t" r="r" b="b"/>
              <a:pathLst>
                <a:path w="14921" h="15327" extrusionOk="0">
                  <a:moveTo>
                    <a:pt x="8554" y="351"/>
                  </a:moveTo>
                  <a:cubicBezTo>
                    <a:pt x="9185" y="1423"/>
                    <a:pt x="13709" y="9115"/>
                    <a:pt x="14561" y="10617"/>
                  </a:cubicBezTo>
                  <a:lnTo>
                    <a:pt x="6468" y="14984"/>
                  </a:lnTo>
                  <a:lnTo>
                    <a:pt x="5867" y="14165"/>
                  </a:lnTo>
                  <a:cubicBezTo>
                    <a:pt x="6132" y="14116"/>
                    <a:pt x="6519" y="14000"/>
                    <a:pt x="6647" y="13723"/>
                  </a:cubicBezTo>
                  <a:cubicBezTo>
                    <a:pt x="6730" y="13534"/>
                    <a:pt x="6681" y="13320"/>
                    <a:pt x="6499" y="13085"/>
                  </a:cubicBezTo>
                  <a:cubicBezTo>
                    <a:pt x="6358" y="12905"/>
                    <a:pt x="6183" y="12810"/>
                    <a:pt x="5982" y="12798"/>
                  </a:cubicBezTo>
                  <a:cubicBezTo>
                    <a:pt x="5971" y="12798"/>
                    <a:pt x="5961" y="12798"/>
                    <a:pt x="5951" y="12798"/>
                  </a:cubicBezTo>
                  <a:cubicBezTo>
                    <a:pt x="5662" y="12798"/>
                    <a:pt x="5383" y="12973"/>
                    <a:pt x="5223" y="13102"/>
                  </a:cubicBezTo>
                  <a:lnTo>
                    <a:pt x="4607" y="12110"/>
                  </a:lnTo>
                  <a:cubicBezTo>
                    <a:pt x="4797" y="12069"/>
                    <a:pt x="5057" y="11977"/>
                    <a:pt x="5220" y="11787"/>
                  </a:cubicBezTo>
                  <a:cubicBezTo>
                    <a:pt x="5339" y="11645"/>
                    <a:pt x="5388" y="11476"/>
                    <a:pt x="5369" y="11281"/>
                  </a:cubicBezTo>
                  <a:cubicBezTo>
                    <a:pt x="5336" y="10978"/>
                    <a:pt x="5134" y="10727"/>
                    <a:pt x="4856" y="10642"/>
                  </a:cubicBezTo>
                  <a:cubicBezTo>
                    <a:pt x="4785" y="10620"/>
                    <a:pt x="4712" y="10609"/>
                    <a:pt x="4640" y="10609"/>
                  </a:cubicBezTo>
                  <a:cubicBezTo>
                    <a:pt x="4438" y="10609"/>
                    <a:pt x="4233" y="10692"/>
                    <a:pt x="4053" y="10850"/>
                  </a:cubicBezTo>
                  <a:lnTo>
                    <a:pt x="3561" y="10118"/>
                  </a:lnTo>
                  <a:cubicBezTo>
                    <a:pt x="3748" y="10060"/>
                    <a:pt x="3999" y="9946"/>
                    <a:pt x="4110" y="9728"/>
                  </a:cubicBezTo>
                  <a:cubicBezTo>
                    <a:pt x="4171" y="9613"/>
                    <a:pt x="4213" y="9424"/>
                    <a:pt x="4086" y="9169"/>
                  </a:cubicBezTo>
                  <a:cubicBezTo>
                    <a:pt x="3889" y="8776"/>
                    <a:pt x="3640" y="8671"/>
                    <a:pt x="3466" y="8653"/>
                  </a:cubicBezTo>
                  <a:cubicBezTo>
                    <a:pt x="3446" y="8651"/>
                    <a:pt x="3426" y="8650"/>
                    <a:pt x="3406" y="8650"/>
                  </a:cubicBezTo>
                  <a:cubicBezTo>
                    <a:pt x="3224" y="8650"/>
                    <a:pt x="3039" y="8730"/>
                    <a:pt x="2868" y="8884"/>
                  </a:cubicBezTo>
                  <a:lnTo>
                    <a:pt x="2347" y="7853"/>
                  </a:lnTo>
                  <a:cubicBezTo>
                    <a:pt x="2545" y="7824"/>
                    <a:pt x="2819" y="7748"/>
                    <a:pt x="2937" y="7555"/>
                  </a:cubicBezTo>
                  <a:cubicBezTo>
                    <a:pt x="2994" y="7463"/>
                    <a:pt x="3040" y="7307"/>
                    <a:pt x="2934" y="7091"/>
                  </a:cubicBezTo>
                  <a:cubicBezTo>
                    <a:pt x="2837" y="6898"/>
                    <a:pt x="2696" y="6773"/>
                    <a:pt x="2511" y="6719"/>
                  </a:cubicBezTo>
                  <a:cubicBezTo>
                    <a:pt x="2445" y="6700"/>
                    <a:pt x="2377" y="6692"/>
                    <a:pt x="2310" y="6692"/>
                  </a:cubicBezTo>
                  <a:cubicBezTo>
                    <a:pt x="2112" y="6692"/>
                    <a:pt x="1922" y="6762"/>
                    <a:pt x="1803" y="6817"/>
                  </a:cubicBezTo>
                  <a:lnTo>
                    <a:pt x="1234" y="6021"/>
                  </a:lnTo>
                  <a:cubicBezTo>
                    <a:pt x="1451" y="5944"/>
                    <a:pt x="1762" y="5788"/>
                    <a:pt x="1847" y="5529"/>
                  </a:cubicBezTo>
                  <a:cubicBezTo>
                    <a:pt x="1887" y="5411"/>
                    <a:pt x="1895" y="5223"/>
                    <a:pt x="1708" y="4998"/>
                  </a:cubicBezTo>
                  <a:cubicBezTo>
                    <a:pt x="1582" y="4848"/>
                    <a:pt x="1423" y="4764"/>
                    <a:pt x="1241" y="4751"/>
                  </a:cubicBezTo>
                  <a:cubicBezTo>
                    <a:pt x="1226" y="4750"/>
                    <a:pt x="1212" y="4750"/>
                    <a:pt x="1197" y="4750"/>
                  </a:cubicBezTo>
                  <a:cubicBezTo>
                    <a:pt x="958" y="4750"/>
                    <a:pt x="735" y="4873"/>
                    <a:pt x="600" y="4966"/>
                  </a:cubicBezTo>
                  <a:lnTo>
                    <a:pt x="381" y="4676"/>
                  </a:lnTo>
                  <a:lnTo>
                    <a:pt x="8554" y="351"/>
                  </a:lnTo>
                  <a:close/>
                  <a:moveTo>
                    <a:pt x="8609" y="0"/>
                  </a:moveTo>
                  <a:cubicBezTo>
                    <a:pt x="8585" y="0"/>
                    <a:pt x="8562" y="6"/>
                    <a:pt x="8539" y="17"/>
                  </a:cubicBezTo>
                  <a:lnTo>
                    <a:pt x="86" y="4491"/>
                  </a:lnTo>
                  <a:cubicBezTo>
                    <a:pt x="46" y="4512"/>
                    <a:pt x="20" y="4548"/>
                    <a:pt x="10" y="4592"/>
                  </a:cubicBezTo>
                  <a:cubicBezTo>
                    <a:pt x="0" y="4635"/>
                    <a:pt x="10" y="4679"/>
                    <a:pt x="37" y="4715"/>
                  </a:cubicBezTo>
                  <a:lnTo>
                    <a:pt x="454" y="5267"/>
                  </a:lnTo>
                  <a:cubicBezTo>
                    <a:pt x="481" y="5302"/>
                    <a:pt x="520" y="5323"/>
                    <a:pt x="561" y="5326"/>
                  </a:cubicBezTo>
                  <a:cubicBezTo>
                    <a:pt x="566" y="5327"/>
                    <a:pt x="572" y="5327"/>
                    <a:pt x="577" y="5327"/>
                  </a:cubicBezTo>
                  <a:cubicBezTo>
                    <a:pt x="614" y="5327"/>
                    <a:pt x="648" y="5313"/>
                    <a:pt x="676" y="5289"/>
                  </a:cubicBezTo>
                  <a:cubicBezTo>
                    <a:pt x="753" y="5219"/>
                    <a:pt x="990" y="5050"/>
                    <a:pt x="1201" y="5050"/>
                  </a:cubicBezTo>
                  <a:cubicBezTo>
                    <a:pt x="1209" y="5050"/>
                    <a:pt x="1218" y="5050"/>
                    <a:pt x="1226" y="5051"/>
                  </a:cubicBezTo>
                  <a:cubicBezTo>
                    <a:pt x="1324" y="5056"/>
                    <a:pt x="1410" y="5103"/>
                    <a:pt x="1483" y="5192"/>
                  </a:cubicBezTo>
                  <a:cubicBezTo>
                    <a:pt x="1600" y="5333"/>
                    <a:pt x="1575" y="5408"/>
                    <a:pt x="1567" y="5433"/>
                  </a:cubicBezTo>
                  <a:cubicBezTo>
                    <a:pt x="1508" y="5611"/>
                    <a:pt x="1133" y="5751"/>
                    <a:pt x="961" y="5792"/>
                  </a:cubicBezTo>
                  <a:cubicBezTo>
                    <a:pt x="912" y="5801"/>
                    <a:pt x="872" y="5837"/>
                    <a:pt x="854" y="5883"/>
                  </a:cubicBezTo>
                  <a:cubicBezTo>
                    <a:pt x="838" y="5931"/>
                    <a:pt x="844" y="5982"/>
                    <a:pt x="872" y="6023"/>
                  </a:cubicBezTo>
                  <a:lnTo>
                    <a:pt x="1636" y="7094"/>
                  </a:lnTo>
                  <a:cubicBezTo>
                    <a:pt x="1665" y="7135"/>
                    <a:pt x="1711" y="7157"/>
                    <a:pt x="1758" y="7157"/>
                  </a:cubicBezTo>
                  <a:cubicBezTo>
                    <a:pt x="1785" y="7157"/>
                    <a:pt x="1813" y="7149"/>
                    <a:pt x="1837" y="7134"/>
                  </a:cubicBezTo>
                  <a:cubicBezTo>
                    <a:pt x="1840" y="7132"/>
                    <a:pt x="2081" y="6987"/>
                    <a:pt x="2310" y="6987"/>
                  </a:cubicBezTo>
                  <a:cubicBezTo>
                    <a:pt x="2351" y="6987"/>
                    <a:pt x="2392" y="6992"/>
                    <a:pt x="2431" y="7003"/>
                  </a:cubicBezTo>
                  <a:cubicBezTo>
                    <a:pt x="2532" y="7034"/>
                    <a:pt x="2608" y="7103"/>
                    <a:pt x="2665" y="7217"/>
                  </a:cubicBezTo>
                  <a:cubicBezTo>
                    <a:pt x="2721" y="7332"/>
                    <a:pt x="2693" y="7379"/>
                    <a:pt x="2683" y="7394"/>
                  </a:cubicBezTo>
                  <a:cubicBezTo>
                    <a:pt x="2611" y="7511"/>
                    <a:pt x="2299" y="7566"/>
                    <a:pt x="2114" y="7568"/>
                  </a:cubicBezTo>
                  <a:cubicBezTo>
                    <a:pt x="2062" y="7568"/>
                    <a:pt x="2013" y="7594"/>
                    <a:pt x="1987" y="7640"/>
                  </a:cubicBezTo>
                  <a:cubicBezTo>
                    <a:pt x="1960" y="7684"/>
                    <a:pt x="1959" y="7738"/>
                    <a:pt x="1980" y="7784"/>
                  </a:cubicBezTo>
                  <a:lnTo>
                    <a:pt x="2696" y="9207"/>
                  </a:lnTo>
                  <a:cubicBezTo>
                    <a:pt x="2717" y="9251"/>
                    <a:pt x="2762" y="9282"/>
                    <a:pt x="2812" y="9288"/>
                  </a:cubicBezTo>
                  <a:cubicBezTo>
                    <a:pt x="2818" y="9289"/>
                    <a:pt x="2824" y="9290"/>
                    <a:pt x="2830" y="9290"/>
                  </a:cubicBezTo>
                  <a:cubicBezTo>
                    <a:pt x="2874" y="9290"/>
                    <a:pt x="2916" y="9268"/>
                    <a:pt x="2945" y="9233"/>
                  </a:cubicBezTo>
                  <a:cubicBezTo>
                    <a:pt x="3096" y="9047"/>
                    <a:pt x="3257" y="8946"/>
                    <a:pt x="3401" y="8946"/>
                  </a:cubicBezTo>
                  <a:cubicBezTo>
                    <a:pt x="3412" y="8946"/>
                    <a:pt x="3423" y="8946"/>
                    <a:pt x="3433" y="8948"/>
                  </a:cubicBezTo>
                  <a:cubicBezTo>
                    <a:pt x="3615" y="8969"/>
                    <a:pt x="3741" y="9151"/>
                    <a:pt x="3819" y="9300"/>
                  </a:cubicBezTo>
                  <a:cubicBezTo>
                    <a:pt x="3876" y="9418"/>
                    <a:pt x="3886" y="9510"/>
                    <a:pt x="3845" y="9587"/>
                  </a:cubicBezTo>
                  <a:cubicBezTo>
                    <a:pt x="3750" y="9767"/>
                    <a:pt x="3406" y="9855"/>
                    <a:pt x="3294" y="9872"/>
                  </a:cubicBezTo>
                  <a:cubicBezTo>
                    <a:pt x="3242" y="9880"/>
                    <a:pt x="3199" y="9913"/>
                    <a:pt x="3179" y="9960"/>
                  </a:cubicBezTo>
                  <a:cubicBezTo>
                    <a:pt x="3158" y="10008"/>
                    <a:pt x="3163" y="10060"/>
                    <a:pt x="3191" y="10103"/>
                  </a:cubicBezTo>
                  <a:lnTo>
                    <a:pt x="3905" y="11168"/>
                  </a:lnTo>
                  <a:cubicBezTo>
                    <a:pt x="3933" y="11207"/>
                    <a:pt x="3976" y="11232"/>
                    <a:pt x="4023" y="11234"/>
                  </a:cubicBezTo>
                  <a:cubicBezTo>
                    <a:pt x="4026" y="11234"/>
                    <a:pt x="4030" y="11234"/>
                    <a:pt x="4033" y="11234"/>
                  </a:cubicBezTo>
                  <a:cubicBezTo>
                    <a:pt x="4075" y="11234"/>
                    <a:pt x="4117" y="11213"/>
                    <a:pt x="4146" y="11181"/>
                  </a:cubicBezTo>
                  <a:cubicBezTo>
                    <a:pt x="4298" y="11002"/>
                    <a:pt x="4472" y="10906"/>
                    <a:pt x="4640" y="10906"/>
                  </a:cubicBezTo>
                  <a:cubicBezTo>
                    <a:pt x="4683" y="10906"/>
                    <a:pt x="4727" y="10912"/>
                    <a:pt x="4769" y="10925"/>
                  </a:cubicBezTo>
                  <a:cubicBezTo>
                    <a:pt x="4936" y="10976"/>
                    <a:pt x="5051" y="11124"/>
                    <a:pt x="5072" y="11311"/>
                  </a:cubicBezTo>
                  <a:cubicBezTo>
                    <a:pt x="5084" y="11422"/>
                    <a:pt x="5059" y="11515"/>
                    <a:pt x="4993" y="11591"/>
                  </a:cubicBezTo>
                  <a:cubicBezTo>
                    <a:pt x="4836" y="11779"/>
                    <a:pt x="4479" y="11838"/>
                    <a:pt x="4354" y="11846"/>
                  </a:cubicBezTo>
                  <a:cubicBezTo>
                    <a:pt x="4304" y="11848"/>
                    <a:pt x="4256" y="11879"/>
                    <a:pt x="4231" y="11927"/>
                  </a:cubicBezTo>
                  <a:cubicBezTo>
                    <a:pt x="4207" y="11974"/>
                    <a:pt x="4209" y="12028"/>
                    <a:pt x="4238" y="12074"/>
                  </a:cubicBezTo>
                  <a:lnTo>
                    <a:pt x="5066" y="13410"/>
                  </a:lnTo>
                  <a:cubicBezTo>
                    <a:pt x="5090" y="13447"/>
                    <a:pt x="5131" y="13475"/>
                    <a:pt x="5175" y="13478"/>
                  </a:cubicBezTo>
                  <a:cubicBezTo>
                    <a:pt x="5181" y="13479"/>
                    <a:pt x="5186" y="13479"/>
                    <a:pt x="5191" y="13479"/>
                  </a:cubicBezTo>
                  <a:cubicBezTo>
                    <a:pt x="5231" y="13479"/>
                    <a:pt x="5269" y="13463"/>
                    <a:pt x="5298" y="13434"/>
                  </a:cubicBezTo>
                  <a:cubicBezTo>
                    <a:pt x="5390" y="13339"/>
                    <a:pt x="5686" y="13094"/>
                    <a:pt x="5943" y="13094"/>
                  </a:cubicBezTo>
                  <a:cubicBezTo>
                    <a:pt x="5951" y="13094"/>
                    <a:pt x="5959" y="13095"/>
                    <a:pt x="5967" y="13095"/>
                  </a:cubicBezTo>
                  <a:cubicBezTo>
                    <a:pt x="6081" y="13102"/>
                    <a:pt x="6178" y="13159"/>
                    <a:pt x="6263" y="13267"/>
                  </a:cubicBezTo>
                  <a:cubicBezTo>
                    <a:pt x="6339" y="13364"/>
                    <a:pt x="6419" y="13500"/>
                    <a:pt x="6375" y="13600"/>
                  </a:cubicBezTo>
                  <a:cubicBezTo>
                    <a:pt x="6286" y="13795"/>
                    <a:pt x="5806" y="13885"/>
                    <a:pt x="5588" y="13898"/>
                  </a:cubicBezTo>
                  <a:cubicBezTo>
                    <a:pt x="5533" y="13903"/>
                    <a:pt x="5483" y="13936"/>
                    <a:pt x="5460" y="13985"/>
                  </a:cubicBezTo>
                  <a:cubicBezTo>
                    <a:pt x="5436" y="14034"/>
                    <a:pt x="5442" y="14091"/>
                    <a:pt x="5475" y="14137"/>
                  </a:cubicBezTo>
                  <a:lnTo>
                    <a:pt x="6304" y="15265"/>
                  </a:lnTo>
                  <a:cubicBezTo>
                    <a:pt x="6334" y="15306"/>
                    <a:pt x="6378" y="15327"/>
                    <a:pt x="6426" y="15327"/>
                  </a:cubicBezTo>
                  <a:cubicBezTo>
                    <a:pt x="6450" y="15327"/>
                    <a:pt x="6473" y="15320"/>
                    <a:pt x="6494" y="15309"/>
                  </a:cubicBezTo>
                  <a:lnTo>
                    <a:pt x="14835" y="10806"/>
                  </a:lnTo>
                  <a:cubicBezTo>
                    <a:pt x="14871" y="10788"/>
                    <a:pt x="14897" y="10755"/>
                    <a:pt x="14907" y="10716"/>
                  </a:cubicBezTo>
                  <a:cubicBezTo>
                    <a:pt x="14920" y="10676"/>
                    <a:pt x="14915" y="10635"/>
                    <a:pt x="14896" y="10601"/>
                  </a:cubicBezTo>
                  <a:cubicBezTo>
                    <a:pt x="14240" y="9423"/>
                    <a:pt x="8793" y="169"/>
                    <a:pt x="8738" y="74"/>
                  </a:cubicBezTo>
                  <a:cubicBezTo>
                    <a:pt x="8709" y="27"/>
                    <a:pt x="8660" y="0"/>
                    <a:pt x="86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"/>
            <p:cNvSpPr/>
            <p:nvPr/>
          </p:nvSpPr>
          <p:spPr>
            <a:xfrm>
              <a:off x="8139200" y="4222038"/>
              <a:ext cx="165500" cy="93975"/>
            </a:xfrm>
            <a:custGeom>
              <a:avLst/>
              <a:gdLst/>
              <a:ahLst/>
              <a:cxnLst/>
              <a:rect l="l" t="t" r="r" b="b"/>
              <a:pathLst>
                <a:path w="6620" h="3759" extrusionOk="0">
                  <a:moveTo>
                    <a:pt x="6468" y="0"/>
                  </a:moveTo>
                  <a:cubicBezTo>
                    <a:pt x="6445" y="0"/>
                    <a:pt x="6422" y="6"/>
                    <a:pt x="6401" y="17"/>
                  </a:cubicBezTo>
                  <a:cubicBezTo>
                    <a:pt x="5341" y="617"/>
                    <a:pt x="4276" y="1199"/>
                    <a:pt x="3247" y="1763"/>
                  </a:cubicBezTo>
                  <a:cubicBezTo>
                    <a:pt x="2218" y="2325"/>
                    <a:pt x="1153" y="2910"/>
                    <a:pt x="88" y="3511"/>
                  </a:cubicBezTo>
                  <a:cubicBezTo>
                    <a:pt x="24" y="3549"/>
                    <a:pt x="1" y="3627"/>
                    <a:pt x="38" y="3691"/>
                  </a:cubicBezTo>
                  <a:cubicBezTo>
                    <a:pt x="63" y="3734"/>
                    <a:pt x="106" y="3759"/>
                    <a:pt x="153" y="3759"/>
                  </a:cubicBezTo>
                  <a:cubicBezTo>
                    <a:pt x="173" y="3759"/>
                    <a:pt x="196" y="3755"/>
                    <a:pt x="220" y="3740"/>
                  </a:cubicBezTo>
                  <a:cubicBezTo>
                    <a:pt x="1280" y="3139"/>
                    <a:pt x="2346" y="2557"/>
                    <a:pt x="3376" y="1994"/>
                  </a:cubicBezTo>
                  <a:cubicBezTo>
                    <a:pt x="4405" y="1430"/>
                    <a:pt x="5471" y="848"/>
                    <a:pt x="6532" y="247"/>
                  </a:cubicBezTo>
                  <a:cubicBezTo>
                    <a:pt x="6596" y="209"/>
                    <a:pt x="6619" y="129"/>
                    <a:pt x="6582" y="67"/>
                  </a:cubicBezTo>
                  <a:cubicBezTo>
                    <a:pt x="6558" y="24"/>
                    <a:pt x="6514" y="0"/>
                    <a:pt x="64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3"/>
            <p:cNvSpPr/>
            <p:nvPr/>
          </p:nvSpPr>
          <p:spPr>
            <a:xfrm>
              <a:off x="8160675" y="4264663"/>
              <a:ext cx="165400" cy="94075"/>
            </a:xfrm>
            <a:custGeom>
              <a:avLst/>
              <a:gdLst/>
              <a:ahLst/>
              <a:cxnLst/>
              <a:rect l="l" t="t" r="r" b="b"/>
              <a:pathLst>
                <a:path w="6616" h="3763" extrusionOk="0">
                  <a:moveTo>
                    <a:pt x="6466" y="0"/>
                  </a:moveTo>
                  <a:cubicBezTo>
                    <a:pt x="6443" y="0"/>
                    <a:pt x="6420" y="6"/>
                    <a:pt x="6399" y="18"/>
                  </a:cubicBezTo>
                  <a:cubicBezTo>
                    <a:pt x="5339" y="620"/>
                    <a:pt x="4274" y="1201"/>
                    <a:pt x="3245" y="1765"/>
                  </a:cubicBezTo>
                  <a:cubicBezTo>
                    <a:pt x="2214" y="2329"/>
                    <a:pt x="1149" y="2912"/>
                    <a:pt x="86" y="3515"/>
                  </a:cubicBezTo>
                  <a:cubicBezTo>
                    <a:pt x="23" y="3551"/>
                    <a:pt x="0" y="3632"/>
                    <a:pt x="38" y="3695"/>
                  </a:cubicBezTo>
                  <a:cubicBezTo>
                    <a:pt x="63" y="3738"/>
                    <a:pt x="105" y="3763"/>
                    <a:pt x="153" y="3763"/>
                  </a:cubicBezTo>
                  <a:cubicBezTo>
                    <a:pt x="174" y="3763"/>
                    <a:pt x="197" y="3756"/>
                    <a:pt x="217" y="3745"/>
                  </a:cubicBezTo>
                  <a:cubicBezTo>
                    <a:pt x="1279" y="3142"/>
                    <a:pt x="2344" y="2560"/>
                    <a:pt x="3371" y="1996"/>
                  </a:cubicBezTo>
                  <a:cubicBezTo>
                    <a:pt x="4402" y="1432"/>
                    <a:pt x="5467" y="849"/>
                    <a:pt x="6530" y="248"/>
                  </a:cubicBezTo>
                  <a:cubicBezTo>
                    <a:pt x="6594" y="210"/>
                    <a:pt x="6616" y="131"/>
                    <a:pt x="6580" y="67"/>
                  </a:cubicBezTo>
                  <a:cubicBezTo>
                    <a:pt x="6556" y="25"/>
                    <a:pt x="6512" y="0"/>
                    <a:pt x="64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3"/>
            <p:cNvSpPr/>
            <p:nvPr/>
          </p:nvSpPr>
          <p:spPr>
            <a:xfrm>
              <a:off x="8181125" y="4306013"/>
              <a:ext cx="165400" cy="94050"/>
            </a:xfrm>
            <a:custGeom>
              <a:avLst/>
              <a:gdLst/>
              <a:ahLst/>
              <a:cxnLst/>
              <a:rect l="l" t="t" r="r" b="b"/>
              <a:pathLst>
                <a:path w="6616" h="3762" extrusionOk="0">
                  <a:moveTo>
                    <a:pt x="6465" y="0"/>
                  </a:moveTo>
                  <a:cubicBezTo>
                    <a:pt x="6443" y="0"/>
                    <a:pt x="6420" y="6"/>
                    <a:pt x="6399" y="18"/>
                  </a:cubicBezTo>
                  <a:cubicBezTo>
                    <a:pt x="5337" y="619"/>
                    <a:pt x="4272" y="1201"/>
                    <a:pt x="3245" y="1764"/>
                  </a:cubicBezTo>
                  <a:cubicBezTo>
                    <a:pt x="2214" y="2328"/>
                    <a:pt x="1149" y="2912"/>
                    <a:pt x="85" y="3513"/>
                  </a:cubicBezTo>
                  <a:cubicBezTo>
                    <a:pt x="23" y="3551"/>
                    <a:pt x="0" y="3629"/>
                    <a:pt x="36" y="3693"/>
                  </a:cubicBezTo>
                  <a:cubicBezTo>
                    <a:pt x="61" y="3737"/>
                    <a:pt x="105" y="3762"/>
                    <a:pt x="151" y="3762"/>
                  </a:cubicBezTo>
                  <a:cubicBezTo>
                    <a:pt x="174" y="3762"/>
                    <a:pt x="197" y="3755"/>
                    <a:pt x="216" y="3742"/>
                  </a:cubicBezTo>
                  <a:cubicBezTo>
                    <a:pt x="1278" y="3141"/>
                    <a:pt x="2343" y="2559"/>
                    <a:pt x="3371" y="1996"/>
                  </a:cubicBezTo>
                  <a:cubicBezTo>
                    <a:pt x="4401" y="1432"/>
                    <a:pt x="5467" y="848"/>
                    <a:pt x="6530" y="247"/>
                  </a:cubicBezTo>
                  <a:cubicBezTo>
                    <a:pt x="6594" y="209"/>
                    <a:pt x="6615" y="129"/>
                    <a:pt x="6579" y="65"/>
                  </a:cubicBezTo>
                  <a:cubicBezTo>
                    <a:pt x="6554" y="23"/>
                    <a:pt x="6510" y="0"/>
                    <a:pt x="64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3"/>
            <p:cNvSpPr/>
            <p:nvPr/>
          </p:nvSpPr>
          <p:spPr>
            <a:xfrm>
              <a:off x="8207200" y="4343338"/>
              <a:ext cx="165450" cy="94025"/>
            </a:xfrm>
            <a:custGeom>
              <a:avLst/>
              <a:gdLst/>
              <a:ahLst/>
              <a:cxnLst/>
              <a:rect l="l" t="t" r="r" b="b"/>
              <a:pathLst>
                <a:path w="6618" h="3761" extrusionOk="0">
                  <a:moveTo>
                    <a:pt x="6466" y="1"/>
                  </a:moveTo>
                  <a:cubicBezTo>
                    <a:pt x="6444" y="1"/>
                    <a:pt x="6421" y="6"/>
                    <a:pt x="6400" y="18"/>
                  </a:cubicBezTo>
                  <a:cubicBezTo>
                    <a:pt x="5340" y="619"/>
                    <a:pt x="4274" y="1201"/>
                    <a:pt x="3244" y="1764"/>
                  </a:cubicBezTo>
                  <a:cubicBezTo>
                    <a:pt x="2216" y="2328"/>
                    <a:pt x="1151" y="2910"/>
                    <a:pt x="88" y="3511"/>
                  </a:cubicBezTo>
                  <a:cubicBezTo>
                    <a:pt x="24" y="3549"/>
                    <a:pt x="1" y="3629"/>
                    <a:pt x="39" y="3691"/>
                  </a:cubicBezTo>
                  <a:cubicBezTo>
                    <a:pt x="63" y="3736"/>
                    <a:pt x="106" y="3760"/>
                    <a:pt x="153" y="3760"/>
                  </a:cubicBezTo>
                  <a:cubicBezTo>
                    <a:pt x="176" y="3760"/>
                    <a:pt x="198" y="3754"/>
                    <a:pt x="217" y="3740"/>
                  </a:cubicBezTo>
                  <a:cubicBezTo>
                    <a:pt x="1277" y="3141"/>
                    <a:pt x="2342" y="2559"/>
                    <a:pt x="3372" y="1995"/>
                  </a:cubicBezTo>
                  <a:cubicBezTo>
                    <a:pt x="4401" y="1432"/>
                    <a:pt x="5466" y="848"/>
                    <a:pt x="6531" y="247"/>
                  </a:cubicBezTo>
                  <a:cubicBezTo>
                    <a:pt x="6595" y="209"/>
                    <a:pt x="6618" y="129"/>
                    <a:pt x="6580" y="67"/>
                  </a:cubicBezTo>
                  <a:cubicBezTo>
                    <a:pt x="6557" y="24"/>
                    <a:pt x="6512" y="1"/>
                    <a:pt x="64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3"/>
            <p:cNvSpPr/>
            <p:nvPr/>
          </p:nvSpPr>
          <p:spPr>
            <a:xfrm>
              <a:off x="8229325" y="4380538"/>
              <a:ext cx="165450" cy="94025"/>
            </a:xfrm>
            <a:custGeom>
              <a:avLst/>
              <a:gdLst/>
              <a:ahLst/>
              <a:cxnLst/>
              <a:rect l="l" t="t" r="r" b="b"/>
              <a:pathLst>
                <a:path w="6618" h="3761" extrusionOk="0">
                  <a:moveTo>
                    <a:pt x="6465" y="1"/>
                  </a:moveTo>
                  <a:cubicBezTo>
                    <a:pt x="6443" y="1"/>
                    <a:pt x="6420" y="6"/>
                    <a:pt x="6400" y="17"/>
                  </a:cubicBezTo>
                  <a:cubicBezTo>
                    <a:pt x="5339" y="620"/>
                    <a:pt x="4274" y="1202"/>
                    <a:pt x="3244" y="1766"/>
                  </a:cubicBezTo>
                  <a:cubicBezTo>
                    <a:pt x="2215" y="2328"/>
                    <a:pt x="1149" y="2911"/>
                    <a:pt x="88" y="3513"/>
                  </a:cubicBezTo>
                  <a:cubicBezTo>
                    <a:pt x="24" y="3550"/>
                    <a:pt x="1" y="3629"/>
                    <a:pt x="38" y="3693"/>
                  </a:cubicBezTo>
                  <a:cubicBezTo>
                    <a:pt x="63" y="3735"/>
                    <a:pt x="106" y="3760"/>
                    <a:pt x="153" y="3760"/>
                  </a:cubicBezTo>
                  <a:cubicBezTo>
                    <a:pt x="176" y="3760"/>
                    <a:pt x="197" y="3757"/>
                    <a:pt x="217" y="3742"/>
                  </a:cubicBezTo>
                  <a:cubicBezTo>
                    <a:pt x="1277" y="3142"/>
                    <a:pt x="2342" y="2561"/>
                    <a:pt x="3371" y="1997"/>
                  </a:cubicBezTo>
                  <a:cubicBezTo>
                    <a:pt x="4400" y="1433"/>
                    <a:pt x="5466" y="850"/>
                    <a:pt x="6531" y="247"/>
                  </a:cubicBezTo>
                  <a:cubicBezTo>
                    <a:pt x="6595" y="211"/>
                    <a:pt x="6618" y="130"/>
                    <a:pt x="6580" y="67"/>
                  </a:cubicBezTo>
                  <a:cubicBezTo>
                    <a:pt x="6557" y="24"/>
                    <a:pt x="6511" y="1"/>
                    <a:pt x="646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3"/>
            <p:cNvSpPr/>
            <p:nvPr/>
          </p:nvSpPr>
          <p:spPr>
            <a:xfrm>
              <a:off x="8253375" y="4419963"/>
              <a:ext cx="165400" cy="94000"/>
            </a:xfrm>
            <a:custGeom>
              <a:avLst/>
              <a:gdLst/>
              <a:ahLst/>
              <a:cxnLst/>
              <a:rect l="l" t="t" r="r" b="b"/>
              <a:pathLst>
                <a:path w="6616" h="3760" extrusionOk="0">
                  <a:moveTo>
                    <a:pt x="6465" y="0"/>
                  </a:moveTo>
                  <a:cubicBezTo>
                    <a:pt x="6442" y="0"/>
                    <a:pt x="6420" y="5"/>
                    <a:pt x="6400" y="17"/>
                  </a:cubicBezTo>
                  <a:cubicBezTo>
                    <a:pt x="5338" y="618"/>
                    <a:pt x="4273" y="1200"/>
                    <a:pt x="3242" y="1764"/>
                  </a:cubicBezTo>
                  <a:cubicBezTo>
                    <a:pt x="2214" y="2327"/>
                    <a:pt x="1149" y="2909"/>
                    <a:pt x="86" y="3510"/>
                  </a:cubicBezTo>
                  <a:cubicBezTo>
                    <a:pt x="22" y="3548"/>
                    <a:pt x="1" y="3628"/>
                    <a:pt x="37" y="3691"/>
                  </a:cubicBezTo>
                  <a:cubicBezTo>
                    <a:pt x="61" y="3735"/>
                    <a:pt x="104" y="3759"/>
                    <a:pt x="151" y="3759"/>
                  </a:cubicBezTo>
                  <a:cubicBezTo>
                    <a:pt x="174" y="3759"/>
                    <a:pt x="194" y="3753"/>
                    <a:pt x="215" y="3740"/>
                  </a:cubicBezTo>
                  <a:cubicBezTo>
                    <a:pt x="1275" y="3140"/>
                    <a:pt x="2341" y="2558"/>
                    <a:pt x="3370" y="1995"/>
                  </a:cubicBezTo>
                  <a:cubicBezTo>
                    <a:pt x="4400" y="1433"/>
                    <a:pt x="5465" y="848"/>
                    <a:pt x="6531" y="246"/>
                  </a:cubicBezTo>
                  <a:cubicBezTo>
                    <a:pt x="6593" y="208"/>
                    <a:pt x="6616" y="130"/>
                    <a:pt x="6578" y="66"/>
                  </a:cubicBezTo>
                  <a:cubicBezTo>
                    <a:pt x="6555" y="23"/>
                    <a:pt x="6510" y="0"/>
                    <a:pt x="64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3"/>
            <p:cNvSpPr/>
            <p:nvPr/>
          </p:nvSpPr>
          <p:spPr>
            <a:xfrm>
              <a:off x="8131800" y="4274638"/>
              <a:ext cx="147700" cy="244650"/>
            </a:xfrm>
            <a:custGeom>
              <a:avLst/>
              <a:gdLst/>
              <a:ahLst/>
              <a:cxnLst/>
              <a:rect l="l" t="t" r="r" b="b"/>
              <a:pathLst>
                <a:path w="5908" h="9786" extrusionOk="0">
                  <a:moveTo>
                    <a:pt x="152" y="0"/>
                  </a:moveTo>
                  <a:cubicBezTo>
                    <a:pt x="129" y="0"/>
                    <a:pt x="105" y="6"/>
                    <a:pt x="84" y="19"/>
                  </a:cubicBezTo>
                  <a:cubicBezTo>
                    <a:pt x="21" y="57"/>
                    <a:pt x="0" y="137"/>
                    <a:pt x="38" y="201"/>
                  </a:cubicBezTo>
                  <a:lnTo>
                    <a:pt x="5642" y="9718"/>
                  </a:lnTo>
                  <a:cubicBezTo>
                    <a:pt x="5667" y="9762"/>
                    <a:pt x="5711" y="9785"/>
                    <a:pt x="5757" y="9785"/>
                  </a:cubicBezTo>
                  <a:cubicBezTo>
                    <a:pt x="5778" y="9785"/>
                    <a:pt x="5803" y="9779"/>
                    <a:pt x="5824" y="9764"/>
                  </a:cubicBezTo>
                  <a:cubicBezTo>
                    <a:pt x="5886" y="9728"/>
                    <a:pt x="5907" y="9648"/>
                    <a:pt x="5870" y="9584"/>
                  </a:cubicBezTo>
                  <a:lnTo>
                    <a:pt x="266" y="65"/>
                  </a:lnTo>
                  <a:cubicBezTo>
                    <a:pt x="241" y="24"/>
                    <a:pt x="197" y="0"/>
                    <a:pt x="1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"/>
            <p:cNvSpPr/>
            <p:nvPr/>
          </p:nvSpPr>
          <p:spPr>
            <a:xfrm>
              <a:off x="7984300" y="3230313"/>
              <a:ext cx="11700" cy="11700"/>
            </a:xfrm>
            <a:custGeom>
              <a:avLst/>
              <a:gdLst/>
              <a:ahLst/>
              <a:cxnLst/>
              <a:rect l="l" t="t" r="r" b="b"/>
              <a:pathLst>
                <a:path w="468" h="468" extrusionOk="0">
                  <a:moveTo>
                    <a:pt x="235" y="0"/>
                  </a:moveTo>
                  <a:cubicBezTo>
                    <a:pt x="106" y="0"/>
                    <a:pt x="1" y="105"/>
                    <a:pt x="1" y="233"/>
                  </a:cubicBezTo>
                  <a:cubicBezTo>
                    <a:pt x="1" y="362"/>
                    <a:pt x="106" y="467"/>
                    <a:pt x="235" y="467"/>
                  </a:cubicBezTo>
                  <a:cubicBezTo>
                    <a:pt x="363" y="467"/>
                    <a:pt x="468" y="362"/>
                    <a:pt x="468" y="233"/>
                  </a:cubicBezTo>
                  <a:cubicBezTo>
                    <a:pt x="468" y="105"/>
                    <a:pt x="363" y="0"/>
                    <a:pt x="2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"/>
            <p:cNvSpPr/>
            <p:nvPr/>
          </p:nvSpPr>
          <p:spPr>
            <a:xfrm>
              <a:off x="8325775" y="3864513"/>
              <a:ext cx="11700" cy="11700"/>
            </a:xfrm>
            <a:custGeom>
              <a:avLst/>
              <a:gdLst/>
              <a:ahLst/>
              <a:cxnLst/>
              <a:rect l="l" t="t" r="r" b="b"/>
              <a:pathLst>
                <a:path w="468" h="468" extrusionOk="0">
                  <a:moveTo>
                    <a:pt x="234" y="0"/>
                  </a:moveTo>
                  <a:cubicBezTo>
                    <a:pt x="105" y="0"/>
                    <a:pt x="0" y="105"/>
                    <a:pt x="0" y="233"/>
                  </a:cubicBezTo>
                  <a:cubicBezTo>
                    <a:pt x="0" y="362"/>
                    <a:pt x="105" y="467"/>
                    <a:pt x="234" y="467"/>
                  </a:cubicBezTo>
                  <a:cubicBezTo>
                    <a:pt x="362" y="467"/>
                    <a:pt x="467" y="362"/>
                    <a:pt x="467" y="233"/>
                  </a:cubicBezTo>
                  <a:cubicBezTo>
                    <a:pt x="467" y="105"/>
                    <a:pt x="362" y="0"/>
                    <a:pt x="2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"/>
            <p:cNvSpPr/>
            <p:nvPr/>
          </p:nvSpPr>
          <p:spPr>
            <a:xfrm>
              <a:off x="7676050" y="3210313"/>
              <a:ext cx="11700" cy="11700"/>
            </a:xfrm>
            <a:custGeom>
              <a:avLst/>
              <a:gdLst/>
              <a:ahLst/>
              <a:cxnLst/>
              <a:rect l="l" t="t" r="r" b="b"/>
              <a:pathLst>
                <a:path w="468" h="468" extrusionOk="0">
                  <a:moveTo>
                    <a:pt x="235" y="1"/>
                  </a:moveTo>
                  <a:cubicBezTo>
                    <a:pt x="105" y="1"/>
                    <a:pt x="0" y="106"/>
                    <a:pt x="0" y="235"/>
                  </a:cubicBezTo>
                  <a:cubicBezTo>
                    <a:pt x="0" y="363"/>
                    <a:pt x="105" y="468"/>
                    <a:pt x="235" y="468"/>
                  </a:cubicBezTo>
                  <a:cubicBezTo>
                    <a:pt x="362" y="468"/>
                    <a:pt x="467" y="363"/>
                    <a:pt x="467" y="235"/>
                  </a:cubicBezTo>
                  <a:cubicBezTo>
                    <a:pt x="467" y="106"/>
                    <a:pt x="362" y="1"/>
                    <a:pt x="2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"/>
            <p:cNvSpPr/>
            <p:nvPr/>
          </p:nvSpPr>
          <p:spPr>
            <a:xfrm>
              <a:off x="7901975" y="2687388"/>
              <a:ext cx="11700" cy="11700"/>
            </a:xfrm>
            <a:custGeom>
              <a:avLst/>
              <a:gdLst/>
              <a:ahLst/>
              <a:cxnLst/>
              <a:rect l="l" t="t" r="r" b="b"/>
              <a:pathLst>
                <a:path w="468" h="468" extrusionOk="0">
                  <a:moveTo>
                    <a:pt x="233" y="0"/>
                  </a:moveTo>
                  <a:cubicBezTo>
                    <a:pt x="105" y="0"/>
                    <a:pt x="0" y="105"/>
                    <a:pt x="0" y="235"/>
                  </a:cubicBezTo>
                  <a:cubicBezTo>
                    <a:pt x="0" y="363"/>
                    <a:pt x="105" y="467"/>
                    <a:pt x="233" y="467"/>
                  </a:cubicBezTo>
                  <a:cubicBezTo>
                    <a:pt x="362" y="467"/>
                    <a:pt x="467" y="363"/>
                    <a:pt x="467" y="235"/>
                  </a:cubicBezTo>
                  <a:cubicBezTo>
                    <a:pt x="467" y="105"/>
                    <a:pt x="362" y="0"/>
                    <a:pt x="23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6" name="Google Shape;366;p3"/>
          <p:cNvGrpSpPr/>
          <p:nvPr/>
        </p:nvGrpSpPr>
        <p:grpSpPr>
          <a:xfrm flipH="1">
            <a:off x="2882148" y="-306715"/>
            <a:ext cx="538518" cy="758277"/>
            <a:chOff x="3314575" y="1081200"/>
            <a:chExt cx="158425" cy="223075"/>
          </a:xfrm>
        </p:grpSpPr>
        <p:sp>
          <p:nvSpPr>
            <p:cNvPr id="367" name="Google Shape;367;p3"/>
            <p:cNvSpPr/>
            <p:nvPr/>
          </p:nvSpPr>
          <p:spPr>
            <a:xfrm>
              <a:off x="3314575" y="1282725"/>
              <a:ext cx="17150" cy="21550"/>
            </a:xfrm>
            <a:custGeom>
              <a:avLst/>
              <a:gdLst/>
              <a:ahLst/>
              <a:cxnLst/>
              <a:rect l="l" t="t" r="r" b="b"/>
              <a:pathLst>
                <a:path w="686" h="862" fill="none" extrusionOk="0">
                  <a:moveTo>
                    <a:pt x="95" y="1"/>
                  </a:moveTo>
                  <a:lnTo>
                    <a:pt x="1" y="861"/>
                  </a:lnTo>
                  <a:lnTo>
                    <a:pt x="686" y="416"/>
                  </a:lnTo>
                  <a:close/>
                </a:path>
              </a:pathLst>
            </a:custGeom>
            <a:noFill/>
            <a:ln w="4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68" name="Google Shape;368;p3"/>
            <p:cNvGrpSpPr/>
            <p:nvPr/>
          </p:nvGrpSpPr>
          <p:grpSpPr>
            <a:xfrm>
              <a:off x="3314575" y="1081200"/>
              <a:ext cx="158425" cy="223075"/>
              <a:chOff x="3314575" y="1081200"/>
              <a:chExt cx="158425" cy="223075"/>
            </a:xfrm>
          </p:grpSpPr>
          <p:sp>
            <p:nvSpPr>
              <p:cNvPr id="369" name="Google Shape;369;p3"/>
              <p:cNvSpPr/>
              <p:nvPr/>
            </p:nvSpPr>
            <p:spPr>
              <a:xfrm>
                <a:off x="3314575" y="1247425"/>
                <a:ext cx="45900" cy="56850"/>
              </a:xfrm>
              <a:custGeom>
                <a:avLst/>
                <a:gdLst/>
                <a:ahLst/>
                <a:cxnLst/>
                <a:rect l="l" t="t" r="r" b="b"/>
                <a:pathLst>
                  <a:path w="1836" h="2274" fill="none" extrusionOk="0">
                    <a:moveTo>
                      <a:pt x="253" y="1"/>
                    </a:moveTo>
                    <a:lnTo>
                      <a:pt x="95" y="1413"/>
                    </a:lnTo>
                    <a:lnTo>
                      <a:pt x="1" y="2273"/>
                    </a:lnTo>
                    <a:lnTo>
                      <a:pt x="686" y="1828"/>
                    </a:lnTo>
                    <a:lnTo>
                      <a:pt x="1835" y="1078"/>
                    </a:lnTo>
                  </a:path>
                </a:pathLst>
              </a:custGeom>
              <a:noFill/>
              <a:ln w="4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3"/>
              <p:cNvSpPr/>
              <p:nvPr/>
            </p:nvSpPr>
            <p:spPr>
              <a:xfrm>
                <a:off x="3320900" y="1113075"/>
                <a:ext cx="129200" cy="161325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6453" fill="none" extrusionOk="0">
                    <a:moveTo>
                      <a:pt x="5167" y="1079"/>
                    </a:moveTo>
                    <a:lnTo>
                      <a:pt x="1582" y="6452"/>
                    </a:lnTo>
                    <a:lnTo>
                      <a:pt x="511" y="6379"/>
                    </a:lnTo>
                    <a:lnTo>
                      <a:pt x="0" y="5375"/>
                    </a:lnTo>
                    <a:lnTo>
                      <a:pt x="3585" y="0"/>
                    </a:lnTo>
                    <a:close/>
                  </a:path>
                </a:pathLst>
              </a:custGeom>
              <a:noFill/>
              <a:ln w="4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3"/>
              <p:cNvSpPr/>
              <p:nvPr/>
            </p:nvSpPr>
            <p:spPr>
              <a:xfrm>
                <a:off x="3410175" y="1081200"/>
                <a:ext cx="62825" cy="59625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2385" fill="none" extrusionOk="0">
                    <a:moveTo>
                      <a:pt x="1584" y="2384"/>
                    </a:moveTo>
                    <a:cubicBezTo>
                      <a:pt x="1584" y="2384"/>
                      <a:pt x="2513" y="1446"/>
                      <a:pt x="1614" y="764"/>
                    </a:cubicBezTo>
                    <a:cubicBezTo>
                      <a:pt x="606" y="1"/>
                      <a:pt x="0" y="1306"/>
                      <a:pt x="0" y="1306"/>
                    </a:cubicBezTo>
                    <a:close/>
                  </a:path>
                </a:pathLst>
              </a:custGeom>
              <a:noFill/>
              <a:ln w="4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3"/>
              <p:cNvSpPr/>
              <p:nvPr/>
            </p:nvSpPr>
            <p:spPr>
              <a:xfrm>
                <a:off x="3396575" y="1121750"/>
                <a:ext cx="50875" cy="34700"/>
              </a:xfrm>
              <a:custGeom>
                <a:avLst/>
                <a:gdLst/>
                <a:ahLst/>
                <a:cxnLst/>
                <a:rect l="l" t="t" r="r" b="b"/>
                <a:pathLst>
                  <a:path w="2035" h="1388" fill="none" extrusionOk="0">
                    <a:moveTo>
                      <a:pt x="0" y="0"/>
                    </a:moveTo>
                    <a:lnTo>
                      <a:pt x="2034" y="1387"/>
                    </a:lnTo>
                  </a:path>
                </a:pathLst>
              </a:custGeom>
              <a:noFill/>
              <a:ln w="4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3"/>
              <p:cNvSpPr/>
              <p:nvPr/>
            </p:nvSpPr>
            <p:spPr>
              <a:xfrm>
                <a:off x="3404575" y="1110000"/>
                <a:ext cx="50875" cy="34675"/>
              </a:xfrm>
              <a:custGeom>
                <a:avLst/>
                <a:gdLst/>
                <a:ahLst/>
                <a:cxnLst/>
                <a:rect l="l" t="t" r="r" b="b"/>
                <a:pathLst>
                  <a:path w="2035" h="1387" fill="none" extrusionOk="0">
                    <a:moveTo>
                      <a:pt x="1" y="1"/>
                    </a:moveTo>
                    <a:lnTo>
                      <a:pt x="2035" y="1386"/>
                    </a:lnTo>
                  </a:path>
                </a:pathLst>
              </a:custGeom>
              <a:noFill/>
              <a:ln w="4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3"/>
              <p:cNvSpPr/>
              <p:nvPr/>
            </p:nvSpPr>
            <p:spPr>
              <a:xfrm>
                <a:off x="3333675" y="1140000"/>
                <a:ext cx="88400" cy="132575"/>
              </a:xfrm>
              <a:custGeom>
                <a:avLst/>
                <a:gdLst/>
                <a:ahLst/>
                <a:cxnLst/>
                <a:rect l="l" t="t" r="r" b="b"/>
                <a:pathLst>
                  <a:path w="3536" h="5303" fill="none" extrusionOk="0">
                    <a:moveTo>
                      <a:pt x="0" y="5302"/>
                    </a:moveTo>
                    <a:lnTo>
                      <a:pt x="3536" y="1"/>
                    </a:lnTo>
                  </a:path>
                </a:pathLst>
              </a:custGeom>
              <a:noFill/>
              <a:ln w="4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75" name="Google Shape;375;p3"/>
          <p:cNvGrpSpPr/>
          <p:nvPr/>
        </p:nvGrpSpPr>
        <p:grpSpPr>
          <a:xfrm flipH="1">
            <a:off x="-439309" y="128992"/>
            <a:ext cx="1100323" cy="989658"/>
            <a:chOff x="2394925" y="800575"/>
            <a:chExt cx="461100" cy="414725"/>
          </a:xfrm>
        </p:grpSpPr>
        <p:sp>
          <p:nvSpPr>
            <p:cNvPr id="376" name="Google Shape;376;p3"/>
            <p:cNvSpPr/>
            <p:nvPr/>
          </p:nvSpPr>
          <p:spPr>
            <a:xfrm>
              <a:off x="2411250" y="807350"/>
              <a:ext cx="437875" cy="367250"/>
            </a:xfrm>
            <a:custGeom>
              <a:avLst/>
              <a:gdLst/>
              <a:ahLst/>
              <a:cxnLst/>
              <a:rect l="l" t="t" r="r" b="b"/>
              <a:pathLst>
                <a:path w="17515" h="14690" fill="none" extrusionOk="0">
                  <a:moveTo>
                    <a:pt x="5067" y="10455"/>
                  </a:moveTo>
                  <a:lnTo>
                    <a:pt x="561" y="6866"/>
                  </a:lnTo>
                  <a:cubicBezTo>
                    <a:pt x="561" y="6866"/>
                    <a:pt x="1" y="6600"/>
                    <a:pt x="761" y="5881"/>
                  </a:cubicBezTo>
                  <a:cubicBezTo>
                    <a:pt x="1519" y="5160"/>
                    <a:pt x="6866" y="36"/>
                    <a:pt x="6866" y="36"/>
                  </a:cubicBezTo>
                  <a:cubicBezTo>
                    <a:pt x="6866" y="36"/>
                    <a:pt x="7793" y="0"/>
                    <a:pt x="10165" y="1792"/>
                  </a:cubicBezTo>
                  <a:cubicBezTo>
                    <a:pt x="11802" y="3028"/>
                    <a:pt x="11938" y="3966"/>
                    <a:pt x="11938" y="3966"/>
                  </a:cubicBezTo>
                  <a:cubicBezTo>
                    <a:pt x="11938" y="3966"/>
                    <a:pt x="13243" y="4151"/>
                    <a:pt x="14821" y="5380"/>
                  </a:cubicBezTo>
                  <a:cubicBezTo>
                    <a:pt x="16398" y="6608"/>
                    <a:pt x="17515" y="7929"/>
                    <a:pt x="17477" y="8140"/>
                  </a:cubicBezTo>
                  <a:cubicBezTo>
                    <a:pt x="17439" y="8352"/>
                    <a:pt x="10973" y="14690"/>
                    <a:pt x="10973" y="14690"/>
                  </a:cubicBezTo>
                  <a:close/>
                </a:path>
              </a:pathLst>
            </a:custGeom>
            <a:noFill/>
            <a:ln w="4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"/>
            <p:cNvSpPr/>
            <p:nvPr/>
          </p:nvSpPr>
          <p:spPr>
            <a:xfrm>
              <a:off x="2534425" y="1010800"/>
              <a:ext cx="313800" cy="184400"/>
            </a:xfrm>
            <a:custGeom>
              <a:avLst/>
              <a:gdLst/>
              <a:ahLst/>
              <a:cxnLst/>
              <a:rect l="l" t="t" r="r" b="b"/>
              <a:pathLst>
                <a:path w="12552" h="7376" fill="none" extrusionOk="0">
                  <a:moveTo>
                    <a:pt x="12551" y="0"/>
                  </a:moveTo>
                  <a:cubicBezTo>
                    <a:pt x="12513" y="211"/>
                    <a:pt x="6074" y="6523"/>
                    <a:pt x="6074" y="6523"/>
                  </a:cubicBezTo>
                  <a:lnTo>
                    <a:pt x="143" y="2317"/>
                  </a:lnTo>
                  <a:cubicBezTo>
                    <a:pt x="143" y="2317"/>
                    <a:pt x="0" y="2924"/>
                    <a:pt x="95" y="3116"/>
                  </a:cubicBezTo>
                  <a:cubicBezTo>
                    <a:pt x="191" y="3306"/>
                    <a:pt x="5905" y="7376"/>
                    <a:pt x="5905" y="7376"/>
                  </a:cubicBezTo>
                  <a:lnTo>
                    <a:pt x="12455" y="1075"/>
                  </a:lnTo>
                  <a:close/>
                </a:path>
              </a:pathLst>
            </a:custGeom>
            <a:noFill/>
            <a:ln w="4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"/>
            <p:cNvSpPr/>
            <p:nvPr/>
          </p:nvSpPr>
          <p:spPr>
            <a:xfrm>
              <a:off x="2394925" y="800575"/>
              <a:ext cx="461100" cy="414725"/>
            </a:xfrm>
            <a:custGeom>
              <a:avLst/>
              <a:gdLst/>
              <a:ahLst/>
              <a:cxnLst/>
              <a:rect l="l" t="t" r="r" b="b"/>
              <a:pathLst>
                <a:path w="18444" h="16589" fill="none" extrusionOk="0">
                  <a:moveTo>
                    <a:pt x="5675" y="11525"/>
                  </a:moveTo>
                  <a:cubicBezTo>
                    <a:pt x="5771" y="11715"/>
                    <a:pt x="11485" y="15785"/>
                    <a:pt x="11485" y="15785"/>
                  </a:cubicBezTo>
                  <a:lnTo>
                    <a:pt x="18035" y="9484"/>
                  </a:lnTo>
                  <a:cubicBezTo>
                    <a:pt x="18035" y="9484"/>
                    <a:pt x="18444" y="9804"/>
                    <a:pt x="17977" y="10351"/>
                  </a:cubicBezTo>
                  <a:cubicBezTo>
                    <a:pt x="17510" y="10898"/>
                    <a:pt x="11559" y="16589"/>
                    <a:pt x="11559" y="16589"/>
                  </a:cubicBezTo>
                  <a:lnTo>
                    <a:pt x="5484" y="12099"/>
                  </a:lnTo>
                  <a:cubicBezTo>
                    <a:pt x="5484" y="12099"/>
                    <a:pt x="4994" y="11906"/>
                    <a:pt x="5036" y="11512"/>
                  </a:cubicBezTo>
                  <a:cubicBezTo>
                    <a:pt x="5079" y="11116"/>
                    <a:pt x="4941" y="10927"/>
                    <a:pt x="4941" y="10927"/>
                  </a:cubicBezTo>
                  <a:cubicBezTo>
                    <a:pt x="4941" y="10927"/>
                    <a:pt x="900" y="7841"/>
                    <a:pt x="566" y="7494"/>
                  </a:cubicBezTo>
                  <a:cubicBezTo>
                    <a:pt x="231" y="7149"/>
                    <a:pt x="0" y="6851"/>
                    <a:pt x="574" y="6168"/>
                  </a:cubicBezTo>
                  <a:cubicBezTo>
                    <a:pt x="1149" y="5484"/>
                    <a:pt x="6456" y="403"/>
                    <a:pt x="6456" y="403"/>
                  </a:cubicBezTo>
                  <a:cubicBezTo>
                    <a:pt x="6456" y="403"/>
                    <a:pt x="6875" y="0"/>
                    <a:pt x="7389" y="409"/>
                  </a:cubicBezTo>
                </a:path>
              </a:pathLst>
            </a:custGeom>
            <a:noFill/>
            <a:ln w="4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"/>
            <p:cNvSpPr/>
            <p:nvPr/>
          </p:nvSpPr>
          <p:spPr>
            <a:xfrm>
              <a:off x="2537925" y="913850"/>
              <a:ext cx="161000" cy="154900"/>
            </a:xfrm>
            <a:custGeom>
              <a:avLst/>
              <a:gdLst/>
              <a:ahLst/>
              <a:cxnLst/>
              <a:rect l="l" t="t" r="r" b="b"/>
              <a:pathLst>
                <a:path w="6440" h="6196" fill="none" extrusionOk="0">
                  <a:moveTo>
                    <a:pt x="0" y="6195"/>
                  </a:moveTo>
                  <a:lnTo>
                    <a:pt x="6440" y="0"/>
                  </a:lnTo>
                </a:path>
              </a:pathLst>
            </a:custGeom>
            <a:noFill/>
            <a:ln w="4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"/>
            <p:cNvSpPr/>
            <p:nvPr/>
          </p:nvSpPr>
          <p:spPr>
            <a:xfrm>
              <a:off x="2597775" y="900075"/>
              <a:ext cx="139825" cy="137600"/>
            </a:xfrm>
            <a:custGeom>
              <a:avLst/>
              <a:gdLst/>
              <a:ahLst/>
              <a:cxnLst/>
              <a:rect l="l" t="t" r="r" b="b"/>
              <a:pathLst>
                <a:path w="5593" h="5504" extrusionOk="0">
                  <a:moveTo>
                    <a:pt x="4939" y="0"/>
                  </a:moveTo>
                  <a:cubicBezTo>
                    <a:pt x="4784" y="0"/>
                    <a:pt x="4651" y="89"/>
                    <a:pt x="4599" y="120"/>
                  </a:cubicBezTo>
                  <a:cubicBezTo>
                    <a:pt x="4506" y="175"/>
                    <a:pt x="4754" y="425"/>
                    <a:pt x="4754" y="425"/>
                  </a:cubicBezTo>
                  <a:cubicBezTo>
                    <a:pt x="4754" y="425"/>
                    <a:pt x="605" y="4453"/>
                    <a:pt x="303" y="4808"/>
                  </a:cubicBezTo>
                  <a:cubicBezTo>
                    <a:pt x="0" y="5162"/>
                    <a:pt x="111" y="5349"/>
                    <a:pt x="505" y="5503"/>
                  </a:cubicBezTo>
                  <a:cubicBezTo>
                    <a:pt x="505" y="5503"/>
                    <a:pt x="4628" y="1532"/>
                    <a:pt x="4850" y="1205"/>
                  </a:cubicBezTo>
                  <a:cubicBezTo>
                    <a:pt x="5072" y="878"/>
                    <a:pt x="5593" y="626"/>
                    <a:pt x="5315" y="227"/>
                  </a:cubicBezTo>
                  <a:cubicBezTo>
                    <a:pt x="5194" y="53"/>
                    <a:pt x="5060" y="0"/>
                    <a:pt x="4939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"/>
            <p:cNvSpPr/>
            <p:nvPr/>
          </p:nvSpPr>
          <p:spPr>
            <a:xfrm>
              <a:off x="2587475" y="833825"/>
              <a:ext cx="96500" cy="70250"/>
            </a:xfrm>
            <a:custGeom>
              <a:avLst/>
              <a:gdLst/>
              <a:ahLst/>
              <a:cxnLst/>
              <a:rect l="l" t="t" r="r" b="b"/>
              <a:pathLst>
                <a:path w="3860" h="2810" fill="none" extrusionOk="0">
                  <a:moveTo>
                    <a:pt x="1" y="0"/>
                  </a:moveTo>
                  <a:lnTo>
                    <a:pt x="3860" y="2809"/>
                  </a:lnTo>
                </a:path>
              </a:pathLst>
            </a:custGeom>
            <a:noFill/>
            <a:ln w="4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"/>
            <p:cNvSpPr/>
            <p:nvPr/>
          </p:nvSpPr>
          <p:spPr>
            <a:xfrm>
              <a:off x="2570250" y="850175"/>
              <a:ext cx="96475" cy="70250"/>
            </a:xfrm>
            <a:custGeom>
              <a:avLst/>
              <a:gdLst/>
              <a:ahLst/>
              <a:cxnLst/>
              <a:rect l="l" t="t" r="r" b="b"/>
              <a:pathLst>
                <a:path w="3859" h="2810" fill="none" extrusionOk="0">
                  <a:moveTo>
                    <a:pt x="1" y="1"/>
                  </a:moveTo>
                  <a:lnTo>
                    <a:pt x="3858" y="2810"/>
                  </a:lnTo>
                </a:path>
              </a:pathLst>
            </a:custGeom>
            <a:noFill/>
            <a:ln w="4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"/>
            <p:cNvSpPr/>
            <p:nvPr/>
          </p:nvSpPr>
          <p:spPr>
            <a:xfrm>
              <a:off x="2551800" y="866175"/>
              <a:ext cx="96500" cy="70225"/>
            </a:xfrm>
            <a:custGeom>
              <a:avLst/>
              <a:gdLst/>
              <a:ahLst/>
              <a:cxnLst/>
              <a:rect l="l" t="t" r="r" b="b"/>
              <a:pathLst>
                <a:path w="3860" h="2809" fill="none" extrusionOk="0">
                  <a:moveTo>
                    <a:pt x="1" y="1"/>
                  </a:moveTo>
                  <a:lnTo>
                    <a:pt x="3859" y="2808"/>
                  </a:lnTo>
                </a:path>
              </a:pathLst>
            </a:custGeom>
            <a:noFill/>
            <a:ln w="4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"/>
            <p:cNvSpPr/>
            <p:nvPr/>
          </p:nvSpPr>
          <p:spPr>
            <a:xfrm>
              <a:off x="2535925" y="881950"/>
              <a:ext cx="96450" cy="70225"/>
            </a:xfrm>
            <a:custGeom>
              <a:avLst/>
              <a:gdLst/>
              <a:ahLst/>
              <a:cxnLst/>
              <a:rect l="l" t="t" r="r" b="b"/>
              <a:pathLst>
                <a:path w="3858" h="2809" fill="none" extrusionOk="0">
                  <a:moveTo>
                    <a:pt x="1" y="1"/>
                  </a:moveTo>
                  <a:lnTo>
                    <a:pt x="3857" y="2808"/>
                  </a:lnTo>
                </a:path>
              </a:pathLst>
            </a:custGeom>
            <a:noFill/>
            <a:ln w="4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"/>
            <p:cNvSpPr/>
            <p:nvPr/>
          </p:nvSpPr>
          <p:spPr>
            <a:xfrm>
              <a:off x="2520350" y="901700"/>
              <a:ext cx="96425" cy="70225"/>
            </a:xfrm>
            <a:custGeom>
              <a:avLst/>
              <a:gdLst/>
              <a:ahLst/>
              <a:cxnLst/>
              <a:rect l="l" t="t" r="r" b="b"/>
              <a:pathLst>
                <a:path w="3857" h="2809" fill="none" extrusionOk="0">
                  <a:moveTo>
                    <a:pt x="1" y="1"/>
                  </a:moveTo>
                  <a:lnTo>
                    <a:pt x="3857" y="2808"/>
                  </a:lnTo>
                </a:path>
              </a:pathLst>
            </a:custGeom>
            <a:noFill/>
            <a:ln w="4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"/>
            <p:cNvSpPr/>
            <p:nvPr/>
          </p:nvSpPr>
          <p:spPr>
            <a:xfrm>
              <a:off x="2504000" y="916125"/>
              <a:ext cx="96475" cy="70250"/>
            </a:xfrm>
            <a:custGeom>
              <a:avLst/>
              <a:gdLst/>
              <a:ahLst/>
              <a:cxnLst/>
              <a:rect l="l" t="t" r="r" b="b"/>
              <a:pathLst>
                <a:path w="3859" h="2810" fill="none" extrusionOk="0">
                  <a:moveTo>
                    <a:pt x="1" y="0"/>
                  </a:moveTo>
                  <a:lnTo>
                    <a:pt x="3858" y="2809"/>
                  </a:lnTo>
                </a:path>
              </a:pathLst>
            </a:custGeom>
            <a:noFill/>
            <a:ln w="4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"/>
            <p:cNvSpPr/>
            <p:nvPr/>
          </p:nvSpPr>
          <p:spPr>
            <a:xfrm>
              <a:off x="2486025" y="931125"/>
              <a:ext cx="96500" cy="70225"/>
            </a:xfrm>
            <a:custGeom>
              <a:avLst/>
              <a:gdLst/>
              <a:ahLst/>
              <a:cxnLst/>
              <a:rect l="l" t="t" r="r" b="b"/>
              <a:pathLst>
                <a:path w="3860" h="2809" fill="none" extrusionOk="0">
                  <a:moveTo>
                    <a:pt x="1" y="1"/>
                  </a:moveTo>
                  <a:lnTo>
                    <a:pt x="3859" y="2809"/>
                  </a:lnTo>
                </a:path>
              </a:pathLst>
            </a:custGeom>
            <a:noFill/>
            <a:ln w="4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"/>
            <p:cNvSpPr/>
            <p:nvPr/>
          </p:nvSpPr>
          <p:spPr>
            <a:xfrm>
              <a:off x="2469600" y="945425"/>
              <a:ext cx="96475" cy="70275"/>
            </a:xfrm>
            <a:custGeom>
              <a:avLst/>
              <a:gdLst/>
              <a:ahLst/>
              <a:cxnLst/>
              <a:rect l="l" t="t" r="r" b="b"/>
              <a:pathLst>
                <a:path w="3859" h="2811" fill="none" extrusionOk="0">
                  <a:moveTo>
                    <a:pt x="0" y="1"/>
                  </a:moveTo>
                  <a:lnTo>
                    <a:pt x="3859" y="2811"/>
                  </a:lnTo>
                </a:path>
              </a:pathLst>
            </a:custGeom>
            <a:noFill/>
            <a:ln w="4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"/>
            <p:cNvSpPr/>
            <p:nvPr/>
          </p:nvSpPr>
          <p:spPr>
            <a:xfrm>
              <a:off x="2452900" y="965375"/>
              <a:ext cx="96475" cy="70250"/>
            </a:xfrm>
            <a:custGeom>
              <a:avLst/>
              <a:gdLst/>
              <a:ahLst/>
              <a:cxnLst/>
              <a:rect l="l" t="t" r="r" b="b"/>
              <a:pathLst>
                <a:path w="3859" h="2810" fill="none" extrusionOk="0">
                  <a:moveTo>
                    <a:pt x="1" y="0"/>
                  </a:moveTo>
                  <a:lnTo>
                    <a:pt x="3858" y="2809"/>
                  </a:lnTo>
                </a:path>
              </a:pathLst>
            </a:custGeom>
            <a:noFill/>
            <a:ln w="4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"/>
            <p:cNvSpPr/>
            <p:nvPr/>
          </p:nvSpPr>
          <p:spPr>
            <a:xfrm>
              <a:off x="2726075" y="937000"/>
              <a:ext cx="96450" cy="70250"/>
            </a:xfrm>
            <a:custGeom>
              <a:avLst/>
              <a:gdLst/>
              <a:ahLst/>
              <a:cxnLst/>
              <a:rect l="l" t="t" r="r" b="b"/>
              <a:pathLst>
                <a:path w="3858" h="2810" fill="none" extrusionOk="0">
                  <a:moveTo>
                    <a:pt x="0" y="1"/>
                  </a:moveTo>
                  <a:lnTo>
                    <a:pt x="3858" y="2810"/>
                  </a:lnTo>
                </a:path>
              </a:pathLst>
            </a:custGeom>
            <a:noFill/>
            <a:ln w="4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"/>
            <p:cNvSpPr/>
            <p:nvPr/>
          </p:nvSpPr>
          <p:spPr>
            <a:xfrm>
              <a:off x="2708850" y="953375"/>
              <a:ext cx="96425" cy="70250"/>
            </a:xfrm>
            <a:custGeom>
              <a:avLst/>
              <a:gdLst/>
              <a:ahLst/>
              <a:cxnLst/>
              <a:rect l="l" t="t" r="r" b="b"/>
              <a:pathLst>
                <a:path w="3857" h="2810" fill="none" extrusionOk="0">
                  <a:moveTo>
                    <a:pt x="0" y="1"/>
                  </a:moveTo>
                  <a:lnTo>
                    <a:pt x="3857" y="2810"/>
                  </a:lnTo>
                </a:path>
              </a:pathLst>
            </a:custGeom>
            <a:noFill/>
            <a:ln w="4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"/>
            <p:cNvSpPr/>
            <p:nvPr/>
          </p:nvSpPr>
          <p:spPr>
            <a:xfrm>
              <a:off x="2690400" y="969375"/>
              <a:ext cx="96450" cy="70225"/>
            </a:xfrm>
            <a:custGeom>
              <a:avLst/>
              <a:gdLst/>
              <a:ahLst/>
              <a:cxnLst/>
              <a:rect l="l" t="t" r="r" b="b"/>
              <a:pathLst>
                <a:path w="3858" h="2809" fill="none" extrusionOk="0">
                  <a:moveTo>
                    <a:pt x="0" y="0"/>
                  </a:moveTo>
                  <a:lnTo>
                    <a:pt x="3858" y="2808"/>
                  </a:lnTo>
                </a:path>
              </a:pathLst>
            </a:custGeom>
            <a:noFill/>
            <a:ln w="4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"/>
            <p:cNvSpPr/>
            <p:nvPr/>
          </p:nvSpPr>
          <p:spPr>
            <a:xfrm>
              <a:off x="2674450" y="985150"/>
              <a:ext cx="96475" cy="70275"/>
            </a:xfrm>
            <a:custGeom>
              <a:avLst/>
              <a:gdLst/>
              <a:ahLst/>
              <a:cxnLst/>
              <a:rect l="l" t="t" r="r" b="b"/>
              <a:pathLst>
                <a:path w="3859" h="2811" fill="none" extrusionOk="0">
                  <a:moveTo>
                    <a:pt x="1" y="0"/>
                  </a:moveTo>
                  <a:lnTo>
                    <a:pt x="3858" y="2811"/>
                  </a:lnTo>
                </a:path>
              </a:pathLst>
            </a:custGeom>
            <a:noFill/>
            <a:ln w="4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"/>
            <p:cNvSpPr/>
            <p:nvPr/>
          </p:nvSpPr>
          <p:spPr>
            <a:xfrm>
              <a:off x="2658900" y="1004925"/>
              <a:ext cx="96475" cy="70250"/>
            </a:xfrm>
            <a:custGeom>
              <a:avLst/>
              <a:gdLst/>
              <a:ahLst/>
              <a:cxnLst/>
              <a:rect l="l" t="t" r="r" b="b"/>
              <a:pathLst>
                <a:path w="3859" h="2810" fill="none" extrusionOk="0">
                  <a:moveTo>
                    <a:pt x="1" y="1"/>
                  </a:moveTo>
                  <a:lnTo>
                    <a:pt x="3858" y="2809"/>
                  </a:lnTo>
                </a:path>
              </a:pathLst>
            </a:custGeom>
            <a:noFill/>
            <a:ln w="4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"/>
            <p:cNvSpPr/>
            <p:nvPr/>
          </p:nvSpPr>
          <p:spPr>
            <a:xfrm>
              <a:off x="2642600" y="1019300"/>
              <a:ext cx="96425" cy="70250"/>
            </a:xfrm>
            <a:custGeom>
              <a:avLst/>
              <a:gdLst/>
              <a:ahLst/>
              <a:cxnLst/>
              <a:rect l="l" t="t" r="r" b="b"/>
              <a:pathLst>
                <a:path w="3857" h="2810" fill="none" extrusionOk="0">
                  <a:moveTo>
                    <a:pt x="0" y="1"/>
                  </a:moveTo>
                  <a:lnTo>
                    <a:pt x="3857" y="2810"/>
                  </a:lnTo>
                </a:path>
              </a:pathLst>
            </a:custGeom>
            <a:noFill/>
            <a:ln w="4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"/>
            <p:cNvSpPr/>
            <p:nvPr/>
          </p:nvSpPr>
          <p:spPr>
            <a:xfrm>
              <a:off x="2624625" y="1034325"/>
              <a:ext cx="96425" cy="70225"/>
            </a:xfrm>
            <a:custGeom>
              <a:avLst/>
              <a:gdLst/>
              <a:ahLst/>
              <a:cxnLst/>
              <a:rect l="l" t="t" r="r" b="b"/>
              <a:pathLst>
                <a:path w="3857" h="2809" fill="none" extrusionOk="0">
                  <a:moveTo>
                    <a:pt x="0" y="1"/>
                  </a:moveTo>
                  <a:lnTo>
                    <a:pt x="3856" y="2808"/>
                  </a:lnTo>
                </a:path>
              </a:pathLst>
            </a:custGeom>
            <a:noFill/>
            <a:ln w="4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"/>
            <p:cNvSpPr/>
            <p:nvPr/>
          </p:nvSpPr>
          <p:spPr>
            <a:xfrm>
              <a:off x="2608150" y="1048650"/>
              <a:ext cx="96500" cy="70250"/>
            </a:xfrm>
            <a:custGeom>
              <a:avLst/>
              <a:gdLst/>
              <a:ahLst/>
              <a:cxnLst/>
              <a:rect l="l" t="t" r="r" b="b"/>
              <a:pathLst>
                <a:path w="3860" h="2810" fill="none" extrusionOk="0">
                  <a:moveTo>
                    <a:pt x="0" y="1"/>
                  </a:moveTo>
                  <a:lnTo>
                    <a:pt x="3859" y="2809"/>
                  </a:lnTo>
                </a:path>
              </a:pathLst>
            </a:custGeom>
            <a:noFill/>
            <a:ln w="4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"/>
            <p:cNvSpPr/>
            <p:nvPr/>
          </p:nvSpPr>
          <p:spPr>
            <a:xfrm>
              <a:off x="2591500" y="1068600"/>
              <a:ext cx="96425" cy="70200"/>
            </a:xfrm>
            <a:custGeom>
              <a:avLst/>
              <a:gdLst/>
              <a:ahLst/>
              <a:cxnLst/>
              <a:rect l="l" t="t" r="r" b="b"/>
              <a:pathLst>
                <a:path w="3857" h="2808" fill="none" extrusionOk="0">
                  <a:moveTo>
                    <a:pt x="0" y="0"/>
                  </a:moveTo>
                  <a:lnTo>
                    <a:pt x="3856" y="2808"/>
                  </a:lnTo>
                </a:path>
              </a:pathLst>
            </a:custGeom>
            <a:noFill/>
            <a:ln w="4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9" name="Google Shape;399;p3"/>
          <p:cNvGrpSpPr/>
          <p:nvPr/>
        </p:nvGrpSpPr>
        <p:grpSpPr>
          <a:xfrm flipH="1">
            <a:off x="-220171" y="3338923"/>
            <a:ext cx="627000" cy="705691"/>
            <a:chOff x="1001020" y="2100654"/>
            <a:chExt cx="627000" cy="705691"/>
          </a:xfrm>
        </p:grpSpPr>
        <p:sp>
          <p:nvSpPr>
            <p:cNvPr id="400" name="Google Shape;400;p3"/>
            <p:cNvSpPr/>
            <p:nvPr/>
          </p:nvSpPr>
          <p:spPr>
            <a:xfrm>
              <a:off x="1001020" y="2100654"/>
              <a:ext cx="627000" cy="705689"/>
            </a:xfrm>
            <a:custGeom>
              <a:avLst/>
              <a:gdLst/>
              <a:ahLst/>
              <a:cxnLst/>
              <a:rect l="l" t="t" r="r" b="b"/>
              <a:pathLst>
                <a:path w="10510" h="11829" extrusionOk="0">
                  <a:moveTo>
                    <a:pt x="8799" y="1"/>
                  </a:moveTo>
                  <a:cubicBezTo>
                    <a:pt x="8569" y="1"/>
                    <a:pt x="8365" y="71"/>
                    <a:pt x="8225" y="215"/>
                  </a:cubicBezTo>
                  <a:lnTo>
                    <a:pt x="2049" y="6846"/>
                  </a:lnTo>
                  <a:lnTo>
                    <a:pt x="0" y="10231"/>
                  </a:lnTo>
                  <a:lnTo>
                    <a:pt x="325" y="10460"/>
                  </a:lnTo>
                  <a:cubicBezTo>
                    <a:pt x="325" y="10460"/>
                    <a:pt x="1969" y="7391"/>
                    <a:pt x="2349" y="7058"/>
                  </a:cubicBezTo>
                  <a:cubicBezTo>
                    <a:pt x="2436" y="6982"/>
                    <a:pt x="2536" y="6951"/>
                    <a:pt x="2644" y="6951"/>
                  </a:cubicBezTo>
                  <a:cubicBezTo>
                    <a:pt x="3007" y="6951"/>
                    <a:pt x="3450" y="7309"/>
                    <a:pt x="3717" y="7531"/>
                  </a:cubicBezTo>
                  <a:cubicBezTo>
                    <a:pt x="4237" y="7962"/>
                    <a:pt x="4127" y="8514"/>
                    <a:pt x="4127" y="8514"/>
                  </a:cubicBezTo>
                  <a:cubicBezTo>
                    <a:pt x="3450" y="9370"/>
                    <a:pt x="2120" y="11621"/>
                    <a:pt x="2120" y="11621"/>
                  </a:cubicBezTo>
                  <a:lnTo>
                    <a:pt x="2382" y="11828"/>
                  </a:lnTo>
                  <a:lnTo>
                    <a:pt x="4797" y="8271"/>
                  </a:lnTo>
                  <a:lnTo>
                    <a:pt x="10509" y="1627"/>
                  </a:lnTo>
                  <a:cubicBezTo>
                    <a:pt x="10407" y="1211"/>
                    <a:pt x="10099" y="634"/>
                    <a:pt x="9774" y="375"/>
                  </a:cubicBezTo>
                  <a:cubicBezTo>
                    <a:pt x="9462" y="127"/>
                    <a:pt x="9107" y="1"/>
                    <a:pt x="8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"/>
            <p:cNvSpPr/>
            <p:nvPr/>
          </p:nvSpPr>
          <p:spPr>
            <a:xfrm>
              <a:off x="1143066" y="2197599"/>
              <a:ext cx="484896" cy="608745"/>
            </a:xfrm>
            <a:custGeom>
              <a:avLst/>
              <a:gdLst/>
              <a:ahLst/>
              <a:cxnLst/>
              <a:rect l="l" t="t" r="r" b="b"/>
              <a:pathLst>
                <a:path w="8128" h="10204" extrusionOk="0">
                  <a:moveTo>
                    <a:pt x="8127" y="1"/>
                  </a:moveTo>
                  <a:lnTo>
                    <a:pt x="2415" y="6645"/>
                  </a:lnTo>
                  <a:lnTo>
                    <a:pt x="1" y="10203"/>
                  </a:lnTo>
                  <a:lnTo>
                    <a:pt x="4495" y="5180"/>
                  </a:lnTo>
                  <a:lnTo>
                    <a:pt x="8127" y="1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"/>
            <p:cNvSpPr/>
            <p:nvPr/>
          </p:nvSpPr>
          <p:spPr>
            <a:xfrm>
              <a:off x="1259221" y="2131438"/>
              <a:ext cx="251576" cy="272933"/>
            </a:xfrm>
            <a:custGeom>
              <a:avLst/>
              <a:gdLst/>
              <a:ahLst/>
              <a:cxnLst/>
              <a:rect l="l" t="t" r="r" b="b"/>
              <a:pathLst>
                <a:path w="4217" h="4575" fill="none" extrusionOk="0">
                  <a:moveTo>
                    <a:pt x="1" y="4575"/>
                  </a:moveTo>
                  <a:lnTo>
                    <a:pt x="4217" y="1"/>
                  </a:lnTo>
                </a:path>
              </a:pathLst>
            </a:custGeom>
            <a:noFill/>
            <a:ln w="4550" cap="rnd" cmpd="sng">
              <a:solidFill>
                <a:srgbClr val="2D2D2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"/>
            <p:cNvSpPr/>
            <p:nvPr/>
          </p:nvSpPr>
          <p:spPr>
            <a:xfrm>
              <a:off x="1027448" y="2515342"/>
              <a:ext cx="226520" cy="268160"/>
            </a:xfrm>
            <a:custGeom>
              <a:avLst/>
              <a:gdLst/>
              <a:ahLst/>
              <a:cxnLst/>
              <a:rect l="l" t="t" r="r" b="b"/>
              <a:pathLst>
                <a:path w="3797" h="4495" extrusionOk="0">
                  <a:moveTo>
                    <a:pt x="2201" y="1"/>
                  </a:moveTo>
                  <a:cubicBezTo>
                    <a:pt x="2094" y="1"/>
                    <a:pt x="1994" y="32"/>
                    <a:pt x="1907" y="107"/>
                  </a:cubicBezTo>
                  <a:cubicBezTo>
                    <a:pt x="1595" y="380"/>
                    <a:pt x="431" y="2498"/>
                    <a:pt x="24" y="3248"/>
                  </a:cubicBezTo>
                  <a:cubicBezTo>
                    <a:pt x="0" y="3292"/>
                    <a:pt x="1574" y="4494"/>
                    <a:pt x="1770" y="4494"/>
                  </a:cubicBezTo>
                  <a:cubicBezTo>
                    <a:pt x="1778" y="4494"/>
                    <a:pt x="1784" y="4492"/>
                    <a:pt x="1787" y="4487"/>
                  </a:cubicBezTo>
                  <a:cubicBezTo>
                    <a:pt x="2119" y="3933"/>
                    <a:pt x="3125" y="2271"/>
                    <a:pt x="3685" y="1563"/>
                  </a:cubicBezTo>
                  <a:cubicBezTo>
                    <a:pt x="3685" y="1563"/>
                    <a:pt x="3796" y="1011"/>
                    <a:pt x="3275" y="580"/>
                  </a:cubicBezTo>
                  <a:cubicBezTo>
                    <a:pt x="3008" y="359"/>
                    <a:pt x="2564" y="1"/>
                    <a:pt x="2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"/>
            <p:cNvSpPr/>
            <p:nvPr/>
          </p:nvSpPr>
          <p:spPr>
            <a:xfrm>
              <a:off x="1028821" y="2515342"/>
              <a:ext cx="224968" cy="193827"/>
            </a:xfrm>
            <a:custGeom>
              <a:avLst/>
              <a:gdLst/>
              <a:ahLst/>
              <a:cxnLst/>
              <a:rect l="l" t="t" r="r" b="b"/>
              <a:pathLst>
                <a:path w="3771" h="3249" extrusionOk="0">
                  <a:moveTo>
                    <a:pt x="2177" y="1"/>
                  </a:moveTo>
                  <a:cubicBezTo>
                    <a:pt x="2070" y="1"/>
                    <a:pt x="1969" y="32"/>
                    <a:pt x="1883" y="107"/>
                  </a:cubicBezTo>
                  <a:cubicBezTo>
                    <a:pt x="1570" y="380"/>
                    <a:pt x="406" y="2498"/>
                    <a:pt x="0" y="3248"/>
                  </a:cubicBezTo>
                  <a:lnTo>
                    <a:pt x="1705" y="869"/>
                  </a:lnTo>
                  <a:cubicBezTo>
                    <a:pt x="1888" y="613"/>
                    <a:pt x="2178" y="475"/>
                    <a:pt x="2469" y="475"/>
                  </a:cubicBezTo>
                  <a:cubicBezTo>
                    <a:pt x="2671" y="475"/>
                    <a:pt x="2874" y="541"/>
                    <a:pt x="3044" y="679"/>
                  </a:cubicBezTo>
                  <a:cubicBezTo>
                    <a:pt x="3049" y="681"/>
                    <a:pt x="3051" y="684"/>
                    <a:pt x="3056" y="688"/>
                  </a:cubicBezTo>
                  <a:cubicBezTo>
                    <a:pt x="3509" y="1064"/>
                    <a:pt x="3637" y="1483"/>
                    <a:pt x="3661" y="1563"/>
                  </a:cubicBezTo>
                  <a:cubicBezTo>
                    <a:pt x="3661" y="1563"/>
                    <a:pt x="3771" y="1011"/>
                    <a:pt x="3251" y="580"/>
                  </a:cubicBezTo>
                  <a:cubicBezTo>
                    <a:pt x="2984" y="359"/>
                    <a:pt x="2540" y="1"/>
                    <a:pt x="2177" y="1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"/>
            <p:cNvSpPr/>
            <p:nvPr/>
          </p:nvSpPr>
          <p:spPr>
            <a:xfrm>
              <a:off x="1061633" y="2572017"/>
              <a:ext cx="92887" cy="139658"/>
            </a:xfrm>
            <a:custGeom>
              <a:avLst/>
              <a:gdLst/>
              <a:ahLst/>
              <a:cxnLst/>
              <a:rect l="l" t="t" r="r" b="b"/>
              <a:pathLst>
                <a:path w="1557" h="2341" extrusionOk="0">
                  <a:moveTo>
                    <a:pt x="1556" y="0"/>
                  </a:moveTo>
                  <a:lnTo>
                    <a:pt x="0" y="2341"/>
                  </a:lnTo>
                  <a:cubicBezTo>
                    <a:pt x="0" y="2341"/>
                    <a:pt x="967" y="1395"/>
                    <a:pt x="1255" y="891"/>
                  </a:cubicBezTo>
                  <a:cubicBezTo>
                    <a:pt x="1541" y="388"/>
                    <a:pt x="1556" y="0"/>
                    <a:pt x="1556" y="0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"/>
            <p:cNvSpPr/>
            <p:nvPr/>
          </p:nvSpPr>
          <p:spPr>
            <a:xfrm>
              <a:off x="1137757" y="2558117"/>
              <a:ext cx="92946" cy="139718"/>
            </a:xfrm>
            <a:custGeom>
              <a:avLst/>
              <a:gdLst/>
              <a:ahLst/>
              <a:cxnLst/>
              <a:rect l="l" t="t" r="r" b="b"/>
              <a:pathLst>
                <a:path w="1558" h="2342" extrusionOk="0">
                  <a:moveTo>
                    <a:pt x="1557" y="1"/>
                  </a:moveTo>
                  <a:lnTo>
                    <a:pt x="0" y="2342"/>
                  </a:lnTo>
                  <a:cubicBezTo>
                    <a:pt x="0" y="2342"/>
                    <a:pt x="967" y="1395"/>
                    <a:pt x="1254" y="892"/>
                  </a:cubicBezTo>
                  <a:cubicBezTo>
                    <a:pt x="1541" y="388"/>
                    <a:pt x="1557" y="1"/>
                    <a:pt x="1557" y="1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"/>
            <p:cNvSpPr/>
            <p:nvPr/>
          </p:nvSpPr>
          <p:spPr>
            <a:xfrm>
              <a:off x="1185065" y="2493864"/>
              <a:ext cx="103685" cy="81850"/>
            </a:xfrm>
            <a:custGeom>
              <a:avLst/>
              <a:gdLst/>
              <a:ahLst/>
              <a:cxnLst/>
              <a:rect l="l" t="t" r="r" b="b"/>
              <a:pathLst>
                <a:path w="1738" h="1372" fill="none" extrusionOk="0">
                  <a:moveTo>
                    <a:pt x="1737" y="1372"/>
                  </a:moveTo>
                  <a:cubicBezTo>
                    <a:pt x="1737" y="1372"/>
                    <a:pt x="1600" y="371"/>
                    <a:pt x="1" y="0"/>
                  </a:cubicBezTo>
                </a:path>
              </a:pathLst>
            </a:custGeom>
            <a:noFill/>
            <a:ln w="4550" cap="rnd" cmpd="sng">
              <a:solidFill>
                <a:srgbClr val="2D2D2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8" name="Google Shape;408;p3"/>
          <p:cNvSpPr/>
          <p:nvPr/>
        </p:nvSpPr>
        <p:spPr>
          <a:xfrm flipH="1">
            <a:off x="6458645" y="287279"/>
            <a:ext cx="77841" cy="83607"/>
          </a:xfrm>
          <a:custGeom>
            <a:avLst/>
            <a:gdLst/>
            <a:ahLst/>
            <a:cxnLst/>
            <a:rect l="l" t="t" r="r" b="b"/>
            <a:pathLst>
              <a:path w="544" h="543" extrusionOk="0">
                <a:moveTo>
                  <a:pt x="272" y="0"/>
                </a:moveTo>
                <a:cubicBezTo>
                  <a:pt x="122" y="0"/>
                  <a:pt x="1" y="121"/>
                  <a:pt x="1" y="272"/>
                </a:cubicBezTo>
                <a:cubicBezTo>
                  <a:pt x="1" y="420"/>
                  <a:pt x="122" y="543"/>
                  <a:pt x="272" y="543"/>
                </a:cubicBezTo>
                <a:cubicBezTo>
                  <a:pt x="422" y="543"/>
                  <a:pt x="544" y="420"/>
                  <a:pt x="544" y="272"/>
                </a:cubicBezTo>
                <a:cubicBezTo>
                  <a:pt x="544" y="121"/>
                  <a:pt x="422" y="0"/>
                  <a:pt x="27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387" tIns="91387" rIns="91387" bIns="9138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9" name="Google Shape;409;p3"/>
          <p:cNvGrpSpPr/>
          <p:nvPr/>
        </p:nvGrpSpPr>
        <p:grpSpPr>
          <a:xfrm rot="10800000">
            <a:off x="1618285" y="-228613"/>
            <a:ext cx="667508" cy="680155"/>
            <a:chOff x="2861975" y="821975"/>
            <a:chExt cx="279725" cy="285025"/>
          </a:xfrm>
        </p:grpSpPr>
        <p:sp>
          <p:nvSpPr>
            <p:cNvPr id="410" name="Google Shape;410;p3"/>
            <p:cNvSpPr/>
            <p:nvPr/>
          </p:nvSpPr>
          <p:spPr>
            <a:xfrm>
              <a:off x="2861975" y="821975"/>
              <a:ext cx="279725" cy="285025"/>
            </a:xfrm>
            <a:custGeom>
              <a:avLst/>
              <a:gdLst/>
              <a:ahLst/>
              <a:cxnLst/>
              <a:rect l="l" t="t" r="r" b="b"/>
              <a:pathLst>
                <a:path w="11189" h="11401" extrusionOk="0">
                  <a:moveTo>
                    <a:pt x="1853" y="1"/>
                  </a:moveTo>
                  <a:lnTo>
                    <a:pt x="1588" y="299"/>
                  </a:lnTo>
                  <a:cubicBezTo>
                    <a:pt x="1588" y="299"/>
                    <a:pt x="4457" y="2275"/>
                    <a:pt x="4744" y="2689"/>
                  </a:cubicBezTo>
                  <a:cubicBezTo>
                    <a:pt x="5033" y="3101"/>
                    <a:pt x="4446" y="3682"/>
                    <a:pt x="4123" y="3995"/>
                  </a:cubicBezTo>
                  <a:cubicBezTo>
                    <a:pt x="3842" y="4266"/>
                    <a:pt x="3545" y="4323"/>
                    <a:pt x="3344" y="4323"/>
                  </a:cubicBezTo>
                  <a:cubicBezTo>
                    <a:pt x="3197" y="4323"/>
                    <a:pt x="3101" y="4293"/>
                    <a:pt x="3101" y="4293"/>
                  </a:cubicBezTo>
                  <a:cubicBezTo>
                    <a:pt x="2325" y="3524"/>
                    <a:pt x="235" y="1953"/>
                    <a:pt x="235" y="1953"/>
                  </a:cubicBezTo>
                  <a:lnTo>
                    <a:pt x="0" y="2190"/>
                  </a:lnTo>
                  <a:lnTo>
                    <a:pt x="3269" y="4984"/>
                  </a:lnTo>
                  <a:lnTo>
                    <a:pt x="9234" y="11401"/>
                  </a:lnTo>
                  <a:cubicBezTo>
                    <a:pt x="9658" y="11344"/>
                    <a:pt x="10267" y="11102"/>
                    <a:pt x="10560" y="10808"/>
                  </a:cubicBezTo>
                  <a:cubicBezTo>
                    <a:pt x="11050" y="10316"/>
                    <a:pt x="11188" y="9649"/>
                    <a:pt x="10889" y="9288"/>
                  </a:cubicBezTo>
                  <a:lnTo>
                    <a:pt x="4987" y="2412"/>
                  </a:lnTo>
                  <a:lnTo>
                    <a:pt x="185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"/>
            <p:cNvSpPr/>
            <p:nvPr/>
          </p:nvSpPr>
          <p:spPr>
            <a:xfrm>
              <a:off x="2861975" y="876725"/>
              <a:ext cx="230875" cy="230275"/>
            </a:xfrm>
            <a:custGeom>
              <a:avLst/>
              <a:gdLst/>
              <a:ahLst/>
              <a:cxnLst/>
              <a:rect l="l" t="t" r="r" b="b"/>
              <a:pathLst>
                <a:path w="9235" h="9211" extrusionOk="0">
                  <a:moveTo>
                    <a:pt x="0" y="0"/>
                  </a:moveTo>
                  <a:lnTo>
                    <a:pt x="4494" y="5024"/>
                  </a:lnTo>
                  <a:lnTo>
                    <a:pt x="9235" y="9211"/>
                  </a:lnTo>
                  <a:lnTo>
                    <a:pt x="3269" y="27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"/>
            <p:cNvSpPr/>
            <p:nvPr/>
          </p:nvSpPr>
          <p:spPr>
            <a:xfrm>
              <a:off x="3023975" y="943775"/>
              <a:ext cx="101875" cy="117525"/>
            </a:xfrm>
            <a:custGeom>
              <a:avLst/>
              <a:gdLst/>
              <a:ahLst/>
              <a:cxnLst/>
              <a:rect l="l" t="t" r="r" b="b"/>
              <a:pathLst>
                <a:path w="4075" h="4701" fill="none" extrusionOk="0">
                  <a:moveTo>
                    <a:pt x="0" y="1"/>
                  </a:moveTo>
                  <a:lnTo>
                    <a:pt x="4075" y="4700"/>
                  </a:lnTo>
                </a:path>
              </a:pathLst>
            </a:custGeom>
            <a:noFill/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"/>
            <p:cNvSpPr/>
            <p:nvPr/>
          </p:nvSpPr>
          <p:spPr>
            <a:xfrm>
              <a:off x="2869450" y="833650"/>
              <a:ext cx="118350" cy="96425"/>
            </a:xfrm>
            <a:custGeom>
              <a:avLst/>
              <a:gdLst/>
              <a:ahLst/>
              <a:cxnLst/>
              <a:rect l="l" t="t" r="r" b="b"/>
              <a:pathLst>
                <a:path w="4734" h="3857" extrusionOk="0">
                  <a:moveTo>
                    <a:pt x="1532" y="0"/>
                  </a:moveTo>
                  <a:cubicBezTo>
                    <a:pt x="1461" y="0"/>
                    <a:pt x="0" y="1535"/>
                    <a:pt x="107" y="1616"/>
                  </a:cubicBezTo>
                  <a:cubicBezTo>
                    <a:pt x="620" y="2007"/>
                    <a:pt x="2160" y="3192"/>
                    <a:pt x="2802" y="3826"/>
                  </a:cubicBezTo>
                  <a:cubicBezTo>
                    <a:pt x="2802" y="3826"/>
                    <a:pt x="2898" y="3856"/>
                    <a:pt x="3045" y="3856"/>
                  </a:cubicBezTo>
                  <a:cubicBezTo>
                    <a:pt x="3246" y="3856"/>
                    <a:pt x="3543" y="3799"/>
                    <a:pt x="3824" y="3528"/>
                  </a:cubicBezTo>
                  <a:cubicBezTo>
                    <a:pt x="4147" y="3215"/>
                    <a:pt x="4734" y="2634"/>
                    <a:pt x="4445" y="2222"/>
                  </a:cubicBezTo>
                  <a:cubicBezTo>
                    <a:pt x="4209" y="1881"/>
                    <a:pt x="2233" y="488"/>
                    <a:pt x="1534" y="1"/>
                  </a:cubicBezTo>
                  <a:cubicBezTo>
                    <a:pt x="1533" y="0"/>
                    <a:pt x="1533" y="0"/>
                    <a:pt x="15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"/>
            <p:cNvSpPr/>
            <p:nvPr/>
          </p:nvSpPr>
          <p:spPr>
            <a:xfrm>
              <a:off x="2907750" y="833650"/>
              <a:ext cx="80025" cy="96425"/>
            </a:xfrm>
            <a:custGeom>
              <a:avLst/>
              <a:gdLst/>
              <a:ahLst/>
              <a:cxnLst/>
              <a:rect l="l" t="t" r="r" b="b"/>
              <a:pathLst>
                <a:path w="3201" h="3857" extrusionOk="0">
                  <a:moveTo>
                    <a:pt x="0" y="1"/>
                  </a:moveTo>
                  <a:lnTo>
                    <a:pt x="2173" y="1959"/>
                  </a:lnTo>
                  <a:cubicBezTo>
                    <a:pt x="2570" y="2316"/>
                    <a:pt x="2595" y="2937"/>
                    <a:pt x="2215" y="3311"/>
                  </a:cubicBezTo>
                  <a:lnTo>
                    <a:pt x="2204" y="3322"/>
                  </a:lnTo>
                  <a:cubicBezTo>
                    <a:pt x="1782" y="3731"/>
                    <a:pt x="1352" y="3812"/>
                    <a:pt x="1269" y="3826"/>
                  </a:cubicBezTo>
                  <a:cubicBezTo>
                    <a:pt x="1269" y="3826"/>
                    <a:pt x="1364" y="3856"/>
                    <a:pt x="1511" y="3856"/>
                  </a:cubicBezTo>
                  <a:cubicBezTo>
                    <a:pt x="1713" y="3856"/>
                    <a:pt x="2010" y="3799"/>
                    <a:pt x="2291" y="3528"/>
                  </a:cubicBezTo>
                  <a:cubicBezTo>
                    <a:pt x="2614" y="3215"/>
                    <a:pt x="3201" y="2634"/>
                    <a:pt x="2912" y="2222"/>
                  </a:cubicBezTo>
                  <a:cubicBezTo>
                    <a:pt x="2676" y="1881"/>
                    <a:pt x="698" y="488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"/>
            <p:cNvSpPr/>
            <p:nvPr/>
          </p:nvSpPr>
          <p:spPr>
            <a:xfrm>
              <a:off x="2905225" y="847200"/>
              <a:ext cx="53850" cy="45200"/>
            </a:xfrm>
            <a:custGeom>
              <a:avLst/>
              <a:gdLst/>
              <a:ahLst/>
              <a:cxnLst/>
              <a:rect l="l" t="t" r="r" b="b"/>
              <a:pathLst>
                <a:path w="2154" h="1808" extrusionOk="0">
                  <a:moveTo>
                    <a:pt x="1" y="0"/>
                  </a:moveTo>
                  <a:cubicBezTo>
                    <a:pt x="1" y="0"/>
                    <a:pt x="835" y="1068"/>
                    <a:pt x="1302" y="1408"/>
                  </a:cubicBezTo>
                  <a:cubicBezTo>
                    <a:pt x="1768" y="1749"/>
                    <a:pt x="2153" y="1807"/>
                    <a:pt x="2153" y="180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"/>
            <p:cNvSpPr/>
            <p:nvPr/>
          </p:nvSpPr>
          <p:spPr>
            <a:xfrm>
              <a:off x="2907400" y="879525"/>
              <a:ext cx="53850" cy="45200"/>
            </a:xfrm>
            <a:custGeom>
              <a:avLst/>
              <a:gdLst/>
              <a:ahLst/>
              <a:cxnLst/>
              <a:rect l="l" t="t" r="r" b="b"/>
              <a:pathLst>
                <a:path w="2154" h="1808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836" y="1068"/>
                    <a:pt x="1302" y="1409"/>
                  </a:cubicBezTo>
                  <a:cubicBezTo>
                    <a:pt x="1768" y="1750"/>
                    <a:pt x="2153" y="1808"/>
                    <a:pt x="2153" y="180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"/>
            <p:cNvSpPr/>
            <p:nvPr/>
          </p:nvSpPr>
          <p:spPr>
            <a:xfrm>
              <a:off x="2951200" y="908750"/>
              <a:ext cx="38950" cy="39350"/>
            </a:xfrm>
            <a:custGeom>
              <a:avLst/>
              <a:gdLst/>
              <a:ahLst/>
              <a:cxnLst/>
              <a:rect l="l" t="t" r="r" b="b"/>
              <a:pathLst>
                <a:path w="1558" h="1574" fill="none" extrusionOk="0">
                  <a:moveTo>
                    <a:pt x="0" y="1574"/>
                  </a:moveTo>
                  <a:cubicBezTo>
                    <a:pt x="0" y="1574"/>
                    <a:pt x="1012" y="1548"/>
                    <a:pt x="1557" y="0"/>
                  </a:cubicBezTo>
                </a:path>
              </a:pathLst>
            </a:custGeom>
            <a:noFill/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8" name="Google Shape;418;p3"/>
          <p:cNvSpPr/>
          <p:nvPr/>
        </p:nvSpPr>
        <p:spPr>
          <a:xfrm flipH="1">
            <a:off x="6478667" y="-642169"/>
            <a:ext cx="993775" cy="993715"/>
          </a:xfrm>
          <a:custGeom>
            <a:avLst/>
            <a:gdLst/>
            <a:ahLst/>
            <a:cxnLst/>
            <a:rect l="l" t="t" r="r" b="b"/>
            <a:pathLst>
              <a:path w="16658" h="16657" fill="none" extrusionOk="0">
                <a:moveTo>
                  <a:pt x="8104" y="16603"/>
                </a:moveTo>
                <a:lnTo>
                  <a:pt x="54" y="8370"/>
                </a:lnTo>
                <a:cubicBezTo>
                  <a:pt x="1" y="8317"/>
                  <a:pt x="3" y="8232"/>
                  <a:pt x="55" y="8180"/>
                </a:cubicBezTo>
                <a:lnTo>
                  <a:pt x="8366" y="54"/>
                </a:lnTo>
                <a:cubicBezTo>
                  <a:pt x="8417" y="1"/>
                  <a:pt x="8503" y="3"/>
                  <a:pt x="8555" y="55"/>
                </a:cubicBezTo>
                <a:lnTo>
                  <a:pt x="16606" y="8289"/>
                </a:lnTo>
                <a:cubicBezTo>
                  <a:pt x="16657" y="8341"/>
                  <a:pt x="16656" y="8426"/>
                  <a:pt x="16604" y="8478"/>
                </a:cubicBezTo>
                <a:lnTo>
                  <a:pt x="8294" y="16605"/>
                </a:lnTo>
                <a:cubicBezTo>
                  <a:pt x="8241" y="16656"/>
                  <a:pt x="8156" y="16655"/>
                  <a:pt x="8104" y="16603"/>
                </a:cubicBezTo>
                <a:close/>
              </a:path>
            </a:pathLst>
          </a:custGeom>
          <a:noFill/>
          <a:ln w="4550" cap="rnd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387" tIns="91387" rIns="91387" bIns="9138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9" name="Google Shape;419;p3"/>
          <p:cNvGrpSpPr/>
          <p:nvPr/>
        </p:nvGrpSpPr>
        <p:grpSpPr>
          <a:xfrm rot="10800000">
            <a:off x="2256" y="1396307"/>
            <a:ext cx="213514" cy="264342"/>
            <a:chOff x="3253150" y="1790000"/>
            <a:chExt cx="89475" cy="110775"/>
          </a:xfrm>
        </p:grpSpPr>
        <p:sp>
          <p:nvSpPr>
            <p:cNvPr id="420" name="Google Shape;420;p3"/>
            <p:cNvSpPr/>
            <p:nvPr/>
          </p:nvSpPr>
          <p:spPr>
            <a:xfrm>
              <a:off x="3253150" y="1790000"/>
              <a:ext cx="56275" cy="67900"/>
            </a:xfrm>
            <a:custGeom>
              <a:avLst/>
              <a:gdLst/>
              <a:ahLst/>
              <a:cxnLst/>
              <a:rect l="l" t="t" r="r" b="b"/>
              <a:pathLst>
                <a:path w="2251" h="2716" extrusionOk="0">
                  <a:moveTo>
                    <a:pt x="1" y="1"/>
                  </a:moveTo>
                  <a:lnTo>
                    <a:pt x="714" y="1709"/>
                  </a:lnTo>
                  <a:lnTo>
                    <a:pt x="1133" y="2715"/>
                  </a:lnTo>
                  <a:lnTo>
                    <a:pt x="2251" y="2041"/>
                  </a:lnTo>
                  <a:lnTo>
                    <a:pt x="1606" y="145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"/>
            <p:cNvSpPr/>
            <p:nvPr/>
          </p:nvSpPr>
          <p:spPr>
            <a:xfrm>
              <a:off x="3270975" y="1826425"/>
              <a:ext cx="38450" cy="31475"/>
            </a:xfrm>
            <a:custGeom>
              <a:avLst/>
              <a:gdLst/>
              <a:ahLst/>
              <a:cxnLst/>
              <a:rect l="l" t="t" r="r" b="b"/>
              <a:pathLst>
                <a:path w="1538" h="1259" extrusionOk="0">
                  <a:moveTo>
                    <a:pt x="893" y="0"/>
                  </a:moveTo>
                  <a:lnTo>
                    <a:pt x="1" y="252"/>
                  </a:lnTo>
                  <a:lnTo>
                    <a:pt x="420" y="1258"/>
                  </a:lnTo>
                  <a:lnTo>
                    <a:pt x="1538" y="584"/>
                  </a:lnTo>
                  <a:lnTo>
                    <a:pt x="89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"/>
            <p:cNvSpPr/>
            <p:nvPr/>
          </p:nvSpPr>
          <p:spPr>
            <a:xfrm>
              <a:off x="3253700" y="1822875"/>
              <a:ext cx="88925" cy="53500"/>
            </a:xfrm>
            <a:custGeom>
              <a:avLst/>
              <a:gdLst/>
              <a:ahLst/>
              <a:cxnLst/>
              <a:rect l="l" t="t" r="r" b="b"/>
              <a:pathLst>
                <a:path w="3557" h="2140" extrusionOk="0">
                  <a:moveTo>
                    <a:pt x="2819" y="0"/>
                  </a:moveTo>
                  <a:cubicBezTo>
                    <a:pt x="2453" y="0"/>
                    <a:pt x="1814" y="192"/>
                    <a:pt x="1250" y="517"/>
                  </a:cubicBezTo>
                  <a:cubicBezTo>
                    <a:pt x="0" y="1237"/>
                    <a:pt x="131" y="1799"/>
                    <a:pt x="131" y="1803"/>
                  </a:cubicBezTo>
                  <a:cubicBezTo>
                    <a:pt x="105" y="2007"/>
                    <a:pt x="263" y="2140"/>
                    <a:pt x="565" y="2140"/>
                  </a:cubicBezTo>
                  <a:cubicBezTo>
                    <a:pt x="887" y="2140"/>
                    <a:pt x="1373" y="1989"/>
                    <a:pt x="1975" y="1615"/>
                  </a:cubicBezTo>
                  <a:cubicBezTo>
                    <a:pt x="3169" y="871"/>
                    <a:pt x="3556" y="132"/>
                    <a:pt x="2958" y="12"/>
                  </a:cubicBezTo>
                  <a:cubicBezTo>
                    <a:pt x="2918" y="4"/>
                    <a:pt x="2871" y="0"/>
                    <a:pt x="28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"/>
            <p:cNvSpPr/>
            <p:nvPr/>
          </p:nvSpPr>
          <p:spPr>
            <a:xfrm>
              <a:off x="3253700" y="1835825"/>
              <a:ext cx="49450" cy="40575"/>
            </a:xfrm>
            <a:custGeom>
              <a:avLst/>
              <a:gdLst/>
              <a:ahLst/>
              <a:cxnLst/>
              <a:rect l="l" t="t" r="r" b="b"/>
              <a:pathLst>
                <a:path w="1978" h="1623" extrusionOk="0">
                  <a:moveTo>
                    <a:pt x="1251" y="0"/>
                  </a:moveTo>
                  <a:lnTo>
                    <a:pt x="1251" y="0"/>
                  </a:lnTo>
                  <a:cubicBezTo>
                    <a:pt x="0" y="719"/>
                    <a:pt x="133" y="1281"/>
                    <a:pt x="133" y="1286"/>
                  </a:cubicBezTo>
                  <a:cubicBezTo>
                    <a:pt x="106" y="1490"/>
                    <a:pt x="264" y="1622"/>
                    <a:pt x="566" y="1622"/>
                  </a:cubicBezTo>
                  <a:cubicBezTo>
                    <a:pt x="888" y="1622"/>
                    <a:pt x="1374" y="1472"/>
                    <a:pt x="1976" y="1098"/>
                  </a:cubicBezTo>
                  <a:cubicBezTo>
                    <a:pt x="1977" y="1098"/>
                    <a:pt x="1977" y="1098"/>
                    <a:pt x="1977" y="1098"/>
                  </a:cubicBezTo>
                  <a:lnTo>
                    <a:pt x="1977" y="1098"/>
                  </a:lnTo>
                  <a:cubicBezTo>
                    <a:pt x="1969" y="1098"/>
                    <a:pt x="1573" y="1193"/>
                    <a:pt x="1234" y="1193"/>
                  </a:cubicBezTo>
                  <a:cubicBezTo>
                    <a:pt x="986" y="1193"/>
                    <a:pt x="769" y="1142"/>
                    <a:pt x="756" y="965"/>
                  </a:cubicBezTo>
                  <a:cubicBezTo>
                    <a:pt x="714" y="409"/>
                    <a:pt x="1251" y="0"/>
                    <a:pt x="12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"/>
            <p:cNvSpPr/>
            <p:nvPr/>
          </p:nvSpPr>
          <p:spPr>
            <a:xfrm>
              <a:off x="3281450" y="1840775"/>
              <a:ext cx="58950" cy="60000"/>
            </a:xfrm>
            <a:custGeom>
              <a:avLst/>
              <a:gdLst/>
              <a:ahLst/>
              <a:cxnLst/>
              <a:rect l="l" t="t" r="r" b="b"/>
              <a:pathLst>
                <a:path w="2358" h="2400" extrusionOk="0">
                  <a:moveTo>
                    <a:pt x="976" y="1"/>
                  </a:moveTo>
                  <a:cubicBezTo>
                    <a:pt x="842" y="1"/>
                    <a:pt x="645" y="25"/>
                    <a:pt x="444" y="145"/>
                  </a:cubicBezTo>
                  <a:cubicBezTo>
                    <a:pt x="140" y="326"/>
                    <a:pt x="30" y="607"/>
                    <a:pt x="1" y="684"/>
                  </a:cubicBezTo>
                  <a:lnTo>
                    <a:pt x="551" y="1890"/>
                  </a:lnTo>
                  <a:cubicBezTo>
                    <a:pt x="698" y="2213"/>
                    <a:pt x="1016" y="2399"/>
                    <a:pt x="1344" y="2399"/>
                  </a:cubicBezTo>
                  <a:cubicBezTo>
                    <a:pt x="1494" y="2399"/>
                    <a:pt x="1647" y="2360"/>
                    <a:pt x="1786" y="2278"/>
                  </a:cubicBezTo>
                  <a:cubicBezTo>
                    <a:pt x="2265" y="1995"/>
                    <a:pt x="2358" y="1345"/>
                    <a:pt x="1981" y="938"/>
                  </a:cubicBezTo>
                  <a:lnTo>
                    <a:pt x="1119" y="10"/>
                  </a:lnTo>
                  <a:cubicBezTo>
                    <a:pt x="1092" y="7"/>
                    <a:pt x="1041" y="1"/>
                    <a:pt x="9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"/>
            <p:cNvSpPr/>
            <p:nvPr/>
          </p:nvSpPr>
          <p:spPr>
            <a:xfrm>
              <a:off x="3281450" y="1840200"/>
              <a:ext cx="27975" cy="17700"/>
            </a:xfrm>
            <a:custGeom>
              <a:avLst/>
              <a:gdLst/>
              <a:ahLst/>
              <a:cxnLst/>
              <a:rect l="l" t="t" r="r" b="b"/>
              <a:pathLst>
                <a:path w="1119" h="708" extrusionOk="0">
                  <a:moveTo>
                    <a:pt x="887" y="0"/>
                  </a:moveTo>
                  <a:cubicBezTo>
                    <a:pt x="845" y="0"/>
                    <a:pt x="803" y="3"/>
                    <a:pt x="762" y="8"/>
                  </a:cubicBezTo>
                  <a:cubicBezTo>
                    <a:pt x="398" y="57"/>
                    <a:pt x="71" y="346"/>
                    <a:pt x="1" y="707"/>
                  </a:cubicBezTo>
                  <a:cubicBezTo>
                    <a:pt x="113" y="503"/>
                    <a:pt x="264" y="329"/>
                    <a:pt x="463" y="209"/>
                  </a:cubicBezTo>
                  <a:cubicBezTo>
                    <a:pt x="662" y="89"/>
                    <a:pt x="885" y="37"/>
                    <a:pt x="1119" y="33"/>
                  </a:cubicBezTo>
                  <a:cubicBezTo>
                    <a:pt x="1044" y="10"/>
                    <a:pt x="966" y="0"/>
                    <a:pt x="8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3"/>
          <p:cNvGrpSpPr/>
          <p:nvPr/>
        </p:nvGrpSpPr>
        <p:grpSpPr>
          <a:xfrm rot="10800000" flipH="1">
            <a:off x="5665869" y="120494"/>
            <a:ext cx="213514" cy="264342"/>
            <a:chOff x="3253150" y="1790000"/>
            <a:chExt cx="89475" cy="110775"/>
          </a:xfrm>
        </p:grpSpPr>
        <p:sp>
          <p:nvSpPr>
            <p:cNvPr id="427" name="Google Shape;427;p3"/>
            <p:cNvSpPr/>
            <p:nvPr/>
          </p:nvSpPr>
          <p:spPr>
            <a:xfrm>
              <a:off x="3253150" y="1790000"/>
              <a:ext cx="56275" cy="67900"/>
            </a:xfrm>
            <a:custGeom>
              <a:avLst/>
              <a:gdLst/>
              <a:ahLst/>
              <a:cxnLst/>
              <a:rect l="l" t="t" r="r" b="b"/>
              <a:pathLst>
                <a:path w="2251" h="2716" extrusionOk="0">
                  <a:moveTo>
                    <a:pt x="1" y="1"/>
                  </a:moveTo>
                  <a:lnTo>
                    <a:pt x="714" y="1709"/>
                  </a:lnTo>
                  <a:lnTo>
                    <a:pt x="1133" y="2715"/>
                  </a:lnTo>
                  <a:lnTo>
                    <a:pt x="2251" y="2041"/>
                  </a:lnTo>
                  <a:lnTo>
                    <a:pt x="1606" y="145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"/>
            <p:cNvSpPr/>
            <p:nvPr/>
          </p:nvSpPr>
          <p:spPr>
            <a:xfrm>
              <a:off x="3270975" y="1826425"/>
              <a:ext cx="38450" cy="31475"/>
            </a:xfrm>
            <a:custGeom>
              <a:avLst/>
              <a:gdLst/>
              <a:ahLst/>
              <a:cxnLst/>
              <a:rect l="l" t="t" r="r" b="b"/>
              <a:pathLst>
                <a:path w="1538" h="1259" extrusionOk="0">
                  <a:moveTo>
                    <a:pt x="893" y="0"/>
                  </a:moveTo>
                  <a:lnTo>
                    <a:pt x="1" y="252"/>
                  </a:lnTo>
                  <a:lnTo>
                    <a:pt x="420" y="1258"/>
                  </a:lnTo>
                  <a:lnTo>
                    <a:pt x="1538" y="584"/>
                  </a:lnTo>
                  <a:lnTo>
                    <a:pt x="89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"/>
            <p:cNvSpPr/>
            <p:nvPr/>
          </p:nvSpPr>
          <p:spPr>
            <a:xfrm>
              <a:off x="3253700" y="1822875"/>
              <a:ext cx="88925" cy="53500"/>
            </a:xfrm>
            <a:custGeom>
              <a:avLst/>
              <a:gdLst/>
              <a:ahLst/>
              <a:cxnLst/>
              <a:rect l="l" t="t" r="r" b="b"/>
              <a:pathLst>
                <a:path w="3557" h="2140" extrusionOk="0">
                  <a:moveTo>
                    <a:pt x="2819" y="0"/>
                  </a:moveTo>
                  <a:cubicBezTo>
                    <a:pt x="2453" y="0"/>
                    <a:pt x="1814" y="192"/>
                    <a:pt x="1250" y="517"/>
                  </a:cubicBezTo>
                  <a:cubicBezTo>
                    <a:pt x="0" y="1237"/>
                    <a:pt x="131" y="1799"/>
                    <a:pt x="131" y="1803"/>
                  </a:cubicBezTo>
                  <a:cubicBezTo>
                    <a:pt x="105" y="2007"/>
                    <a:pt x="263" y="2140"/>
                    <a:pt x="565" y="2140"/>
                  </a:cubicBezTo>
                  <a:cubicBezTo>
                    <a:pt x="887" y="2140"/>
                    <a:pt x="1373" y="1989"/>
                    <a:pt x="1975" y="1615"/>
                  </a:cubicBezTo>
                  <a:cubicBezTo>
                    <a:pt x="3169" y="871"/>
                    <a:pt x="3556" y="132"/>
                    <a:pt x="2958" y="12"/>
                  </a:cubicBezTo>
                  <a:cubicBezTo>
                    <a:pt x="2918" y="4"/>
                    <a:pt x="2871" y="0"/>
                    <a:pt x="28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"/>
            <p:cNvSpPr/>
            <p:nvPr/>
          </p:nvSpPr>
          <p:spPr>
            <a:xfrm>
              <a:off x="3253700" y="1835825"/>
              <a:ext cx="49450" cy="40575"/>
            </a:xfrm>
            <a:custGeom>
              <a:avLst/>
              <a:gdLst/>
              <a:ahLst/>
              <a:cxnLst/>
              <a:rect l="l" t="t" r="r" b="b"/>
              <a:pathLst>
                <a:path w="1978" h="1623" extrusionOk="0">
                  <a:moveTo>
                    <a:pt x="1251" y="0"/>
                  </a:moveTo>
                  <a:lnTo>
                    <a:pt x="1251" y="0"/>
                  </a:lnTo>
                  <a:cubicBezTo>
                    <a:pt x="0" y="719"/>
                    <a:pt x="133" y="1281"/>
                    <a:pt x="133" y="1286"/>
                  </a:cubicBezTo>
                  <a:cubicBezTo>
                    <a:pt x="106" y="1490"/>
                    <a:pt x="264" y="1622"/>
                    <a:pt x="566" y="1622"/>
                  </a:cubicBezTo>
                  <a:cubicBezTo>
                    <a:pt x="888" y="1622"/>
                    <a:pt x="1374" y="1472"/>
                    <a:pt x="1976" y="1098"/>
                  </a:cubicBezTo>
                  <a:cubicBezTo>
                    <a:pt x="1977" y="1098"/>
                    <a:pt x="1977" y="1098"/>
                    <a:pt x="1977" y="1098"/>
                  </a:cubicBezTo>
                  <a:lnTo>
                    <a:pt x="1977" y="1098"/>
                  </a:lnTo>
                  <a:cubicBezTo>
                    <a:pt x="1969" y="1098"/>
                    <a:pt x="1573" y="1193"/>
                    <a:pt x="1234" y="1193"/>
                  </a:cubicBezTo>
                  <a:cubicBezTo>
                    <a:pt x="986" y="1193"/>
                    <a:pt x="769" y="1142"/>
                    <a:pt x="756" y="965"/>
                  </a:cubicBezTo>
                  <a:cubicBezTo>
                    <a:pt x="714" y="409"/>
                    <a:pt x="1251" y="0"/>
                    <a:pt x="12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"/>
            <p:cNvSpPr/>
            <p:nvPr/>
          </p:nvSpPr>
          <p:spPr>
            <a:xfrm>
              <a:off x="3281450" y="1840775"/>
              <a:ext cx="58950" cy="60000"/>
            </a:xfrm>
            <a:custGeom>
              <a:avLst/>
              <a:gdLst/>
              <a:ahLst/>
              <a:cxnLst/>
              <a:rect l="l" t="t" r="r" b="b"/>
              <a:pathLst>
                <a:path w="2358" h="2400" extrusionOk="0">
                  <a:moveTo>
                    <a:pt x="976" y="1"/>
                  </a:moveTo>
                  <a:cubicBezTo>
                    <a:pt x="842" y="1"/>
                    <a:pt x="645" y="25"/>
                    <a:pt x="444" y="145"/>
                  </a:cubicBezTo>
                  <a:cubicBezTo>
                    <a:pt x="140" y="326"/>
                    <a:pt x="30" y="607"/>
                    <a:pt x="1" y="684"/>
                  </a:cubicBezTo>
                  <a:lnTo>
                    <a:pt x="551" y="1890"/>
                  </a:lnTo>
                  <a:cubicBezTo>
                    <a:pt x="698" y="2213"/>
                    <a:pt x="1016" y="2399"/>
                    <a:pt x="1344" y="2399"/>
                  </a:cubicBezTo>
                  <a:cubicBezTo>
                    <a:pt x="1494" y="2399"/>
                    <a:pt x="1647" y="2360"/>
                    <a:pt x="1786" y="2278"/>
                  </a:cubicBezTo>
                  <a:cubicBezTo>
                    <a:pt x="2265" y="1995"/>
                    <a:pt x="2358" y="1345"/>
                    <a:pt x="1981" y="938"/>
                  </a:cubicBezTo>
                  <a:lnTo>
                    <a:pt x="1119" y="10"/>
                  </a:lnTo>
                  <a:cubicBezTo>
                    <a:pt x="1092" y="7"/>
                    <a:pt x="1041" y="1"/>
                    <a:pt x="9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"/>
            <p:cNvSpPr/>
            <p:nvPr/>
          </p:nvSpPr>
          <p:spPr>
            <a:xfrm>
              <a:off x="3281450" y="1840200"/>
              <a:ext cx="27975" cy="17700"/>
            </a:xfrm>
            <a:custGeom>
              <a:avLst/>
              <a:gdLst/>
              <a:ahLst/>
              <a:cxnLst/>
              <a:rect l="l" t="t" r="r" b="b"/>
              <a:pathLst>
                <a:path w="1119" h="708" extrusionOk="0">
                  <a:moveTo>
                    <a:pt x="887" y="0"/>
                  </a:moveTo>
                  <a:cubicBezTo>
                    <a:pt x="845" y="0"/>
                    <a:pt x="803" y="3"/>
                    <a:pt x="762" y="8"/>
                  </a:cubicBezTo>
                  <a:cubicBezTo>
                    <a:pt x="398" y="57"/>
                    <a:pt x="71" y="346"/>
                    <a:pt x="1" y="707"/>
                  </a:cubicBezTo>
                  <a:cubicBezTo>
                    <a:pt x="113" y="503"/>
                    <a:pt x="264" y="329"/>
                    <a:pt x="463" y="209"/>
                  </a:cubicBezTo>
                  <a:cubicBezTo>
                    <a:pt x="662" y="89"/>
                    <a:pt x="885" y="37"/>
                    <a:pt x="1119" y="33"/>
                  </a:cubicBezTo>
                  <a:cubicBezTo>
                    <a:pt x="1044" y="10"/>
                    <a:pt x="966" y="0"/>
                    <a:pt x="8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3" name="Google Shape;433;p3"/>
          <p:cNvSpPr/>
          <p:nvPr/>
        </p:nvSpPr>
        <p:spPr>
          <a:xfrm flipH="1">
            <a:off x="102705" y="2565499"/>
            <a:ext cx="114005" cy="111500"/>
          </a:xfrm>
          <a:custGeom>
            <a:avLst/>
            <a:gdLst/>
            <a:ahLst/>
            <a:cxnLst/>
            <a:rect l="l" t="t" r="r" b="b"/>
            <a:pathLst>
              <a:path w="1911" h="1869" extrusionOk="0">
                <a:moveTo>
                  <a:pt x="823" y="1"/>
                </a:moveTo>
                <a:cubicBezTo>
                  <a:pt x="755" y="1"/>
                  <a:pt x="689" y="44"/>
                  <a:pt x="671" y="121"/>
                </a:cubicBezTo>
                <a:lnTo>
                  <a:pt x="566" y="573"/>
                </a:lnTo>
                <a:lnTo>
                  <a:pt x="133" y="741"/>
                </a:lnTo>
                <a:cubicBezTo>
                  <a:pt x="14" y="788"/>
                  <a:pt x="1" y="953"/>
                  <a:pt x="113" y="1021"/>
                </a:cubicBezTo>
                <a:lnTo>
                  <a:pt x="509" y="1260"/>
                </a:lnTo>
                <a:lnTo>
                  <a:pt x="536" y="1722"/>
                </a:lnTo>
                <a:cubicBezTo>
                  <a:pt x="541" y="1811"/>
                  <a:pt x="615" y="1868"/>
                  <a:pt x="692" y="1868"/>
                </a:cubicBezTo>
                <a:cubicBezTo>
                  <a:pt x="727" y="1868"/>
                  <a:pt x="763" y="1857"/>
                  <a:pt x="793" y="1831"/>
                </a:cubicBezTo>
                <a:lnTo>
                  <a:pt x="1143" y="1528"/>
                </a:lnTo>
                <a:lnTo>
                  <a:pt x="1591" y="1645"/>
                </a:lnTo>
                <a:cubicBezTo>
                  <a:pt x="1604" y="1649"/>
                  <a:pt x="1617" y="1650"/>
                  <a:pt x="1630" y="1650"/>
                </a:cubicBezTo>
                <a:cubicBezTo>
                  <a:pt x="1737" y="1650"/>
                  <a:pt x="1819" y="1539"/>
                  <a:pt x="1774" y="1433"/>
                </a:cubicBezTo>
                <a:lnTo>
                  <a:pt x="1595" y="1006"/>
                </a:lnTo>
                <a:lnTo>
                  <a:pt x="1843" y="614"/>
                </a:lnTo>
                <a:cubicBezTo>
                  <a:pt x="1910" y="510"/>
                  <a:pt x="1834" y="376"/>
                  <a:pt x="1714" y="376"/>
                </a:cubicBezTo>
                <a:cubicBezTo>
                  <a:pt x="1709" y="376"/>
                  <a:pt x="1704" y="377"/>
                  <a:pt x="1699" y="377"/>
                </a:cubicBezTo>
                <a:lnTo>
                  <a:pt x="1238" y="416"/>
                </a:lnTo>
                <a:lnTo>
                  <a:pt x="942" y="58"/>
                </a:lnTo>
                <a:cubicBezTo>
                  <a:pt x="910" y="19"/>
                  <a:pt x="866" y="1"/>
                  <a:pt x="82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dist="9525" dir="1140000" algn="bl" rotWithShape="0">
              <a:schemeClr val="dk1"/>
            </a:outerShdw>
          </a:effectLst>
        </p:spPr>
        <p:txBody>
          <a:bodyPr spcFirstLastPara="1" wrap="square" lIns="91387" tIns="91387" rIns="91387" bIns="9138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3"/>
          <p:cNvSpPr/>
          <p:nvPr/>
        </p:nvSpPr>
        <p:spPr>
          <a:xfrm flipH="1">
            <a:off x="2790451" y="319822"/>
            <a:ext cx="114005" cy="111500"/>
          </a:xfrm>
          <a:custGeom>
            <a:avLst/>
            <a:gdLst/>
            <a:ahLst/>
            <a:cxnLst/>
            <a:rect l="l" t="t" r="r" b="b"/>
            <a:pathLst>
              <a:path w="1911" h="1869" extrusionOk="0">
                <a:moveTo>
                  <a:pt x="823" y="1"/>
                </a:moveTo>
                <a:cubicBezTo>
                  <a:pt x="755" y="1"/>
                  <a:pt x="689" y="44"/>
                  <a:pt x="671" y="121"/>
                </a:cubicBezTo>
                <a:lnTo>
                  <a:pt x="566" y="573"/>
                </a:lnTo>
                <a:lnTo>
                  <a:pt x="133" y="741"/>
                </a:lnTo>
                <a:cubicBezTo>
                  <a:pt x="14" y="788"/>
                  <a:pt x="1" y="953"/>
                  <a:pt x="113" y="1021"/>
                </a:cubicBezTo>
                <a:lnTo>
                  <a:pt x="509" y="1260"/>
                </a:lnTo>
                <a:lnTo>
                  <a:pt x="536" y="1722"/>
                </a:lnTo>
                <a:cubicBezTo>
                  <a:pt x="541" y="1811"/>
                  <a:pt x="615" y="1868"/>
                  <a:pt x="692" y="1868"/>
                </a:cubicBezTo>
                <a:cubicBezTo>
                  <a:pt x="727" y="1868"/>
                  <a:pt x="763" y="1857"/>
                  <a:pt x="793" y="1831"/>
                </a:cubicBezTo>
                <a:lnTo>
                  <a:pt x="1143" y="1528"/>
                </a:lnTo>
                <a:lnTo>
                  <a:pt x="1591" y="1645"/>
                </a:lnTo>
                <a:cubicBezTo>
                  <a:pt x="1604" y="1649"/>
                  <a:pt x="1617" y="1650"/>
                  <a:pt x="1630" y="1650"/>
                </a:cubicBezTo>
                <a:cubicBezTo>
                  <a:pt x="1737" y="1650"/>
                  <a:pt x="1819" y="1539"/>
                  <a:pt x="1774" y="1433"/>
                </a:cubicBezTo>
                <a:lnTo>
                  <a:pt x="1595" y="1006"/>
                </a:lnTo>
                <a:lnTo>
                  <a:pt x="1843" y="614"/>
                </a:lnTo>
                <a:cubicBezTo>
                  <a:pt x="1910" y="510"/>
                  <a:pt x="1834" y="376"/>
                  <a:pt x="1714" y="376"/>
                </a:cubicBezTo>
                <a:cubicBezTo>
                  <a:pt x="1709" y="376"/>
                  <a:pt x="1704" y="377"/>
                  <a:pt x="1699" y="377"/>
                </a:cubicBezTo>
                <a:lnTo>
                  <a:pt x="1238" y="416"/>
                </a:lnTo>
                <a:lnTo>
                  <a:pt x="942" y="58"/>
                </a:lnTo>
                <a:cubicBezTo>
                  <a:pt x="910" y="19"/>
                  <a:pt x="866" y="1"/>
                  <a:pt x="82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dist="9525" dir="1140000" algn="bl" rotWithShape="0">
              <a:schemeClr val="dk1"/>
            </a:outerShdw>
          </a:effectLst>
        </p:spPr>
        <p:txBody>
          <a:bodyPr spcFirstLastPara="1" wrap="square" lIns="91387" tIns="91387" rIns="91387" bIns="9138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3"/>
          <p:cNvSpPr/>
          <p:nvPr/>
        </p:nvSpPr>
        <p:spPr>
          <a:xfrm flipH="1">
            <a:off x="4952626" y="161824"/>
            <a:ext cx="114005" cy="111500"/>
          </a:xfrm>
          <a:custGeom>
            <a:avLst/>
            <a:gdLst/>
            <a:ahLst/>
            <a:cxnLst/>
            <a:rect l="l" t="t" r="r" b="b"/>
            <a:pathLst>
              <a:path w="1911" h="1869" extrusionOk="0">
                <a:moveTo>
                  <a:pt x="823" y="1"/>
                </a:moveTo>
                <a:cubicBezTo>
                  <a:pt x="755" y="1"/>
                  <a:pt x="689" y="44"/>
                  <a:pt x="671" y="121"/>
                </a:cubicBezTo>
                <a:lnTo>
                  <a:pt x="566" y="573"/>
                </a:lnTo>
                <a:lnTo>
                  <a:pt x="133" y="741"/>
                </a:lnTo>
                <a:cubicBezTo>
                  <a:pt x="14" y="788"/>
                  <a:pt x="1" y="953"/>
                  <a:pt x="113" y="1021"/>
                </a:cubicBezTo>
                <a:lnTo>
                  <a:pt x="509" y="1260"/>
                </a:lnTo>
                <a:lnTo>
                  <a:pt x="536" y="1722"/>
                </a:lnTo>
                <a:cubicBezTo>
                  <a:pt x="541" y="1811"/>
                  <a:pt x="615" y="1868"/>
                  <a:pt x="692" y="1868"/>
                </a:cubicBezTo>
                <a:cubicBezTo>
                  <a:pt x="727" y="1868"/>
                  <a:pt x="763" y="1857"/>
                  <a:pt x="793" y="1831"/>
                </a:cubicBezTo>
                <a:lnTo>
                  <a:pt x="1143" y="1528"/>
                </a:lnTo>
                <a:lnTo>
                  <a:pt x="1591" y="1645"/>
                </a:lnTo>
                <a:cubicBezTo>
                  <a:pt x="1604" y="1649"/>
                  <a:pt x="1617" y="1650"/>
                  <a:pt x="1630" y="1650"/>
                </a:cubicBezTo>
                <a:cubicBezTo>
                  <a:pt x="1737" y="1650"/>
                  <a:pt x="1819" y="1539"/>
                  <a:pt x="1774" y="1433"/>
                </a:cubicBezTo>
                <a:lnTo>
                  <a:pt x="1595" y="1006"/>
                </a:lnTo>
                <a:lnTo>
                  <a:pt x="1843" y="614"/>
                </a:lnTo>
                <a:cubicBezTo>
                  <a:pt x="1910" y="510"/>
                  <a:pt x="1834" y="376"/>
                  <a:pt x="1714" y="376"/>
                </a:cubicBezTo>
                <a:cubicBezTo>
                  <a:pt x="1709" y="376"/>
                  <a:pt x="1704" y="377"/>
                  <a:pt x="1699" y="377"/>
                </a:cubicBezTo>
                <a:lnTo>
                  <a:pt x="1238" y="416"/>
                </a:lnTo>
                <a:lnTo>
                  <a:pt x="942" y="58"/>
                </a:lnTo>
                <a:cubicBezTo>
                  <a:pt x="910" y="19"/>
                  <a:pt x="866" y="1"/>
                  <a:pt x="82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dist="9525" dir="1140000" algn="bl" rotWithShape="0">
              <a:schemeClr val="dk1"/>
            </a:outerShdw>
          </a:effectLst>
        </p:spPr>
        <p:txBody>
          <a:bodyPr spcFirstLastPara="1" wrap="square" lIns="91387" tIns="91387" rIns="91387" bIns="9138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6" name="Google Shape;436;p3"/>
          <p:cNvGrpSpPr/>
          <p:nvPr/>
        </p:nvGrpSpPr>
        <p:grpSpPr>
          <a:xfrm flipH="1">
            <a:off x="4156251" y="81727"/>
            <a:ext cx="138082" cy="149045"/>
            <a:chOff x="1819025" y="1115525"/>
            <a:chExt cx="24125" cy="24200"/>
          </a:xfrm>
        </p:grpSpPr>
        <p:sp>
          <p:nvSpPr>
            <p:cNvPr id="437" name="Google Shape;437;p3"/>
            <p:cNvSpPr/>
            <p:nvPr/>
          </p:nvSpPr>
          <p:spPr>
            <a:xfrm>
              <a:off x="1831075" y="1115525"/>
              <a:ext cx="25" cy="24200"/>
            </a:xfrm>
            <a:custGeom>
              <a:avLst/>
              <a:gdLst/>
              <a:ahLst/>
              <a:cxnLst/>
              <a:rect l="l" t="t" r="r" b="b"/>
              <a:pathLst>
                <a:path w="1" h="968" fill="none" extrusionOk="0">
                  <a:moveTo>
                    <a:pt x="1" y="1"/>
                  </a:moveTo>
                  <a:lnTo>
                    <a:pt x="1" y="967"/>
                  </a:ln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"/>
            <p:cNvSpPr/>
            <p:nvPr/>
          </p:nvSpPr>
          <p:spPr>
            <a:xfrm>
              <a:off x="1819025" y="1127575"/>
              <a:ext cx="24125" cy="25"/>
            </a:xfrm>
            <a:custGeom>
              <a:avLst/>
              <a:gdLst/>
              <a:ahLst/>
              <a:cxnLst/>
              <a:rect l="l" t="t" r="r" b="b"/>
              <a:pathLst>
                <a:path w="965" h="1" fill="none" extrusionOk="0">
                  <a:moveTo>
                    <a:pt x="965" y="1"/>
                  </a:move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9" name="Google Shape;439;p3"/>
          <p:cNvGrpSpPr/>
          <p:nvPr/>
        </p:nvGrpSpPr>
        <p:grpSpPr>
          <a:xfrm flipH="1">
            <a:off x="243061" y="3082102"/>
            <a:ext cx="138082" cy="149045"/>
            <a:chOff x="1819025" y="1115525"/>
            <a:chExt cx="24125" cy="24200"/>
          </a:xfrm>
        </p:grpSpPr>
        <p:sp>
          <p:nvSpPr>
            <p:cNvPr id="440" name="Google Shape;440;p3"/>
            <p:cNvSpPr/>
            <p:nvPr/>
          </p:nvSpPr>
          <p:spPr>
            <a:xfrm>
              <a:off x="1831075" y="1115525"/>
              <a:ext cx="25" cy="24200"/>
            </a:xfrm>
            <a:custGeom>
              <a:avLst/>
              <a:gdLst/>
              <a:ahLst/>
              <a:cxnLst/>
              <a:rect l="l" t="t" r="r" b="b"/>
              <a:pathLst>
                <a:path w="1" h="968" fill="none" extrusionOk="0">
                  <a:moveTo>
                    <a:pt x="1" y="1"/>
                  </a:moveTo>
                  <a:lnTo>
                    <a:pt x="1" y="967"/>
                  </a:ln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"/>
            <p:cNvSpPr/>
            <p:nvPr/>
          </p:nvSpPr>
          <p:spPr>
            <a:xfrm>
              <a:off x="1819025" y="1127575"/>
              <a:ext cx="24125" cy="25"/>
            </a:xfrm>
            <a:custGeom>
              <a:avLst/>
              <a:gdLst/>
              <a:ahLst/>
              <a:cxnLst/>
              <a:rect l="l" t="t" r="r" b="b"/>
              <a:pathLst>
                <a:path w="965" h="1" fill="none" extrusionOk="0">
                  <a:moveTo>
                    <a:pt x="965" y="1"/>
                  </a:move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2" name="Google Shape;442;p3"/>
          <p:cNvSpPr/>
          <p:nvPr/>
        </p:nvSpPr>
        <p:spPr>
          <a:xfrm flipH="1">
            <a:off x="1010345" y="210866"/>
            <a:ext cx="77841" cy="83607"/>
          </a:xfrm>
          <a:custGeom>
            <a:avLst/>
            <a:gdLst/>
            <a:ahLst/>
            <a:cxnLst/>
            <a:rect l="l" t="t" r="r" b="b"/>
            <a:pathLst>
              <a:path w="544" h="543" extrusionOk="0">
                <a:moveTo>
                  <a:pt x="272" y="0"/>
                </a:moveTo>
                <a:cubicBezTo>
                  <a:pt x="122" y="0"/>
                  <a:pt x="1" y="121"/>
                  <a:pt x="1" y="272"/>
                </a:cubicBezTo>
                <a:cubicBezTo>
                  <a:pt x="1" y="420"/>
                  <a:pt x="122" y="543"/>
                  <a:pt x="272" y="543"/>
                </a:cubicBezTo>
                <a:cubicBezTo>
                  <a:pt x="422" y="543"/>
                  <a:pt x="544" y="420"/>
                  <a:pt x="544" y="272"/>
                </a:cubicBezTo>
                <a:cubicBezTo>
                  <a:pt x="544" y="121"/>
                  <a:pt x="422" y="0"/>
                  <a:pt x="27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387" tIns="91387" rIns="91387" bIns="9138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3"/>
          <p:cNvSpPr/>
          <p:nvPr/>
        </p:nvSpPr>
        <p:spPr>
          <a:xfrm flipH="1">
            <a:off x="222494" y="2046104"/>
            <a:ext cx="77841" cy="83607"/>
          </a:xfrm>
          <a:custGeom>
            <a:avLst/>
            <a:gdLst/>
            <a:ahLst/>
            <a:cxnLst/>
            <a:rect l="l" t="t" r="r" b="b"/>
            <a:pathLst>
              <a:path w="544" h="543" extrusionOk="0">
                <a:moveTo>
                  <a:pt x="272" y="0"/>
                </a:moveTo>
                <a:cubicBezTo>
                  <a:pt x="122" y="0"/>
                  <a:pt x="1" y="121"/>
                  <a:pt x="1" y="272"/>
                </a:cubicBezTo>
                <a:cubicBezTo>
                  <a:pt x="1" y="420"/>
                  <a:pt x="122" y="543"/>
                  <a:pt x="272" y="543"/>
                </a:cubicBezTo>
                <a:cubicBezTo>
                  <a:pt x="422" y="543"/>
                  <a:pt x="544" y="420"/>
                  <a:pt x="544" y="272"/>
                </a:cubicBezTo>
                <a:cubicBezTo>
                  <a:pt x="544" y="121"/>
                  <a:pt x="422" y="0"/>
                  <a:pt x="27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387" tIns="91387" rIns="91387" bIns="9138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3"/>
          <p:cNvSpPr/>
          <p:nvPr/>
        </p:nvSpPr>
        <p:spPr>
          <a:xfrm flipH="1">
            <a:off x="146294" y="4179704"/>
            <a:ext cx="77841" cy="83607"/>
          </a:xfrm>
          <a:custGeom>
            <a:avLst/>
            <a:gdLst/>
            <a:ahLst/>
            <a:cxnLst/>
            <a:rect l="l" t="t" r="r" b="b"/>
            <a:pathLst>
              <a:path w="544" h="543" extrusionOk="0">
                <a:moveTo>
                  <a:pt x="272" y="0"/>
                </a:moveTo>
                <a:cubicBezTo>
                  <a:pt x="122" y="0"/>
                  <a:pt x="1" y="121"/>
                  <a:pt x="1" y="272"/>
                </a:cubicBezTo>
                <a:cubicBezTo>
                  <a:pt x="1" y="420"/>
                  <a:pt x="122" y="543"/>
                  <a:pt x="272" y="543"/>
                </a:cubicBezTo>
                <a:cubicBezTo>
                  <a:pt x="422" y="543"/>
                  <a:pt x="544" y="420"/>
                  <a:pt x="544" y="272"/>
                </a:cubicBezTo>
                <a:cubicBezTo>
                  <a:pt x="544" y="121"/>
                  <a:pt x="422" y="0"/>
                  <a:pt x="27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387" tIns="91387" rIns="91387" bIns="9138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5" name="Google Shape;445;p3"/>
          <p:cNvGrpSpPr/>
          <p:nvPr/>
        </p:nvGrpSpPr>
        <p:grpSpPr>
          <a:xfrm>
            <a:off x="-48075" y="4782960"/>
            <a:ext cx="9270275" cy="497008"/>
            <a:chOff x="-48075" y="4782959"/>
            <a:chExt cx="9270275" cy="497008"/>
          </a:xfrm>
        </p:grpSpPr>
        <p:grpSp>
          <p:nvGrpSpPr>
            <p:cNvPr id="446" name="Google Shape;446;p3"/>
            <p:cNvGrpSpPr/>
            <p:nvPr/>
          </p:nvGrpSpPr>
          <p:grpSpPr>
            <a:xfrm rot="-7200044">
              <a:off x="439048" y="4981287"/>
              <a:ext cx="295269" cy="219945"/>
              <a:chOff x="318975" y="5094014"/>
              <a:chExt cx="295275" cy="219950"/>
            </a:xfrm>
          </p:grpSpPr>
          <p:sp>
            <p:nvSpPr>
              <p:cNvPr id="447" name="Google Shape;447;p3"/>
              <p:cNvSpPr/>
              <p:nvPr/>
            </p:nvSpPr>
            <p:spPr>
              <a:xfrm>
                <a:off x="318975" y="5094014"/>
                <a:ext cx="295275" cy="219950"/>
              </a:xfrm>
              <a:custGeom>
                <a:avLst/>
                <a:gdLst/>
                <a:ahLst/>
                <a:cxnLst/>
                <a:rect l="l" t="t" r="r" b="b"/>
                <a:pathLst>
                  <a:path w="11811" h="8798" fill="none" extrusionOk="0">
                    <a:moveTo>
                      <a:pt x="11810" y="0"/>
                    </a:moveTo>
                    <a:lnTo>
                      <a:pt x="2938" y="8200"/>
                    </a:lnTo>
                    <a:lnTo>
                      <a:pt x="0" y="879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448;p3"/>
              <p:cNvSpPr/>
              <p:nvPr/>
            </p:nvSpPr>
            <p:spPr>
              <a:xfrm>
                <a:off x="371525" y="5133889"/>
                <a:ext cx="189000" cy="127375"/>
              </a:xfrm>
              <a:custGeom>
                <a:avLst/>
                <a:gdLst/>
                <a:ahLst/>
                <a:cxnLst/>
                <a:rect l="l" t="t" r="r" b="b"/>
                <a:pathLst>
                  <a:path w="7560" h="5095" fill="none" extrusionOk="0">
                    <a:moveTo>
                      <a:pt x="773" y="5094"/>
                    </a:moveTo>
                    <a:lnTo>
                      <a:pt x="0" y="3511"/>
                    </a:lnTo>
                    <a:lnTo>
                      <a:pt x="7559" y="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449;p3"/>
              <p:cNvSpPr/>
              <p:nvPr/>
            </p:nvSpPr>
            <p:spPr>
              <a:xfrm>
                <a:off x="411275" y="5102314"/>
                <a:ext cx="194525" cy="197600"/>
              </a:xfrm>
              <a:custGeom>
                <a:avLst/>
                <a:gdLst/>
                <a:ahLst/>
                <a:cxnLst/>
                <a:rect l="l" t="t" r="r" b="b"/>
                <a:pathLst>
                  <a:path w="7781" h="7904" fill="none" extrusionOk="0">
                    <a:moveTo>
                      <a:pt x="0" y="7216"/>
                    </a:moveTo>
                    <a:lnTo>
                      <a:pt x="311" y="7903"/>
                    </a:lnTo>
                    <a:lnTo>
                      <a:pt x="7780" y="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450;p3"/>
              <p:cNvSpPr/>
              <p:nvPr/>
            </p:nvSpPr>
            <p:spPr>
              <a:xfrm>
                <a:off x="419025" y="5094064"/>
                <a:ext cx="194825" cy="205850"/>
              </a:xfrm>
              <a:custGeom>
                <a:avLst/>
                <a:gdLst/>
                <a:ahLst/>
                <a:cxnLst/>
                <a:rect l="l" t="t" r="r" b="b"/>
                <a:pathLst>
                  <a:path w="7793" h="8234" fill="none" extrusionOk="0">
                    <a:moveTo>
                      <a:pt x="7792" y="0"/>
                    </a:moveTo>
                    <a:lnTo>
                      <a:pt x="1" y="8233"/>
                    </a:lnTo>
                    <a:lnTo>
                      <a:pt x="3190" y="707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51" name="Google Shape;451;p3"/>
            <p:cNvGrpSpPr/>
            <p:nvPr/>
          </p:nvGrpSpPr>
          <p:grpSpPr>
            <a:xfrm>
              <a:off x="-48075" y="4801701"/>
              <a:ext cx="230300" cy="257700"/>
              <a:chOff x="-126275" y="4801964"/>
              <a:chExt cx="230300" cy="257700"/>
            </a:xfrm>
          </p:grpSpPr>
          <p:sp>
            <p:nvSpPr>
              <p:cNvPr id="452" name="Google Shape;452;p3"/>
              <p:cNvSpPr/>
              <p:nvPr/>
            </p:nvSpPr>
            <p:spPr>
              <a:xfrm>
                <a:off x="-126275" y="4801964"/>
                <a:ext cx="230300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9212" h="10308" fill="none" extrusionOk="0">
                    <a:moveTo>
                      <a:pt x="0" y="5975"/>
                    </a:moveTo>
                    <a:lnTo>
                      <a:pt x="2374" y="10308"/>
                    </a:lnTo>
                    <a:cubicBezTo>
                      <a:pt x="3317" y="9339"/>
                      <a:pt x="4404" y="8296"/>
                      <a:pt x="5633" y="7238"/>
                    </a:cubicBezTo>
                    <a:cubicBezTo>
                      <a:pt x="6917" y="6132"/>
                      <a:pt x="8126" y="5211"/>
                      <a:pt x="9212" y="4447"/>
                    </a:cubicBezTo>
                    <a:cubicBezTo>
                      <a:pt x="8414" y="2964"/>
                      <a:pt x="7620" y="1483"/>
                      <a:pt x="6825" y="0"/>
                    </a:cubicBezTo>
                    <a:cubicBezTo>
                      <a:pt x="5872" y="597"/>
                      <a:pt x="4743" y="1388"/>
                      <a:pt x="3527" y="2429"/>
                    </a:cubicBezTo>
                    <a:cubicBezTo>
                      <a:pt x="2070" y="3674"/>
                      <a:pt x="894" y="4924"/>
                      <a:pt x="0" y="5975"/>
                    </a:cubicBez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453;p3"/>
              <p:cNvSpPr/>
              <p:nvPr/>
            </p:nvSpPr>
            <p:spPr>
              <a:xfrm>
                <a:off x="-93625" y="4943489"/>
                <a:ext cx="421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3098" fill="none" extrusionOk="0">
                    <a:moveTo>
                      <a:pt x="1" y="1"/>
                    </a:moveTo>
                    <a:lnTo>
                      <a:pt x="1684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454;p3"/>
              <p:cNvSpPr/>
              <p:nvPr/>
            </p:nvSpPr>
            <p:spPr>
              <a:xfrm>
                <a:off x="-74825" y="4921064"/>
                <a:ext cx="422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098" fill="none" extrusionOk="0">
                    <a:moveTo>
                      <a:pt x="1" y="0"/>
                    </a:moveTo>
                    <a:lnTo>
                      <a:pt x="1687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3"/>
              <p:cNvSpPr/>
              <p:nvPr/>
            </p:nvSpPr>
            <p:spPr>
              <a:xfrm>
                <a:off x="20075" y="4844889"/>
                <a:ext cx="421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098" fill="none" extrusionOk="0">
                    <a:moveTo>
                      <a:pt x="0" y="0"/>
                    </a:moveTo>
                    <a:lnTo>
                      <a:pt x="1684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3"/>
              <p:cNvSpPr/>
              <p:nvPr/>
            </p:nvSpPr>
            <p:spPr>
              <a:xfrm>
                <a:off x="-5150" y="4861914"/>
                <a:ext cx="4210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101" fill="none" extrusionOk="0">
                    <a:moveTo>
                      <a:pt x="0" y="0"/>
                    </a:moveTo>
                    <a:lnTo>
                      <a:pt x="1684" y="310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457;p3"/>
              <p:cNvSpPr/>
              <p:nvPr/>
            </p:nvSpPr>
            <p:spPr>
              <a:xfrm>
                <a:off x="-30300" y="4881114"/>
                <a:ext cx="421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101" fill="none" extrusionOk="0">
                    <a:moveTo>
                      <a:pt x="0" y="0"/>
                    </a:moveTo>
                    <a:lnTo>
                      <a:pt x="1685" y="3101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458;p3"/>
              <p:cNvSpPr/>
              <p:nvPr/>
            </p:nvSpPr>
            <p:spPr>
              <a:xfrm>
                <a:off x="-54325" y="4901039"/>
                <a:ext cx="421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098" fill="none" extrusionOk="0">
                    <a:moveTo>
                      <a:pt x="1" y="1"/>
                    </a:moveTo>
                    <a:lnTo>
                      <a:pt x="1686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59" name="Google Shape;459;p3"/>
            <p:cNvGrpSpPr/>
            <p:nvPr/>
          </p:nvGrpSpPr>
          <p:grpSpPr>
            <a:xfrm>
              <a:off x="336675" y="5042214"/>
              <a:ext cx="73475" cy="73575"/>
              <a:chOff x="281850" y="5028189"/>
              <a:chExt cx="73475" cy="73575"/>
            </a:xfrm>
          </p:grpSpPr>
          <p:sp>
            <p:nvSpPr>
              <p:cNvPr id="460" name="Google Shape;460;p3"/>
              <p:cNvSpPr/>
              <p:nvPr/>
            </p:nvSpPr>
            <p:spPr>
              <a:xfrm>
                <a:off x="318550" y="5028189"/>
                <a:ext cx="25" cy="735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943" fill="none" extrusionOk="0">
                    <a:moveTo>
                      <a:pt x="1" y="1"/>
                    </a:moveTo>
                    <a:lnTo>
                      <a:pt x="1" y="2942"/>
                    </a:lnTo>
                  </a:path>
                </a:pathLst>
              </a:custGeom>
              <a:noFill/>
              <a:ln w="1050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461;p3"/>
              <p:cNvSpPr/>
              <p:nvPr/>
            </p:nvSpPr>
            <p:spPr>
              <a:xfrm>
                <a:off x="281850" y="5064939"/>
                <a:ext cx="734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939" h="1" fill="none" extrusionOk="0">
                    <a:moveTo>
                      <a:pt x="2939" y="1"/>
                    </a:moveTo>
                    <a:lnTo>
                      <a:pt x="0" y="1"/>
                    </a:lnTo>
                  </a:path>
                </a:pathLst>
              </a:custGeom>
              <a:noFill/>
              <a:ln w="1050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62" name="Google Shape;462;p3"/>
            <p:cNvSpPr/>
            <p:nvPr/>
          </p:nvSpPr>
          <p:spPr>
            <a:xfrm rot="-9900040">
              <a:off x="252828" y="4858445"/>
              <a:ext cx="153045" cy="166795"/>
            </a:xfrm>
            <a:custGeom>
              <a:avLst/>
              <a:gdLst/>
              <a:ahLst/>
              <a:cxnLst/>
              <a:rect l="l" t="t" r="r" b="b"/>
              <a:pathLst>
                <a:path w="6122" h="6672" fill="none" extrusionOk="0">
                  <a:moveTo>
                    <a:pt x="6122" y="962"/>
                  </a:moveTo>
                  <a:lnTo>
                    <a:pt x="4550" y="0"/>
                  </a:lnTo>
                  <a:lnTo>
                    <a:pt x="5996" y="3291"/>
                  </a:lnTo>
                  <a:lnTo>
                    <a:pt x="1" y="6671"/>
                  </a:lnTo>
                </a:path>
              </a:pathLst>
            </a:custGeom>
            <a:noFill/>
            <a:ln w="105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"/>
            <p:cNvSpPr/>
            <p:nvPr/>
          </p:nvSpPr>
          <p:spPr>
            <a:xfrm>
              <a:off x="587950" y="4891426"/>
              <a:ext cx="36750" cy="25"/>
            </a:xfrm>
            <a:custGeom>
              <a:avLst/>
              <a:gdLst/>
              <a:ahLst/>
              <a:cxnLst/>
              <a:rect l="l" t="t" r="r" b="b"/>
              <a:pathLst>
                <a:path w="1470" h="1" fill="none" extrusionOk="0">
                  <a:moveTo>
                    <a:pt x="1469" y="1"/>
                  </a:moveTo>
                  <a:lnTo>
                    <a:pt x="1" y="1"/>
                  </a:lnTo>
                </a:path>
              </a:pathLst>
            </a:custGeom>
            <a:noFill/>
            <a:ln w="105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"/>
            <p:cNvSpPr/>
            <p:nvPr/>
          </p:nvSpPr>
          <p:spPr>
            <a:xfrm>
              <a:off x="121550" y="5050351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"/>
            <p:cNvSpPr/>
            <p:nvPr/>
          </p:nvSpPr>
          <p:spPr>
            <a:xfrm>
              <a:off x="508538" y="4957901"/>
              <a:ext cx="15800" cy="15775"/>
            </a:xfrm>
            <a:custGeom>
              <a:avLst/>
              <a:gdLst/>
              <a:ahLst/>
              <a:cxnLst/>
              <a:rect l="l" t="t" r="r" b="b"/>
              <a:pathLst>
                <a:path w="632" h="631" extrusionOk="0">
                  <a:moveTo>
                    <a:pt x="316" y="0"/>
                  </a:moveTo>
                  <a:cubicBezTo>
                    <a:pt x="143" y="0"/>
                    <a:pt x="1" y="141"/>
                    <a:pt x="1" y="315"/>
                  </a:cubicBezTo>
                  <a:cubicBezTo>
                    <a:pt x="1" y="490"/>
                    <a:pt x="143" y="631"/>
                    <a:pt x="316" y="631"/>
                  </a:cubicBezTo>
                  <a:cubicBezTo>
                    <a:pt x="491" y="631"/>
                    <a:pt x="632" y="490"/>
                    <a:pt x="632" y="315"/>
                  </a:cubicBezTo>
                  <a:cubicBezTo>
                    <a:pt x="632" y="141"/>
                    <a:pt x="491" y="0"/>
                    <a:pt x="31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66" name="Google Shape;466;p3"/>
            <p:cNvGrpSpPr/>
            <p:nvPr/>
          </p:nvGrpSpPr>
          <p:grpSpPr>
            <a:xfrm rot="5400000">
              <a:off x="719117" y="4801701"/>
              <a:ext cx="230300" cy="257700"/>
              <a:chOff x="-126275" y="4801964"/>
              <a:chExt cx="230300" cy="257700"/>
            </a:xfrm>
          </p:grpSpPr>
          <p:sp>
            <p:nvSpPr>
              <p:cNvPr id="467" name="Google Shape;467;p3"/>
              <p:cNvSpPr/>
              <p:nvPr/>
            </p:nvSpPr>
            <p:spPr>
              <a:xfrm>
                <a:off x="-126275" y="4801964"/>
                <a:ext cx="230300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9212" h="10308" fill="none" extrusionOk="0">
                    <a:moveTo>
                      <a:pt x="0" y="5975"/>
                    </a:moveTo>
                    <a:lnTo>
                      <a:pt x="2374" y="10308"/>
                    </a:lnTo>
                    <a:cubicBezTo>
                      <a:pt x="3317" y="9339"/>
                      <a:pt x="4404" y="8296"/>
                      <a:pt x="5633" y="7238"/>
                    </a:cubicBezTo>
                    <a:cubicBezTo>
                      <a:pt x="6917" y="6132"/>
                      <a:pt x="8126" y="5211"/>
                      <a:pt x="9212" y="4447"/>
                    </a:cubicBezTo>
                    <a:cubicBezTo>
                      <a:pt x="8414" y="2964"/>
                      <a:pt x="7620" y="1483"/>
                      <a:pt x="6825" y="0"/>
                    </a:cubicBezTo>
                    <a:cubicBezTo>
                      <a:pt x="5872" y="597"/>
                      <a:pt x="4743" y="1388"/>
                      <a:pt x="3527" y="2429"/>
                    </a:cubicBezTo>
                    <a:cubicBezTo>
                      <a:pt x="2070" y="3674"/>
                      <a:pt x="894" y="4924"/>
                      <a:pt x="0" y="5975"/>
                    </a:cubicBez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3"/>
              <p:cNvSpPr/>
              <p:nvPr/>
            </p:nvSpPr>
            <p:spPr>
              <a:xfrm>
                <a:off x="-93625" y="4943489"/>
                <a:ext cx="421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3098" fill="none" extrusionOk="0">
                    <a:moveTo>
                      <a:pt x="1" y="1"/>
                    </a:moveTo>
                    <a:lnTo>
                      <a:pt x="1684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469;p3"/>
              <p:cNvSpPr/>
              <p:nvPr/>
            </p:nvSpPr>
            <p:spPr>
              <a:xfrm>
                <a:off x="-74825" y="4921064"/>
                <a:ext cx="422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098" fill="none" extrusionOk="0">
                    <a:moveTo>
                      <a:pt x="1" y="0"/>
                    </a:moveTo>
                    <a:lnTo>
                      <a:pt x="1687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470;p3"/>
              <p:cNvSpPr/>
              <p:nvPr/>
            </p:nvSpPr>
            <p:spPr>
              <a:xfrm>
                <a:off x="20075" y="4844889"/>
                <a:ext cx="421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098" fill="none" extrusionOk="0">
                    <a:moveTo>
                      <a:pt x="0" y="0"/>
                    </a:moveTo>
                    <a:lnTo>
                      <a:pt x="1684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471;p3"/>
              <p:cNvSpPr/>
              <p:nvPr/>
            </p:nvSpPr>
            <p:spPr>
              <a:xfrm>
                <a:off x="-5150" y="4861914"/>
                <a:ext cx="4210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101" fill="none" extrusionOk="0">
                    <a:moveTo>
                      <a:pt x="0" y="0"/>
                    </a:moveTo>
                    <a:lnTo>
                      <a:pt x="1684" y="310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472;p3"/>
              <p:cNvSpPr/>
              <p:nvPr/>
            </p:nvSpPr>
            <p:spPr>
              <a:xfrm>
                <a:off x="-30300" y="4881114"/>
                <a:ext cx="421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101" fill="none" extrusionOk="0">
                    <a:moveTo>
                      <a:pt x="0" y="0"/>
                    </a:moveTo>
                    <a:lnTo>
                      <a:pt x="1685" y="3101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473;p3"/>
              <p:cNvSpPr/>
              <p:nvPr/>
            </p:nvSpPr>
            <p:spPr>
              <a:xfrm>
                <a:off x="-54325" y="4901039"/>
                <a:ext cx="421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098" fill="none" extrusionOk="0">
                    <a:moveTo>
                      <a:pt x="1" y="1"/>
                    </a:moveTo>
                    <a:lnTo>
                      <a:pt x="1686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74" name="Google Shape;474;p3"/>
            <p:cNvGrpSpPr/>
            <p:nvPr/>
          </p:nvGrpSpPr>
          <p:grpSpPr>
            <a:xfrm rot="10800000" flipH="1">
              <a:off x="1075850" y="4979351"/>
              <a:ext cx="230300" cy="257700"/>
              <a:chOff x="-126275" y="4801964"/>
              <a:chExt cx="230300" cy="257700"/>
            </a:xfrm>
          </p:grpSpPr>
          <p:sp>
            <p:nvSpPr>
              <p:cNvPr id="475" name="Google Shape;475;p3"/>
              <p:cNvSpPr/>
              <p:nvPr/>
            </p:nvSpPr>
            <p:spPr>
              <a:xfrm>
                <a:off x="-126275" y="4801964"/>
                <a:ext cx="230300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9212" h="10308" fill="none" extrusionOk="0">
                    <a:moveTo>
                      <a:pt x="0" y="5975"/>
                    </a:moveTo>
                    <a:lnTo>
                      <a:pt x="2374" y="10308"/>
                    </a:lnTo>
                    <a:cubicBezTo>
                      <a:pt x="3317" y="9339"/>
                      <a:pt x="4404" y="8296"/>
                      <a:pt x="5633" y="7238"/>
                    </a:cubicBezTo>
                    <a:cubicBezTo>
                      <a:pt x="6917" y="6132"/>
                      <a:pt x="8126" y="5211"/>
                      <a:pt x="9212" y="4447"/>
                    </a:cubicBezTo>
                    <a:cubicBezTo>
                      <a:pt x="8414" y="2964"/>
                      <a:pt x="7620" y="1483"/>
                      <a:pt x="6825" y="0"/>
                    </a:cubicBezTo>
                    <a:cubicBezTo>
                      <a:pt x="5872" y="597"/>
                      <a:pt x="4743" y="1388"/>
                      <a:pt x="3527" y="2429"/>
                    </a:cubicBezTo>
                    <a:cubicBezTo>
                      <a:pt x="2070" y="3674"/>
                      <a:pt x="894" y="4924"/>
                      <a:pt x="0" y="5975"/>
                    </a:cubicBez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476;p3"/>
              <p:cNvSpPr/>
              <p:nvPr/>
            </p:nvSpPr>
            <p:spPr>
              <a:xfrm>
                <a:off x="-93625" y="4943489"/>
                <a:ext cx="421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3098" fill="none" extrusionOk="0">
                    <a:moveTo>
                      <a:pt x="1" y="1"/>
                    </a:moveTo>
                    <a:lnTo>
                      <a:pt x="1684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477;p3"/>
              <p:cNvSpPr/>
              <p:nvPr/>
            </p:nvSpPr>
            <p:spPr>
              <a:xfrm>
                <a:off x="-74825" y="4921064"/>
                <a:ext cx="422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098" fill="none" extrusionOk="0">
                    <a:moveTo>
                      <a:pt x="1" y="0"/>
                    </a:moveTo>
                    <a:lnTo>
                      <a:pt x="1687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478;p3"/>
              <p:cNvSpPr/>
              <p:nvPr/>
            </p:nvSpPr>
            <p:spPr>
              <a:xfrm>
                <a:off x="20075" y="4844889"/>
                <a:ext cx="421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098" fill="none" extrusionOk="0">
                    <a:moveTo>
                      <a:pt x="0" y="0"/>
                    </a:moveTo>
                    <a:lnTo>
                      <a:pt x="1684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479;p3"/>
              <p:cNvSpPr/>
              <p:nvPr/>
            </p:nvSpPr>
            <p:spPr>
              <a:xfrm>
                <a:off x="-5150" y="4861914"/>
                <a:ext cx="4210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101" fill="none" extrusionOk="0">
                    <a:moveTo>
                      <a:pt x="0" y="0"/>
                    </a:moveTo>
                    <a:lnTo>
                      <a:pt x="1684" y="310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480;p3"/>
              <p:cNvSpPr/>
              <p:nvPr/>
            </p:nvSpPr>
            <p:spPr>
              <a:xfrm>
                <a:off x="-30300" y="4881114"/>
                <a:ext cx="421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101" fill="none" extrusionOk="0">
                    <a:moveTo>
                      <a:pt x="0" y="0"/>
                    </a:moveTo>
                    <a:lnTo>
                      <a:pt x="1685" y="3101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481;p3"/>
              <p:cNvSpPr/>
              <p:nvPr/>
            </p:nvSpPr>
            <p:spPr>
              <a:xfrm>
                <a:off x="-54325" y="4901039"/>
                <a:ext cx="421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098" fill="none" extrusionOk="0">
                    <a:moveTo>
                      <a:pt x="1" y="1"/>
                    </a:moveTo>
                    <a:lnTo>
                      <a:pt x="1686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82" name="Google Shape;482;p3"/>
            <p:cNvGrpSpPr/>
            <p:nvPr/>
          </p:nvGrpSpPr>
          <p:grpSpPr>
            <a:xfrm rot="5400000" flipH="1">
              <a:off x="1843042" y="4979351"/>
              <a:ext cx="230300" cy="257700"/>
              <a:chOff x="-126275" y="4801964"/>
              <a:chExt cx="230300" cy="257700"/>
            </a:xfrm>
          </p:grpSpPr>
          <p:sp>
            <p:nvSpPr>
              <p:cNvPr id="483" name="Google Shape;483;p3"/>
              <p:cNvSpPr/>
              <p:nvPr/>
            </p:nvSpPr>
            <p:spPr>
              <a:xfrm>
                <a:off x="-126275" y="4801964"/>
                <a:ext cx="230300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9212" h="10308" fill="none" extrusionOk="0">
                    <a:moveTo>
                      <a:pt x="0" y="5975"/>
                    </a:moveTo>
                    <a:lnTo>
                      <a:pt x="2374" y="10308"/>
                    </a:lnTo>
                    <a:cubicBezTo>
                      <a:pt x="3317" y="9339"/>
                      <a:pt x="4404" y="8296"/>
                      <a:pt x="5633" y="7238"/>
                    </a:cubicBezTo>
                    <a:cubicBezTo>
                      <a:pt x="6917" y="6132"/>
                      <a:pt x="8126" y="5211"/>
                      <a:pt x="9212" y="4447"/>
                    </a:cubicBezTo>
                    <a:cubicBezTo>
                      <a:pt x="8414" y="2964"/>
                      <a:pt x="7620" y="1483"/>
                      <a:pt x="6825" y="0"/>
                    </a:cubicBezTo>
                    <a:cubicBezTo>
                      <a:pt x="5872" y="597"/>
                      <a:pt x="4743" y="1388"/>
                      <a:pt x="3527" y="2429"/>
                    </a:cubicBezTo>
                    <a:cubicBezTo>
                      <a:pt x="2070" y="3674"/>
                      <a:pt x="894" y="4924"/>
                      <a:pt x="0" y="5975"/>
                    </a:cubicBez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484;p3"/>
              <p:cNvSpPr/>
              <p:nvPr/>
            </p:nvSpPr>
            <p:spPr>
              <a:xfrm>
                <a:off x="-93625" y="4943489"/>
                <a:ext cx="421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3098" fill="none" extrusionOk="0">
                    <a:moveTo>
                      <a:pt x="1" y="1"/>
                    </a:moveTo>
                    <a:lnTo>
                      <a:pt x="1684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85;p3"/>
              <p:cNvSpPr/>
              <p:nvPr/>
            </p:nvSpPr>
            <p:spPr>
              <a:xfrm>
                <a:off x="-74825" y="4921064"/>
                <a:ext cx="422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098" fill="none" extrusionOk="0">
                    <a:moveTo>
                      <a:pt x="1" y="0"/>
                    </a:moveTo>
                    <a:lnTo>
                      <a:pt x="1687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3"/>
              <p:cNvSpPr/>
              <p:nvPr/>
            </p:nvSpPr>
            <p:spPr>
              <a:xfrm>
                <a:off x="20075" y="4844889"/>
                <a:ext cx="421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098" fill="none" extrusionOk="0">
                    <a:moveTo>
                      <a:pt x="0" y="0"/>
                    </a:moveTo>
                    <a:lnTo>
                      <a:pt x="1684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87;p3"/>
              <p:cNvSpPr/>
              <p:nvPr/>
            </p:nvSpPr>
            <p:spPr>
              <a:xfrm>
                <a:off x="-5150" y="4861914"/>
                <a:ext cx="4210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101" fill="none" extrusionOk="0">
                    <a:moveTo>
                      <a:pt x="0" y="0"/>
                    </a:moveTo>
                    <a:lnTo>
                      <a:pt x="1684" y="310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3"/>
              <p:cNvSpPr/>
              <p:nvPr/>
            </p:nvSpPr>
            <p:spPr>
              <a:xfrm>
                <a:off x="-30300" y="4881114"/>
                <a:ext cx="421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101" fill="none" extrusionOk="0">
                    <a:moveTo>
                      <a:pt x="0" y="0"/>
                    </a:moveTo>
                    <a:lnTo>
                      <a:pt x="1685" y="3101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3"/>
              <p:cNvSpPr/>
              <p:nvPr/>
            </p:nvSpPr>
            <p:spPr>
              <a:xfrm>
                <a:off x="-54325" y="4901039"/>
                <a:ext cx="421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098" fill="none" extrusionOk="0">
                    <a:moveTo>
                      <a:pt x="1" y="1"/>
                    </a:moveTo>
                    <a:lnTo>
                      <a:pt x="1686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90" name="Google Shape;490;p3"/>
            <p:cNvGrpSpPr/>
            <p:nvPr/>
          </p:nvGrpSpPr>
          <p:grpSpPr>
            <a:xfrm rot="7200044" flipH="1">
              <a:off x="1522696" y="4855828"/>
              <a:ext cx="295269" cy="219945"/>
              <a:chOff x="318975" y="5094014"/>
              <a:chExt cx="295275" cy="219950"/>
            </a:xfrm>
          </p:grpSpPr>
          <p:sp>
            <p:nvSpPr>
              <p:cNvPr id="491" name="Google Shape;491;p3"/>
              <p:cNvSpPr/>
              <p:nvPr/>
            </p:nvSpPr>
            <p:spPr>
              <a:xfrm>
                <a:off x="318975" y="5094014"/>
                <a:ext cx="295275" cy="219950"/>
              </a:xfrm>
              <a:custGeom>
                <a:avLst/>
                <a:gdLst/>
                <a:ahLst/>
                <a:cxnLst/>
                <a:rect l="l" t="t" r="r" b="b"/>
                <a:pathLst>
                  <a:path w="11811" h="8798" fill="none" extrusionOk="0">
                    <a:moveTo>
                      <a:pt x="11810" y="0"/>
                    </a:moveTo>
                    <a:lnTo>
                      <a:pt x="2938" y="8200"/>
                    </a:lnTo>
                    <a:lnTo>
                      <a:pt x="0" y="879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92;p3"/>
              <p:cNvSpPr/>
              <p:nvPr/>
            </p:nvSpPr>
            <p:spPr>
              <a:xfrm>
                <a:off x="371525" y="5133889"/>
                <a:ext cx="189000" cy="127375"/>
              </a:xfrm>
              <a:custGeom>
                <a:avLst/>
                <a:gdLst/>
                <a:ahLst/>
                <a:cxnLst/>
                <a:rect l="l" t="t" r="r" b="b"/>
                <a:pathLst>
                  <a:path w="7560" h="5095" fill="none" extrusionOk="0">
                    <a:moveTo>
                      <a:pt x="773" y="5094"/>
                    </a:moveTo>
                    <a:lnTo>
                      <a:pt x="0" y="3511"/>
                    </a:lnTo>
                    <a:lnTo>
                      <a:pt x="7559" y="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3"/>
              <p:cNvSpPr/>
              <p:nvPr/>
            </p:nvSpPr>
            <p:spPr>
              <a:xfrm>
                <a:off x="411275" y="5102314"/>
                <a:ext cx="194525" cy="197600"/>
              </a:xfrm>
              <a:custGeom>
                <a:avLst/>
                <a:gdLst/>
                <a:ahLst/>
                <a:cxnLst/>
                <a:rect l="l" t="t" r="r" b="b"/>
                <a:pathLst>
                  <a:path w="7781" h="7904" fill="none" extrusionOk="0">
                    <a:moveTo>
                      <a:pt x="0" y="7216"/>
                    </a:moveTo>
                    <a:lnTo>
                      <a:pt x="311" y="7903"/>
                    </a:lnTo>
                    <a:lnTo>
                      <a:pt x="7780" y="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3"/>
              <p:cNvSpPr/>
              <p:nvPr/>
            </p:nvSpPr>
            <p:spPr>
              <a:xfrm>
                <a:off x="419025" y="5094064"/>
                <a:ext cx="194825" cy="205850"/>
              </a:xfrm>
              <a:custGeom>
                <a:avLst/>
                <a:gdLst/>
                <a:ahLst/>
                <a:cxnLst/>
                <a:rect l="l" t="t" r="r" b="b"/>
                <a:pathLst>
                  <a:path w="7793" h="8234" fill="none" extrusionOk="0">
                    <a:moveTo>
                      <a:pt x="7792" y="0"/>
                    </a:moveTo>
                    <a:lnTo>
                      <a:pt x="1" y="8233"/>
                    </a:lnTo>
                    <a:lnTo>
                      <a:pt x="3190" y="707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95" name="Google Shape;495;p3"/>
            <p:cNvSpPr/>
            <p:nvPr/>
          </p:nvSpPr>
          <p:spPr>
            <a:xfrm rot="-7795245">
              <a:off x="1080387" y="4830522"/>
              <a:ext cx="153043" cy="166793"/>
            </a:xfrm>
            <a:custGeom>
              <a:avLst/>
              <a:gdLst/>
              <a:ahLst/>
              <a:cxnLst/>
              <a:rect l="l" t="t" r="r" b="b"/>
              <a:pathLst>
                <a:path w="6122" h="6672" fill="none" extrusionOk="0">
                  <a:moveTo>
                    <a:pt x="6122" y="962"/>
                  </a:moveTo>
                  <a:lnTo>
                    <a:pt x="4550" y="0"/>
                  </a:lnTo>
                  <a:lnTo>
                    <a:pt x="5996" y="3291"/>
                  </a:lnTo>
                  <a:lnTo>
                    <a:pt x="1" y="6671"/>
                  </a:lnTo>
                </a:path>
              </a:pathLst>
            </a:custGeom>
            <a:noFill/>
            <a:ln w="105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96" name="Google Shape;496;p3"/>
            <p:cNvGrpSpPr/>
            <p:nvPr/>
          </p:nvGrpSpPr>
          <p:grpSpPr>
            <a:xfrm>
              <a:off x="1461850" y="4825264"/>
              <a:ext cx="73475" cy="73575"/>
              <a:chOff x="281850" y="5028189"/>
              <a:chExt cx="73475" cy="73575"/>
            </a:xfrm>
          </p:grpSpPr>
          <p:sp>
            <p:nvSpPr>
              <p:cNvPr id="497" name="Google Shape;497;p3"/>
              <p:cNvSpPr/>
              <p:nvPr/>
            </p:nvSpPr>
            <p:spPr>
              <a:xfrm>
                <a:off x="318550" y="5028189"/>
                <a:ext cx="25" cy="735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943" fill="none" extrusionOk="0">
                    <a:moveTo>
                      <a:pt x="1" y="1"/>
                    </a:moveTo>
                    <a:lnTo>
                      <a:pt x="1" y="2942"/>
                    </a:lnTo>
                  </a:path>
                </a:pathLst>
              </a:custGeom>
              <a:noFill/>
              <a:ln w="1050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3"/>
              <p:cNvSpPr/>
              <p:nvPr/>
            </p:nvSpPr>
            <p:spPr>
              <a:xfrm>
                <a:off x="281850" y="5064939"/>
                <a:ext cx="734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939" h="1" fill="none" extrusionOk="0">
                    <a:moveTo>
                      <a:pt x="2939" y="1"/>
                    </a:moveTo>
                    <a:lnTo>
                      <a:pt x="0" y="1"/>
                    </a:lnTo>
                  </a:path>
                </a:pathLst>
              </a:custGeom>
              <a:noFill/>
              <a:ln w="1050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99" name="Google Shape;499;p3"/>
            <p:cNvSpPr/>
            <p:nvPr/>
          </p:nvSpPr>
          <p:spPr>
            <a:xfrm>
              <a:off x="1735825" y="5071801"/>
              <a:ext cx="36750" cy="25"/>
            </a:xfrm>
            <a:custGeom>
              <a:avLst/>
              <a:gdLst/>
              <a:ahLst/>
              <a:cxnLst/>
              <a:rect l="l" t="t" r="r" b="b"/>
              <a:pathLst>
                <a:path w="1470" h="1" fill="none" extrusionOk="0">
                  <a:moveTo>
                    <a:pt x="1469" y="1"/>
                  </a:moveTo>
                  <a:lnTo>
                    <a:pt x="1" y="1"/>
                  </a:lnTo>
                </a:path>
              </a:pathLst>
            </a:custGeom>
            <a:noFill/>
            <a:ln w="105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"/>
            <p:cNvSpPr/>
            <p:nvPr/>
          </p:nvSpPr>
          <p:spPr>
            <a:xfrm>
              <a:off x="834025" y="5089226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"/>
            <p:cNvSpPr/>
            <p:nvPr/>
          </p:nvSpPr>
          <p:spPr>
            <a:xfrm>
              <a:off x="1363575" y="4854139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"/>
            <p:cNvSpPr/>
            <p:nvPr/>
          </p:nvSpPr>
          <p:spPr>
            <a:xfrm>
              <a:off x="1592175" y="5082739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"/>
            <p:cNvSpPr/>
            <p:nvPr/>
          </p:nvSpPr>
          <p:spPr>
            <a:xfrm>
              <a:off x="1287375" y="5006539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04" name="Google Shape;504;p3"/>
            <p:cNvGrpSpPr/>
            <p:nvPr/>
          </p:nvGrpSpPr>
          <p:grpSpPr>
            <a:xfrm rot="-7200044">
              <a:off x="2410723" y="4905087"/>
              <a:ext cx="295269" cy="219945"/>
              <a:chOff x="318975" y="5094014"/>
              <a:chExt cx="295275" cy="219950"/>
            </a:xfrm>
          </p:grpSpPr>
          <p:sp>
            <p:nvSpPr>
              <p:cNvPr id="505" name="Google Shape;505;p3"/>
              <p:cNvSpPr/>
              <p:nvPr/>
            </p:nvSpPr>
            <p:spPr>
              <a:xfrm>
                <a:off x="318975" y="5094014"/>
                <a:ext cx="295275" cy="219950"/>
              </a:xfrm>
              <a:custGeom>
                <a:avLst/>
                <a:gdLst/>
                <a:ahLst/>
                <a:cxnLst/>
                <a:rect l="l" t="t" r="r" b="b"/>
                <a:pathLst>
                  <a:path w="11811" h="8798" fill="none" extrusionOk="0">
                    <a:moveTo>
                      <a:pt x="11810" y="0"/>
                    </a:moveTo>
                    <a:lnTo>
                      <a:pt x="2938" y="8200"/>
                    </a:lnTo>
                    <a:lnTo>
                      <a:pt x="0" y="879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3"/>
              <p:cNvSpPr/>
              <p:nvPr/>
            </p:nvSpPr>
            <p:spPr>
              <a:xfrm>
                <a:off x="371525" y="5133889"/>
                <a:ext cx="189000" cy="127375"/>
              </a:xfrm>
              <a:custGeom>
                <a:avLst/>
                <a:gdLst/>
                <a:ahLst/>
                <a:cxnLst/>
                <a:rect l="l" t="t" r="r" b="b"/>
                <a:pathLst>
                  <a:path w="7560" h="5095" fill="none" extrusionOk="0">
                    <a:moveTo>
                      <a:pt x="773" y="5094"/>
                    </a:moveTo>
                    <a:lnTo>
                      <a:pt x="0" y="3511"/>
                    </a:lnTo>
                    <a:lnTo>
                      <a:pt x="7559" y="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3"/>
              <p:cNvSpPr/>
              <p:nvPr/>
            </p:nvSpPr>
            <p:spPr>
              <a:xfrm>
                <a:off x="411275" y="5102314"/>
                <a:ext cx="194525" cy="197600"/>
              </a:xfrm>
              <a:custGeom>
                <a:avLst/>
                <a:gdLst/>
                <a:ahLst/>
                <a:cxnLst/>
                <a:rect l="l" t="t" r="r" b="b"/>
                <a:pathLst>
                  <a:path w="7781" h="7904" fill="none" extrusionOk="0">
                    <a:moveTo>
                      <a:pt x="0" y="7216"/>
                    </a:moveTo>
                    <a:lnTo>
                      <a:pt x="311" y="7903"/>
                    </a:lnTo>
                    <a:lnTo>
                      <a:pt x="7780" y="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3"/>
              <p:cNvSpPr/>
              <p:nvPr/>
            </p:nvSpPr>
            <p:spPr>
              <a:xfrm>
                <a:off x="419025" y="5094064"/>
                <a:ext cx="194825" cy="205850"/>
              </a:xfrm>
              <a:custGeom>
                <a:avLst/>
                <a:gdLst/>
                <a:ahLst/>
                <a:cxnLst/>
                <a:rect l="l" t="t" r="r" b="b"/>
                <a:pathLst>
                  <a:path w="7793" h="8234" fill="none" extrusionOk="0">
                    <a:moveTo>
                      <a:pt x="7792" y="0"/>
                    </a:moveTo>
                    <a:lnTo>
                      <a:pt x="1" y="8233"/>
                    </a:lnTo>
                    <a:lnTo>
                      <a:pt x="3190" y="707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09" name="Google Shape;509;p3"/>
            <p:cNvGrpSpPr/>
            <p:nvPr/>
          </p:nvGrpSpPr>
          <p:grpSpPr>
            <a:xfrm>
              <a:off x="2384550" y="5042214"/>
              <a:ext cx="73475" cy="73575"/>
              <a:chOff x="281850" y="5028189"/>
              <a:chExt cx="73475" cy="73575"/>
            </a:xfrm>
          </p:grpSpPr>
          <p:sp>
            <p:nvSpPr>
              <p:cNvPr id="510" name="Google Shape;510;p3"/>
              <p:cNvSpPr/>
              <p:nvPr/>
            </p:nvSpPr>
            <p:spPr>
              <a:xfrm>
                <a:off x="318550" y="5028189"/>
                <a:ext cx="25" cy="735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943" fill="none" extrusionOk="0">
                    <a:moveTo>
                      <a:pt x="1" y="1"/>
                    </a:moveTo>
                    <a:lnTo>
                      <a:pt x="1" y="2942"/>
                    </a:lnTo>
                  </a:path>
                </a:pathLst>
              </a:custGeom>
              <a:noFill/>
              <a:ln w="1050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3"/>
              <p:cNvSpPr/>
              <p:nvPr/>
            </p:nvSpPr>
            <p:spPr>
              <a:xfrm>
                <a:off x="281850" y="5064939"/>
                <a:ext cx="734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939" h="1" fill="none" extrusionOk="0">
                    <a:moveTo>
                      <a:pt x="2939" y="1"/>
                    </a:moveTo>
                    <a:lnTo>
                      <a:pt x="0" y="1"/>
                    </a:lnTo>
                  </a:path>
                </a:pathLst>
              </a:custGeom>
              <a:noFill/>
              <a:ln w="1050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12" name="Google Shape;512;p3"/>
            <p:cNvSpPr/>
            <p:nvPr/>
          </p:nvSpPr>
          <p:spPr>
            <a:xfrm rot="-9900040">
              <a:off x="2151553" y="4836620"/>
              <a:ext cx="153045" cy="166795"/>
            </a:xfrm>
            <a:custGeom>
              <a:avLst/>
              <a:gdLst/>
              <a:ahLst/>
              <a:cxnLst/>
              <a:rect l="l" t="t" r="r" b="b"/>
              <a:pathLst>
                <a:path w="6122" h="6672" fill="none" extrusionOk="0">
                  <a:moveTo>
                    <a:pt x="6122" y="962"/>
                  </a:moveTo>
                  <a:lnTo>
                    <a:pt x="4550" y="0"/>
                  </a:lnTo>
                  <a:lnTo>
                    <a:pt x="5996" y="3291"/>
                  </a:lnTo>
                  <a:lnTo>
                    <a:pt x="1" y="6671"/>
                  </a:lnTo>
                </a:path>
              </a:pathLst>
            </a:custGeom>
            <a:noFill/>
            <a:ln w="105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"/>
            <p:cNvSpPr/>
            <p:nvPr/>
          </p:nvSpPr>
          <p:spPr>
            <a:xfrm>
              <a:off x="2635825" y="4891426"/>
              <a:ext cx="36750" cy="25"/>
            </a:xfrm>
            <a:custGeom>
              <a:avLst/>
              <a:gdLst/>
              <a:ahLst/>
              <a:cxnLst/>
              <a:rect l="l" t="t" r="r" b="b"/>
              <a:pathLst>
                <a:path w="1470" h="1" fill="none" extrusionOk="0">
                  <a:moveTo>
                    <a:pt x="1469" y="1"/>
                  </a:moveTo>
                  <a:lnTo>
                    <a:pt x="1" y="1"/>
                  </a:lnTo>
                </a:path>
              </a:pathLst>
            </a:custGeom>
            <a:noFill/>
            <a:ln w="105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"/>
            <p:cNvSpPr/>
            <p:nvPr/>
          </p:nvSpPr>
          <p:spPr>
            <a:xfrm>
              <a:off x="2245625" y="5050351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"/>
            <p:cNvSpPr/>
            <p:nvPr/>
          </p:nvSpPr>
          <p:spPr>
            <a:xfrm>
              <a:off x="2404013" y="4857751"/>
              <a:ext cx="15800" cy="15775"/>
            </a:xfrm>
            <a:custGeom>
              <a:avLst/>
              <a:gdLst/>
              <a:ahLst/>
              <a:cxnLst/>
              <a:rect l="l" t="t" r="r" b="b"/>
              <a:pathLst>
                <a:path w="632" h="631" extrusionOk="0">
                  <a:moveTo>
                    <a:pt x="316" y="0"/>
                  </a:moveTo>
                  <a:cubicBezTo>
                    <a:pt x="143" y="0"/>
                    <a:pt x="1" y="141"/>
                    <a:pt x="1" y="315"/>
                  </a:cubicBezTo>
                  <a:cubicBezTo>
                    <a:pt x="1" y="490"/>
                    <a:pt x="143" y="631"/>
                    <a:pt x="316" y="631"/>
                  </a:cubicBezTo>
                  <a:cubicBezTo>
                    <a:pt x="491" y="631"/>
                    <a:pt x="632" y="490"/>
                    <a:pt x="632" y="315"/>
                  </a:cubicBezTo>
                  <a:cubicBezTo>
                    <a:pt x="632" y="141"/>
                    <a:pt x="491" y="0"/>
                    <a:pt x="31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16" name="Google Shape;516;p3"/>
            <p:cNvGrpSpPr/>
            <p:nvPr/>
          </p:nvGrpSpPr>
          <p:grpSpPr>
            <a:xfrm rot="5400000">
              <a:off x="2766992" y="4801701"/>
              <a:ext cx="230300" cy="257700"/>
              <a:chOff x="-126275" y="4801964"/>
              <a:chExt cx="230300" cy="257700"/>
            </a:xfrm>
          </p:grpSpPr>
          <p:sp>
            <p:nvSpPr>
              <p:cNvPr id="517" name="Google Shape;517;p3"/>
              <p:cNvSpPr/>
              <p:nvPr/>
            </p:nvSpPr>
            <p:spPr>
              <a:xfrm>
                <a:off x="-126275" y="4801964"/>
                <a:ext cx="230300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9212" h="10308" fill="none" extrusionOk="0">
                    <a:moveTo>
                      <a:pt x="0" y="5975"/>
                    </a:moveTo>
                    <a:lnTo>
                      <a:pt x="2374" y="10308"/>
                    </a:lnTo>
                    <a:cubicBezTo>
                      <a:pt x="3317" y="9339"/>
                      <a:pt x="4404" y="8296"/>
                      <a:pt x="5633" y="7238"/>
                    </a:cubicBezTo>
                    <a:cubicBezTo>
                      <a:pt x="6917" y="6132"/>
                      <a:pt x="8126" y="5211"/>
                      <a:pt x="9212" y="4447"/>
                    </a:cubicBezTo>
                    <a:cubicBezTo>
                      <a:pt x="8414" y="2964"/>
                      <a:pt x="7620" y="1483"/>
                      <a:pt x="6825" y="0"/>
                    </a:cubicBezTo>
                    <a:cubicBezTo>
                      <a:pt x="5872" y="597"/>
                      <a:pt x="4743" y="1388"/>
                      <a:pt x="3527" y="2429"/>
                    </a:cubicBezTo>
                    <a:cubicBezTo>
                      <a:pt x="2070" y="3674"/>
                      <a:pt x="894" y="4924"/>
                      <a:pt x="0" y="5975"/>
                    </a:cubicBez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3"/>
              <p:cNvSpPr/>
              <p:nvPr/>
            </p:nvSpPr>
            <p:spPr>
              <a:xfrm>
                <a:off x="-93625" y="4943489"/>
                <a:ext cx="421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3098" fill="none" extrusionOk="0">
                    <a:moveTo>
                      <a:pt x="1" y="1"/>
                    </a:moveTo>
                    <a:lnTo>
                      <a:pt x="1684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3"/>
              <p:cNvSpPr/>
              <p:nvPr/>
            </p:nvSpPr>
            <p:spPr>
              <a:xfrm>
                <a:off x="-74825" y="4921064"/>
                <a:ext cx="422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098" fill="none" extrusionOk="0">
                    <a:moveTo>
                      <a:pt x="1" y="0"/>
                    </a:moveTo>
                    <a:lnTo>
                      <a:pt x="1687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3"/>
              <p:cNvSpPr/>
              <p:nvPr/>
            </p:nvSpPr>
            <p:spPr>
              <a:xfrm>
                <a:off x="20075" y="4844889"/>
                <a:ext cx="421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098" fill="none" extrusionOk="0">
                    <a:moveTo>
                      <a:pt x="0" y="0"/>
                    </a:moveTo>
                    <a:lnTo>
                      <a:pt x="1684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3"/>
              <p:cNvSpPr/>
              <p:nvPr/>
            </p:nvSpPr>
            <p:spPr>
              <a:xfrm>
                <a:off x="-5150" y="4861914"/>
                <a:ext cx="4210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101" fill="none" extrusionOk="0">
                    <a:moveTo>
                      <a:pt x="0" y="0"/>
                    </a:moveTo>
                    <a:lnTo>
                      <a:pt x="1684" y="310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3"/>
              <p:cNvSpPr/>
              <p:nvPr/>
            </p:nvSpPr>
            <p:spPr>
              <a:xfrm>
                <a:off x="-30300" y="4881114"/>
                <a:ext cx="421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101" fill="none" extrusionOk="0">
                    <a:moveTo>
                      <a:pt x="0" y="0"/>
                    </a:moveTo>
                    <a:lnTo>
                      <a:pt x="1685" y="3101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3"/>
              <p:cNvSpPr/>
              <p:nvPr/>
            </p:nvSpPr>
            <p:spPr>
              <a:xfrm>
                <a:off x="-54325" y="4901039"/>
                <a:ext cx="421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098" fill="none" extrusionOk="0">
                    <a:moveTo>
                      <a:pt x="1" y="1"/>
                    </a:moveTo>
                    <a:lnTo>
                      <a:pt x="1686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24" name="Google Shape;524;p3"/>
            <p:cNvGrpSpPr/>
            <p:nvPr/>
          </p:nvGrpSpPr>
          <p:grpSpPr>
            <a:xfrm rot="10800000" flipH="1">
              <a:off x="3123725" y="4979351"/>
              <a:ext cx="230300" cy="257700"/>
              <a:chOff x="-126275" y="4801964"/>
              <a:chExt cx="230300" cy="257700"/>
            </a:xfrm>
          </p:grpSpPr>
          <p:sp>
            <p:nvSpPr>
              <p:cNvPr id="525" name="Google Shape;525;p3"/>
              <p:cNvSpPr/>
              <p:nvPr/>
            </p:nvSpPr>
            <p:spPr>
              <a:xfrm>
                <a:off x="-126275" y="4801964"/>
                <a:ext cx="230300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9212" h="10308" fill="none" extrusionOk="0">
                    <a:moveTo>
                      <a:pt x="0" y="5975"/>
                    </a:moveTo>
                    <a:lnTo>
                      <a:pt x="2374" y="10308"/>
                    </a:lnTo>
                    <a:cubicBezTo>
                      <a:pt x="3317" y="9339"/>
                      <a:pt x="4404" y="8296"/>
                      <a:pt x="5633" y="7238"/>
                    </a:cubicBezTo>
                    <a:cubicBezTo>
                      <a:pt x="6917" y="6132"/>
                      <a:pt x="8126" y="5211"/>
                      <a:pt x="9212" y="4447"/>
                    </a:cubicBezTo>
                    <a:cubicBezTo>
                      <a:pt x="8414" y="2964"/>
                      <a:pt x="7620" y="1483"/>
                      <a:pt x="6825" y="0"/>
                    </a:cubicBezTo>
                    <a:cubicBezTo>
                      <a:pt x="5872" y="597"/>
                      <a:pt x="4743" y="1388"/>
                      <a:pt x="3527" y="2429"/>
                    </a:cubicBezTo>
                    <a:cubicBezTo>
                      <a:pt x="2070" y="3674"/>
                      <a:pt x="894" y="4924"/>
                      <a:pt x="0" y="5975"/>
                    </a:cubicBez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3"/>
              <p:cNvSpPr/>
              <p:nvPr/>
            </p:nvSpPr>
            <p:spPr>
              <a:xfrm>
                <a:off x="-93625" y="4943489"/>
                <a:ext cx="421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3098" fill="none" extrusionOk="0">
                    <a:moveTo>
                      <a:pt x="1" y="1"/>
                    </a:moveTo>
                    <a:lnTo>
                      <a:pt x="1684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3"/>
              <p:cNvSpPr/>
              <p:nvPr/>
            </p:nvSpPr>
            <p:spPr>
              <a:xfrm>
                <a:off x="-74825" y="4921064"/>
                <a:ext cx="422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098" fill="none" extrusionOk="0">
                    <a:moveTo>
                      <a:pt x="1" y="0"/>
                    </a:moveTo>
                    <a:lnTo>
                      <a:pt x="1687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528;p3"/>
              <p:cNvSpPr/>
              <p:nvPr/>
            </p:nvSpPr>
            <p:spPr>
              <a:xfrm>
                <a:off x="20075" y="4844889"/>
                <a:ext cx="421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098" fill="none" extrusionOk="0">
                    <a:moveTo>
                      <a:pt x="0" y="0"/>
                    </a:moveTo>
                    <a:lnTo>
                      <a:pt x="1684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529;p3"/>
              <p:cNvSpPr/>
              <p:nvPr/>
            </p:nvSpPr>
            <p:spPr>
              <a:xfrm>
                <a:off x="-5150" y="4861914"/>
                <a:ext cx="4210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101" fill="none" extrusionOk="0">
                    <a:moveTo>
                      <a:pt x="0" y="0"/>
                    </a:moveTo>
                    <a:lnTo>
                      <a:pt x="1684" y="310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530;p3"/>
              <p:cNvSpPr/>
              <p:nvPr/>
            </p:nvSpPr>
            <p:spPr>
              <a:xfrm>
                <a:off x="-30300" y="4881114"/>
                <a:ext cx="421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101" fill="none" extrusionOk="0">
                    <a:moveTo>
                      <a:pt x="0" y="0"/>
                    </a:moveTo>
                    <a:lnTo>
                      <a:pt x="1685" y="3101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531;p3"/>
              <p:cNvSpPr/>
              <p:nvPr/>
            </p:nvSpPr>
            <p:spPr>
              <a:xfrm>
                <a:off x="-54325" y="4901039"/>
                <a:ext cx="421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098" fill="none" extrusionOk="0">
                    <a:moveTo>
                      <a:pt x="1" y="1"/>
                    </a:moveTo>
                    <a:lnTo>
                      <a:pt x="1686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2" name="Google Shape;532;p3"/>
            <p:cNvGrpSpPr/>
            <p:nvPr/>
          </p:nvGrpSpPr>
          <p:grpSpPr>
            <a:xfrm rot="5400000" flipH="1">
              <a:off x="3890917" y="4979351"/>
              <a:ext cx="230300" cy="257700"/>
              <a:chOff x="-126275" y="4801964"/>
              <a:chExt cx="230300" cy="257700"/>
            </a:xfrm>
          </p:grpSpPr>
          <p:sp>
            <p:nvSpPr>
              <p:cNvPr id="533" name="Google Shape;533;p3"/>
              <p:cNvSpPr/>
              <p:nvPr/>
            </p:nvSpPr>
            <p:spPr>
              <a:xfrm>
                <a:off x="-126275" y="4801964"/>
                <a:ext cx="230300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9212" h="10308" fill="none" extrusionOk="0">
                    <a:moveTo>
                      <a:pt x="0" y="5975"/>
                    </a:moveTo>
                    <a:lnTo>
                      <a:pt x="2374" y="10308"/>
                    </a:lnTo>
                    <a:cubicBezTo>
                      <a:pt x="3317" y="9339"/>
                      <a:pt x="4404" y="8296"/>
                      <a:pt x="5633" y="7238"/>
                    </a:cubicBezTo>
                    <a:cubicBezTo>
                      <a:pt x="6917" y="6132"/>
                      <a:pt x="8126" y="5211"/>
                      <a:pt x="9212" y="4447"/>
                    </a:cubicBezTo>
                    <a:cubicBezTo>
                      <a:pt x="8414" y="2964"/>
                      <a:pt x="7620" y="1483"/>
                      <a:pt x="6825" y="0"/>
                    </a:cubicBezTo>
                    <a:cubicBezTo>
                      <a:pt x="5872" y="597"/>
                      <a:pt x="4743" y="1388"/>
                      <a:pt x="3527" y="2429"/>
                    </a:cubicBezTo>
                    <a:cubicBezTo>
                      <a:pt x="2070" y="3674"/>
                      <a:pt x="894" y="4924"/>
                      <a:pt x="0" y="5975"/>
                    </a:cubicBez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3"/>
              <p:cNvSpPr/>
              <p:nvPr/>
            </p:nvSpPr>
            <p:spPr>
              <a:xfrm>
                <a:off x="-93625" y="4943489"/>
                <a:ext cx="421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3098" fill="none" extrusionOk="0">
                    <a:moveTo>
                      <a:pt x="1" y="1"/>
                    </a:moveTo>
                    <a:lnTo>
                      <a:pt x="1684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3"/>
              <p:cNvSpPr/>
              <p:nvPr/>
            </p:nvSpPr>
            <p:spPr>
              <a:xfrm>
                <a:off x="-74825" y="4921064"/>
                <a:ext cx="422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098" fill="none" extrusionOk="0">
                    <a:moveTo>
                      <a:pt x="1" y="0"/>
                    </a:moveTo>
                    <a:lnTo>
                      <a:pt x="1687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3"/>
              <p:cNvSpPr/>
              <p:nvPr/>
            </p:nvSpPr>
            <p:spPr>
              <a:xfrm>
                <a:off x="20075" y="4844889"/>
                <a:ext cx="421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098" fill="none" extrusionOk="0">
                    <a:moveTo>
                      <a:pt x="0" y="0"/>
                    </a:moveTo>
                    <a:lnTo>
                      <a:pt x="1684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3"/>
              <p:cNvSpPr/>
              <p:nvPr/>
            </p:nvSpPr>
            <p:spPr>
              <a:xfrm>
                <a:off x="-5150" y="4861914"/>
                <a:ext cx="4210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101" fill="none" extrusionOk="0">
                    <a:moveTo>
                      <a:pt x="0" y="0"/>
                    </a:moveTo>
                    <a:lnTo>
                      <a:pt x="1684" y="310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3"/>
              <p:cNvSpPr/>
              <p:nvPr/>
            </p:nvSpPr>
            <p:spPr>
              <a:xfrm>
                <a:off x="-30300" y="4881114"/>
                <a:ext cx="421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101" fill="none" extrusionOk="0">
                    <a:moveTo>
                      <a:pt x="0" y="0"/>
                    </a:moveTo>
                    <a:lnTo>
                      <a:pt x="1685" y="3101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3"/>
              <p:cNvSpPr/>
              <p:nvPr/>
            </p:nvSpPr>
            <p:spPr>
              <a:xfrm>
                <a:off x="-54325" y="4901039"/>
                <a:ext cx="421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098" fill="none" extrusionOk="0">
                    <a:moveTo>
                      <a:pt x="1" y="1"/>
                    </a:moveTo>
                    <a:lnTo>
                      <a:pt x="1686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40" name="Google Shape;540;p3"/>
            <p:cNvGrpSpPr/>
            <p:nvPr/>
          </p:nvGrpSpPr>
          <p:grpSpPr>
            <a:xfrm rot="7200044" flipH="1">
              <a:off x="3570571" y="4855828"/>
              <a:ext cx="295269" cy="219945"/>
              <a:chOff x="318975" y="5094014"/>
              <a:chExt cx="295275" cy="219950"/>
            </a:xfrm>
          </p:grpSpPr>
          <p:sp>
            <p:nvSpPr>
              <p:cNvPr id="541" name="Google Shape;541;p3"/>
              <p:cNvSpPr/>
              <p:nvPr/>
            </p:nvSpPr>
            <p:spPr>
              <a:xfrm>
                <a:off x="318975" y="5094014"/>
                <a:ext cx="295275" cy="219950"/>
              </a:xfrm>
              <a:custGeom>
                <a:avLst/>
                <a:gdLst/>
                <a:ahLst/>
                <a:cxnLst/>
                <a:rect l="l" t="t" r="r" b="b"/>
                <a:pathLst>
                  <a:path w="11811" h="8798" fill="none" extrusionOk="0">
                    <a:moveTo>
                      <a:pt x="11810" y="0"/>
                    </a:moveTo>
                    <a:lnTo>
                      <a:pt x="2938" y="8200"/>
                    </a:lnTo>
                    <a:lnTo>
                      <a:pt x="0" y="879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3"/>
              <p:cNvSpPr/>
              <p:nvPr/>
            </p:nvSpPr>
            <p:spPr>
              <a:xfrm>
                <a:off x="371525" y="5133889"/>
                <a:ext cx="189000" cy="127375"/>
              </a:xfrm>
              <a:custGeom>
                <a:avLst/>
                <a:gdLst/>
                <a:ahLst/>
                <a:cxnLst/>
                <a:rect l="l" t="t" r="r" b="b"/>
                <a:pathLst>
                  <a:path w="7560" h="5095" fill="none" extrusionOk="0">
                    <a:moveTo>
                      <a:pt x="773" y="5094"/>
                    </a:moveTo>
                    <a:lnTo>
                      <a:pt x="0" y="3511"/>
                    </a:lnTo>
                    <a:lnTo>
                      <a:pt x="7559" y="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3"/>
              <p:cNvSpPr/>
              <p:nvPr/>
            </p:nvSpPr>
            <p:spPr>
              <a:xfrm>
                <a:off x="411275" y="5102314"/>
                <a:ext cx="194525" cy="197600"/>
              </a:xfrm>
              <a:custGeom>
                <a:avLst/>
                <a:gdLst/>
                <a:ahLst/>
                <a:cxnLst/>
                <a:rect l="l" t="t" r="r" b="b"/>
                <a:pathLst>
                  <a:path w="7781" h="7904" fill="none" extrusionOk="0">
                    <a:moveTo>
                      <a:pt x="0" y="7216"/>
                    </a:moveTo>
                    <a:lnTo>
                      <a:pt x="311" y="7903"/>
                    </a:lnTo>
                    <a:lnTo>
                      <a:pt x="7780" y="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3"/>
              <p:cNvSpPr/>
              <p:nvPr/>
            </p:nvSpPr>
            <p:spPr>
              <a:xfrm>
                <a:off x="419025" y="5094064"/>
                <a:ext cx="194825" cy="205850"/>
              </a:xfrm>
              <a:custGeom>
                <a:avLst/>
                <a:gdLst/>
                <a:ahLst/>
                <a:cxnLst/>
                <a:rect l="l" t="t" r="r" b="b"/>
                <a:pathLst>
                  <a:path w="7793" h="8234" fill="none" extrusionOk="0">
                    <a:moveTo>
                      <a:pt x="7792" y="0"/>
                    </a:moveTo>
                    <a:lnTo>
                      <a:pt x="1" y="8233"/>
                    </a:lnTo>
                    <a:lnTo>
                      <a:pt x="3190" y="707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45" name="Google Shape;545;p3"/>
            <p:cNvSpPr/>
            <p:nvPr/>
          </p:nvSpPr>
          <p:spPr>
            <a:xfrm rot="-7795245">
              <a:off x="3128262" y="4830522"/>
              <a:ext cx="153043" cy="166793"/>
            </a:xfrm>
            <a:custGeom>
              <a:avLst/>
              <a:gdLst/>
              <a:ahLst/>
              <a:cxnLst/>
              <a:rect l="l" t="t" r="r" b="b"/>
              <a:pathLst>
                <a:path w="6122" h="6672" fill="none" extrusionOk="0">
                  <a:moveTo>
                    <a:pt x="6122" y="962"/>
                  </a:moveTo>
                  <a:lnTo>
                    <a:pt x="4550" y="0"/>
                  </a:lnTo>
                  <a:lnTo>
                    <a:pt x="5996" y="3291"/>
                  </a:lnTo>
                  <a:lnTo>
                    <a:pt x="1" y="6671"/>
                  </a:lnTo>
                </a:path>
              </a:pathLst>
            </a:custGeom>
            <a:noFill/>
            <a:ln w="105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46" name="Google Shape;546;p3"/>
            <p:cNvGrpSpPr/>
            <p:nvPr/>
          </p:nvGrpSpPr>
          <p:grpSpPr>
            <a:xfrm>
              <a:off x="3509725" y="4825264"/>
              <a:ext cx="73475" cy="73575"/>
              <a:chOff x="281850" y="5028189"/>
              <a:chExt cx="73475" cy="73575"/>
            </a:xfrm>
          </p:grpSpPr>
          <p:sp>
            <p:nvSpPr>
              <p:cNvPr id="547" name="Google Shape;547;p3"/>
              <p:cNvSpPr/>
              <p:nvPr/>
            </p:nvSpPr>
            <p:spPr>
              <a:xfrm>
                <a:off x="318550" y="5028189"/>
                <a:ext cx="25" cy="735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943" fill="none" extrusionOk="0">
                    <a:moveTo>
                      <a:pt x="1" y="1"/>
                    </a:moveTo>
                    <a:lnTo>
                      <a:pt x="1" y="2942"/>
                    </a:lnTo>
                  </a:path>
                </a:pathLst>
              </a:custGeom>
              <a:noFill/>
              <a:ln w="1050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3"/>
              <p:cNvSpPr/>
              <p:nvPr/>
            </p:nvSpPr>
            <p:spPr>
              <a:xfrm>
                <a:off x="281850" y="5064939"/>
                <a:ext cx="734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939" h="1" fill="none" extrusionOk="0">
                    <a:moveTo>
                      <a:pt x="2939" y="1"/>
                    </a:moveTo>
                    <a:lnTo>
                      <a:pt x="0" y="1"/>
                    </a:lnTo>
                  </a:path>
                </a:pathLst>
              </a:custGeom>
              <a:noFill/>
              <a:ln w="1050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49" name="Google Shape;549;p3"/>
            <p:cNvSpPr/>
            <p:nvPr/>
          </p:nvSpPr>
          <p:spPr>
            <a:xfrm>
              <a:off x="3783700" y="5071801"/>
              <a:ext cx="36750" cy="25"/>
            </a:xfrm>
            <a:custGeom>
              <a:avLst/>
              <a:gdLst/>
              <a:ahLst/>
              <a:cxnLst/>
              <a:rect l="l" t="t" r="r" b="b"/>
              <a:pathLst>
                <a:path w="1470" h="1" fill="none" extrusionOk="0">
                  <a:moveTo>
                    <a:pt x="1469" y="1"/>
                  </a:moveTo>
                  <a:lnTo>
                    <a:pt x="1" y="1"/>
                  </a:lnTo>
                </a:path>
              </a:pathLst>
            </a:custGeom>
            <a:noFill/>
            <a:ln w="105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"/>
            <p:cNvSpPr/>
            <p:nvPr/>
          </p:nvSpPr>
          <p:spPr>
            <a:xfrm>
              <a:off x="2881900" y="5089226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"/>
            <p:cNvSpPr/>
            <p:nvPr/>
          </p:nvSpPr>
          <p:spPr>
            <a:xfrm>
              <a:off x="3411450" y="4854139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"/>
            <p:cNvSpPr/>
            <p:nvPr/>
          </p:nvSpPr>
          <p:spPr>
            <a:xfrm>
              <a:off x="3640050" y="5082739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"/>
            <p:cNvSpPr/>
            <p:nvPr/>
          </p:nvSpPr>
          <p:spPr>
            <a:xfrm>
              <a:off x="3335250" y="5006539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"/>
            <p:cNvSpPr/>
            <p:nvPr/>
          </p:nvSpPr>
          <p:spPr>
            <a:xfrm rot="-9960077">
              <a:off x="4171748" y="4836615"/>
              <a:ext cx="153050" cy="166800"/>
            </a:xfrm>
            <a:custGeom>
              <a:avLst/>
              <a:gdLst/>
              <a:ahLst/>
              <a:cxnLst/>
              <a:rect l="l" t="t" r="r" b="b"/>
              <a:pathLst>
                <a:path w="6122" h="6672" fill="none" extrusionOk="0">
                  <a:moveTo>
                    <a:pt x="6122" y="962"/>
                  </a:moveTo>
                  <a:lnTo>
                    <a:pt x="4550" y="0"/>
                  </a:lnTo>
                  <a:lnTo>
                    <a:pt x="5996" y="3291"/>
                  </a:lnTo>
                  <a:lnTo>
                    <a:pt x="1" y="6671"/>
                  </a:lnTo>
                </a:path>
              </a:pathLst>
            </a:custGeom>
            <a:noFill/>
            <a:ln w="105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55" name="Google Shape;555;p3"/>
            <p:cNvGrpSpPr/>
            <p:nvPr/>
          </p:nvGrpSpPr>
          <p:grpSpPr>
            <a:xfrm rot="7200044" flipH="1">
              <a:off x="4343421" y="4987153"/>
              <a:ext cx="295269" cy="219945"/>
              <a:chOff x="318975" y="5094014"/>
              <a:chExt cx="295275" cy="219950"/>
            </a:xfrm>
          </p:grpSpPr>
          <p:sp>
            <p:nvSpPr>
              <p:cNvPr id="556" name="Google Shape;556;p3"/>
              <p:cNvSpPr/>
              <p:nvPr/>
            </p:nvSpPr>
            <p:spPr>
              <a:xfrm>
                <a:off x="318975" y="5094014"/>
                <a:ext cx="295275" cy="219950"/>
              </a:xfrm>
              <a:custGeom>
                <a:avLst/>
                <a:gdLst/>
                <a:ahLst/>
                <a:cxnLst/>
                <a:rect l="l" t="t" r="r" b="b"/>
                <a:pathLst>
                  <a:path w="11811" h="8798" fill="none" extrusionOk="0">
                    <a:moveTo>
                      <a:pt x="11810" y="0"/>
                    </a:moveTo>
                    <a:lnTo>
                      <a:pt x="2938" y="8200"/>
                    </a:lnTo>
                    <a:lnTo>
                      <a:pt x="0" y="879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" name="Google Shape;557;p3"/>
              <p:cNvSpPr/>
              <p:nvPr/>
            </p:nvSpPr>
            <p:spPr>
              <a:xfrm>
                <a:off x="371525" y="5133889"/>
                <a:ext cx="189000" cy="127375"/>
              </a:xfrm>
              <a:custGeom>
                <a:avLst/>
                <a:gdLst/>
                <a:ahLst/>
                <a:cxnLst/>
                <a:rect l="l" t="t" r="r" b="b"/>
                <a:pathLst>
                  <a:path w="7560" h="5095" fill="none" extrusionOk="0">
                    <a:moveTo>
                      <a:pt x="773" y="5094"/>
                    </a:moveTo>
                    <a:lnTo>
                      <a:pt x="0" y="3511"/>
                    </a:lnTo>
                    <a:lnTo>
                      <a:pt x="7559" y="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" name="Google Shape;558;p3"/>
              <p:cNvSpPr/>
              <p:nvPr/>
            </p:nvSpPr>
            <p:spPr>
              <a:xfrm>
                <a:off x="411275" y="5102314"/>
                <a:ext cx="194525" cy="197600"/>
              </a:xfrm>
              <a:custGeom>
                <a:avLst/>
                <a:gdLst/>
                <a:ahLst/>
                <a:cxnLst/>
                <a:rect l="l" t="t" r="r" b="b"/>
                <a:pathLst>
                  <a:path w="7781" h="7904" fill="none" extrusionOk="0">
                    <a:moveTo>
                      <a:pt x="0" y="7216"/>
                    </a:moveTo>
                    <a:lnTo>
                      <a:pt x="311" y="7903"/>
                    </a:lnTo>
                    <a:lnTo>
                      <a:pt x="7780" y="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" name="Google Shape;559;p3"/>
              <p:cNvSpPr/>
              <p:nvPr/>
            </p:nvSpPr>
            <p:spPr>
              <a:xfrm>
                <a:off x="419025" y="5094064"/>
                <a:ext cx="194825" cy="205850"/>
              </a:xfrm>
              <a:custGeom>
                <a:avLst/>
                <a:gdLst/>
                <a:ahLst/>
                <a:cxnLst/>
                <a:rect l="l" t="t" r="r" b="b"/>
                <a:pathLst>
                  <a:path w="7793" h="8234" fill="none" extrusionOk="0">
                    <a:moveTo>
                      <a:pt x="7792" y="0"/>
                    </a:moveTo>
                    <a:lnTo>
                      <a:pt x="1" y="8233"/>
                    </a:lnTo>
                    <a:lnTo>
                      <a:pt x="3190" y="707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60" name="Google Shape;560;p3"/>
            <p:cNvSpPr/>
            <p:nvPr/>
          </p:nvSpPr>
          <p:spPr>
            <a:xfrm>
              <a:off x="4268950" y="5025589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61" name="Google Shape;561;p3"/>
            <p:cNvGrpSpPr/>
            <p:nvPr/>
          </p:nvGrpSpPr>
          <p:grpSpPr>
            <a:xfrm rot="5400000">
              <a:off x="4695817" y="4801701"/>
              <a:ext cx="230300" cy="257700"/>
              <a:chOff x="-126275" y="4801964"/>
              <a:chExt cx="230300" cy="257700"/>
            </a:xfrm>
          </p:grpSpPr>
          <p:sp>
            <p:nvSpPr>
              <p:cNvPr id="562" name="Google Shape;562;p3"/>
              <p:cNvSpPr/>
              <p:nvPr/>
            </p:nvSpPr>
            <p:spPr>
              <a:xfrm>
                <a:off x="-126275" y="4801964"/>
                <a:ext cx="230300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9212" h="10308" fill="none" extrusionOk="0">
                    <a:moveTo>
                      <a:pt x="0" y="5975"/>
                    </a:moveTo>
                    <a:lnTo>
                      <a:pt x="2374" y="10308"/>
                    </a:lnTo>
                    <a:cubicBezTo>
                      <a:pt x="3317" y="9339"/>
                      <a:pt x="4404" y="8296"/>
                      <a:pt x="5633" y="7238"/>
                    </a:cubicBezTo>
                    <a:cubicBezTo>
                      <a:pt x="6917" y="6132"/>
                      <a:pt x="8126" y="5211"/>
                      <a:pt x="9212" y="4447"/>
                    </a:cubicBezTo>
                    <a:cubicBezTo>
                      <a:pt x="8414" y="2964"/>
                      <a:pt x="7620" y="1483"/>
                      <a:pt x="6825" y="0"/>
                    </a:cubicBezTo>
                    <a:cubicBezTo>
                      <a:pt x="5872" y="597"/>
                      <a:pt x="4743" y="1388"/>
                      <a:pt x="3527" y="2429"/>
                    </a:cubicBezTo>
                    <a:cubicBezTo>
                      <a:pt x="2070" y="3674"/>
                      <a:pt x="894" y="4924"/>
                      <a:pt x="0" y="5975"/>
                    </a:cubicBez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3"/>
              <p:cNvSpPr/>
              <p:nvPr/>
            </p:nvSpPr>
            <p:spPr>
              <a:xfrm>
                <a:off x="-93625" y="4943489"/>
                <a:ext cx="421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3098" fill="none" extrusionOk="0">
                    <a:moveTo>
                      <a:pt x="1" y="1"/>
                    </a:moveTo>
                    <a:lnTo>
                      <a:pt x="1684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564;p3"/>
              <p:cNvSpPr/>
              <p:nvPr/>
            </p:nvSpPr>
            <p:spPr>
              <a:xfrm>
                <a:off x="-74825" y="4921064"/>
                <a:ext cx="422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098" fill="none" extrusionOk="0">
                    <a:moveTo>
                      <a:pt x="1" y="0"/>
                    </a:moveTo>
                    <a:lnTo>
                      <a:pt x="1687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565;p3"/>
              <p:cNvSpPr/>
              <p:nvPr/>
            </p:nvSpPr>
            <p:spPr>
              <a:xfrm>
                <a:off x="20075" y="4844889"/>
                <a:ext cx="421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098" fill="none" extrusionOk="0">
                    <a:moveTo>
                      <a:pt x="0" y="0"/>
                    </a:moveTo>
                    <a:lnTo>
                      <a:pt x="1684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3"/>
              <p:cNvSpPr/>
              <p:nvPr/>
            </p:nvSpPr>
            <p:spPr>
              <a:xfrm>
                <a:off x="-5150" y="4861914"/>
                <a:ext cx="4210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101" fill="none" extrusionOk="0">
                    <a:moveTo>
                      <a:pt x="0" y="0"/>
                    </a:moveTo>
                    <a:lnTo>
                      <a:pt x="1684" y="310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" name="Google Shape;567;p3"/>
              <p:cNvSpPr/>
              <p:nvPr/>
            </p:nvSpPr>
            <p:spPr>
              <a:xfrm>
                <a:off x="-30300" y="4881114"/>
                <a:ext cx="421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101" fill="none" extrusionOk="0">
                    <a:moveTo>
                      <a:pt x="0" y="0"/>
                    </a:moveTo>
                    <a:lnTo>
                      <a:pt x="1685" y="3101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" name="Google Shape;568;p3"/>
              <p:cNvSpPr/>
              <p:nvPr/>
            </p:nvSpPr>
            <p:spPr>
              <a:xfrm>
                <a:off x="-54325" y="4901039"/>
                <a:ext cx="421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098" fill="none" extrusionOk="0">
                    <a:moveTo>
                      <a:pt x="1" y="1"/>
                    </a:moveTo>
                    <a:lnTo>
                      <a:pt x="1686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69" name="Google Shape;569;p3"/>
            <p:cNvGrpSpPr/>
            <p:nvPr/>
          </p:nvGrpSpPr>
          <p:grpSpPr>
            <a:xfrm rot="10800000" flipH="1">
              <a:off x="5052550" y="4979351"/>
              <a:ext cx="230300" cy="257700"/>
              <a:chOff x="-126275" y="4801964"/>
              <a:chExt cx="230300" cy="257700"/>
            </a:xfrm>
          </p:grpSpPr>
          <p:sp>
            <p:nvSpPr>
              <p:cNvPr id="570" name="Google Shape;570;p3"/>
              <p:cNvSpPr/>
              <p:nvPr/>
            </p:nvSpPr>
            <p:spPr>
              <a:xfrm>
                <a:off x="-126275" y="4801964"/>
                <a:ext cx="230300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9212" h="10308" fill="none" extrusionOk="0">
                    <a:moveTo>
                      <a:pt x="0" y="5975"/>
                    </a:moveTo>
                    <a:lnTo>
                      <a:pt x="2374" y="10308"/>
                    </a:lnTo>
                    <a:cubicBezTo>
                      <a:pt x="3317" y="9339"/>
                      <a:pt x="4404" y="8296"/>
                      <a:pt x="5633" y="7238"/>
                    </a:cubicBezTo>
                    <a:cubicBezTo>
                      <a:pt x="6917" y="6132"/>
                      <a:pt x="8126" y="5211"/>
                      <a:pt x="9212" y="4447"/>
                    </a:cubicBezTo>
                    <a:cubicBezTo>
                      <a:pt x="8414" y="2964"/>
                      <a:pt x="7620" y="1483"/>
                      <a:pt x="6825" y="0"/>
                    </a:cubicBezTo>
                    <a:cubicBezTo>
                      <a:pt x="5872" y="597"/>
                      <a:pt x="4743" y="1388"/>
                      <a:pt x="3527" y="2429"/>
                    </a:cubicBezTo>
                    <a:cubicBezTo>
                      <a:pt x="2070" y="3674"/>
                      <a:pt x="894" y="4924"/>
                      <a:pt x="0" y="5975"/>
                    </a:cubicBez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" name="Google Shape;571;p3"/>
              <p:cNvSpPr/>
              <p:nvPr/>
            </p:nvSpPr>
            <p:spPr>
              <a:xfrm>
                <a:off x="-93625" y="4943489"/>
                <a:ext cx="421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3098" fill="none" extrusionOk="0">
                    <a:moveTo>
                      <a:pt x="1" y="1"/>
                    </a:moveTo>
                    <a:lnTo>
                      <a:pt x="1684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572;p3"/>
              <p:cNvSpPr/>
              <p:nvPr/>
            </p:nvSpPr>
            <p:spPr>
              <a:xfrm>
                <a:off x="-74825" y="4921064"/>
                <a:ext cx="422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098" fill="none" extrusionOk="0">
                    <a:moveTo>
                      <a:pt x="1" y="0"/>
                    </a:moveTo>
                    <a:lnTo>
                      <a:pt x="1687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3"/>
              <p:cNvSpPr/>
              <p:nvPr/>
            </p:nvSpPr>
            <p:spPr>
              <a:xfrm>
                <a:off x="20075" y="4844889"/>
                <a:ext cx="421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098" fill="none" extrusionOk="0">
                    <a:moveTo>
                      <a:pt x="0" y="0"/>
                    </a:moveTo>
                    <a:lnTo>
                      <a:pt x="1684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3"/>
              <p:cNvSpPr/>
              <p:nvPr/>
            </p:nvSpPr>
            <p:spPr>
              <a:xfrm>
                <a:off x="-5150" y="4861914"/>
                <a:ext cx="4210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101" fill="none" extrusionOk="0">
                    <a:moveTo>
                      <a:pt x="0" y="0"/>
                    </a:moveTo>
                    <a:lnTo>
                      <a:pt x="1684" y="310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575;p3"/>
              <p:cNvSpPr/>
              <p:nvPr/>
            </p:nvSpPr>
            <p:spPr>
              <a:xfrm>
                <a:off x="-30300" y="4881114"/>
                <a:ext cx="421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101" fill="none" extrusionOk="0">
                    <a:moveTo>
                      <a:pt x="0" y="0"/>
                    </a:moveTo>
                    <a:lnTo>
                      <a:pt x="1685" y="3101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576;p3"/>
              <p:cNvSpPr/>
              <p:nvPr/>
            </p:nvSpPr>
            <p:spPr>
              <a:xfrm>
                <a:off x="-54325" y="4901039"/>
                <a:ext cx="421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098" fill="none" extrusionOk="0">
                    <a:moveTo>
                      <a:pt x="1" y="1"/>
                    </a:moveTo>
                    <a:lnTo>
                      <a:pt x="1686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77" name="Google Shape;577;p3"/>
            <p:cNvGrpSpPr/>
            <p:nvPr/>
          </p:nvGrpSpPr>
          <p:grpSpPr>
            <a:xfrm rot="5400000" flipH="1">
              <a:off x="5819742" y="4979351"/>
              <a:ext cx="230300" cy="257700"/>
              <a:chOff x="-126275" y="4801964"/>
              <a:chExt cx="230300" cy="257700"/>
            </a:xfrm>
          </p:grpSpPr>
          <p:sp>
            <p:nvSpPr>
              <p:cNvPr id="578" name="Google Shape;578;p3"/>
              <p:cNvSpPr/>
              <p:nvPr/>
            </p:nvSpPr>
            <p:spPr>
              <a:xfrm>
                <a:off x="-126275" y="4801964"/>
                <a:ext cx="230300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9212" h="10308" fill="none" extrusionOk="0">
                    <a:moveTo>
                      <a:pt x="0" y="5975"/>
                    </a:moveTo>
                    <a:lnTo>
                      <a:pt x="2374" y="10308"/>
                    </a:lnTo>
                    <a:cubicBezTo>
                      <a:pt x="3317" y="9339"/>
                      <a:pt x="4404" y="8296"/>
                      <a:pt x="5633" y="7238"/>
                    </a:cubicBezTo>
                    <a:cubicBezTo>
                      <a:pt x="6917" y="6132"/>
                      <a:pt x="8126" y="5211"/>
                      <a:pt x="9212" y="4447"/>
                    </a:cubicBezTo>
                    <a:cubicBezTo>
                      <a:pt x="8414" y="2964"/>
                      <a:pt x="7620" y="1483"/>
                      <a:pt x="6825" y="0"/>
                    </a:cubicBezTo>
                    <a:cubicBezTo>
                      <a:pt x="5872" y="597"/>
                      <a:pt x="4743" y="1388"/>
                      <a:pt x="3527" y="2429"/>
                    </a:cubicBezTo>
                    <a:cubicBezTo>
                      <a:pt x="2070" y="3674"/>
                      <a:pt x="894" y="4924"/>
                      <a:pt x="0" y="5975"/>
                    </a:cubicBez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579;p3"/>
              <p:cNvSpPr/>
              <p:nvPr/>
            </p:nvSpPr>
            <p:spPr>
              <a:xfrm>
                <a:off x="-93625" y="4943489"/>
                <a:ext cx="421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3098" fill="none" extrusionOk="0">
                    <a:moveTo>
                      <a:pt x="1" y="1"/>
                    </a:moveTo>
                    <a:lnTo>
                      <a:pt x="1684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" name="Google Shape;580;p3"/>
              <p:cNvSpPr/>
              <p:nvPr/>
            </p:nvSpPr>
            <p:spPr>
              <a:xfrm>
                <a:off x="-74825" y="4921064"/>
                <a:ext cx="422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098" fill="none" extrusionOk="0">
                    <a:moveTo>
                      <a:pt x="1" y="0"/>
                    </a:moveTo>
                    <a:lnTo>
                      <a:pt x="1687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581;p3"/>
              <p:cNvSpPr/>
              <p:nvPr/>
            </p:nvSpPr>
            <p:spPr>
              <a:xfrm>
                <a:off x="20075" y="4844889"/>
                <a:ext cx="421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098" fill="none" extrusionOk="0">
                    <a:moveTo>
                      <a:pt x="0" y="0"/>
                    </a:moveTo>
                    <a:lnTo>
                      <a:pt x="1684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3"/>
              <p:cNvSpPr/>
              <p:nvPr/>
            </p:nvSpPr>
            <p:spPr>
              <a:xfrm>
                <a:off x="-5150" y="4861914"/>
                <a:ext cx="4210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101" fill="none" extrusionOk="0">
                    <a:moveTo>
                      <a:pt x="0" y="0"/>
                    </a:moveTo>
                    <a:lnTo>
                      <a:pt x="1684" y="310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3"/>
              <p:cNvSpPr/>
              <p:nvPr/>
            </p:nvSpPr>
            <p:spPr>
              <a:xfrm>
                <a:off x="-30300" y="4881114"/>
                <a:ext cx="421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101" fill="none" extrusionOk="0">
                    <a:moveTo>
                      <a:pt x="0" y="0"/>
                    </a:moveTo>
                    <a:lnTo>
                      <a:pt x="1685" y="3101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3"/>
              <p:cNvSpPr/>
              <p:nvPr/>
            </p:nvSpPr>
            <p:spPr>
              <a:xfrm>
                <a:off x="-54325" y="4901039"/>
                <a:ext cx="421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098" fill="none" extrusionOk="0">
                    <a:moveTo>
                      <a:pt x="1" y="1"/>
                    </a:moveTo>
                    <a:lnTo>
                      <a:pt x="1686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5" name="Google Shape;585;p3"/>
            <p:cNvGrpSpPr/>
            <p:nvPr/>
          </p:nvGrpSpPr>
          <p:grpSpPr>
            <a:xfrm rot="7200044" flipH="1">
              <a:off x="5499396" y="4855828"/>
              <a:ext cx="295269" cy="219945"/>
              <a:chOff x="318975" y="5094014"/>
              <a:chExt cx="295275" cy="219950"/>
            </a:xfrm>
          </p:grpSpPr>
          <p:sp>
            <p:nvSpPr>
              <p:cNvPr id="586" name="Google Shape;586;p3"/>
              <p:cNvSpPr/>
              <p:nvPr/>
            </p:nvSpPr>
            <p:spPr>
              <a:xfrm>
                <a:off x="318975" y="5094014"/>
                <a:ext cx="295275" cy="219950"/>
              </a:xfrm>
              <a:custGeom>
                <a:avLst/>
                <a:gdLst/>
                <a:ahLst/>
                <a:cxnLst/>
                <a:rect l="l" t="t" r="r" b="b"/>
                <a:pathLst>
                  <a:path w="11811" h="8798" fill="none" extrusionOk="0">
                    <a:moveTo>
                      <a:pt x="11810" y="0"/>
                    </a:moveTo>
                    <a:lnTo>
                      <a:pt x="2938" y="8200"/>
                    </a:lnTo>
                    <a:lnTo>
                      <a:pt x="0" y="879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3"/>
              <p:cNvSpPr/>
              <p:nvPr/>
            </p:nvSpPr>
            <p:spPr>
              <a:xfrm>
                <a:off x="371525" y="5133889"/>
                <a:ext cx="189000" cy="127375"/>
              </a:xfrm>
              <a:custGeom>
                <a:avLst/>
                <a:gdLst/>
                <a:ahLst/>
                <a:cxnLst/>
                <a:rect l="l" t="t" r="r" b="b"/>
                <a:pathLst>
                  <a:path w="7560" h="5095" fill="none" extrusionOk="0">
                    <a:moveTo>
                      <a:pt x="773" y="5094"/>
                    </a:moveTo>
                    <a:lnTo>
                      <a:pt x="0" y="3511"/>
                    </a:lnTo>
                    <a:lnTo>
                      <a:pt x="7559" y="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3"/>
              <p:cNvSpPr/>
              <p:nvPr/>
            </p:nvSpPr>
            <p:spPr>
              <a:xfrm>
                <a:off x="411275" y="5102314"/>
                <a:ext cx="194525" cy="197600"/>
              </a:xfrm>
              <a:custGeom>
                <a:avLst/>
                <a:gdLst/>
                <a:ahLst/>
                <a:cxnLst/>
                <a:rect l="l" t="t" r="r" b="b"/>
                <a:pathLst>
                  <a:path w="7781" h="7904" fill="none" extrusionOk="0">
                    <a:moveTo>
                      <a:pt x="0" y="7216"/>
                    </a:moveTo>
                    <a:lnTo>
                      <a:pt x="311" y="7903"/>
                    </a:lnTo>
                    <a:lnTo>
                      <a:pt x="7780" y="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3"/>
              <p:cNvSpPr/>
              <p:nvPr/>
            </p:nvSpPr>
            <p:spPr>
              <a:xfrm>
                <a:off x="419025" y="5094064"/>
                <a:ext cx="194825" cy="205850"/>
              </a:xfrm>
              <a:custGeom>
                <a:avLst/>
                <a:gdLst/>
                <a:ahLst/>
                <a:cxnLst/>
                <a:rect l="l" t="t" r="r" b="b"/>
                <a:pathLst>
                  <a:path w="7793" h="8234" fill="none" extrusionOk="0">
                    <a:moveTo>
                      <a:pt x="7792" y="0"/>
                    </a:moveTo>
                    <a:lnTo>
                      <a:pt x="1" y="8233"/>
                    </a:lnTo>
                    <a:lnTo>
                      <a:pt x="3190" y="707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90" name="Google Shape;590;p3"/>
            <p:cNvSpPr/>
            <p:nvPr/>
          </p:nvSpPr>
          <p:spPr>
            <a:xfrm rot="-7795245">
              <a:off x="5057087" y="4830522"/>
              <a:ext cx="153043" cy="166793"/>
            </a:xfrm>
            <a:custGeom>
              <a:avLst/>
              <a:gdLst/>
              <a:ahLst/>
              <a:cxnLst/>
              <a:rect l="l" t="t" r="r" b="b"/>
              <a:pathLst>
                <a:path w="6122" h="6672" fill="none" extrusionOk="0">
                  <a:moveTo>
                    <a:pt x="6122" y="962"/>
                  </a:moveTo>
                  <a:lnTo>
                    <a:pt x="4550" y="0"/>
                  </a:lnTo>
                  <a:lnTo>
                    <a:pt x="5996" y="3291"/>
                  </a:lnTo>
                  <a:lnTo>
                    <a:pt x="1" y="6671"/>
                  </a:lnTo>
                </a:path>
              </a:pathLst>
            </a:custGeom>
            <a:noFill/>
            <a:ln w="105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91" name="Google Shape;591;p3"/>
            <p:cNvGrpSpPr/>
            <p:nvPr/>
          </p:nvGrpSpPr>
          <p:grpSpPr>
            <a:xfrm>
              <a:off x="5438550" y="4825264"/>
              <a:ext cx="73475" cy="73575"/>
              <a:chOff x="281850" y="5028189"/>
              <a:chExt cx="73475" cy="73575"/>
            </a:xfrm>
          </p:grpSpPr>
          <p:sp>
            <p:nvSpPr>
              <p:cNvPr id="592" name="Google Shape;592;p3"/>
              <p:cNvSpPr/>
              <p:nvPr/>
            </p:nvSpPr>
            <p:spPr>
              <a:xfrm>
                <a:off x="318550" y="5028189"/>
                <a:ext cx="25" cy="735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943" fill="none" extrusionOk="0">
                    <a:moveTo>
                      <a:pt x="1" y="1"/>
                    </a:moveTo>
                    <a:lnTo>
                      <a:pt x="1" y="2942"/>
                    </a:lnTo>
                  </a:path>
                </a:pathLst>
              </a:custGeom>
              <a:noFill/>
              <a:ln w="1050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3"/>
              <p:cNvSpPr/>
              <p:nvPr/>
            </p:nvSpPr>
            <p:spPr>
              <a:xfrm>
                <a:off x="281850" y="5064939"/>
                <a:ext cx="734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939" h="1" fill="none" extrusionOk="0">
                    <a:moveTo>
                      <a:pt x="2939" y="1"/>
                    </a:moveTo>
                    <a:lnTo>
                      <a:pt x="0" y="1"/>
                    </a:lnTo>
                  </a:path>
                </a:pathLst>
              </a:custGeom>
              <a:noFill/>
              <a:ln w="1050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94" name="Google Shape;594;p3"/>
            <p:cNvSpPr/>
            <p:nvPr/>
          </p:nvSpPr>
          <p:spPr>
            <a:xfrm>
              <a:off x="5712525" y="5071801"/>
              <a:ext cx="36750" cy="25"/>
            </a:xfrm>
            <a:custGeom>
              <a:avLst/>
              <a:gdLst/>
              <a:ahLst/>
              <a:cxnLst/>
              <a:rect l="l" t="t" r="r" b="b"/>
              <a:pathLst>
                <a:path w="1470" h="1" fill="none" extrusionOk="0">
                  <a:moveTo>
                    <a:pt x="1469" y="1"/>
                  </a:moveTo>
                  <a:lnTo>
                    <a:pt x="1" y="1"/>
                  </a:lnTo>
                </a:path>
              </a:pathLst>
            </a:custGeom>
            <a:noFill/>
            <a:ln w="105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"/>
            <p:cNvSpPr/>
            <p:nvPr/>
          </p:nvSpPr>
          <p:spPr>
            <a:xfrm>
              <a:off x="4810725" y="5089226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"/>
            <p:cNvSpPr/>
            <p:nvPr/>
          </p:nvSpPr>
          <p:spPr>
            <a:xfrm>
              <a:off x="5568875" y="5082739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"/>
            <p:cNvSpPr/>
            <p:nvPr/>
          </p:nvSpPr>
          <p:spPr>
            <a:xfrm>
              <a:off x="5264075" y="5006539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98" name="Google Shape;598;p3"/>
            <p:cNvGrpSpPr/>
            <p:nvPr/>
          </p:nvGrpSpPr>
          <p:grpSpPr>
            <a:xfrm rot="-7200044">
              <a:off x="6387423" y="4905087"/>
              <a:ext cx="295269" cy="219945"/>
              <a:chOff x="318975" y="5094014"/>
              <a:chExt cx="295275" cy="219950"/>
            </a:xfrm>
          </p:grpSpPr>
          <p:sp>
            <p:nvSpPr>
              <p:cNvPr id="599" name="Google Shape;599;p3"/>
              <p:cNvSpPr/>
              <p:nvPr/>
            </p:nvSpPr>
            <p:spPr>
              <a:xfrm>
                <a:off x="318975" y="5094014"/>
                <a:ext cx="295275" cy="219950"/>
              </a:xfrm>
              <a:custGeom>
                <a:avLst/>
                <a:gdLst/>
                <a:ahLst/>
                <a:cxnLst/>
                <a:rect l="l" t="t" r="r" b="b"/>
                <a:pathLst>
                  <a:path w="11811" h="8798" fill="none" extrusionOk="0">
                    <a:moveTo>
                      <a:pt x="11810" y="0"/>
                    </a:moveTo>
                    <a:lnTo>
                      <a:pt x="2938" y="8200"/>
                    </a:lnTo>
                    <a:lnTo>
                      <a:pt x="0" y="879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3"/>
              <p:cNvSpPr/>
              <p:nvPr/>
            </p:nvSpPr>
            <p:spPr>
              <a:xfrm>
                <a:off x="371525" y="5133889"/>
                <a:ext cx="189000" cy="127375"/>
              </a:xfrm>
              <a:custGeom>
                <a:avLst/>
                <a:gdLst/>
                <a:ahLst/>
                <a:cxnLst/>
                <a:rect l="l" t="t" r="r" b="b"/>
                <a:pathLst>
                  <a:path w="7560" h="5095" fill="none" extrusionOk="0">
                    <a:moveTo>
                      <a:pt x="773" y="5094"/>
                    </a:moveTo>
                    <a:lnTo>
                      <a:pt x="0" y="3511"/>
                    </a:lnTo>
                    <a:lnTo>
                      <a:pt x="7559" y="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3"/>
              <p:cNvSpPr/>
              <p:nvPr/>
            </p:nvSpPr>
            <p:spPr>
              <a:xfrm>
                <a:off x="411275" y="5102314"/>
                <a:ext cx="194525" cy="197600"/>
              </a:xfrm>
              <a:custGeom>
                <a:avLst/>
                <a:gdLst/>
                <a:ahLst/>
                <a:cxnLst/>
                <a:rect l="l" t="t" r="r" b="b"/>
                <a:pathLst>
                  <a:path w="7781" h="7904" fill="none" extrusionOk="0">
                    <a:moveTo>
                      <a:pt x="0" y="7216"/>
                    </a:moveTo>
                    <a:lnTo>
                      <a:pt x="311" y="7903"/>
                    </a:lnTo>
                    <a:lnTo>
                      <a:pt x="7780" y="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602;p3"/>
              <p:cNvSpPr/>
              <p:nvPr/>
            </p:nvSpPr>
            <p:spPr>
              <a:xfrm>
                <a:off x="419025" y="5094064"/>
                <a:ext cx="194825" cy="205850"/>
              </a:xfrm>
              <a:custGeom>
                <a:avLst/>
                <a:gdLst/>
                <a:ahLst/>
                <a:cxnLst/>
                <a:rect l="l" t="t" r="r" b="b"/>
                <a:pathLst>
                  <a:path w="7793" h="8234" fill="none" extrusionOk="0">
                    <a:moveTo>
                      <a:pt x="7792" y="0"/>
                    </a:moveTo>
                    <a:lnTo>
                      <a:pt x="1" y="8233"/>
                    </a:lnTo>
                    <a:lnTo>
                      <a:pt x="3190" y="707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03" name="Google Shape;603;p3"/>
            <p:cNvGrpSpPr/>
            <p:nvPr/>
          </p:nvGrpSpPr>
          <p:grpSpPr>
            <a:xfrm>
              <a:off x="6361250" y="5042214"/>
              <a:ext cx="73475" cy="73575"/>
              <a:chOff x="281850" y="5028189"/>
              <a:chExt cx="73475" cy="73575"/>
            </a:xfrm>
          </p:grpSpPr>
          <p:sp>
            <p:nvSpPr>
              <p:cNvPr id="604" name="Google Shape;604;p3"/>
              <p:cNvSpPr/>
              <p:nvPr/>
            </p:nvSpPr>
            <p:spPr>
              <a:xfrm>
                <a:off x="318550" y="5028189"/>
                <a:ext cx="25" cy="735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943" fill="none" extrusionOk="0">
                    <a:moveTo>
                      <a:pt x="1" y="1"/>
                    </a:moveTo>
                    <a:lnTo>
                      <a:pt x="1" y="2942"/>
                    </a:lnTo>
                  </a:path>
                </a:pathLst>
              </a:custGeom>
              <a:noFill/>
              <a:ln w="1050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3"/>
              <p:cNvSpPr/>
              <p:nvPr/>
            </p:nvSpPr>
            <p:spPr>
              <a:xfrm>
                <a:off x="281850" y="5064939"/>
                <a:ext cx="734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939" h="1" fill="none" extrusionOk="0">
                    <a:moveTo>
                      <a:pt x="2939" y="1"/>
                    </a:moveTo>
                    <a:lnTo>
                      <a:pt x="0" y="1"/>
                    </a:lnTo>
                  </a:path>
                </a:pathLst>
              </a:custGeom>
              <a:noFill/>
              <a:ln w="1050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06" name="Google Shape;606;p3"/>
            <p:cNvSpPr/>
            <p:nvPr/>
          </p:nvSpPr>
          <p:spPr>
            <a:xfrm rot="-9900040">
              <a:off x="6128253" y="4836620"/>
              <a:ext cx="153045" cy="166795"/>
            </a:xfrm>
            <a:custGeom>
              <a:avLst/>
              <a:gdLst/>
              <a:ahLst/>
              <a:cxnLst/>
              <a:rect l="l" t="t" r="r" b="b"/>
              <a:pathLst>
                <a:path w="6122" h="6672" fill="none" extrusionOk="0">
                  <a:moveTo>
                    <a:pt x="6122" y="962"/>
                  </a:moveTo>
                  <a:lnTo>
                    <a:pt x="4550" y="0"/>
                  </a:lnTo>
                  <a:lnTo>
                    <a:pt x="5996" y="3291"/>
                  </a:lnTo>
                  <a:lnTo>
                    <a:pt x="1" y="6671"/>
                  </a:lnTo>
                </a:path>
              </a:pathLst>
            </a:custGeom>
            <a:noFill/>
            <a:ln w="105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"/>
            <p:cNvSpPr/>
            <p:nvPr/>
          </p:nvSpPr>
          <p:spPr>
            <a:xfrm>
              <a:off x="6222325" y="5050351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08" name="Google Shape;608;p3"/>
            <p:cNvGrpSpPr/>
            <p:nvPr/>
          </p:nvGrpSpPr>
          <p:grpSpPr>
            <a:xfrm rot="5400000">
              <a:off x="6743692" y="4801701"/>
              <a:ext cx="230300" cy="257700"/>
              <a:chOff x="-126275" y="4801964"/>
              <a:chExt cx="230300" cy="257700"/>
            </a:xfrm>
          </p:grpSpPr>
          <p:sp>
            <p:nvSpPr>
              <p:cNvPr id="609" name="Google Shape;609;p3"/>
              <p:cNvSpPr/>
              <p:nvPr/>
            </p:nvSpPr>
            <p:spPr>
              <a:xfrm>
                <a:off x="-126275" y="4801964"/>
                <a:ext cx="230300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9212" h="10308" fill="none" extrusionOk="0">
                    <a:moveTo>
                      <a:pt x="0" y="5975"/>
                    </a:moveTo>
                    <a:lnTo>
                      <a:pt x="2374" y="10308"/>
                    </a:lnTo>
                    <a:cubicBezTo>
                      <a:pt x="3317" y="9339"/>
                      <a:pt x="4404" y="8296"/>
                      <a:pt x="5633" y="7238"/>
                    </a:cubicBezTo>
                    <a:cubicBezTo>
                      <a:pt x="6917" y="6132"/>
                      <a:pt x="8126" y="5211"/>
                      <a:pt x="9212" y="4447"/>
                    </a:cubicBezTo>
                    <a:cubicBezTo>
                      <a:pt x="8414" y="2964"/>
                      <a:pt x="7620" y="1483"/>
                      <a:pt x="6825" y="0"/>
                    </a:cubicBezTo>
                    <a:cubicBezTo>
                      <a:pt x="5872" y="597"/>
                      <a:pt x="4743" y="1388"/>
                      <a:pt x="3527" y="2429"/>
                    </a:cubicBezTo>
                    <a:cubicBezTo>
                      <a:pt x="2070" y="3674"/>
                      <a:pt x="894" y="4924"/>
                      <a:pt x="0" y="5975"/>
                    </a:cubicBez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610;p3"/>
              <p:cNvSpPr/>
              <p:nvPr/>
            </p:nvSpPr>
            <p:spPr>
              <a:xfrm>
                <a:off x="-93625" y="4943489"/>
                <a:ext cx="421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3098" fill="none" extrusionOk="0">
                    <a:moveTo>
                      <a:pt x="1" y="1"/>
                    </a:moveTo>
                    <a:lnTo>
                      <a:pt x="1684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611;p3"/>
              <p:cNvSpPr/>
              <p:nvPr/>
            </p:nvSpPr>
            <p:spPr>
              <a:xfrm>
                <a:off x="-74825" y="4921064"/>
                <a:ext cx="422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098" fill="none" extrusionOk="0">
                    <a:moveTo>
                      <a:pt x="1" y="0"/>
                    </a:moveTo>
                    <a:lnTo>
                      <a:pt x="1687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" name="Google Shape;612;p3"/>
              <p:cNvSpPr/>
              <p:nvPr/>
            </p:nvSpPr>
            <p:spPr>
              <a:xfrm>
                <a:off x="20075" y="4844889"/>
                <a:ext cx="421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098" fill="none" extrusionOk="0">
                    <a:moveTo>
                      <a:pt x="0" y="0"/>
                    </a:moveTo>
                    <a:lnTo>
                      <a:pt x="1684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" name="Google Shape;613;p3"/>
              <p:cNvSpPr/>
              <p:nvPr/>
            </p:nvSpPr>
            <p:spPr>
              <a:xfrm>
                <a:off x="-5150" y="4861914"/>
                <a:ext cx="4210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101" fill="none" extrusionOk="0">
                    <a:moveTo>
                      <a:pt x="0" y="0"/>
                    </a:moveTo>
                    <a:lnTo>
                      <a:pt x="1684" y="310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" name="Google Shape;614;p3"/>
              <p:cNvSpPr/>
              <p:nvPr/>
            </p:nvSpPr>
            <p:spPr>
              <a:xfrm>
                <a:off x="-30300" y="4881114"/>
                <a:ext cx="421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101" fill="none" extrusionOk="0">
                    <a:moveTo>
                      <a:pt x="0" y="0"/>
                    </a:moveTo>
                    <a:lnTo>
                      <a:pt x="1685" y="3101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" name="Google Shape;615;p3"/>
              <p:cNvSpPr/>
              <p:nvPr/>
            </p:nvSpPr>
            <p:spPr>
              <a:xfrm>
                <a:off x="-54325" y="4901039"/>
                <a:ext cx="421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098" fill="none" extrusionOk="0">
                    <a:moveTo>
                      <a:pt x="1" y="1"/>
                    </a:moveTo>
                    <a:lnTo>
                      <a:pt x="1686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6" name="Google Shape;616;p3"/>
            <p:cNvGrpSpPr/>
            <p:nvPr/>
          </p:nvGrpSpPr>
          <p:grpSpPr>
            <a:xfrm rot="10800000" flipH="1">
              <a:off x="7100425" y="4979351"/>
              <a:ext cx="230300" cy="257700"/>
              <a:chOff x="-126275" y="4801964"/>
              <a:chExt cx="230300" cy="257700"/>
            </a:xfrm>
          </p:grpSpPr>
          <p:sp>
            <p:nvSpPr>
              <p:cNvPr id="617" name="Google Shape;617;p3"/>
              <p:cNvSpPr/>
              <p:nvPr/>
            </p:nvSpPr>
            <p:spPr>
              <a:xfrm>
                <a:off x="-126275" y="4801964"/>
                <a:ext cx="230300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9212" h="10308" fill="none" extrusionOk="0">
                    <a:moveTo>
                      <a:pt x="0" y="5975"/>
                    </a:moveTo>
                    <a:lnTo>
                      <a:pt x="2374" y="10308"/>
                    </a:lnTo>
                    <a:cubicBezTo>
                      <a:pt x="3317" y="9339"/>
                      <a:pt x="4404" y="8296"/>
                      <a:pt x="5633" y="7238"/>
                    </a:cubicBezTo>
                    <a:cubicBezTo>
                      <a:pt x="6917" y="6132"/>
                      <a:pt x="8126" y="5211"/>
                      <a:pt x="9212" y="4447"/>
                    </a:cubicBezTo>
                    <a:cubicBezTo>
                      <a:pt x="8414" y="2964"/>
                      <a:pt x="7620" y="1483"/>
                      <a:pt x="6825" y="0"/>
                    </a:cubicBezTo>
                    <a:cubicBezTo>
                      <a:pt x="5872" y="597"/>
                      <a:pt x="4743" y="1388"/>
                      <a:pt x="3527" y="2429"/>
                    </a:cubicBezTo>
                    <a:cubicBezTo>
                      <a:pt x="2070" y="3674"/>
                      <a:pt x="894" y="4924"/>
                      <a:pt x="0" y="5975"/>
                    </a:cubicBez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3"/>
              <p:cNvSpPr/>
              <p:nvPr/>
            </p:nvSpPr>
            <p:spPr>
              <a:xfrm>
                <a:off x="-93625" y="4943489"/>
                <a:ext cx="421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3098" fill="none" extrusionOk="0">
                    <a:moveTo>
                      <a:pt x="1" y="1"/>
                    </a:moveTo>
                    <a:lnTo>
                      <a:pt x="1684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" name="Google Shape;619;p3"/>
              <p:cNvSpPr/>
              <p:nvPr/>
            </p:nvSpPr>
            <p:spPr>
              <a:xfrm>
                <a:off x="-74825" y="4921064"/>
                <a:ext cx="422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098" fill="none" extrusionOk="0">
                    <a:moveTo>
                      <a:pt x="1" y="0"/>
                    </a:moveTo>
                    <a:lnTo>
                      <a:pt x="1687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620;p3"/>
              <p:cNvSpPr/>
              <p:nvPr/>
            </p:nvSpPr>
            <p:spPr>
              <a:xfrm>
                <a:off x="20075" y="4844889"/>
                <a:ext cx="421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098" fill="none" extrusionOk="0">
                    <a:moveTo>
                      <a:pt x="0" y="0"/>
                    </a:moveTo>
                    <a:lnTo>
                      <a:pt x="1684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621;p3"/>
              <p:cNvSpPr/>
              <p:nvPr/>
            </p:nvSpPr>
            <p:spPr>
              <a:xfrm>
                <a:off x="-5150" y="4861914"/>
                <a:ext cx="4210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101" fill="none" extrusionOk="0">
                    <a:moveTo>
                      <a:pt x="0" y="0"/>
                    </a:moveTo>
                    <a:lnTo>
                      <a:pt x="1684" y="310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" name="Google Shape;622;p3"/>
              <p:cNvSpPr/>
              <p:nvPr/>
            </p:nvSpPr>
            <p:spPr>
              <a:xfrm>
                <a:off x="-30300" y="4881114"/>
                <a:ext cx="421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101" fill="none" extrusionOk="0">
                    <a:moveTo>
                      <a:pt x="0" y="0"/>
                    </a:moveTo>
                    <a:lnTo>
                      <a:pt x="1685" y="3101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" name="Google Shape;623;p3"/>
              <p:cNvSpPr/>
              <p:nvPr/>
            </p:nvSpPr>
            <p:spPr>
              <a:xfrm>
                <a:off x="-54325" y="4901039"/>
                <a:ext cx="421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098" fill="none" extrusionOk="0">
                    <a:moveTo>
                      <a:pt x="1" y="1"/>
                    </a:moveTo>
                    <a:lnTo>
                      <a:pt x="1686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24" name="Google Shape;624;p3"/>
            <p:cNvGrpSpPr/>
            <p:nvPr/>
          </p:nvGrpSpPr>
          <p:grpSpPr>
            <a:xfrm rot="5400000" flipH="1">
              <a:off x="7867617" y="4979351"/>
              <a:ext cx="230300" cy="257700"/>
              <a:chOff x="-126275" y="4801964"/>
              <a:chExt cx="230300" cy="257700"/>
            </a:xfrm>
          </p:grpSpPr>
          <p:sp>
            <p:nvSpPr>
              <p:cNvPr id="625" name="Google Shape;625;p3"/>
              <p:cNvSpPr/>
              <p:nvPr/>
            </p:nvSpPr>
            <p:spPr>
              <a:xfrm>
                <a:off x="-126275" y="4801964"/>
                <a:ext cx="230300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9212" h="10308" fill="none" extrusionOk="0">
                    <a:moveTo>
                      <a:pt x="0" y="5975"/>
                    </a:moveTo>
                    <a:lnTo>
                      <a:pt x="2374" y="10308"/>
                    </a:lnTo>
                    <a:cubicBezTo>
                      <a:pt x="3317" y="9339"/>
                      <a:pt x="4404" y="8296"/>
                      <a:pt x="5633" y="7238"/>
                    </a:cubicBezTo>
                    <a:cubicBezTo>
                      <a:pt x="6917" y="6132"/>
                      <a:pt x="8126" y="5211"/>
                      <a:pt x="9212" y="4447"/>
                    </a:cubicBezTo>
                    <a:cubicBezTo>
                      <a:pt x="8414" y="2964"/>
                      <a:pt x="7620" y="1483"/>
                      <a:pt x="6825" y="0"/>
                    </a:cubicBezTo>
                    <a:cubicBezTo>
                      <a:pt x="5872" y="597"/>
                      <a:pt x="4743" y="1388"/>
                      <a:pt x="3527" y="2429"/>
                    </a:cubicBezTo>
                    <a:cubicBezTo>
                      <a:pt x="2070" y="3674"/>
                      <a:pt x="894" y="4924"/>
                      <a:pt x="0" y="5975"/>
                    </a:cubicBez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3"/>
              <p:cNvSpPr/>
              <p:nvPr/>
            </p:nvSpPr>
            <p:spPr>
              <a:xfrm>
                <a:off x="-93625" y="4943489"/>
                <a:ext cx="421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3098" fill="none" extrusionOk="0">
                    <a:moveTo>
                      <a:pt x="1" y="1"/>
                    </a:moveTo>
                    <a:lnTo>
                      <a:pt x="1684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627;p3"/>
              <p:cNvSpPr/>
              <p:nvPr/>
            </p:nvSpPr>
            <p:spPr>
              <a:xfrm>
                <a:off x="-74825" y="4921064"/>
                <a:ext cx="422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098" fill="none" extrusionOk="0">
                    <a:moveTo>
                      <a:pt x="1" y="0"/>
                    </a:moveTo>
                    <a:lnTo>
                      <a:pt x="1687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628;p3"/>
              <p:cNvSpPr/>
              <p:nvPr/>
            </p:nvSpPr>
            <p:spPr>
              <a:xfrm>
                <a:off x="20075" y="4844889"/>
                <a:ext cx="421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098" fill="none" extrusionOk="0">
                    <a:moveTo>
                      <a:pt x="0" y="0"/>
                    </a:moveTo>
                    <a:lnTo>
                      <a:pt x="1684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629;p3"/>
              <p:cNvSpPr/>
              <p:nvPr/>
            </p:nvSpPr>
            <p:spPr>
              <a:xfrm>
                <a:off x="-5150" y="4861914"/>
                <a:ext cx="4210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101" fill="none" extrusionOk="0">
                    <a:moveTo>
                      <a:pt x="0" y="0"/>
                    </a:moveTo>
                    <a:lnTo>
                      <a:pt x="1684" y="310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" name="Google Shape;630;p3"/>
              <p:cNvSpPr/>
              <p:nvPr/>
            </p:nvSpPr>
            <p:spPr>
              <a:xfrm>
                <a:off x="-30300" y="4881114"/>
                <a:ext cx="421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101" fill="none" extrusionOk="0">
                    <a:moveTo>
                      <a:pt x="0" y="0"/>
                    </a:moveTo>
                    <a:lnTo>
                      <a:pt x="1685" y="3101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631;p3"/>
              <p:cNvSpPr/>
              <p:nvPr/>
            </p:nvSpPr>
            <p:spPr>
              <a:xfrm>
                <a:off x="-54325" y="4901039"/>
                <a:ext cx="421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098" fill="none" extrusionOk="0">
                    <a:moveTo>
                      <a:pt x="1" y="1"/>
                    </a:moveTo>
                    <a:lnTo>
                      <a:pt x="1686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32" name="Google Shape;632;p3"/>
            <p:cNvGrpSpPr/>
            <p:nvPr/>
          </p:nvGrpSpPr>
          <p:grpSpPr>
            <a:xfrm rot="7200044" flipH="1">
              <a:off x="7547271" y="4855828"/>
              <a:ext cx="295269" cy="219945"/>
              <a:chOff x="318975" y="5094014"/>
              <a:chExt cx="295275" cy="219950"/>
            </a:xfrm>
          </p:grpSpPr>
          <p:sp>
            <p:nvSpPr>
              <p:cNvPr id="633" name="Google Shape;633;p3"/>
              <p:cNvSpPr/>
              <p:nvPr/>
            </p:nvSpPr>
            <p:spPr>
              <a:xfrm>
                <a:off x="318975" y="5094014"/>
                <a:ext cx="295275" cy="219950"/>
              </a:xfrm>
              <a:custGeom>
                <a:avLst/>
                <a:gdLst/>
                <a:ahLst/>
                <a:cxnLst/>
                <a:rect l="l" t="t" r="r" b="b"/>
                <a:pathLst>
                  <a:path w="11811" h="8798" fill="none" extrusionOk="0">
                    <a:moveTo>
                      <a:pt x="11810" y="0"/>
                    </a:moveTo>
                    <a:lnTo>
                      <a:pt x="2938" y="8200"/>
                    </a:lnTo>
                    <a:lnTo>
                      <a:pt x="0" y="879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" name="Google Shape;634;p3"/>
              <p:cNvSpPr/>
              <p:nvPr/>
            </p:nvSpPr>
            <p:spPr>
              <a:xfrm>
                <a:off x="371525" y="5133889"/>
                <a:ext cx="189000" cy="127375"/>
              </a:xfrm>
              <a:custGeom>
                <a:avLst/>
                <a:gdLst/>
                <a:ahLst/>
                <a:cxnLst/>
                <a:rect l="l" t="t" r="r" b="b"/>
                <a:pathLst>
                  <a:path w="7560" h="5095" fill="none" extrusionOk="0">
                    <a:moveTo>
                      <a:pt x="773" y="5094"/>
                    </a:moveTo>
                    <a:lnTo>
                      <a:pt x="0" y="3511"/>
                    </a:lnTo>
                    <a:lnTo>
                      <a:pt x="7559" y="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" name="Google Shape;635;p3"/>
              <p:cNvSpPr/>
              <p:nvPr/>
            </p:nvSpPr>
            <p:spPr>
              <a:xfrm>
                <a:off x="411275" y="5102314"/>
                <a:ext cx="194525" cy="197600"/>
              </a:xfrm>
              <a:custGeom>
                <a:avLst/>
                <a:gdLst/>
                <a:ahLst/>
                <a:cxnLst/>
                <a:rect l="l" t="t" r="r" b="b"/>
                <a:pathLst>
                  <a:path w="7781" h="7904" fill="none" extrusionOk="0">
                    <a:moveTo>
                      <a:pt x="0" y="7216"/>
                    </a:moveTo>
                    <a:lnTo>
                      <a:pt x="311" y="7903"/>
                    </a:lnTo>
                    <a:lnTo>
                      <a:pt x="7780" y="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" name="Google Shape;636;p3"/>
              <p:cNvSpPr/>
              <p:nvPr/>
            </p:nvSpPr>
            <p:spPr>
              <a:xfrm>
                <a:off x="419025" y="5094064"/>
                <a:ext cx="194825" cy="205850"/>
              </a:xfrm>
              <a:custGeom>
                <a:avLst/>
                <a:gdLst/>
                <a:ahLst/>
                <a:cxnLst/>
                <a:rect l="l" t="t" r="r" b="b"/>
                <a:pathLst>
                  <a:path w="7793" h="8234" fill="none" extrusionOk="0">
                    <a:moveTo>
                      <a:pt x="7792" y="0"/>
                    </a:moveTo>
                    <a:lnTo>
                      <a:pt x="1" y="8233"/>
                    </a:lnTo>
                    <a:lnTo>
                      <a:pt x="3190" y="707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37" name="Google Shape;637;p3"/>
            <p:cNvSpPr/>
            <p:nvPr/>
          </p:nvSpPr>
          <p:spPr>
            <a:xfrm rot="-7795245">
              <a:off x="7104962" y="4830522"/>
              <a:ext cx="153043" cy="166793"/>
            </a:xfrm>
            <a:custGeom>
              <a:avLst/>
              <a:gdLst/>
              <a:ahLst/>
              <a:cxnLst/>
              <a:rect l="l" t="t" r="r" b="b"/>
              <a:pathLst>
                <a:path w="6122" h="6672" fill="none" extrusionOk="0">
                  <a:moveTo>
                    <a:pt x="6122" y="962"/>
                  </a:moveTo>
                  <a:lnTo>
                    <a:pt x="4550" y="0"/>
                  </a:lnTo>
                  <a:lnTo>
                    <a:pt x="5996" y="3291"/>
                  </a:lnTo>
                  <a:lnTo>
                    <a:pt x="1" y="6671"/>
                  </a:lnTo>
                </a:path>
              </a:pathLst>
            </a:custGeom>
            <a:noFill/>
            <a:ln w="105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38" name="Google Shape;638;p3"/>
            <p:cNvGrpSpPr/>
            <p:nvPr/>
          </p:nvGrpSpPr>
          <p:grpSpPr>
            <a:xfrm>
              <a:off x="7486425" y="4825264"/>
              <a:ext cx="73475" cy="73575"/>
              <a:chOff x="281850" y="5028189"/>
              <a:chExt cx="73475" cy="73575"/>
            </a:xfrm>
          </p:grpSpPr>
          <p:sp>
            <p:nvSpPr>
              <p:cNvPr id="639" name="Google Shape;639;p3"/>
              <p:cNvSpPr/>
              <p:nvPr/>
            </p:nvSpPr>
            <p:spPr>
              <a:xfrm>
                <a:off x="318550" y="5028189"/>
                <a:ext cx="25" cy="735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943" fill="none" extrusionOk="0">
                    <a:moveTo>
                      <a:pt x="1" y="1"/>
                    </a:moveTo>
                    <a:lnTo>
                      <a:pt x="1" y="2942"/>
                    </a:lnTo>
                  </a:path>
                </a:pathLst>
              </a:custGeom>
              <a:noFill/>
              <a:ln w="1050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" name="Google Shape;640;p3"/>
              <p:cNvSpPr/>
              <p:nvPr/>
            </p:nvSpPr>
            <p:spPr>
              <a:xfrm>
                <a:off x="281850" y="5064939"/>
                <a:ext cx="734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939" h="1" fill="none" extrusionOk="0">
                    <a:moveTo>
                      <a:pt x="2939" y="1"/>
                    </a:moveTo>
                    <a:lnTo>
                      <a:pt x="0" y="1"/>
                    </a:lnTo>
                  </a:path>
                </a:pathLst>
              </a:custGeom>
              <a:noFill/>
              <a:ln w="1050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41" name="Google Shape;641;p3"/>
            <p:cNvSpPr/>
            <p:nvPr/>
          </p:nvSpPr>
          <p:spPr>
            <a:xfrm>
              <a:off x="7760400" y="5071801"/>
              <a:ext cx="36750" cy="25"/>
            </a:xfrm>
            <a:custGeom>
              <a:avLst/>
              <a:gdLst/>
              <a:ahLst/>
              <a:cxnLst/>
              <a:rect l="l" t="t" r="r" b="b"/>
              <a:pathLst>
                <a:path w="1470" h="1" fill="none" extrusionOk="0">
                  <a:moveTo>
                    <a:pt x="1469" y="1"/>
                  </a:moveTo>
                  <a:lnTo>
                    <a:pt x="1" y="1"/>
                  </a:lnTo>
                </a:path>
              </a:pathLst>
            </a:custGeom>
            <a:noFill/>
            <a:ln w="105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"/>
            <p:cNvSpPr/>
            <p:nvPr/>
          </p:nvSpPr>
          <p:spPr>
            <a:xfrm>
              <a:off x="6858600" y="5089226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"/>
            <p:cNvSpPr/>
            <p:nvPr/>
          </p:nvSpPr>
          <p:spPr>
            <a:xfrm>
              <a:off x="7616750" y="5082739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"/>
            <p:cNvSpPr/>
            <p:nvPr/>
          </p:nvSpPr>
          <p:spPr>
            <a:xfrm>
              <a:off x="7311950" y="5006539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"/>
            <p:cNvSpPr/>
            <p:nvPr/>
          </p:nvSpPr>
          <p:spPr>
            <a:xfrm rot="-9960077">
              <a:off x="8148448" y="4836615"/>
              <a:ext cx="153050" cy="166800"/>
            </a:xfrm>
            <a:custGeom>
              <a:avLst/>
              <a:gdLst/>
              <a:ahLst/>
              <a:cxnLst/>
              <a:rect l="l" t="t" r="r" b="b"/>
              <a:pathLst>
                <a:path w="6122" h="6672" fill="none" extrusionOk="0">
                  <a:moveTo>
                    <a:pt x="6122" y="962"/>
                  </a:moveTo>
                  <a:lnTo>
                    <a:pt x="4550" y="0"/>
                  </a:lnTo>
                  <a:lnTo>
                    <a:pt x="5996" y="3291"/>
                  </a:lnTo>
                  <a:lnTo>
                    <a:pt x="1" y="6671"/>
                  </a:lnTo>
                </a:path>
              </a:pathLst>
            </a:custGeom>
            <a:noFill/>
            <a:ln w="105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46" name="Google Shape;646;p3"/>
            <p:cNvGrpSpPr/>
            <p:nvPr/>
          </p:nvGrpSpPr>
          <p:grpSpPr>
            <a:xfrm rot="7200044" flipH="1">
              <a:off x="8320121" y="4987153"/>
              <a:ext cx="295269" cy="219945"/>
              <a:chOff x="318975" y="5094014"/>
              <a:chExt cx="295275" cy="219950"/>
            </a:xfrm>
          </p:grpSpPr>
          <p:sp>
            <p:nvSpPr>
              <p:cNvPr id="647" name="Google Shape;647;p3"/>
              <p:cNvSpPr/>
              <p:nvPr/>
            </p:nvSpPr>
            <p:spPr>
              <a:xfrm>
                <a:off x="318975" y="5094014"/>
                <a:ext cx="295275" cy="219950"/>
              </a:xfrm>
              <a:custGeom>
                <a:avLst/>
                <a:gdLst/>
                <a:ahLst/>
                <a:cxnLst/>
                <a:rect l="l" t="t" r="r" b="b"/>
                <a:pathLst>
                  <a:path w="11811" h="8798" fill="none" extrusionOk="0">
                    <a:moveTo>
                      <a:pt x="11810" y="0"/>
                    </a:moveTo>
                    <a:lnTo>
                      <a:pt x="2938" y="8200"/>
                    </a:lnTo>
                    <a:lnTo>
                      <a:pt x="0" y="879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" name="Google Shape;648;p3"/>
              <p:cNvSpPr/>
              <p:nvPr/>
            </p:nvSpPr>
            <p:spPr>
              <a:xfrm>
                <a:off x="371525" y="5133889"/>
                <a:ext cx="189000" cy="127375"/>
              </a:xfrm>
              <a:custGeom>
                <a:avLst/>
                <a:gdLst/>
                <a:ahLst/>
                <a:cxnLst/>
                <a:rect l="l" t="t" r="r" b="b"/>
                <a:pathLst>
                  <a:path w="7560" h="5095" fill="none" extrusionOk="0">
                    <a:moveTo>
                      <a:pt x="773" y="5094"/>
                    </a:moveTo>
                    <a:lnTo>
                      <a:pt x="0" y="3511"/>
                    </a:lnTo>
                    <a:lnTo>
                      <a:pt x="7559" y="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649;p3"/>
              <p:cNvSpPr/>
              <p:nvPr/>
            </p:nvSpPr>
            <p:spPr>
              <a:xfrm>
                <a:off x="411275" y="5102314"/>
                <a:ext cx="194525" cy="197600"/>
              </a:xfrm>
              <a:custGeom>
                <a:avLst/>
                <a:gdLst/>
                <a:ahLst/>
                <a:cxnLst/>
                <a:rect l="l" t="t" r="r" b="b"/>
                <a:pathLst>
                  <a:path w="7781" h="7904" fill="none" extrusionOk="0">
                    <a:moveTo>
                      <a:pt x="0" y="7216"/>
                    </a:moveTo>
                    <a:lnTo>
                      <a:pt x="311" y="7903"/>
                    </a:lnTo>
                    <a:lnTo>
                      <a:pt x="7780" y="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3"/>
              <p:cNvSpPr/>
              <p:nvPr/>
            </p:nvSpPr>
            <p:spPr>
              <a:xfrm>
                <a:off x="419025" y="5094064"/>
                <a:ext cx="194825" cy="205850"/>
              </a:xfrm>
              <a:custGeom>
                <a:avLst/>
                <a:gdLst/>
                <a:ahLst/>
                <a:cxnLst/>
                <a:rect l="l" t="t" r="r" b="b"/>
                <a:pathLst>
                  <a:path w="7793" h="8234" fill="none" extrusionOk="0">
                    <a:moveTo>
                      <a:pt x="7792" y="0"/>
                    </a:moveTo>
                    <a:lnTo>
                      <a:pt x="1" y="8233"/>
                    </a:lnTo>
                    <a:lnTo>
                      <a:pt x="3190" y="707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51" name="Google Shape;651;p3"/>
            <p:cNvSpPr/>
            <p:nvPr/>
          </p:nvSpPr>
          <p:spPr>
            <a:xfrm>
              <a:off x="8245650" y="5025589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3"/>
            <p:cNvSpPr/>
            <p:nvPr/>
          </p:nvSpPr>
          <p:spPr>
            <a:xfrm>
              <a:off x="4522313" y="4913014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53" name="Google Shape;653;p3"/>
            <p:cNvGrpSpPr/>
            <p:nvPr/>
          </p:nvGrpSpPr>
          <p:grpSpPr>
            <a:xfrm rot="5400000">
              <a:off x="8635167" y="4801701"/>
              <a:ext cx="230300" cy="257700"/>
              <a:chOff x="-126275" y="4801964"/>
              <a:chExt cx="230300" cy="257700"/>
            </a:xfrm>
          </p:grpSpPr>
          <p:sp>
            <p:nvSpPr>
              <p:cNvPr id="654" name="Google Shape;654;p3"/>
              <p:cNvSpPr/>
              <p:nvPr/>
            </p:nvSpPr>
            <p:spPr>
              <a:xfrm>
                <a:off x="-126275" y="4801964"/>
                <a:ext cx="230300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9212" h="10308" fill="none" extrusionOk="0">
                    <a:moveTo>
                      <a:pt x="0" y="5975"/>
                    </a:moveTo>
                    <a:lnTo>
                      <a:pt x="2374" y="10308"/>
                    </a:lnTo>
                    <a:cubicBezTo>
                      <a:pt x="3317" y="9339"/>
                      <a:pt x="4404" y="8296"/>
                      <a:pt x="5633" y="7238"/>
                    </a:cubicBezTo>
                    <a:cubicBezTo>
                      <a:pt x="6917" y="6132"/>
                      <a:pt x="8126" y="5211"/>
                      <a:pt x="9212" y="4447"/>
                    </a:cubicBezTo>
                    <a:cubicBezTo>
                      <a:pt x="8414" y="2964"/>
                      <a:pt x="7620" y="1483"/>
                      <a:pt x="6825" y="0"/>
                    </a:cubicBezTo>
                    <a:cubicBezTo>
                      <a:pt x="5872" y="597"/>
                      <a:pt x="4743" y="1388"/>
                      <a:pt x="3527" y="2429"/>
                    </a:cubicBezTo>
                    <a:cubicBezTo>
                      <a:pt x="2070" y="3674"/>
                      <a:pt x="894" y="4924"/>
                      <a:pt x="0" y="5975"/>
                    </a:cubicBez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" name="Google Shape;655;p3"/>
              <p:cNvSpPr/>
              <p:nvPr/>
            </p:nvSpPr>
            <p:spPr>
              <a:xfrm>
                <a:off x="-93625" y="4943489"/>
                <a:ext cx="421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3098" fill="none" extrusionOk="0">
                    <a:moveTo>
                      <a:pt x="1" y="1"/>
                    </a:moveTo>
                    <a:lnTo>
                      <a:pt x="1684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" name="Google Shape;656;p3"/>
              <p:cNvSpPr/>
              <p:nvPr/>
            </p:nvSpPr>
            <p:spPr>
              <a:xfrm>
                <a:off x="-74825" y="4921064"/>
                <a:ext cx="422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098" fill="none" extrusionOk="0">
                    <a:moveTo>
                      <a:pt x="1" y="0"/>
                    </a:moveTo>
                    <a:lnTo>
                      <a:pt x="1687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" name="Google Shape;657;p3"/>
              <p:cNvSpPr/>
              <p:nvPr/>
            </p:nvSpPr>
            <p:spPr>
              <a:xfrm>
                <a:off x="20075" y="4844889"/>
                <a:ext cx="421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098" fill="none" extrusionOk="0">
                    <a:moveTo>
                      <a:pt x="0" y="0"/>
                    </a:moveTo>
                    <a:lnTo>
                      <a:pt x="1684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" name="Google Shape;658;p3"/>
              <p:cNvSpPr/>
              <p:nvPr/>
            </p:nvSpPr>
            <p:spPr>
              <a:xfrm>
                <a:off x="-5150" y="4861914"/>
                <a:ext cx="4210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101" fill="none" extrusionOk="0">
                    <a:moveTo>
                      <a:pt x="0" y="0"/>
                    </a:moveTo>
                    <a:lnTo>
                      <a:pt x="1684" y="310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659;p3"/>
              <p:cNvSpPr/>
              <p:nvPr/>
            </p:nvSpPr>
            <p:spPr>
              <a:xfrm>
                <a:off x="-30300" y="4881114"/>
                <a:ext cx="421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101" fill="none" extrusionOk="0">
                    <a:moveTo>
                      <a:pt x="0" y="0"/>
                    </a:moveTo>
                    <a:lnTo>
                      <a:pt x="1685" y="3101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" name="Google Shape;660;p3"/>
              <p:cNvSpPr/>
              <p:nvPr/>
            </p:nvSpPr>
            <p:spPr>
              <a:xfrm>
                <a:off x="-54325" y="4901039"/>
                <a:ext cx="421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098" fill="none" extrusionOk="0">
                    <a:moveTo>
                      <a:pt x="1" y="1"/>
                    </a:moveTo>
                    <a:lnTo>
                      <a:pt x="1686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61" name="Google Shape;661;p3"/>
            <p:cNvGrpSpPr/>
            <p:nvPr/>
          </p:nvGrpSpPr>
          <p:grpSpPr>
            <a:xfrm rot="10800000" flipH="1">
              <a:off x="8991900" y="4979351"/>
              <a:ext cx="230300" cy="257700"/>
              <a:chOff x="-126275" y="4801964"/>
              <a:chExt cx="230300" cy="257700"/>
            </a:xfrm>
          </p:grpSpPr>
          <p:sp>
            <p:nvSpPr>
              <p:cNvPr id="662" name="Google Shape;662;p3"/>
              <p:cNvSpPr/>
              <p:nvPr/>
            </p:nvSpPr>
            <p:spPr>
              <a:xfrm>
                <a:off x="-126275" y="4801964"/>
                <a:ext cx="230300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9212" h="10308" fill="none" extrusionOk="0">
                    <a:moveTo>
                      <a:pt x="0" y="5975"/>
                    </a:moveTo>
                    <a:lnTo>
                      <a:pt x="2374" y="10308"/>
                    </a:lnTo>
                    <a:cubicBezTo>
                      <a:pt x="3317" y="9339"/>
                      <a:pt x="4404" y="8296"/>
                      <a:pt x="5633" y="7238"/>
                    </a:cubicBezTo>
                    <a:cubicBezTo>
                      <a:pt x="6917" y="6132"/>
                      <a:pt x="8126" y="5211"/>
                      <a:pt x="9212" y="4447"/>
                    </a:cubicBezTo>
                    <a:cubicBezTo>
                      <a:pt x="8414" y="2964"/>
                      <a:pt x="7620" y="1483"/>
                      <a:pt x="6825" y="0"/>
                    </a:cubicBezTo>
                    <a:cubicBezTo>
                      <a:pt x="5872" y="597"/>
                      <a:pt x="4743" y="1388"/>
                      <a:pt x="3527" y="2429"/>
                    </a:cubicBezTo>
                    <a:cubicBezTo>
                      <a:pt x="2070" y="3674"/>
                      <a:pt x="894" y="4924"/>
                      <a:pt x="0" y="5975"/>
                    </a:cubicBez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" name="Google Shape;663;p3"/>
              <p:cNvSpPr/>
              <p:nvPr/>
            </p:nvSpPr>
            <p:spPr>
              <a:xfrm>
                <a:off x="-93625" y="4943489"/>
                <a:ext cx="421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3098" fill="none" extrusionOk="0">
                    <a:moveTo>
                      <a:pt x="1" y="1"/>
                    </a:moveTo>
                    <a:lnTo>
                      <a:pt x="1684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3"/>
              <p:cNvSpPr/>
              <p:nvPr/>
            </p:nvSpPr>
            <p:spPr>
              <a:xfrm>
                <a:off x="-74825" y="4921064"/>
                <a:ext cx="422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098" fill="none" extrusionOk="0">
                    <a:moveTo>
                      <a:pt x="1" y="0"/>
                    </a:moveTo>
                    <a:lnTo>
                      <a:pt x="1687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3"/>
              <p:cNvSpPr/>
              <p:nvPr/>
            </p:nvSpPr>
            <p:spPr>
              <a:xfrm>
                <a:off x="20075" y="4844889"/>
                <a:ext cx="421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098" fill="none" extrusionOk="0">
                    <a:moveTo>
                      <a:pt x="0" y="0"/>
                    </a:moveTo>
                    <a:lnTo>
                      <a:pt x="1684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666;p3"/>
              <p:cNvSpPr/>
              <p:nvPr/>
            </p:nvSpPr>
            <p:spPr>
              <a:xfrm>
                <a:off x="-5150" y="4861914"/>
                <a:ext cx="4210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101" fill="none" extrusionOk="0">
                    <a:moveTo>
                      <a:pt x="0" y="0"/>
                    </a:moveTo>
                    <a:lnTo>
                      <a:pt x="1684" y="310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" name="Google Shape;667;p3"/>
              <p:cNvSpPr/>
              <p:nvPr/>
            </p:nvSpPr>
            <p:spPr>
              <a:xfrm>
                <a:off x="-30300" y="4881114"/>
                <a:ext cx="421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101" fill="none" extrusionOk="0">
                    <a:moveTo>
                      <a:pt x="0" y="0"/>
                    </a:moveTo>
                    <a:lnTo>
                      <a:pt x="1685" y="3101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668;p3"/>
              <p:cNvSpPr/>
              <p:nvPr/>
            </p:nvSpPr>
            <p:spPr>
              <a:xfrm>
                <a:off x="-54325" y="4901039"/>
                <a:ext cx="421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098" fill="none" extrusionOk="0">
                    <a:moveTo>
                      <a:pt x="1" y="1"/>
                    </a:moveTo>
                    <a:lnTo>
                      <a:pt x="1686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69" name="Google Shape;669;p3"/>
            <p:cNvSpPr/>
            <p:nvPr/>
          </p:nvSpPr>
          <p:spPr>
            <a:xfrm rot="-7795245">
              <a:off x="8996437" y="4830522"/>
              <a:ext cx="153043" cy="166793"/>
            </a:xfrm>
            <a:custGeom>
              <a:avLst/>
              <a:gdLst/>
              <a:ahLst/>
              <a:cxnLst/>
              <a:rect l="l" t="t" r="r" b="b"/>
              <a:pathLst>
                <a:path w="6122" h="6672" fill="none" extrusionOk="0">
                  <a:moveTo>
                    <a:pt x="6122" y="962"/>
                  </a:moveTo>
                  <a:lnTo>
                    <a:pt x="4550" y="0"/>
                  </a:lnTo>
                  <a:lnTo>
                    <a:pt x="5996" y="3291"/>
                  </a:lnTo>
                  <a:lnTo>
                    <a:pt x="1" y="6671"/>
                  </a:lnTo>
                </a:path>
              </a:pathLst>
            </a:custGeom>
            <a:noFill/>
            <a:ln w="105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"/>
            <p:cNvSpPr/>
            <p:nvPr/>
          </p:nvSpPr>
          <p:spPr>
            <a:xfrm>
              <a:off x="8750075" y="5089226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3"/>
            <p:cNvSpPr/>
            <p:nvPr/>
          </p:nvSpPr>
          <p:spPr>
            <a:xfrm>
              <a:off x="8441425" y="4930339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31" indent="0">
              <a:buNone/>
              <a:defRPr sz="1500" b="1"/>
            </a:lvl2pPr>
            <a:lvl3pPr marL="685477" indent="0">
              <a:buNone/>
              <a:defRPr sz="1400" b="1"/>
            </a:lvl3pPr>
            <a:lvl4pPr marL="1028216" indent="0">
              <a:buNone/>
              <a:defRPr sz="1200" b="1"/>
            </a:lvl4pPr>
            <a:lvl5pPr marL="1370954" indent="0">
              <a:buNone/>
              <a:defRPr sz="1200" b="1"/>
            </a:lvl5pPr>
            <a:lvl6pPr marL="1713701" indent="0">
              <a:buNone/>
              <a:defRPr sz="1200" b="1"/>
            </a:lvl6pPr>
            <a:lvl7pPr marL="2056430" indent="0">
              <a:buNone/>
              <a:defRPr sz="1200" b="1"/>
            </a:lvl7pPr>
            <a:lvl8pPr marL="2399160" indent="0">
              <a:buNone/>
              <a:defRPr sz="1200" b="1"/>
            </a:lvl8pPr>
            <a:lvl9pPr marL="2741891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31" indent="0">
              <a:buNone/>
              <a:defRPr sz="1500" b="1"/>
            </a:lvl2pPr>
            <a:lvl3pPr marL="685477" indent="0">
              <a:buNone/>
              <a:defRPr sz="1400" b="1"/>
            </a:lvl3pPr>
            <a:lvl4pPr marL="1028216" indent="0">
              <a:buNone/>
              <a:defRPr sz="1200" b="1"/>
            </a:lvl4pPr>
            <a:lvl5pPr marL="1370954" indent="0">
              <a:buNone/>
              <a:defRPr sz="1200" b="1"/>
            </a:lvl5pPr>
            <a:lvl6pPr marL="1713701" indent="0">
              <a:buNone/>
              <a:defRPr sz="1200" b="1"/>
            </a:lvl6pPr>
            <a:lvl7pPr marL="2056430" indent="0">
              <a:buNone/>
              <a:defRPr sz="1200" b="1"/>
            </a:lvl7pPr>
            <a:lvl8pPr marL="2399160" indent="0">
              <a:buNone/>
              <a:defRPr sz="1200" b="1"/>
            </a:lvl8pPr>
            <a:lvl9pPr marL="2741891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59095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B79FFF1-5516-4089-983F-AC52072E3C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780C9553-F799-4C7E-AC50-E7319C2496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AA484C1-C7B1-47D7-9F24-203E572F8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433B898-3977-4EFE-B0DE-407EE9604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12F428F-BFBD-400E-A268-93675CB96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00780"/>
      </p:ext>
    </p:extLst>
  </p:cSld>
  <p:clrMapOvr>
    <a:masterClrMapping/>
  </p:clrMapOvr>
  <p:transition spd="slow" advClick="0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3023233-F927-4518-A423-66A8E62FE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B0D5ACC5-720E-4889-BC80-E3A4A0EA92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04F17C7-D264-4E6D-B540-93BD3C4F1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E7D9222-2A75-4914-A58C-DC0EA0DBD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A6FAC89-C0D0-441F-80F7-910664F9E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144318"/>
      </p:ext>
    </p:extLst>
  </p:cSld>
  <p:clrMapOvr>
    <a:masterClrMapping/>
  </p:clrMapOvr>
  <p:transition spd="slow" advClick="0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F9A7C6D-C159-47CD-9A53-668AD4BBE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B072288-AF78-4398-BDC0-C36BBA22B0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7475C9E-1872-4158-9819-8AF136A35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D3D4CDC-DDE6-4FAB-BA0F-AB1A733A7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45434B5-FC20-45B2-AC33-4C0939D76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951348"/>
      </p:ext>
    </p:extLst>
  </p:cSld>
  <p:clrMapOvr>
    <a:masterClrMapping/>
  </p:clrMapOvr>
  <p:transition spd="slow" advClick="0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9EA490E-0757-4971-A093-86BC150FF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0D32C1C-16E8-4561-8B01-7291D59974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7368CDBE-F085-4B26-87B6-DBA93552B5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224B3762-03A4-4419-89E2-3A123B94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DC28077-EA45-4D93-BB7C-81052A4C4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B9E9CAE-0286-495F-87E9-CDDDAEF5C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465676"/>
      </p:ext>
    </p:extLst>
  </p:cSld>
  <p:clrMapOvr>
    <a:masterClrMapping/>
  </p:clrMapOvr>
  <p:transition spd="slow" advClick="0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B0E878F-26A5-407D-B38C-75A1EF7DC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2806A40-E156-4CA3-BB46-C077FEB11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667EC0A-1883-429B-8F73-B743C390F4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99FAA717-F83A-439C-A5A2-9B3E4A7C83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998A8E2C-B8AC-402B-AF85-4B15AC3633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22E88E68-B000-485B-89F9-00060A6FF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4B014B78-B649-4EEC-90A3-6E7A7D5BB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3F4E6B48-D59B-4091-8F40-1FCEDC7C3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91899"/>
      </p:ext>
    </p:extLst>
  </p:cSld>
  <p:clrMapOvr>
    <a:masterClrMapping/>
  </p:clrMapOvr>
  <p:transition spd="slow" advClick="0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200B42C-C3EB-49FA-8D92-0CD3471B6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28945836-E41A-4B88-B342-D1223612A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EFCCE0D2-92C4-46E5-992D-143C59FD0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F4DA7FE9-8E2E-494B-B8DF-C43E402BC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194069"/>
      </p:ext>
    </p:extLst>
  </p:cSld>
  <p:clrMapOvr>
    <a:masterClrMapping/>
  </p:clrMapOvr>
  <p:transition spd="slow" advClick="0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BF3C62BD-51FA-4874-9CDE-0B439A55D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E1F37A59-0B14-4152-AAD8-59B0DF532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FB830615-BC10-4C9B-9240-20F583A52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512016"/>
      </p:ext>
    </p:extLst>
  </p:cSld>
  <p:clrMapOvr>
    <a:masterClrMapping/>
  </p:clrMapOvr>
  <p:transition spd="slow" advClick="0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086EDE3-4395-4F88-BD97-7E7CDB9FA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9C9A60D-9249-4B5F-9455-A6A43F186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3DC37FD2-21CA-4D35-9160-01163EBB6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696068FC-D59E-42EE-AE0F-65AC70EAF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B186DEEA-E6C6-4B57-B157-1E148CED8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3A63846-694E-4BA3-B1FD-3EA9C1BC0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259741"/>
      </p:ext>
    </p:extLst>
  </p:cSld>
  <p:clrMapOvr>
    <a:masterClrMapping/>
  </p:clrMapOvr>
  <p:transition spd="slow" advClick="0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0EE0D14-FE72-4798-8970-9CDFCED20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9FA77EF6-EB07-4511-980E-921BF47E50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8BB03064-31E1-4B80-AAA0-684F6AD9D4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72B3B429-9BAC-47E1-88AC-53642248C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76D896D-0829-4DF4-99FB-86C91F206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2062671-E355-434A-AD85-F747C9C8A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447343"/>
      </p:ext>
    </p:extLst>
  </p:cSld>
  <p:clrMapOvr>
    <a:masterClrMapping/>
  </p:clrMapOvr>
  <p:transition spd="slow" advClick="0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DA2F040-D2CC-4D15-9981-D5CCF6169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9F4ED89A-E1D0-4FED-AF5B-0B3A3DF6ED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068F409-2EE7-4E35-A1E6-9649C6E62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37E3929-2542-4023-8C1E-DF83FF320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416BCD3-BB33-40E1-B226-154B6876C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823599"/>
      </p:ext>
    </p:extLst>
  </p:cSld>
  <p:clrMapOvr>
    <a:masterClrMapping/>
  </p:clrMapOvr>
  <p:transition spd="slow" advClick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35837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1182990A-5E78-48DA-8B1D-69A2E67905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BF869ED9-72F0-4AB5-8DE4-2DEF759931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1E6EB67-5918-460D-B8F1-9C934B067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5A56952-31F5-48B6-B8E0-6053A9173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64B58A8-9B83-4AAF-86A2-6DD23F47D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423964"/>
      </p:ext>
    </p:extLst>
  </p:cSld>
  <p:clrMapOvr>
    <a:masterClrMapping/>
  </p:clrMapOvr>
  <p:transition spd="slow" advClick="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1264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8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31" indent="0">
              <a:buNone/>
              <a:defRPr sz="1100"/>
            </a:lvl2pPr>
            <a:lvl3pPr marL="685477" indent="0">
              <a:buNone/>
              <a:defRPr sz="900"/>
            </a:lvl3pPr>
            <a:lvl4pPr marL="1028216" indent="0">
              <a:buNone/>
              <a:defRPr sz="800"/>
            </a:lvl4pPr>
            <a:lvl5pPr marL="1370954" indent="0">
              <a:buNone/>
              <a:defRPr sz="800"/>
            </a:lvl5pPr>
            <a:lvl6pPr marL="1713701" indent="0">
              <a:buNone/>
              <a:defRPr sz="800"/>
            </a:lvl6pPr>
            <a:lvl7pPr marL="2056430" indent="0">
              <a:buNone/>
              <a:defRPr sz="800"/>
            </a:lvl7pPr>
            <a:lvl8pPr marL="2399160" indent="0">
              <a:buNone/>
              <a:defRPr sz="800"/>
            </a:lvl8pPr>
            <a:lvl9pPr marL="2741891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411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8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731" indent="0">
              <a:buNone/>
              <a:defRPr sz="2100"/>
            </a:lvl2pPr>
            <a:lvl3pPr marL="685477" indent="0">
              <a:buNone/>
              <a:defRPr sz="1800"/>
            </a:lvl3pPr>
            <a:lvl4pPr marL="1028216" indent="0">
              <a:buNone/>
              <a:defRPr sz="1500"/>
            </a:lvl4pPr>
            <a:lvl5pPr marL="1370954" indent="0">
              <a:buNone/>
              <a:defRPr sz="1500"/>
            </a:lvl5pPr>
            <a:lvl6pPr marL="1713701" indent="0">
              <a:buNone/>
              <a:defRPr sz="1500"/>
            </a:lvl6pPr>
            <a:lvl7pPr marL="2056430" indent="0">
              <a:buNone/>
              <a:defRPr sz="1500"/>
            </a:lvl7pPr>
            <a:lvl8pPr marL="2399160" indent="0">
              <a:buNone/>
              <a:defRPr sz="1500"/>
            </a:lvl8pPr>
            <a:lvl9pPr marL="2741891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31" indent="0">
              <a:buNone/>
              <a:defRPr sz="1100"/>
            </a:lvl2pPr>
            <a:lvl3pPr marL="685477" indent="0">
              <a:buNone/>
              <a:defRPr sz="900"/>
            </a:lvl3pPr>
            <a:lvl4pPr marL="1028216" indent="0">
              <a:buNone/>
              <a:defRPr sz="800"/>
            </a:lvl4pPr>
            <a:lvl5pPr marL="1370954" indent="0">
              <a:buNone/>
              <a:defRPr sz="800"/>
            </a:lvl5pPr>
            <a:lvl6pPr marL="1713701" indent="0">
              <a:buNone/>
              <a:defRPr sz="800"/>
            </a:lvl6pPr>
            <a:lvl7pPr marL="2056430" indent="0">
              <a:buNone/>
              <a:defRPr sz="800"/>
            </a:lvl7pPr>
            <a:lvl8pPr marL="2399160" indent="0">
              <a:buNone/>
              <a:defRPr sz="800"/>
            </a:lvl8pPr>
            <a:lvl9pPr marL="2741891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0629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276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6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6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7584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2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 rot="-456520">
            <a:off x="4927621" y="460249"/>
            <a:ext cx="2834456" cy="2459474"/>
          </a:xfrm>
          <a:prstGeom prst="rect">
            <a:avLst/>
          </a:prstGeom>
          <a:effectLst>
            <a:outerShdw dist="38100" dir="3000000" algn="bl" rotWithShape="0">
              <a:schemeClr val="dk1"/>
            </a:outerShdw>
          </a:effectLst>
        </p:spPr>
        <p:txBody>
          <a:bodyPr spcFirstLastPara="1" wrap="square" lIns="91387" tIns="91387" rIns="91387" bIns="91387" anchor="ctr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3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 rot="-460815">
            <a:off x="4692823" y="2993385"/>
            <a:ext cx="3701606" cy="274253"/>
          </a:xfrm>
          <a:prstGeom prst="rect">
            <a:avLst/>
          </a:prstGeom>
        </p:spPr>
        <p:txBody>
          <a:bodyPr spcFirstLastPara="1" wrap="square" lIns="91387" tIns="91387" rIns="91387" bIns="91387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-75" y="4777800"/>
            <a:ext cx="9144000" cy="365700"/>
          </a:xfrm>
          <a:prstGeom prst="rect">
            <a:avLst/>
          </a:prstGeom>
          <a:solidFill>
            <a:srgbClr val="FD5204">
              <a:alpha val="30950"/>
            </a:srgbClr>
          </a:solidFill>
          <a:ln>
            <a:noFill/>
          </a:ln>
        </p:spPr>
        <p:txBody>
          <a:bodyPr spcFirstLastPara="1" wrap="square" lIns="91387" tIns="91387" rIns="91387" bIns="91387" anchor="ctr" anchorCtr="0">
            <a:noAutofit/>
          </a:bodyPr>
          <a:lstStyle/>
          <a:p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-48075" y="4782960"/>
            <a:ext cx="9270275" cy="497008"/>
            <a:chOff x="-48075" y="4782959"/>
            <a:chExt cx="9270275" cy="497008"/>
          </a:xfrm>
        </p:grpSpPr>
        <p:grpSp>
          <p:nvGrpSpPr>
            <p:cNvPr id="14" name="Google Shape;14;p2"/>
            <p:cNvGrpSpPr/>
            <p:nvPr/>
          </p:nvGrpSpPr>
          <p:grpSpPr>
            <a:xfrm rot="-7200044">
              <a:off x="439048" y="4981287"/>
              <a:ext cx="295269" cy="219945"/>
              <a:chOff x="318975" y="5094014"/>
              <a:chExt cx="295275" cy="219950"/>
            </a:xfrm>
          </p:grpSpPr>
          <p:sp>
            <p:nvSpPr>
              <p:cNvPr id="15" name="Google Shape;15;p2"/>
              <p:cNvSpPr/>
              <p:nvPr/>
            </p:nvSpPr>
            <p:spPr>
              <a:xfrm>
                <a:off x="318975" y="5094014"/>
                <a:ext cx="295275" cy="219950"/>
              </a:xfrm>
              <a:custGeom>
                <a:avLst/>
                <a:gdLst/>
                <a:ahLst/>
                <a:cxnLst/>
                <a:rect l="l" t="t" r="r" b="b"/>
                <a:pathLst>
                  <a:path w="11811" h="8798" fill="none" extrusionOk="0">
                    <a:moveTo>
                      <a:pt x="11810" y="0"/>
                    </a:moveTo>
                    <a:lnTo>
                      <a:pt x="2938" y="8200"/>
                    </a:lnTo>
                    <a:lnTo>
                      <a:pt x="0" y="879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371525" y="5133889"/>
                <a:ext cx="189000" cy="127375"/>
              </a:xfrm>
              <a:custGeom>
                <a:avLst/>
                <a:gdLst/>
                <a:ahLst/>
                <a:cxnLst/>
                <a:rect l="l" t="t" r="r" b="b"/>
                <a:pathLst>
                  <a:path w="7560" h="5095" fill="none" extrusionOk="0">
                    <a:moveTo>
                      <a:pt x="773" y="5094"/>
                    </a:moveTo>
                    <a:lnTo>
                      <a:pt x="0" y="3511"/>
                    </a:lnTo>
                    <a:lnTo>
                      <a:pt x="7559" y="0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411275" y="5102314"/>
                <a:ext cx="194525" cy="197600"/>
              </a:xfrm>
              <a:custGeom>
                <a:avLst/>
                <a:gdLst/>
                <a:ahLst/>
                <a:cxnLst/>
                <a:rect l="l" t="t" r="r" b="b"/>
                <a:pathLst>
                  <a:path w="7781" h="7904" fill="none" extrusionOk="0">
                    <a:moveTo>
                      <a:pt x="0" y="7216"/>
                    </a:moveTo>
                    <a:lnTo>
                      <a:pt x="311" y="7903"/>
                    </a:lnTo>
                    <a:lnTo>
                      <a:pt x="7780" y="0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419025" y="5094064"/>
                <a:ext cx="194825" cy="205850"/>
              </a:xfrm>
              <a:custGeom>
                <a:avLst/>
                <a:gdLst/>
                <a:ahLst/>
                <a:cxnLst/>
                <a:rect l="l" t="t" r="r" b="b"/>
                <a:pathLst>
                  <a:path w="7793" h="8234" fill="none" extrusionOk="0">
                    <a:moveTo>
                      <a:pt x="7792" y="0"/>
                    </a:moveTo>
                    <a:lnTo>
                      <a:pt x="1" y="8233"/>
                    </a:lnTo>
                    <a:lnTo>
                      <a:pt x="3190" y="707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9" name="Google Shape;19;p2"/>
            <p:cNvGrpSpPr/>
            <p:nvPr/>
          </p:nvGrpSpPr>
          <p:grpSpPr>
            <a:xfrm>
              <a:off x="-48075" y="4801701"/>
              <a:ext cx="230300" cy="257700"/>
              <a:chOff x="-126275" y="4801964"/>
              <a:chExt cx="230300" cy="257700"/>
            </a:xfrm>
          </p:grpSpPr>
          <p:sp>
            <p:nvSpPr>
              <p:cNvPr id="20" name="Google Shape;20;p2"/>
              <p:cNvSpPr/>
              <p:nvPr/>
            </p:nvSpPr>
            <p:spPr>
              <a:xfrm>
                <a:off x="-126275" y="4801964"/>
                <a:ext cx="230300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9212" h="10308" fill="none" extrusionOk="0">
                    <a:moveTo>
                      <a:pt x="0" y="5975"/>
                    </a:moveTo>
                    <a:lnTo>
                      <a:pt x="2374" y="10308"/>
                    </a:lnTo>
                    <a:cubicBezTo>
                      <a:pt x="3317" y="9339"/>
                      <a:pt x="4404" y="8296"/>
                      <a:pt x="5633" y="7238"/>
                    </a:cubicBezTo>
                    <a:cubicBezTo>
                      <a:pt x="6917" y="6132"/>
                      <a:pt x="8126" y="5211"/>
                      <a:pt x="9212" y="4447"/>
                    </a:cubicBezTo>
                    <a:cubicBezTo>
                      <a:pt x="8414" y="2964"/>
                      <a:pt x="7620" y="1483"/>
                      <a:pt x="6825" y="0"/>
                    </a:cubicBezTo>
                    <a:cubicBezTo>
                      <a:pt x="5872" y="597"/>
                      <a:pt x="4743" y="1388"/>
                      <a:pt x="3527" y="2429"/>
                    </a:cubicBezTo>
                    <a:cubicBezTo>
                      <a:pt x="2070" y="3674"/>
                      <a:pt x="894" y="4924"/>
                      <a:pt x="0" y="5975"/>
                    </a:cubicBezTo>
                    <a:close/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-93625" y="4943489"/>
                <a:ext cx="421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3098" fill="none" extrusionOk="0">
                    <a:moveTo>
                      <a:pt x="1" y="1"/>
                    </a:moveTo>
                    <a:lnTo>
                      <a:pt x="1684" y="3098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-74825" y="4921064"/>
                <a:ext cx="422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098" fill="none" extrusionOk="0">
                    <a:moveTo>
                      <a:pt x="1" y="0"/>
                    </a:moveTo>
                    <a:lnTo>
                      <a:pt x="1687" y="3097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20075" y="4844889"/>
                <a:ext cx="421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098" fill="none" extrusionOk="0">
                    <a:moveTo>
                      <a:pt x="0" y="0"/>
                    </a:moveTo>
                    <a:lnTo>
                      <a:pt x="1684" y="3097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-5150" y="4861914"/>
                <a:ext cx="4210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101" fill="none" extrusionOk="0">
                    <a:moveTo>
                      <a:pt x="0" y="0"/>
                    </a:moveTo>
                    <a:lnTo>
                      <a:pt x="1684" y="3100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-30300" y="4881114"/>
                <a:ext cx="421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101" fill="none" extrusionOk="0">
                    <a:moveTo>
                      <a:pt x="0" y="0"/>
                    </a:moveTo>
                    <a:lnTo>
                      <a:pt x="1685" y="3101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-54325" y="4901039"/>
                <a:ext cx="421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098" fill="none" extrusionOk="0">
                    <a:moveTo>
                      <a:pt x="1" y="1"/>
                    </a:moveTo>
                    <a:lnTo>
                      <a:pt x="1686" y="3098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7" name="Google Shape;27;p2"/>
            <p:cNvGrpSpPr/>
            <p:nvPr/>
          </p:nvGrpSpPr>
          <p:grpSpPr>
            <a:xfrm>
              <a:off x="336675" y="5042214"/>
              <a:ext cx="73475" cy="73575"/>
              <a:chOff x="281850" y="5028189"/>
              <a:chExt cx="73475" cy="73575"/>
            </a:xfrm>
          </p:grpSpPr>
          <p:sp>
            <p:nvSpPr>
              <p:cNvPr id="28" name="Google Shape;28;p2"/>
              <p:cNvSpPr/>
              <p:nvPr/>
            </p:nvSpPr>
            <p:spPr>
              <a:xfrm>
                <a:off x="318550" y="5028189"/>
                <a:ext cx="25" cy="735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943" fill="none" extrusionOk="0">
                    <a:moveTo>
                      <a:pt x="1" y="1"/>
                    </a:moveTo>
                    <a:lnTo>
                      <a:pt x="1" y="2942"/>
                    </a:lnTo>
                  </a:path>
                </a:pathLst>
              </a:custGeom>
              <a:noFill/>
              <a:ln w="1050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281850" y="5064939"/>
                <a:ext cx="734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939" h="1" fill="none" extrusionOk="0">
                    <a:moveTo>
                      <a:pt x="2939" y="1"/>
                    </a:moveTo>
                    <a:lnTo>
                      <a:pt x="0" y="1"/>
                    </a:lnTo>
                  </a:path>
                </a:pathLst>
              </a:custGeom>
              <a:noFill/>
              <a:ln w="1050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30" name="Google Shape;30;p2"/>
            <p:cNvSpPr/>
            <p:nvPr/>
          </p:nvSpPr>
          <p:spPr>
            <a:xfrm rot="-9900040">
              <a:off x="252828" y="4858445"/>
              <a:ext cx="153045" cy="166795"/>
            </a:xfrm>
            <a:custGeom>
              <a:avLst/>
              <a:gdLst/>
              <a:ahLst/>
              <a:cxnLst/>
              <a:rect l="l" t="t" r="r" b="b"/>
              <a:pathLst>
                <a:path w="6122" h="6672" fill="none" extrusionOk="0">
                  <a:moveTo>
                    <a:pt x="6122" y="962"/>
                  </a:moveTo>
                  <a:lnTo>
                    <a:pt x="4550" y="0"/>
                  </a:lnTo>
                  <a:lnTo>
                    <a:pt x="5996" y="3291"/>
                  </a:lnTo>
                  <a:lnTo>
                    <a:pt x="1" y="6671"/>
                  </a:lnTo>
                </a:path>
              </a:pathLst>
            </a:custGeom>
            <a:noFill/>
            <a:ln w="105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587950" y="4891426"/>
              <a:ext cx="36750" cy="25"/>
            </a:xfrm>
            <a:custGeom>
              <a:avLst/>
              <a:gdLst/>
              <a:ahLst/>
              <a:cxnLst/>
              <a:rect l="l" t="t" r="r" b="b"/>
              <a:pathLst>
                <a:path w="1470" h="1" fill="none" extrusionOk="0">
                  <a:moveTo>
                    <a:pt x="1469" y="1"/>
                  </a:moveTo>
                  <a:lnTo>
                    <a:pt x="1" y="1"/>
                  </a:lnTo>
                </a:path>
              </a:pathLst>
            </a:custGeom>
            <a:noFill/>
            <a:ln w="105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21550" y="5050351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508538" y="4957901"/>
              <a:ext cx="15800" cy="15775"/>
            </a:xfrm>
            <a:custGeom>
              <a:avLst/>
              <a:gdLst/>
              <a:ahLst/>
              <a:cxnLst/>
              <a:rect l="l" t="t" r="r" b="b"/>
              <a:pathLst>
                <a:path w="632" h="631" extrusionOk="0">
                  <a:moveTo>
                    <a:pt x="316" y="0"/>
                  </a:moveTo>
                  <a:cubicBezTo>
                    <a:pt x="143" y="0"/>
                    <a:pt x="1" y="141"/>
                    <a:pt x="1" y="315"/>
                  </a:cubicBezTo>
                  <a:cubicBezTo>
                    <a:pt x="1" y="490"/>
                    <a:pt x="143" y="631"/>
                    <a:pt x="316" y="631"/>
                  </a:cubicBezTo>
                  <a:cubicBezTo>
                    <a:pt x="491" y="631"/>
                    <a:pt x="632" y="490"/>
                    <a:pt x="632" y="315"/>
                  </a:cubicBezTo>
                  <a:cubicBezTo>
                    <a:pt x="632" y="141"/>
                    <a:pt x="491" y="0"/>
                    <a:pt x="3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34" name="Google Shape;34;p2"/>
            <p:cNvGrpSpPr/>
            <p:nvPr/>
          </p:nvGrpSpPr>
          <p:grpSpPr>
            <a:xfrm rot="5400000">
              <a:off x="719117" y="4801701"/>
              <a:ext cx="230300" cy="257700"/>
              <a:chOff x="-126275" y="4801964"/>
              <a:chExt cx="230300" cy="257700"/>
            </a:xfrm>
          </p:grpSpPr>
          <p:sp>
            <p:nvSpPr>
              <p:cNvPr id="35" name="Google Shape;35;p2"/>
              <p:cNvSpPr/>
              <p:nvPr/>
            </p:nvSpPr>
            <p:spPr>
              <a:xfrm>
                <a:off x="-126275" y="4801964"/>
                <a:ext cx="230300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9212" h="10308" fill="none" extrusionOk="0">
                    <a:moveTo>
                      <a:pt x="0" y="5975"/>
                    </a:moveTo>
                    <a:lnTo>
                      <a:pt x="2374" y="10308"/>
                    </a:lnTo>
                    <a:cubicBezTo>
                      <a:pt x="3317" y="9339"/>
                      <a:pt x="4404" y="8296"/>
                      <a:pt x="5633" y="7238"/>
                    </a:cubicBezTo>
                    <a:cubicBezTo>
                      <a:pt x="6917" y="6132"/>
                      <a:pt x="8126" y="5211"/>
                      <a:pt x="9212" y="4447"/>
                    </a:cubicBezTo>
                    <a:cubicBezTo>
                      <a:pt x="8414" y="2964"/>
                      <a:pt x="7620" y="1483"/>
                      <a:pt x="6825" y="0"/>
                    </a:cubicBezTo>
                    <a:cubicBezTo>
                      <a:pt x="5872" y="597"/>
                      <a:pt x="4743" y="1388"/>
                      <a:pt x="3527" y="2429"/>
                    </a:cubicBezTo>
                    <a:cubicBezTo>
                      <a:pt x="2070" y="3674"/>
                      <a:pt x="894" y="4924"/>
                      <a:pt x="0" y="5975"/>
                    </a:cubicBezTo>
                    <a:close/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-93625" y="4943489"/>
                <a:ext cx="421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3098" fill="none" extrusionOk="0">
                    <a:moveTo>
                      <a:pt x="1" y="1"/>
                    </a:moveTo>
                    <a:lnTo>
                      <a:pt x="1684" y="3098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-74825" y="4921064"/>
                <a:ext cx="422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098" fill="none" extrusionOk="0">
                    <a:moveTo>
                      <a:pt x="1" y="0"/>
                    </a:moveTo>
                    <a:lnTo>
                      <a:pt x="1687" y="3097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20075" y="4844889"/>
                <a:ext cx="421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098" fill="none" extrusionOk="0">
                    <a:moveTo>
                      <a:pt x="0" y="0"/>
                    </a:moveTo>
                    <a:lnTo>
                      <a:pt x="1684" y="3097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-5150" y="4861914"/>
                <a:ext cx="4210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101" fill="none" extrusionOk="0">
                    <a:moveTo>
                      <a:pt x="0" y="0"/>
                    </a:moveTo>
                    <a:lnTo>
                      <a:pt x="1684" y="3100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-30300" y="4881114"/>
                <a:ext cx="421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101" fill="none" extrusionOk="0">
                    <a:moveTo>
                      <a:pt x="0" y="0"/>
                    </a:moveTo>
                    <a:lnTo>
                      <a:pt x="1685" y="3101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-54325" y="4901039"/>
                <a:ext cx="421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098" fill="none" extrusionOk="0">
                    <a:moveTo>
                      <a:pt x="1" y="1"/>
                    </a:moveTo>
                    <a:lnTo>
                      <a:pt x="1686" y="3098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42" name="Google Shape;42;p2"/>
            <p:cNvGrpSpPr/>
            <p:nvPr/>
          </p:nvGrpSpPr>
          <p:grpSpPr>
            <a:xfrm rot="10800000" flipH="1">
              <a:off x="1075850" y="4979351"/>
              <a:ext cx="230300" cy="257700"/>
              <a:chOff x="-126275" y="4801964"/>
              <a:chExt cx="230300" cy="257700"/>
            </a:xfrm>
          </p:grpSpPr>
          <p:sp>
            <p:nvSpPr>
              <p:cNvPr id="43" name="Google Shape;43;p2"/>
              <p:cNvSpPr/>
              <p:nvPr/>
            </p:nvSpPr>
            <p:spPr>
              <a:xfrm>
                <a:off x="-126275" y="4801964"/>
                <a:ext cx="230300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9212" h="10308" fill="none" extrusionOk="0">
                    <a:moveTo>
                      <a:pt x="0" y="5975"/>
                    </a:moveTo>
                    <a:lnTo>
                      <a:pt x="2374" y="10308"/>
                    </a:lnTo>
                    <a:cubicBezTo>
                      <a:pt x="3317" y="9339"/>
                      <a:pt x="4404" y="8296"/>
                      <a:pt x="5633" y="7238"/>
                    </a:cubicBezTo>
                    <a:cubicBezTo>
                      <a:pt x="6917" y="6132"/>
                      <a:pt x="8126" y="5211"/>
                      <a:pt x="9212" y="4447"/>
                    </a:cubicBezTo>
                    <a:cubicBezTo>
                      <a:pt x="8414" y="2964"/>
                      <a:pt x="7620" y="1483"/>
                      <a:pt x="6825" y="0"/>
                    </a:cubicBezTo>
                    <a:cubicBezTo>
                      <a:pt x="5872" y="597"/>
                      <a:pt x="4743" y="1388"/>
                      <a:pt x="3527" y="2429"/>
                    </a:cubicBezTo>
                    <a:cubicBezTo>
                      <a:pt x="2070" y="3674"/>
                      <a:pt x="894" y="4924"/>
                      <a:pt x="0" y="5975"/>
                    </a:cubicBezTo>
                    <a:close/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-93625" y="4943489"/>
                <a:ext cx="421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3098" fill="none" extrusionOk="0">
                    <a:moveTo>
                      <a:pt x="1" y="1"/>
                    </a:moveTo>
                    <a:lnTo>
                      <a:pt x="1684" y="3098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-74825" y="4921064"/>
                <a:ext cx="422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098" fill="none" extrusionOk="0">
                    <a:moveTo>
                      <a:pt x="1" y="0"/>
                    </a:moveTo>
                    <a:lnTo>
                      <a:pt x="1687" y="3097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20075" y="4844889"/>
                <a:ext cx="421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098" fill="none" extrusionOk="0">
                    <a:moveTo>
                      <a:pt x="0" y="0"/>
                    </a:moveTo>
                    <a:lnTo>
                      <a:pt x="1684" y="3097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-5150" y="4861914"/>
                <a:ext cx="4210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101" fill="none" extrusionOk="0">
                    <a:moveTo>
                      <a:pt x="0" y="0"/>
                    </a:moveTo>
                    <a:lnTo>
                      <a:pt x="1684" y="3100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-30300" y="4881114"/>
                <a:ext cx="421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101" fill="none" extrusionOk="0">
                    <a:moveTo>
                      <a:pt x="0" y="0"/>
                    </a:moveTo>
                    <a:lnTo>
                      <a:pt x="1685" y="3101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-54325" y="4901039"/>
                <a:ext cx="421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098" fill="none" extrusionOk="0">
                    <a:moveTo>
                      <a:pt x="1" y="1"/>
                    </a:moveTo>
                    <a:lnTo>
                      <a:pt x="1686" y="3098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50" name="Google Shape;50;p2"/>
            <p:cNvGrpSpPr/>
            <p:nvPr/>
          </p:nvGrpSpPr>
          <p:grpSpPr>
            <a:xfrm rot="5400000" flipH="1">
              <a:off x="1843042" y="4979351"/>
              <a:ext cx="230300" cy="257700"/>
              <a:chOff x="-126275" y="4801964"/>
              <a:chExt cx="230300" cy="257700"/>
            </a:xfrm>
          </p:grpSpPr>
          <p:sp>
            <p:nvSpPr>
              <p:cNvPr id="51" name="Google Shape;51;p2"/>
              <p:cNvSpPr/>
              <p:nvPr/>
            </p:nvSpPr>
            <p:spPr>
              <a:xfrm>
                <a:off x="-126275" y="4801964"/>
                <a:ext cx="230300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9212" h="10308" fill="none" extrusionOk="0">
                    <a:moveTo>
                      <a:pt x="0" y="5975"/>
                    </a:moveTo>
                    <a:lnTo>
                      <a:pt x="2374" y="10308"/>
                    </a:lnTo>
                    <a:cubicBezTo>
                      <a:pt x="3317" y="9339"/>
                      <a:pt x="4404" y="8296"/>
                      <a:pt x="5633" y="7238"/>
                    </a:cubicBezTo>
                    <a:cubicBezTo>
                      <a:pt x="6917" y="6132"/>
                      <a:pt x="8126" y="5211"/>
                      <a:pt x="9212" y="4447"/>
                    </a:cubicBezTo>
                    <a:cubicBezTo>
                      <a:pt x="8414" y="2964"/>
                      <a:pt x="7620" y="1483"/>
                      <a:pt x="6825" y="0"/>
                    </a:cubicBezTo>
                    <a:cubicBezTo>
                      <a:pt x="5872" y="597"/>
                      <a:pt x="4743" y="1388"/>
                      <a:pt x="3527" y="2429"/>
                    </a:cubicBezTo>
                    <a:cubicBezTo>
                      <a:pt x="2070" y="3674"/>
                      <a:pt x="894" y="4924"/>
                      <a:pt x="0" y="5975"/>
                    </a:cubicBezTo>
                    <a:close/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-93625" y="4943489"/>
                <a:ext cx="421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3098" fill="none" extrusionOk="0">
                    <a:moveTo>
                      <a:pt x="1" y="1"/>
                    </a:moveTo>
                    <a:lnTo>
                      <a:pt x="1684" y="3098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-74825" y="4921064"/>
                <a:ext cx="422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098" fill="none" extrusionOk="0">
                    <a:moveTo>
                      <a:pt x="1" y="0"/>
                    </a:moveTo>
                    <a:lnTo>
                      <a:pt x="1687" y="3097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20075" y="4844889"/>
                <a:ext cx="421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098" fill="none" extrusionOk="0">
                    <a:moveTo>
                      <a:pt x="0" y="0"/>
                    </a:moveTo>
                    <a:lnTo>
                      <a:pt x="1684" y="3097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-5150" y="4861914"/>
                <a:ext cx="4210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101" fill="none" extrusionOk="0">
                    <a:moveTo>
                      <a:pt x="0" y="0"/>
                    </a:moveTo>
                    <a:lnTo>
                      <a:pt x="1684" y="3100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-30300" y="4881114"/>
                <a:ext cx="421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101" fill="none" extrusionOk="0">
                    <a:moveTo>
                      <a:pt x="0" y="0"/>
                    </a:moveTo>
                    <a:lnTo>
                      <a:pt x="1685" y="3101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-54325" y="4901039"/>
                <a:ext cx="421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098" fill="none" extrusionOk="0">
                    <a:moveTo>
                      <a:pt x="1" y="1"/>
                    </a:moveTo>
                    <a:lnTo>
                      <a:pt x="1686" y="3098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58" name="Google Shape;58;p2"/>
            <p:cNvGrpSpPr/>
            <p:nvPr/>
          </p:nvGrpSpPr>
          <p:grpSpPr>
            <a:xfrm rot="7200044" flipH="1">
              <a:off x="1522696" y="4855828"/>
              <a:ext cx="295269" cy="219945"/>
              <a:chOff x="318975" y="5094014"/>
              <a:chExt cx="295275" cy="219950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18975" y="5094014"/>
                <a:ext cx="295275" cy="219950"/>
              </a:xfrm>
              <a:custGeom>
                <a:avLst/>
                <a:gdLst/>
                <a:ahLst/>
                <a:cxnLst/>
                <a:rect l="l" t="t" r="r" b="b"/>
                <a:pathLst>
                  <a:path w="11811" h="8798" fill="none" extrusionOk="0">
                    <a:moveTo>
                      <a:pt x="11810" y="0"/>
                    </a:moveTo>
                    <a:lnTo>
                      <a:pt x="2938" y="8200"/>
                    </a:lnTo>
                    <a:lnTo>
                      <a:pt x="0" y="879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371525" y="5133889"/>
                <a:ext cx="189000" cy="127375"/>
              </a:xfrm>
              <a:custGeom>
                <a:avLst/>
                <a:gdLst/>
                <a:ahLst/>
                <a:cxnLst/>
                <a:rect l="l" t="t" r="r" b="b"/>
                <a:pathLst>
                  <a:path w="7560" h="5095" fill="none" extrusionOk="0">
                    <a:moveTo>
                      <a:pt x="773" y="5094"/>
                    </a:moveTo>
                    <a:lnTo>
                      <a:pt x="0" y="3511"/>
                    </a:lnTo>
                    <a:lnTo>
                      <a:pt x="7559" y="0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11275" y="5102314"/>
                <a:ext cx="194525" cy="197600"/>
              </a:xfrm>
              <a:custGeom>
                <a:avLst/>
                <a:gdLst/>
                <a:ahLst/>
                <a:cxnLst/>
                <a:rect l="l" t="t" r="r" b="b"/>
                <a:pathLst>
                  <a:path w="7781" h="7904" fill="none" extrusionOk="0">
                    <a:moveTo>
                      <a:pt x="0" y="7216"/>
                    </a:moveTo>
                    <a:lnTo>
                      <a:pt x="311" y="7903"/>
                    </a:lnTo>
                    <a:lnTo>
                      <a:pt x="7780" y="0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19025" y="5094064"/>
                <a:ext cx="194825" cy="205850"/>
              </a:xfrm>
              <a:custGeom>
                <a:avLst/>
                <a:gdLst/>
                <a:ahLst/>
                <a:cxnLst/>
                <a:rect l="l" t="t" r="r" b="b"/>
                <a:pathLst>
                  <a:path w="7793" h="8234" fill="none" extrusionOk="0">
                    <a:moveTo>
                      <a:pt x="7792" y="0"/>
                    </a:moveTo>
                    <a:lnTo>
                      <a:pt x="1" y="8233"/>
                    </a:lnTo>
                    <a:lnTo>
                      <a:pt x="3190" y="707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63" name="Google Shape;63;p2"/>
            <p:cNvSpPr/>
            <p:nvPr/>
          </p:nvSpPr>
          <p:spPr>
            <a:xfrm rot="-7795245">
              <a:off x="1080387" y="4830522"/>
              <a:ext cx="153043" cy="166793"/>
            </a:xfrm>
            <a:custGeom>
              <a:avLst/>
              <a:gdLst/>
              <a:ahLst/>
              <a:cxnLst/>
              <a:rect l="l" t="t" r="r" b="b"/>
              <a:pathLst>
                <a:path w="6122" h="6672" fill="none" extrusionOk="0">
                  <a:moveTo>
                    <a:pt x="6122" y="962"/>
                  </a:moveTo>
                  <a:lnTo>
                    <a:pt x="4550" y="0"/>
                  </a:lnTo>
                  <a:lnTo>
                    <a:pt x="5996" y="3291"/>
                  </a:lnTo>
                  <a:lnTo>
                    <a:pt x="1" y="6671"/>
                  </a:lnTo>
                </a:path>
              </a:pathLst>
            </a:custGeom>
            <a:noFill/>
            <a:ln w="105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64" name="Google Shape;64;p2"/>
            <p:cNvGrpSpPr/>
            <p:nvPr/>
          </p:nvGrpSpPr>
          <p:grpSpPr>
            <a:xfrm>
              <a:off x="1461850" y="4825264"/>
              <a:ext cx="73475" cy="73575"/>
              <a:chOff x="281850" y="5028189"/>
              <a:chExt cx="73475" cy="73575"/>
            </a:xfrm>
          </p:grpSpPr>
          <p:sp>
            <p:nvSpPr>
              <p:cNvPr id="65" name="Google Shape;65;p2"/>
              <p:cNvSpPr/>
              <p:nvPr/>
            </p:nvSpPr>
            <p:spPr>
              <a:xfrm>
                <a:off x="318550" y="5028189"/>
                <a:ext cx="25" cy="735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943" fill="none" extrusionOk="0">
                    <a:moveTo>
                      <a:pt x="1" y="1"/>
                    </a:moveTo>
                    <a:lnTo>
                      <a:pt x="1" y="2942"/>
                    </a:lnTo>
                  </a:path>
                </a:pathLst>
              </a:custGeom>
              <a:noFill/>
              <a:ln w="1050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281850" y="5064939"/>
                <a:ext cx="734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939" h="1" fill="none" extrusionOk="0">
                    <a:moveTo>
                      <a:pt x="2939" y="1"/>
                    </a:moveTo>
                    <a:lnTo>
                      <a:pt x="0" y="1"/>
                    </a:lnTo>
                  </a:path>
                </a:pathLst>
              </a:custGeom>
              <a:noFill/>
              <a:ln w="1050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67" name="Google Shape;67;p2"/>
            <p:cNvSpPr/>
            <p:nvPr/>
          </p:nvSpPr>
          <p:spPr>
            <a:xfrm>
              <a:off x="1735825" y="5071801"/>
              <a:ext cx="36750" cy="25"/>
            </a:xfrm>
            <a:custGeom>
              <a:avLst/>
              <a:gdLst/>
              <a:ahLst/>
              <a:cxnLst/>
              <a:rect l="l" t="t" r="r" b="b"/>
              <a:pathLst>
                <a:path w="1470" h="1" fill="none" extrusionOk="0">
                  <a:moveTo>
                    <a:pt x="1469" y="1"/>
                  </a:moveTo>
                  <a:lnTo>
                    <a:pt x="1" y="1"/>
                  </a:lnTo>
                </a:path>
              </a:pathLst>
            </a:custGeom>
            <a:noFill/>
            <a:ln w="105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834025" y="5089226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1363575" y="4854139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1592175" y="5082739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1287375" y="5006539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72" name="Google Shape;72;p2"/>
            <p:cNvGrpSpPr/>
            <p:nvPr/>
          </p:nvGrpSpPr>
          <p:grpSpPr>
            <a:xfrm rot="-7200044">
              <a:off x="2410723" y="4905087"/>
              <a:ext cx="295269" cy="219945"/>
              <a:chOff x="318975" y="5094014"/>
              <a:chExt cx="295275" cy="219950"/>
            </a:xfrm>
          </p:grpSpPr>
          <p:sp>
            <p:nvSpPr>
              <p:cNvPr id="73" name="Google Shape;73;p2"/>
              <p:cNvSpPr/>
              <p:nvPr/>
            </p:nvSpPr>
            <p:spPr>
              <a:xfrm>
                <a:off x="318975" y="5094014"/>
                <a:ext cx="295275" cy="219950"/>
              </a:xfrm>
              <a:custGeom>
                <a:avLst/>
                <a:gdLst/>
                <a:ahLst/>
                <a:cxnLst/>
                <a:rect l="l" t="t" r="r" b="b"/>
                <a:pathLst>
                  <a:path w="11811" h="8798" fill="none" extrusionOk="0">
                    <a:moveTo>
                      <a:pt x="11810" y="0"/>
                    </a:moveTo>
                    <a:lnTo>
                      <a:pt x="2938" y="8200"/>
                    </a:lnTo>
                    <a:lnTo>
                      <a:pt x="0" y="879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371525" y="5133889"/>
                <a:ext cx="189000" cy="127375"/>
              </a:xfrm>
              <a:custGeom>
                <a:avLst/>
                <a:gdLst/>
                <a:ahLst/>
                <a:cxnLst/>
                <a:rect l="l" t="t" r="r" b="b"/>
                <a:pathLst>
                  <a:path w="7560" h="5095" fill="none" extrusionOk="0">
                    <a:moveTo>
                      <a:pt x="773" y="5094"/>
                    </a:moveTo>
                    <a:lnTo>
                      <a:pt x="0" y="3511"/>
                    </a:lnTo>
                    <a:lnTo>
                      <a:pt x="7559" y="0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411275" y="5102314"/>
                <a:ext cx="194525" cy="197600"/>
              </a:xfrm>
              <a:custGeom>
                <a:avLst/>
                <a:gdLst/>
                <a:ahLst/>
                <a:cxnLst/>
                <a:rect l="l" t="t" r="r" b="b"/>
                <a:pathLst>
                  <a:path w="7781" h="7904" fill="none" extrusionOk="0">
                    <a:moveTo>
                      <a:pt x="0" y="7216"/>
                    </a:moveTo>
                    <a:lnTo>
                      <a:pt x="311" y="7903"/>
                    </a:lnTo>
                    <a:lnTo>
                      <a:pt x="7780" y="0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419025" y="5094064"/>
                <a:ext cx="194825" cy="205850"/>
              </a:xfrm>
              <a:custGeom>
                <a:avLst/>
                <a:gdLst/>
                <a:ahLst/>
                <a:cxnLst/>
                <a:rect l="l" t="t" r="r" b="b"/>
                <a:pathLst>
                  <a:path w="7793" h="8234" fill="none" extrusionOk="0">
                    <a:moveTo>
                      <a:pt x="7792" y="0"/>
                    </a:moveTo>
                    <a:lnTo>
                      <a:pt x="1" y="8233"/>
                    </a:lnTo>
                    <a:lnTo>
                      <a:pt x="3190" y="707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77" name="Google Shape;77;p2"/>
            <p:cNvGrpSpPr/>
            <p:nvPr/>
          </p:nvGrpSpPr>
          <p:grpSpPr>
            <a:xfrm>
              <a:off x="2384550" y="5042214"/>
              <a:ext cx="73475" cy="73575"/>
              <a:chOff x="281850" y="5028189"/>
              <a:chExt cx="73475" cy="73575"/>
            </a:xfrm>
          </p:grpSpPr>
          <p:sp>
            <p:nvSpPr>
              <p:cNvPr id="78" name="Google Shape;78;p2"/>
              <p:cNvSpPr/>
              <p:nvPr/>
            </p:nvSpPr>
            <p:spPr>
              <a:xfrm>
                <a:off x="318550" y="5028189"/>
                <a:ext cx="25" cy="735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943" fill="none" extrusionOk="0">
                    <a:moveTo>
                      <a:pt x="1" y="1"/>
                    </a:moveTo>
                    <a:lnTo>
                      <a:pt x="1" y="2942"/>
                    </a:lnTo>
                  </a:path>
                </a:pathLst>
              </a:custGeom>
              <a:noFill/>
              <a:ln w="1050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281850" y="5064939"/>
                <a:ext cx="734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939" h="1" fill="none" extrusionOk="0">
                    <a:moveTo>
                      <a:pt x="2939" y="1"/>
                    </a:moveTo>
                    <a:lnTo>
                      <a:pt x="0" y="1"/>
                    </a:lnTo>
                  </a:path>
                </a:pathLst>
              </a:custGeom>
              <a:noFill/>
              <a:ln w="1050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80" name="Google Shape;80;p2"/>
            <p:cNvSpPr/>
            <p:nvPr/>
          </p:nvSpPr>
          <p:spPr>
            <a:xfrm rot="-9900040">
              <a:off x="2151553" y="4836620"/>
              <a:ext cx="153045" cy="166795"/>
            </a:xfrm>
            <a:custGeom>
              <a:avLst/>
              <a:gdLst/>
              <a:ahLst/>
              <a:cxnLst/>
              <a:rect l="l" t="t" r="r" b="b"/>
              <a:pathLst>
                <a:path w="6122" h="6672" fill="none" extrusionOk="0">
                  <a:moveTo>
                    <a:pt x="6122" y="962"/>
                  </a:moveTo>
                  <a:lnTo>
                    <a:pt x="4550" y="0"/>
                  </a:lnTo>
                  <a:lnTo>
                    <a:pt x="5996" y="3291"/>
                  </a:lnTo>
                  <a:lnTo>
                    <a:pt x="1" y="6671"/>
                  </a:lnTo>
                </a:path>
              </a:pathLst>
            </a:custGeom>
            <a:noFill/>
            <a:ln w="105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2635825" y="4891426"/>
              <a:ext cx="36750" cy="25"/>
            </a:xfrm>
            <a:custGeom>
              <a:avLst/>
              <a:gdLst/>
              <a:ahLst/>
              <a:cxnLst/>
              <a:rect l="l" t="t" r="r" b="b"/>
              <a:pathLst>
                <a:path w="1470" h="1" fill="none" extrusionOk="0">
                  <a:moveTo>
                    <a:pt x="1469" y="1"/>
                  </a:moveTo>
                  <a:lnTo>
                    <a:pt x="1" y="1"/>
                  </a:lnTo>
                </a:path>
              </a:pathLst>
            </a:custGeom>
            <a:noFill/>
            <a:ln w="105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2245625" y="5050351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2404013" y="4857751"/>
              <a:ext cx="15800" cy="15775"/>
            </a:xfrm>
            <a:custGeom>
              <a:avLst/>
              <a:gdLst/>
              <a:ahLst/>
              <a:cxnLst/>
              <a:rect l="l" t="t" r="r" b="b"/>
              <a:pathLst>
                <a:path w="632" h="631" extrusionOk="0">
                  <a:moveTo>
                    <a:pt x="316" y="0"/>
                  </a:moveTo>
                  <a:cubicBezTo>
                    <a:pt x="143" y="0"/>
                    <a:pt x="1" y="141"/>
                    <a:pt x="1" y="315"/>
                  </a:cubicBezTo>
                  <a:cubicBezTo>
                    <a:pt x="1" y="490"/>
                    <a:pt x="143" y="631"/>
                    <a:pt x="316" y="631"/>
                  </a:cubicBezTo>
                  <a:cubicBezTo>
                    <a:pt x="491" y="631"/>
                    <a:pt x="632" y="490"/>
                    <a:pt x="632" y="315"/>
                  </a:cubicBezTo>
                  <a:cubicBezTo>
                    <a:pt x="632" y="141"/>
                    <a:pt x="491" y="0"/>
                    <a:pt x="3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84" name="Google Shape;84;p2"/>
            <p:cNvGrpSpPr/>
            <p:nvPr/>
          </p:nvGrpSpPr>
          <p:grpSpPr>
            <a:xfrm rot="5400000">
              <a:off x="2766992" y="4801701"/>
              <a:ext cx="230300" cy="257700"/>
              <a:chOff x="-126275" y="4801964"/>
              <a:chExt cx="230300" cy="257700"/>
            </a:xfrm>
          </p:grpSpPr>
          <p:sp>
            <p:nvSpPr>
              <p:cNvPr id="85" name="Google Shape;85;p2"/>
              <p:cNvSpPr/>
              <p:nvPr/>
            </p:nvSpPr>
            <p:spPr>
              <a:xfrm>
                <a:off x="-126275" y="4801964"/>
                <a:ext cx="230300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9212" h="10308" fill="none" extrusionOk="0">
                    <a:moveTo>
                      <a:pt x="0" y="5975"/>
                    </a:moveTo>
                    <a:lnTo>
                      <a:pt x="2374" y="10308"/>
                    </a:lnTo>
                    <a:cubicBezTo>
                      <a:pt x="3317" y="9339"/>
                      <a:pt x="4404" y="8296"/>
                      <a:pt x="5633" y="7238"/>
                    </a:cubicBezTo>
                    <a:cubicBezTo>
                      <a:pt x="6917" y="6132"/>
                      <a:pt x="8126" y="5211"/>
                      <a:pt x="9212" y="4447"/>
                    </a:cubicBezTo>
                    <a:cubicBezTo>
                      <a:pt x="8414" y="2964"/>
                      <a:pt x="7620" y="1483"/>
                      <a:pt x="6825" y="0"/>
                    </a:cubicBezTo>
                    <a:cubicBezTo>
                      <a:pt x="5872" y="597"/>
                      <a:pt x="4743" y="1388"/>
                      <a:pt x="3527" y="2429"/>
                    </a:cubicBezTo>
                    <a:cubicBezTo>
                      <a:pt x="2070" y="3674"/>
                      <a:pt x="894" y="4924"/>
                      <a:pt x="0" y="5975"/>
                    </a:cubicBezTo>
                    <a:close/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-93625" y="4943489"/>
                <a:ext cx="421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3098" fill="none" extrusionOk="0">
                    <a:moveTo>
                      <a:pt x="1" y="1"/>
                    </a:moveTo>
                    <a:lnTo>
                      <a:pt x="1684" y="3098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-74825" y="4921064"/>
                <a:ext cx="422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098" fill="none" extrusionOk="0">
                    <a:moveTo>
                      <a:pt x="1" y="0"/>
                    </a:moveTo>
                    <a:lnTo>
                      <a:pt x="1687" y="3097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20075" y="4844889"/>
                <a:ext cx="421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098" fill="none" extrusionOk="0">
                    <a:moveTo>
                      <a:pt x="0" y="0"/>
                    </a:moveTo>
                    <a:lnTo>
                      <a:pt x="1684" y="3097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-5150" y="4861914"/>
                <a:ext cx="4210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101" fill="none" extrusionOk="0">
                    <a:moveTo>
                      <a:pt x="0" y="0"/>
                    </a:moveTo>
                    <a:lnTo>
                      <a:pt x="1684" y="3100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-30300" y="4881114"/>
                <a:ext cx="421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101" fill="none" extrusionOk="0">
                    <a:moveTo>
                      <a:pt x="0" y="0"/>
                    </a:moveTo>
                    <a:lnTo>
                      <a:pt x="1685" y="3101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-54325" y="4901039"/>
                <a:ext cx="421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098" fill="none" extrusionOk="0">
                    <a:moveTo>
                      <a:pt x="1" y="1"/>
                    </a:moveTo>
                    <a:lnTo>
                      <a:pt x="1686" y="3098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92" name="Google Shape;92;p2"/>
            <p:cNvGrpSpPr/>
            <p:nvPr/>
          </p:nvGrpSpPr>
          <p:grpSpPr>
            <a:xfrm rot="10800000" flipH="1">
              <a:off x="3123725" y="4979351"/>
              <a:ext cx="230300" cy="257700"/>
              <a:chOff x="-126275" y="4801964"/>
              <a:chExt cx="230300" cy="257700"/>
            </a:xfrm>
          </p:grpSpPr>
          <p:sp>
            <p:nvSpPr>
              <p:cNvPr id="93" name="Google Shape;93;p2"/>
              <p:cNvSpPr/>
              <p:nvPr/>
            </p:nvSpPr>
            <p:spPr>
              <a:xfrm>
                <a:off x="-126275" y="4801964"/>
                <a:ext cx="230300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9212" h="10308" fill="none" extrusionOk="0">
                    <a:moveTo>
                      <a:pt x="0" y="5975"/>
                    </a:moveTo>
                    <a:lnTo>
                      <a:pt x="2374" y="10308"/>
                    </a:lnTo>
                    <a:cubicBezTo>
                      <a:pt x="3317" y="9339"/>
                      <a:pt x="4404" y="8296"/>
                      <a:pt x="5633" y="7238"/>
                    </a:cubicBezTo>
                    <a:cubicBezTo>
                      <a:pt x="6917" y="6132"/>
                      <a:pt x="8126" y="5211"/>
                      <a:pt x="9212" y="4447"/>
                    </a:cubicBezTo>
                    <a:cubicBezTo>
                      <a:pt x="8414" y="2964"/>
                      <a:pt x="7620" y="1483"/>
                      <a:pt x="6825" y="0"/>
                    </a:cubicBezTo>
                    <a:cubicBezTo>
                      <a:pt x="5872" y="597"/>
                      <a:pt x="4743" y="1388"/>
                      <a:pt x="3527" y="2429"/>
                    </a:cubicBezTo>
                    <a:cubicBezTo>
                      <a:pt x="2070" y="3674"/>
                      <a:pt x="894" y="4924"/>
                      <a:pt x="0" y="5975"/>
                    </a:cubicBezTo>
                    <a:close/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-93625" y="4943489"/>
                <a:ext cx="421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3098" fill="none" extrusionOk="0">
                    <a:moveTo>
                      <a:pt x="1" y="1"/>
                    </a:moveTo>
                    <a:lnTo>
                      <a:pt x="1684" y="3098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-74825" y="4921064"/>
                <a:ext cx="422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098" fill="none" extrusionOk="0">
                    <a:moveTo>
                      <a:pt x="1" y="0"/>
                    </a:moveTo>
                    <a:lnTo>
                      <a:pt x="1687" y="3097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20075" y="4844889"/>
                <a:ext cx="421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098" fill="none" extrusionOk="0">
                    <a:moveTo>
                      <a:pt x="0" y="0"/>
                    </a:moveTo>
                    <a:lnTo>
                      <a:pt x="1684" y="3097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-5150" y="4861914"/>
                <a:ext cx="4210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101" fill="none" extrusionOk="0">
                    <a:moveTo>
                      <a:pt x="0" y="0"/>
                    </a:moveTo>
                    <a:lnTo>
                      <a:pt x="1684" y="3100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-30300" y="4881114"/>
                <a:ext cx="421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101" fill="none" extrusionOk="0">
                    <a:moveTo>
                      <a:pt x="0" y="0"/>
                    </a:moveTo>
                    <a:lnTo>
                      <a:pt x="1685" y="3101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-54325" y="4901039"/>
                <a:ext cx="421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098" fill="none" extrusionOk="0">
                    <a:moveTo>
                      <a:pt x="1" y="1"/>
                    </a:moveTo>
                    <a:lnTo>
                      <a:pt x="1686" y="3098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00" name="Google Shape;100;p2"/>
            <p:cNvGrpSpPr/>
            <p:nvPr/>
          </p:nvGrpSpPr>
          <p:grpSpPr>
            <a:xfrm rot="5400000" flipH="1">
              <a:off x="3890917" y="4979351"/>
              <a:ext cx="230300" cy="257700"/>
              <a:chOff x="-126275" y="4801964"/>
              <a:chExt cx="230300" cy="257700"/>
            </a:xfrm>
          </p:grpSpPr>
          <p:sp>
            <p:nvSpPr>
              <p:cNvPr id="101" name="Google Shape;101;p2"/>
              <p:cNvSpPr/>
              <p:nvPr/>
            </p:nvSpPr>
            <p:spPr>
              <a:xfrm>
                <a:off x="-126275" y="4801964"/>
                <a:ext cx="230300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9212" h="10308" fill="none" extrusionOk="0">
                    <a:moveTo>
                      <a:pt x="0" y="5975"/>
                    </a:moveTo>
                    <a:lnTo>
                      <a:pt x="2374" y="10308"/>
                    </a:lnTo>
                    <a:cubicBezTo>
                      <a:pt x="3317" y="9339"/>
                      <a:pt x="4404" y="8296"/>
                      <a:pt x="5633" y="7238"/>
                    </a:cubicBezTo>
                    <a:cubicBezTo>
                      <a:pt x="6917" y="6132"/>
                      <a:pt x="8126" y="5211"/>
                      <a:pt x="9212" y="4447"/>
                    </a:cubicBezTo>
                    <a:cubicBezTo>
                      <a:pt x="8414" y="2964"/>
                      <a:pt x="7620" y="1483"/>
                      <a:pt x="6825" y="0"/>
                    </a:cubicBezTo>
                    <a:cubicBezTo>
                      <a:pt x="5872" y="597"/>
                      <a:pt x="4743" y="1388"/>
                      <a:pt x="3527" y="2429"/>
                    </a:cubicBezTo>
                    <a:cubicBezTo>
                      <a:pt x="2070" y="3674"/>
                      <a:pt x="894" y="4924"/>
                      <a:pt x="0" y="5975"/>
                    </a:cubicBezTo>
                    <a:close/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-93625" y="4943489"/>
                <a:ext cx="421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3098" fill="none" extrusionOk="0">
                    <a:moveTo>
                      <a:pt x="1" y="1"/>
                    </a:moveTo>
                    <a:lnTo>
                      <a:pt x="1684" y="3098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-74825" y="4921064"/>
                <a:ext cx="422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098" fill="none" extrusionOk="0">
                    <a:moveTo>
                      <a:pt x="1" y="0"/>
                    </a:moveTo>
                    <a:lnTo>
                      <a:pt x="1687" y="3097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20075" y="4844889"/>
                <a:ext cx="421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098" fill="none" extrusionOk="0">
                    <a:moveTo>
                      <a:pt x="0" y="0"/>
                    </a:moveTo>
                    <a:lnTo>
                      <a:pt x="1684" y="3097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-5150" y="4861914"/>
                <a:ext cx="4210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101" fill="none" extrusionOk="0">
                    <a:moveTo>
                      <a:pt x="0" y="0"/>
                    </a:moveTo>
                    <a:lnTo>
                      <a:pt x="1684" y="3100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-30300" y="4881114"/>
                <a:ext cx="421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101" fill="none" extrusionOk="0">
                    <a:moveTo>
                      <a:pt x="0" y="0"/>
                    </a:moveTo>
                    <a:lnTo>
                      <a:pt x="1685" y="3101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7" name="Google Shape;107;p2"/>
              <p:cNvSpPr/>
              <p:nvPr/>
            </p:nvSpPr>
            <p:spPr>
              <a:xfrm>
                <a:off x="-54325" y="4901039"/>
                <a:ext cx="421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098" fill="none" extrusionOk="0">
                    <a:moveTo>
                      <a:pt x="1" y="1"/>
                    </a:moveTo>
                    <a:lnTo>
                      <a:pt x="1686" y="3098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08" name="Google Shape;108;p2"/>
            <p:cNvGrpSpPr/>
            <p:nvPr/>
          </p:nvGrpSpPr>
          <p:grpSpPr>
            <a:xfrm rot="7200044" flipH="1">
              <a:off x="3570571" y="4855828"/>
              <a:ext cx="295269" cy="219945"/>
              <a:chOff x="318975" y="5094014"/>
              <a:chExt cx="295275" cy="219950"/>
            </a:xfrm>
          </p:grpSpPr>
          <p:sp>
            <p:nvSpPr>
              <p:cNvPr id="109" name="Google Shape;109;p2"/>
              <p:cNvSpPr/>
              <p:nvPr/>
            </p:nvSpPr>
            <p:spPr>
              <a:xfrm>
                <a:off x="318975" y="5094014"/>
                <a:ext cx="295275" cy="219950"/>
              </a:xfrm>
              <a:custGeom>
                <a:avLst/>
                <a:gdLst/>
                <a:ahLst/>
                <a:cxnLst/>
                <a:rect l="l" t="t" r="r" b="b"/>
                <a:pathLst>
                  <a:path w="11811" h="8798" fill="none" extrusionOk="0">
                    <a:moveTo>
                      <a:pt x="11810" y="0"/>
                    </a:moveTo>
                    <a:lnTo>
                      <a:pt x="2938" y="8200"/>
                    </a:lnTo>
                    <a:lnTo>
                      <a:pt x="0" y="879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371525" y="5133889"/>
                <a:ext cx="189000" cy="127375"/>
              </a:xfrm>
              <a:custGeom>
                <a:avLst/>
                <a:gdLst/>
                <a:ahLst/>
                <a:cxnLst/>
                <a:rect l="l" t="t" r="r" b="b"/>
                <a:pathLst>
                  <a:path w="7560" h="5095" fill="none" extrusionOk="0">
                    <a:moveTo>
                      <a:pt x="773" y="5094"/>
                    </a:moveTo>
                    <a:lnTo>
                      <a:pt x="0" y="3511"/>
                    </a:lnTo>
                    <a:lnTo>
                      <a:pt x="7559" y="0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411275" y="5102314"/>
                <a:ext cx="194525" cy="197600"/>
              </a:xfrm>
              <a:custGeom>
                <a:avLst/>
                <a:gdLst/>
                <a:ahLst/>
                <a:cxnLst/>
                <a:rect l="l" t="t" r="r" b="b"/>
                <a:pathLst>
                  <a:path w="7781" h="7904" fill="none" extrusionOk="0">
                    <a:moveTo>
                      <a:pt x="0" y="7216"/>
                    </a:moveTo>
                    <a:lnTo>
                      <a:pt x="311" y="7903"/>
                    </a:lnTo>
                    <a:lnTo>
                      <a:pt x="7780" y="0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419025" y="5094064"/>
                <a:ext cx="194825" cy="205850"/>
              </a:xfrm>
              <a:custGeom>
                <a:avLst/>
                <a:gdLst/>
                <a:ahLst/>
                <a:cxnLst/>
                <a:rect l="l" t="t" r="r" b="b"/>
                <a:pathLst>
                  <a:path w="7793" h="8234" fill="none" extrusionOk="0">
                    <a:moveTo>
                      <a:pt x="7792" y="0"/>
                    </a:moveTo>
                    <a:lnTo>
                      <a:pt x="1" y="8233"/>
                    </a:lnTo>
                    <a:lnTo>
                      <a:pt x="3190" y="707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113" name="Google Shape;113;p2"/>
            <p:cNvSpPr/>
            <p:nvPr/>
          </p:nvSpPr>
          <p:spPr>
            <a:xfrm rot="-7795245">
              <a:off x="3128262" y="4830522"/>
              <a:ext cx="153043" cy="166793"/>
            </a:xfrm>
            <a:custGeom>
              <a:avLst/>
              <a:gdLst/>
              <a:ahLst/>
              <a:cxnLst/>
              <a:rect l="l" t="t" r="r" b="b"/>
              <a:pathLst>
                <a:path w="6122" h="6672" fill="none" extrusionOk="0">
                  <a:moveTo>
                    <a:pt x="6122" y="962"/>
                  </a:moveTo>
                  <a:lnTo>
                    <a:pt x="4550" y="0"/>
                  </a:lnTo>
                  <a:lnTo>
                    <a:pt x="5996" y="3291"/>
                  </a:lnTo>
                  <a:lnTo>
                    <a:pt x="1" y="6671"/>
                  </a:lnTo>
                </a:path>
              </a:pathLst>
            </a:custGeom>
            <a:noFill/>
            <a:ln w="105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114" name="Google Shape;114;p2"/>
            <p:cNvGrpSpPr/>
            <p:nvPr/>
          </p:nvGrpSpPr>
          <p:grpSpPr>
            <a:xfrm>
              <a:off x="3509725" y="4825264"/>
              <a:ext cx="73475" cy="73575"/>
              <a:chOff x="281850" y="5028189"/>
              <a:chExt cx="73475" cy="73575"/>
            </a:xfrm>
          </p:grpSpPr>
          <p:sp>
            <p:nvSpPr>
              <p:cNvPr id="115" name="Google Shape;115;p2"/>
              <p:cNvSpPr/>
              <p:nvPr/>
            </p:nvSpPr>
            <p:spPr>
              <a:xfrm>
                <a:off x="318550" y="5028189"/>
                <a:ext cx="25" cy="735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943" fill="none" extrusionOk="0">
                    <a:moveTo>
                      <a:pt x="1" y="1"/>
                    </a:moveTo>
                    <a:lnTo>
                      <a:pt x="1" y="2942"/>
                    </a:lnTo>
                  </a:path>
                </a:pathLst>
              </a:custGeom>
              <a:noFill/>
              <a:ln w="1050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281850" y="5064939"/>
                <a:ext cx="734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939" h="1" fill="none" extrusionOk="0">
                    <a:moveTo>
                      <a:pt x="2939" y="1"/>
                    </a:moveTo>
                    <a:lnTo>
                      <a:pt x="0" y="1"/>
                    </a:lnTo>
                  </a:path>
                </a:pathLst>
              </a:custGeom>
              <a:noFill/>
              <a:ln w="1050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117" name="Google Shape;117;p2"/>
            <p:cNvSpPr/>
            <p:nvPr/>
          </p:nvSpPr>
          <p:spPr>
            <a:xfrm>
              <a:off x="3783700" y="5071801"/>
              <a:ext cx="36750" cy="25"/>
            </a:xfrm>
            <a:custGeom>
              <a:avLst/>
              <a:gdLst/>
              <a:ahLst/>
              <a:cxnLst/>
              <a:rect l="l" t="t" r="r" b="b"/>
              <a:pathLst>
                <a:path w="1470" h="1" fill="none" extrusionOk="0">
                  <a:moveTo>
                    <a:pt x="1469" y="1"/>
                  </a:moveTo>
                  <a:lnTo>
                    <a:pt x="1" y="1"/>
                  </a:lnTo>
                </a:path>
              </a:pathLst>
            </a:custGeom>
            <a:noFill/>
            <a:ln w="105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2881900" y="5089226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3411450" y="4854139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3640050" y="5082739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3335250" y="5006539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 rot="-9960077">
              <a:off x="4171748" y="4836615"/>
              <a:ext cx="153050" cy="166800"/>
            </a:xfrm>
            <a:custGeom>
              <a:avLst/>
              <a:gdLst/>
              <a:ahLst/>
              <a:cxnLst/>
              <a:rect l="l" t="t" r="r" b="b"/>
              <a:pathLst>
                <a:path w="6122" h="6672" fill="none" extrusionOk="0">
                  <a:moveTo>
                    <a:pt x="6122" y="962"/>
                  </a:moveTo>
                  <a:lnTo>
                    <a:pt x="4550" y="0"/>
                  </a:lnTo>
                  <a:lnTo>
                    <a:pt x="5996" y="3291"/>
                  </a:lnTo>
                  <a:lnTo>
                    <a:pt x="1" y="6671"/>
                  </a:lnTo>
                </a:path>
              </a:pathLst>
            </a:custGeom>
            <a:noFill/>
            <a:ln w="105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123" name="Google Shape;123;p2"/>
            <p:cNvGrpSpPr/>
            <p:nvPr/>
          </p:nvGrpSpPr>
          <p:grpSpPr>
            <a:xfrm rot="7200044" flipH="1">
              <a:off x="4343421" y="4987153"/>
              <a:ext cx="295269" cy="219945"/>
              <a:chOff x="318975" y="5094014"/>
              <a:chExt cx="295275" cy="219950"/>
            </a:xfrm>
          </p:grpSpPr>
          <p:sp>
            <p:nvSpPr>
              <p:cNvPr id="124" name="Google Shape;124;p2"/>
              <p:cNvSpPr/>
              <p:nvPr/>
            </p:nvSpPr>
            <p:spPr>
              <a:xfrm>
                <a:off x="318975" y="5094014"/>
                <a:ext cx="295275" cy="219950"/>
              </a:xfrm>
              <a:custGeom>
                <a:avLst/>
                <a:gdLst/>
                <a:ahLst/>
                <a:cxnLst/>
                <a:rect l="l" t="t" r="r" b="b"/>
                <a:pathLst>
                  <a:path w="11811" h="8798" fill="none" extrusionOk="0">
                    <a:moveTo>
                      <a:pt x="11810" y="0"/>
                    </a:moveTo>
                    <a:lnTo>
                      <a:pt x="2938" y="8200"/>
                    </a:lnTo>
                    <a:lnTo>
                      <a:pt x="0" y="879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371525" y="5133889"/>
                <a:ext cx="189000" cy="127375"/>
              </a:xfrm>
              <a:custGeom>
                <a:avLst/>
                <a:gdLst/>
                <a:ahLst/>
                <a:cxnLst/>
                <a:rect l="l" t="t" r="r" b="b"/>
                <a:pathLst>
                  <a:path w="7560" h="5095" fill="none" extrusionOk="0">
                    <a:moveTo>
                      <a:pt x="773" y="5094"/>
                    </a:moveTo>
                    <a:lnTo>
                      <a:pt x="0" y="3511"/>
                    </a:lnTo>
                    <a:lnTo>
                      <a:pt x="7559" y="0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411275" y="5102314"/>
                <a:ext cx="194525" cy="197600"/>
              </a:xfrm>
              <a:custGeom>
                <a:avLst/>
                <a:gdLst/>
                <a:ahLst/>
                <a:cxnLst/>
                <a:rect l="l" t="t" r="r" b="b"/>
                <a:pathLst>
                  <a:path w="7781" h="7904" fill="none" extrusionOk="0">
                    <a:moveTo>
                      <a:pt x="0" y="7216"/>
                    </a:moveTo>
                    <a:lnTo>
                      <a:pt x="311" y="7903"/>
                    </a:lnTo>
                    <a:lnTo>
                      <a:pt x="7780" y="0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419025" y="5094064"/>
                <a:ext cx="194825" cy="205850"/>
              </a:xfrm>
              <a:custGeom>
                <a:avLst/>
                <a:gdLst/>
                <a:ahLst/>
                <a:cxnLst/>
                <a:rect l="l" t="t" r="r" b="b"/>
                <a:pathLst>
                  <a:path w="7793" h="8234" fill="none" extrusionOk="0">
                    <a:moveTo>
                      <a:pt x="7792" y="0"/>
                    </a:moveTo>
                    <a:lnTo>
                      <a:pt x="1" y="8233"/>
                    </a:lnTo>
                    <a:lnTo>
                      <a:pt x="3190" y="707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128" name="Google Shape;128;p2"/>
            <p:cNvSpPr/>
            <p:nvPr/>
          </p:nvSpPr>
          <p:spPr>
            <a:xfrm>
              <a:off x="4268950" y="5025589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129" name="Google Shape;129;p2"/>
            <p:cNvGrpSpPr/>
            <p:nvPr/>
          </p:nvGrpSpPr>
          <p:grpSpPr>
            <a:xfrm rot="5400000">
              <a:off x="4695817" y="4801701"/>
              <a:ext cx="230300" cy="257700"/>
              <a:chOff x="-126275" y="4801964"/>
              <a:chExt cx="230300" cy="257700"/>
            </a:xfrm>
          </p:grpSpPr>
          <p:sp>
            <p:nvSpPr>
              <p:cNvPr id="130" name="Google Shape;130;p2"/>
              <p:cNvSpPr/>
              <p:nvPr/>
            </p:nvSpPr>
            <p:spPr>
              <a:xfrm>
                <a:off x="-126275" y="4801964"/>
                <a:ext cx="230300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9212" h="10308" fill="none" extrusionOk="0">
                    <a:moveTo>
                      <a:pt x="0" y="5975"/>
                    </a:moveTo>
                    <a:lnTo>
                      <a:pt x="2374" y="10308"/>
                    </a:lnTo>
                    <a:cubicBezTo>
                      <a:pt x="3317" y="9339"/>
                      <a:pt x="4404" y="8296"/>
                      <a:pt x="5633" y="7238"/>
                    </a:cubicBezTo>
                    <a:cubicBezTo>
                      <a:pt x="6917" y="6132"/>
                      <a:pt x="8126" y="5211"/>
                      <a:pt x="9212" y="4447"/>
                    </a:cubicBezTo>
                    <a:cubicBezTo>
                      <a:pt x="8414" y="2964"/>
                      <a:pt x="7620" y="1483"/>
                      <a:pt x="6825" y="0"/>
                    </a:cubicBezTo>
                    <a:cubicBezTo>
                      <a:pt x="5872" y="597"/>
                      <a:pt x="4743" y="1388"/>
                      <a:pt x="3527" y="2429"/>
                    </a:cubicBezTo>
                    <a:cubicBezTo>
                      <a:pt x="2070" y="3674"/>
                      <a:pt x="894" y="4924"/>
                      <a:pt x="0" y="5975"/>
                    </a:cubicBezTo>
                    <a:close/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-93625" y="4943489"/>
                <a:ext cx="421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3098" fill="none" extrusionOk="0">
                    <a:moveTo>
                      <a:pt x="1" y="1"/>
                    </a:moveTo>
                    <a:lnTo>
                      <a:pt x="1684" y="3098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-74825" y="4921064"/>
                <a:ext cx="422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098" fill="none" extrusionOk="0">
                    <a:moveTo>
                      <a:pt x="1" y="0"/>
                    </a:moveTo>
                    <a:lnTo>
                      <a:pt x="1687" y="3097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>
                <a:off x="20075" y="4844889"/>
                <a:ext cx="421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098" fill="none" extrusionOk="0">
                    <a:moveTo>
                      <a:pt x="0" y="0"/>
                    </a:moveTo>
                    <a:lnTo>
                      <a:pt x="1684" y="3097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-5150" y="4861914"/>
                <a:ext cx="4210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101" fill="none" extrusionOk="0">
                    <a:moveTo>
                      <a:pt x="0" y="0"/>
                    </a:moveTo>
                    <a:lnTo>
                      <a:pt x="1684" y="3100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-30300" y="4881114"/>
                <a:ext cx="421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101" fill="none" extrusionOk="0">
                    <a:moveTo>
                      <a:pt x="0" y="0"/>
                    </a:moveTo>
                    <a:lnTo>
                      <a:pt x="1685" y="3101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-54325" y="4901039"/>
                <a:ext cx="421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098" fill="none" extrusionOk="0">
                    <a:moveTo>
                      <a:pt x="1" y="1"/>
                    </a:moveTo>
                    <a:lnTo>
                      <a:pt x="1686" y="3098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37" name="Google Shape;137;p2"/>
            <p:cNvGrpSpPr/>
            <p:nvPr/>
          </p:nvGrpSpPr>
          <p:grpSpPr>
            <a:xfrm rot="10800000" flipH="1">
              <a:off x="5052550" y="4979351"/>
              <a:ext cx="230300" cy="257700"/>
              <a:chOff x="-126275" y="4801964"/>
              <a:chExt cx="230300" cy="257700"/>
            </a:xfrm>
          </p:grpSpPr>
          <p:sp>
            <p:nvSpPr>
              <p:cNvPr id="138" name="Google Shape;138;p2"/>
              <p:cNvSpPr/>
              <p:nvPr/>
            </p:nvSpPr>
            <p:spPr>
              <a:xfrm>
                <a:off x="-126275" y="4801964"/>
                <a:ext cx="230300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9212" h="10308" fill="none" extrusionOk="0">
                    <a:moveTo>
                      <a:pt x="0" y="5975"/>
                    </a:moveTo>
                    <a:lnTo>
                      <a:pt x="2374" y="10308"/>
                    </a:lnTo>
                    <a:cubicBezTo>
                      <a:pt x="3317" y="9339"/>
                      <a:pt x="4404" y="8296"/>
                      <a:pt x="5633" y="7238"/>
                    </a:cubicBezTo>
                    <a:cubicBezTo>
                      <a:pt x="6917" y="6132"/>
                      <a:pt x="8126" y="5211"/>
                      <a:pt x="9212" y="4447"/>
                    </a:cubicBezTo>
                    <a:cubicBezTo>
                      <a:pt x="8414" y="2964"/>
                      <a:pt x="7620" y="1483"/>
                      <a:pt x="6825" y="0"/>
                    </a:cubicBezTo>
                    <a:cubicBezTo>
                      <a:pt x="5872" y="597"/>
                      <a:pt x="4743" y="1388"/>
                      <a:pt x="3527" y="2429"/>
                    </a:cubicBezTo>
                    <a:cubicBezTo>
                      <a:pt x="2070" y="3674"/>
                      <a:pt x="894" y="4924"/>
                      <a:pt x="0" y="5975"/>
                    </a:cubicBezTo>
                    <a:close/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-93625" y="4943489"/>
                <a:ext cx="421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3098" fill="none" extrusionOk="0">
                    <a:moveTo>
                      <a:pt x="1" y="1"/>
                    </a:moveTo>
                    <a:lnTo>
                      <a:pt x="1684" y="3098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0" name="Google Shape;140;p2"/>
              <p:cNvSpPr/>
              <p:nvPr/>
            </p:nvSpPr>
            <p:spPr>
              <a:xfrm>
                <a:off x="-74825" y="4921064"/>
                <a:ext cx="422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098" fill="none" extrusionOk="0">
                    <a:moveTo>
                      <a:pt x="1" y="0"/>
                    </a:moveTo>
                    <a:lnTo>
                      <a:pt x="1687" y="3097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1" name="Google Shape;141;p2"/>
              <p:cNvSpPr/>
              <p:nvPr/>
            </p:nvSpPr>
            <p:spPr>
              <a:xfrm>
                <a:off x="20075" y="4844889"/>
                <a:ext cx="421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098" fill="none" extrusionOk="0">
                    <a:moveTo>
                      <a:pt x="0" y="0"/>
                    </a:moveTo>
                    <a:lnTo>
                      <a:pt x="1684" y="3097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2" name="Google Shape;142;p2"/>
              <p:cNvSpPr/>
              <p:nvPr/>
            </p:nvSpPr>
            <p:spPr>
              <a:xfrm>
                <a:off x="-5150" y="4861914"/>
                <a:ext cx="4210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101" fill="none" extrusionOk="0">
                    <a:moveTo>
                      <a:pt x="0" y="0"/>
                    </a:moveTo>
                    <a:lnTo>
                      <a:pt x="1684" y="3100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3" name="Google Shape;143;p2"/>
              <p:cNvSpPr/>
              <p:nvPr/>
            </p:nvSpPr>
            <p:spPr>
              <a:xfrm>
                <a:off x="-30300" y="4881114"/>
                <a:ext cx="421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101" fill="none" extrusionOk="0">
                    <a:moveTo>
                      <a:pt x="0" y="0"/>
                    </a:moveTo>
                    <a:lnTo>
                      <a:pt x="1685" y="3101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>
                <a:off x="-54325" y="4901039"/>
                <a:ext cx="421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098" fill="none" extrusionOk="0">
                    <a:moveTo>
                      <a:pt x="1" y="1"/>
                    </a:moveTo>
                    <a:lnTo>
                      <a:pt x="1686" y="3098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45" name="Google Shape;145;p2"/>
            <p:cNvGrpSpPr/>
            <p:nvPr/>
          </p:nvGrpSpPr>
          <p:grpSpPr>
            <a:xfrm rot="5400000" flipH="1">
              <a:off x="5819742" y="4979351"/>
              <a:ext cx="230300" cy="257700"/>
              <a:chOff x="-126275" y="4801964"/>
              <a:chExt cx="230300" cy="257700"/>
            </a:xfrm>
          </p:grpSpPr>
          <p:sp>
            <p:nvSpPr>
              <p:cNvPr id="146" name="Google Shape;146;p2"/>
              <p:cNvSpPr/>
              <p:nvPr/>
            </p:nvSpPr>
            <p:spPr>
              <a:xfrm>
                <a:off x="-126275" y="4801964"/>
                <a:ext cx="230300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9212" h="10308" fill="none" extrusionOk="0">
                    <a:moveTo>
                      <a:pt x="0" y="5975"/>
                    </a:moveTo>
                    <a:lnTo>
                      <a:pt x="2374" y="10308"/>
                    </a:lnTo>
                    <a:cubicBezTo>
                      <a:pt x="3317" y="9339"/>
                      <a:pt x="4404" y="8296"/>
                      <a:pt x="5633" y="7238"/>
                    </a:cubicBezTo>
                    <a:cubicBezTo>
                      <a:pt x="6917" y="6132"/>
                      <a:pt x="8126" y="5211"/>
                      <a:pt x="9212" y="4447"/>
                    </a:cubicBezTo>
                    <a:cubicBezTo>
                      <a:pt x="8414" y="2964"/>
                      <a:pt x="7620" y="1483"/>
                      <a:pt x="6825" y="0"/>
                    </a:cubicBezTo>
                    <a:cubicBezTo>
                      <a:pt x="5872" y="597"/>
                      <a:pt x="4743" y="1388"/>
                      <a:pt x="3527" y="2429"/>
                    </a:cubicBezTo>
                    <a:cubicBezTo>
                      <a:pt x="2070" y="3674"/>
                      <a:pt x="894" y="4924"/>
                      <a:pt x="0" y="5975"/>
                    </a:cubicBezTo>
                    <a:close/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7" name="Google Shape;147;p2"/>
              <p:cNvSpPr/>
              <p:nvPr/>
            </p:nvSpPr>
            <p:spPr>
              <a:xfrm>
                <a:off x="-93625" y="4943489"/>
                <a:ext cx="421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3098" fill="none" extrusionOk="0">
                    <a:moveTo>
                      <a:pt x="1" y="1"/>
                    </a:moveTo>
                    <a:lnTo>
                      <a:pt x="1684" y="3098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8" name="Google Shape;148;p2"/>
              <p:cNvSpPr/>
              <p:nvPr/>
            </p:nvSpPr>
            <p:spPr>
              <a:xfrm>
                <a:off x="-74825" y="4921064"/>
                <a:ext cx="422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098" fill="none" extrusionOk="0">
                    <a:moveTo>
                      <a:pt x="1" y="0"/>
                    </a:moveTo>
                    <a:lnTo>
                      <a:pt x="1687" y="3097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9" name="Google Shape;149;p2"/>
              <p:cNvSpPr/>
              <p:nvPr/>
            </p:nvSpPr>
            <p:spPr>
              <a:xfrm>
                <a:off x="20075" y="4844889"/>
                <a:ext cx="421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098" fill="none" extrusionOk="0">
                    <a:moveTo>
                      <a:pt x="0" y="0"/>
                    </a:moveTo>
                    <a:lnTo>
                      <a:pt x="1684" y="3097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>
                <a:off x="-5150" y="4861914"/>
                <a:ext cx="4210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101" fill="none" extrusionOk="0">
                    <a:moveTo>
                      <a:pt x="0" y="0"/>
                    </a:moveTo>
                    <a:lnTo>
                      <a:pt x="1684" y="3100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1" name="Google Shape;151;p2"/>
              <p:cNvSpPr/>
              <p:nvPr/>
            </p:nvSpPr>
            <p:spPr>
              <a:xfrm>
                <a:off x="-30300" y="4881114"/>
                <a:ext cx="421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101" fill="none" extrusionOk="0">
                    <a:moveTo>
                      <a:pt x="0" y="0"/>
                    </a:moveTo>
                    <a:lnTo>
                      <a:pt x="1685" y="3101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2" name="Google Shape;152;p2"/>
              <p:cNvSpPr/>
              <p:nvPr/>
            </p:nvSpPr>
            <p:spPr>
              <a:xfrm>
                <a:off x="-54325" y="4901039"/>
                <a:ext cx="421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098" fill="none" extrusionOk="0">
                    <a:moveTo>
                      <a:pt x="1" y="1"/>
                    </a:moveTo>
                    <a:lnTo>
                      <a:pt x="1686" y="3098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53" name="Google Shape;153;p2"/>
            <p:cNvGrpSpPr/>
            <p:nvPr/>
          </p:nvGrpSpPr>
          <p:grpSpPr>
            <a:xfrm rot="7200044" flipH="1">
              <a:off x="5499396" y="4855828"/>
              <a:ext cx="295269" cy="219945"/>
              <a:chOff x="318975" y="5094014"/>
              <a:chExt cx="295275" cy="219950"/>
            </a:xfrm>
          </p:grpSpPr>
          <p:sp>
            <p:nvSpPr>
              <p:cNvPr id="154" name="Google Shape;154;p2"/>
              <p:cNvSpPr/>
              <p:nvPr/>
            </p:nvSpPr>
            <p:spPr>
              <a:xfrm>
                <a:off x="318975" y="5094014"/>
                <a:ext cx="295275" cy="219950"/>
              </a:xfrm>
              <a:custGeom>
                <a:avLst/>
                <a:gdLst/>
                <a:ahLst/>
                <a:cxnLst/>
                <a:rect l="l" t="t" r="r" b="b"/>
                <a:pathLst>
                  <a:path w="11811" h="8798" fill="none" extrusionOk="0">
                    <a:moveTo>
                      <a:pt x="11810" y="0"/>
                    </a:moveTo>
                    <a:lnTo>
                      <a:pt x="2938" y="8200"/>
                    </a:lnTo>
                    <a:lnTo>
                      <a:pt x="0" y="879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5" name="Google Shape;155;p2"/>
              <p:cNvSpPr/>
              <p:nvPr/>
            </p:nvSpPr>
            <p:spPr>
              <a:xfrm>
                <a:off x="371525" y="5133889"/>
                <a:ext cx="189000" cy="127375"/>
              </a:xfrm>
              <a:custGeom>
                <a:avLst/>
                <a:gdLst/>
                <a:ahLst/>
                <a:cxnLst/>
                <a:rect l="l" t="t" r="r" b="b"/>
                <a:pathLst>
                  <a:path w="7560" h="5095" fill="none" extrusionOk="0">
                    <a:moveTo>
                      <a:pt x="773" y="5094"/>
                    </a:moveTo>
                    <a:lnTo>
                      <a:pt x="0" y="3511"/>
                    </a:lnTo>
                    <a:lnTo>
                      <a:pt x="7559" y="0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6" name="Google Shape;156;p2"/>
              <p:cNvSpPr/>
              <p:nvPr/>
            </p:nvSpPr>
            <p:spPr>
              <a:xfrm>
                <a:off x="411275" y="5102314"/>
                <a:ext cx="194525" cy="197600"/>
              </a:xfrm>
              <a:custGeom>
                <a:avLst/>
                <a:gdLst/>
                <a:ahLst/>
                <a:cxnLst/>
                <a:rect l="l" t="t" r="r" b="b"/>
                <a:pathLst>
                  <a:path w="7781" h="7904" fill="none" extrusionOk="0">
                    <a:moveTo>
                      <a:pt x="0" y="7216"/>
                    </a:moveTo>
                    <a:lnTo>
                      <a:pt x="311" y="7903"/>
                    </a:lnTo>
                    <a:lnTo>
                      <a:pt x="7780" y="0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7" name="Google Shape;157;p2"/>
              <p:cNvSpPr/>
              <p:nvPr/>
            </p:nvSpPr>
            <p:spPr>
              <a:xfrm>
                <a:off x="419025" y="5094064"/>
                <a:ext cx="194825" cy="205850"/>
              </a:xfrm>
              <a:custGeom>
                <a:avLst/>
                <a:gdLst/>
                <a:ahLst/>
                <a:cxnLst/>
                <a:rect l="l" t="t" r="r" b="b"/>
                <a:pathLst>
                  <a:path w="7793" h="8234" fill="none" extrusionOk="0">
                    <a:moveTo>
                      <a:pt x="7792" y="0"/>
                    </a:moveTo>
                    <a:lnTo>
                      <a:pt x="1" y="8233"/>
                    </a:lnTo>
                    <a:lnTo>
                      <a:pt x="3190" y="707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158" name="Google Shape;158;p2"/>
            <p:cNvSpPr/>
            <p:nvPr/>
          </p:nvSpPr>
          <p:spPr>
            <a:xfrm rot="-7795245">
              <a:off x="5057087" y="4830522"/>
              <a:ext cx="153043" cy="166793"/>
            </a:xfrm>
            <a:custGeom>
              <a:avLst/>
              <a:gdLst/>
              <a:ahLst/>
              <a:cxnLst/>
              <a:rect l="l" t="t" r="r" b="b"/>
              <a:pathLst>
                <a:path w="6122" h="6672" fill="none" extrusionOk="0">
                  <a:moveTo>
                    <a:pt x="6122" y="962"/>
                  </a:moveTo>
                  <a:lnTo>
                    <a:pt x="4550" y="0"/>
                  </a:lnTo>
                  <a:lnTo>
                    <a:pt x="5996" y="3291"/>
                  </a:lnTo>
                  <a:lnTo>
                    <a:pt x="1" y="6671"/>
                  </a:lnTo>
                </a:path>
              </a:pathLst>
            </a:custGeom>
            <a:noFill/>
            <a:ln w="105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159" name="Google Shape;159;p2"/>
            <p:cNvGrpSpPr/>
            <p:nvPr/>
          </p:nvGrpSpPr>
          <p:grpSpPr>
            <a:xfrm>
              <a:off x="5438550" y="4825264"/>
              <a:ext cx="73475" cy="73575"/>
              <a:chOff x="281850" y="5028189"/>
              <a:chExt cx="73475" cy="73575"/>
            </a:xfrm>
          </p:grpSpPr>
          <p:sp>
            <p:nvSpPr>
              <p:cNvPr id="160" name="Google Shape;160;p2"/>
              <p:cNvSpPr/>
              <p:nvPr/>
            </p:nvSpPr>
            <p:spPr>
              <a:xfrm>
                <a:off x="318550" y="5028189"/>
                <a:ext cx="25" cy="735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943" fill="none" extrusionOk="0">
                    <a:moveTo>
                      <a:pt x="1" y="1"/>
                    </a:moveTo>
                    <a:lnTo>
                      <a:pt x="1" y="2942"/>
                    </a:lnTo>
                  </a:path>
                </a:pathLst>
              </a:custGeom>
              <a:noFill/>
              <a:ln w="1050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1" name="Google Shape;161;p2"/>
              <p:cNvSpPr/>
              <p:nvPr/>
            </p:nvSpPr>
            <p:spPr>
              <a:xfrm>
                <a:off x="281850" y="5064939"/>
                <a:ext cx="734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939" h="1" fill="none" extrusionOk="0">
                    <a:moveTo>
                      <a:pt x="2939" y="1"/>
                    </a:moveTo>
                    <a:lnTo>
                      <a:pt x="0" y="1"/>
                    </a:lnTo>
                  </a:path>
                </a:pathLst>
              </a:custGeom>
              <a:noFill/>
              <a:ln w="1050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162" name="Google Shape;162;p2"/>
            <p:cNvSpPr/>
            <p:nvPr/>
          </p:nvSpPr>
          <p:spPr>
            <a:xfrm>
              <a:off x="5712525" y="5071801"/>
              <a:ext cx="36750" cy="25"/>
            </a:xfrm>
            <a:custGeom>
              <a:avLst/>
              <a:gdLst/>
              <a:ahLst/>
              <a:cxnLst/>
              <a:rect l="l" t="t" r="r" b="b"/>
              <a:pathLst>
                <a:path w="1470" h="1" fill="none" extrusionOk="0">
                  <a:moveTo>
                    <a:pt x="1469" y="1"/>
                  </a:moveTo>
                  <a:lnTo>
                    <a:pt x="1" y="1"/>
                  </a:lnTo>
                </a:path>
              </a:pathLst>
            </a:custGeom>
            <a:noFill/>
            <a:ln w="105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4810725" y="5089226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5568875" y="5082739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5264075" y="5006539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166" name="Google Shape;166;p2"/>
            <p:cNvGrpSpPr/>
            <p:nvPr/>
          </p:nvGrpSpPr>
          <p:grpSpPr>
            <a:xfrm rot="-7200044">
              <a:off x="6387423" y="4905087"/>
              <a:ext cx="295269" cy="219945"/>
              <a:chOff x="318975" y="5094014"/>
              <a:chExt cx="295275" cy="219950"/>
            </a:xfrm>
          </p:grpSpPr>
          <p:sp>
            <p:nvSpPr>
              <p:cNvPr id="167" name="Google Shape;167;p2"/>
              <p:cNvSpPr/>
              <p:nvPr/>
            </p:nvSpPr>
            <p:spPr>
              <a:xfrm>
                <a:off x="318975" y="5094014"/>
                <a:ext cx="295275" cy="219950"/>
              </a:xfrm>
              <a:custGeom>
                <a:avLst/>
                <a:gdLst/>
                <a:ahLst/>
                <a:cxnLst/>
                <a:rect l="l" t="t" r="r" b="b"/>
                <a:pathLst>
                  <a:path w="11811" h="8798" fill="none" extrusionOk="0">
                    <a:moveTo>
                      <a:pt x="11810" y="0"/>
                    </a:moveTo>
                    <a:lnTo>
                      <a:pt x="2938" y="8200"/>
                    </a:lnTo>
                    <a:lnTo>
                      <a:pt x="0" y="879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8" name="Google Shape;168;p2"/>
              <p:cNvSpPr/>
              <p:nvPr/>
            </p:nvSpPr>
            <p:spPr>
              <a:xfrm>
                <a:off x="371525" y="5133889"/>
                <a:ext cx="189000" cy="127375"/>
              </a:xfrm>
              <a:custGeom>
                <a:avLst/>
                <a:gdLst/>
                <a:ahLst/>
                <a:cxnLst/>
                <a:rect l="l" t="t" r="r" b="b"/>
                <a:pathLst>
                  <a:path w="7560" h="5095" fill="none" extrusionOk="0">
                    <a:moveTo>
                      <a:pt x="773" y="5094"/>
                    </a:moveTo>
                    <a:lnTo>
                      <a:pt x="0" y="3511"/>
                    </a:lnTo>
                    <a:lnTo>
                      <a:pt x="7559" y="0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>
                <a:off x="411275" y="5102314"/>
                <a:ext cx="194525" cy="197600"/>
              </a:xfrm>
              <a:custGeom>
                <a:avLst/>
                <a:gdLst/>
                <a:ahLst/>
                <a:cxnLst/>
                <a:rect l="l" t="t" r="r" b="b"/>
                <a:pathLst>
                  <a:path w="7781" h="7904" fill="none" extrusionOk="0">
                    <a:moveTo>
                      <a:pt x="0" y="7216"/>
                    </a:moveTo>
                    <a:lnTo>
                      <a:pt x="311" y="7903"/>
                    </a:lnTo>
                    <a:lnTo>
                      <a:pt x="7780" y="0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>
                <a:off x="419025" y="5094064"/>
                <a:ext cx="194825" cy="205850"/>
              </a:xfrm>
              <a:custGeom>
                <a:avLst/>
                <a:gdLst/>
                <a:ahLst/>
                <a:cxnLst/>
                <a:rect l="l" t="t" r="r" b="b"/>
                <a:pathLst>
                  <a:path w="7793" h="8234" fill="none" extrusionOk="0">
                    <a:moveTo>
                      <a:pt x="7792" y="0"/>
                    </a:moveTo>
                    <a:lnTo>
                      <a:pt x="1" y="8233"/>
                    </a:lnTo>
                    <a:lnTo>
                      <a:pt x="3190" y="707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71" name="Google Shape;171;p2"/>
            <p:cNvGrpSpPr/>
            <p:nvPr/>
          </p:nvGrpSpPr>
          <p:grpSpPr>
            <a:xfrm>
              <a:off x="6361250" y="5042214"/>
              <a:ext cx="73475" cy="73575"/>
              <a:chOff x="281850" y="5028189"/>
              <a:chExt cx="73475" cy="73575"/>
            </a:xfrm>
          </p:grpSpPr>
          <p:sp>
            <p:nvSpPr>
              <p:cNvPr id="172" name="Google Shape;172;p2"/>
              <p:cNvSpPr/>
              <p:nvPr/>
            </p:nvSpPr>
            <p:spPr>
              <a:xfrm>
                <a:off x="318550" y="5028189"/>
                <a:ext cx="25" cy="735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943" fill="none" extrusionOk="0">
                    <a:moveTo>
                      <a:pt x="1" y="1"/>
                    </a:moveTo>
                    <a:lnTo>
                      <a:pt x="1" y="2942"/>
                    </a:lnTo>
                  </a:path>
                </a:pathLst>
              </a:custGeom>
              <a:noFill/>
              <a:ln w="1050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3" name="Google Shape;173;p2"/>
              <p:cNvSpPr/>
              <p:nvPr/>
            </p:nvSpPr>
            <p:spPr>
              <a:xfrm>
                <a:off x="281850" y="5064939"/>
                <a:ext cx="734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939" h="1" fill="none" extrusionOk="0">
                    <a:moveTo>
                      <a:pt x="2939" y="1"/>
                    </a:moveTo>
                    <a:lnTo>
                      <a:pt x="0" y="1"/>
                    </a:lnTo>
                  </a:path>
                </a:pathLst>
              </a:custGeom>
              <a:noFill/>
              <a:ln w="1050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174" name="Google Shape;174;p2"/>
            <p:cNvSpPr/>
            <p:nvPr/>
          </p:nvSpPr>
          <p:spPr>
            <a:xfrm rot="-9900040">
              <a:off x="6128253" y="4836620"/>
              <a:ext cx="153045" cy="166795"/>
            </a:xfrm>
            <a:custGeom>
              <a:avLst/>
              <a:gdLst/>
              <a:ahLst/>
              <a:cxnLst/>
              <a:rect l="l" t="t" r="r" b="b"/>
              <a:pathLst>
                <a:path w="6122" h="6672" fill="none" extrusionOk="0">
                  <a:moveTo>
                    <a:pt x="6122" y="962"/>
                  </a:moveTo>
                  <a:lnTo>
                    <a:pt x="4550" y="0"/>
                  </a:lnTo>
                  <a:lnTo>
                    <a:pt x="5996" y="3291"/>
                  </a:lnTo>
                  <a:lnTo>
                    <a:pt x="1" y="6671"/>
                  </a:lnTo>
                </a:path>
              </a:pathLst>
            </a:custGeom>
            <a:noFill/>
            <a:ln w="105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6222325" y="5050351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176" name="Google Shape;176;p2"/>
            <p:cNvGrpSpPr/>
            <p:nvPr/>
          </p:nvGrpSpPr>
          <p:grpSpPr>
            <a:xfrm rot="5400000">
              <a:off x="6743692" y="4801701"/>
              <a:ext cx="230300" cy="257700"/>
              <a:chOff x="-126275" y="4801964"/>
              <a:chExt cx="230300" cy="257700"/>
            </a:xfrm>
          </p:grpSpPr>
          <p:sp>
            <p:nvSpPr>
              <p:cNvPr id="177" name="Google Shape;177;p2"/>
              <p:cNvSpPr/>
              <p:nvPr/>
            </p:nvSpPr>
            <p:spPr>
              <a:xfrm>
                <a:off x="-126275" y="4801964"/>
                <a:ext cx="230300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9212" h="10308" fill="none" extrusionOk="0">
                    <a:moveTo>
                      <a:pt x="0" y="5975"/>
                    </a:moveTo>
                    <a:lnTo>
                      <a:pt x="2374" y="10308"/>
                    </a:lnTo>
                    <a:cubicBezTo>
                      <a:pt x="3317" y="9339"/>
                      <a:pt x="4404" y="8296"/>
                      <a:pt x="5633" y="7238"/>
                    </a:cubicBezTo>
                    <a:cubicBezTo>
                      <a:pt x="6917" y="6132"/>
                      <a:pt x="8126" y="5211"/>
                      <a:pt x="9212" y="4447"/>
                    </a:cubicBezTo>
                    <a:cubicBezTo>
                      <a:pt x="8414" y="2964"/>
                      <a:pt x="7620" y="1483"/>
                      <a:pt x="6825" y="0"/>
                    </a:cubicBezTo>
                    <a:cubicBezTo>
                      <a:pt x="5872" y="597"/>
                      <a:pt x="4743" y="1388"/>
                      <a:pt x="3527" y="2429"/>
                    </a:cubicBezTo>
                    <a:cubicBezTo>
                      <a:pt x="2070" y="3674"/>
                      <a:pt x="894" y="4924"/>
                      <a:pt x="0" y="5975"/>
                    </a:cubicBezTo>
                    <a:close/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8" name="Google Shape;178;p2"/>
              <p:cNvSpPr/>
              <p:nvPr/>
            </p:nvSpPr>
            <p:spPr>
              <a:xfrm>
                <a:off x="-93625" y="4943489"/>
                <a:ext cx="421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3098" fill="none" extrusionOk="0">
                    <a:moveTo>
                      <a:pt x="1" y="1"/>
                    </a:moveTo>
                    <a:lnTo>
                      <a:pt x="1684" y="3098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9" name="Google Shape;179;p2"/>
              <p:cNvSpPr/>
              <p:nvPr/>
            </p:nvSpPr>
            <p:spPr>
              <a:xfrm>
                <a:off x="-74825" y="4921064"/>
                <a:ext cx="422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098" fill="none" extrusionOk="0">
                    <a:moveTo>
                      <a:pt x="1" y="0"/>
                    </a:moveTo>
                    <a:lnTo>
                      <a:pt x="1687" y="3097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0" name="Google Shape;180;p2"/>
              <p:cNvSpPr/>
              <p:nvPr/>
            </p:nvSpPr>
            <p:spPr>
              <a:xfrm>
                <a:off x="20075" y="4844889"/>
                <a:ext cx="421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098" fill="none" extrusionOk="0">
                    <a:moveTo>
                      <a:pt x="0" y="0"/>
                    </a:moveTo>
                    <a:lnTo>
                      <a:pt x="1684" y="3097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1" name="Google Shape;181;p2"/>
              <p:cNvSpPr/>
              <p:nvPr/>
            </p:nvSpPr>
            <p:spPr>
              <a:xfrm>
                <a:off x="-5150" y="4861914"/>
                <a:ext cx="4210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101" fill="none" extrusionOk="0">
                    <a:moveTo>
                      <a:pt x="0" y="0"/>
                    </a:moveTo>
                    <a:lnTo>
                      <a:pt x="1684" y="3100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2" name="Google Shape;182;p2"/>
              <p:cNvSpPr/>
              <p:nvPr/>
            </p:nvSpPr>
            <p:spPr>
              <a:xfrm>
                <a:off x="-30300" y="4881114"/>
                <a:ext cx="421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101" fill="none" extrusionOk="0">
                    <a:moveTo>
                      <a:pt x="0" y="0"/>
                    </a:moveTo>
                    <a:lnTo>
                      <a:pt x="1685" y="3101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3" name="Google Shape;183;p2"/>
              <p:cNvSpPr/>
              <p:nvPr/>
            </p:nvSpPr>
            <p:spPr>
              <a:xfrm>
                <a:off x="-54325" y="4901039"/>
                <a:ext cx="421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098" fill="none" extrusionOk="0">
                    <a:moveTo>
                      <a:pt x="1" y="1"/>
                    </a:moveTo>
                    <a:lnTo>
                      <a:pt x="1686" y="3098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84" name="Google Shape;184;p2"/>
            <p:cNvGrpSpPr/>
            <p:nvPr/>
          </p:nvGrpSpPr>
          <p:grpSpPr>
            <a:xfrm rot="10800000" flipH="1">
              <a:off x="7100425" y="4979351"/>
              <a:ext cx="230300" cy="257700"/>
              <a:chOff x="-126275" y="4801964"/>
              <a:chExt cx="230300" cy="257700"/>
            </a:xfrm>
          </p:grpSpPr>
          <p:sp>
            <p:nvSpPr>
              <p:cNvPr id="185" name="Google Shape;185;p2"/>
              <p:cNvSpPr/>
              <p:nvPr/>
            </p:nvSpPr>
            <p:spPr>
              <a:xfrm>
                <a:off x="-126275" y="4801964"/>
                <a:ext cx="230300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9212" h="10308" fill="none" extrusionOk="0">
                    <a:moveTo>
                      <a:pt x="0" y="5975"/>
                    </a:moveTo>
                    <a:lnTo>
                      <a:pt x="2374" y="10308"/>
                    </a:lnTo>
                    <a:cubicBezTo>
                      <a:pt x="3317" y="9339"/>
                      <a:pt x="4404" y="8296"/>
                      <a:pt x="5633" y="7238"/>
                    </a:cubicBezTo>
                    <a:cubicBezTo>
                      <a:pt x="6917" y="6132"/>
                      <a:pt x="8126" y="5211"/>
                      <a:pt x="9212" y="4447"/>
                    </a:cubicBezTo>
                    <a:cubicBezTo>
                      <a:pt x="8414" y="2964"/>
                      <a:pt x="7620" y="1483"/>
                      <a:pt x="6825" y="0"/>
                    </a:cubicBezTo>
                    <a:cubicBezTo>
                      <a:pt x="5872" y="597"/>
                      <a:pt x="4743" y="1388"/>
                      <a:pt x="3527" y="2429"/>
                    </a:cubicBezTo>
                    <a:cubicBezTo>
                      <a:pt x="2070" y="3674"/>
                      <a:pt x="894" y="4924"/>
                      <a:pt x="0" y="5975"/>
                    </a:cubicBezTo>
                    <a:close/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6" name="Google Shape;186;p2"/>
              <p:cNvSpPr/>
              <p:nvPr/>
            </p:nvSpPr>
            <p:spPr>
              <a:xfrm>
                <a:off x="-93625" y="4943489"/>
                <a:ext cx="421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3098" fill="none" extrusionOk="0">
                    <a:moveTo>
                      <a:pt x="1" y="1"/>
                    </a:moveTo>
                    <a:lnTo>
                      <a:pt x="1684" y="3098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7" name="Google Shape;187;p2"/>
              <p:cNvSpPr/>
              <p:nvPr/>
            </p:nvSpPr>
            <p:spPr>
              <a:xfrm>
                <a:off x="-74825" y="4921064"/>
                <a:ext cx="422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098" fill="none" extrusionOk="0">
                    <a:moveTo>
                      <a:pt x="1" y="0"/>
                    </a:moveTo>
                    <a:lnTo>
                      <a:pt x="1687" y="3097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8" name="Google Shape;188;p2"/>
              <p:cNvSpPr/>
              <p:nvPr/>
            </p:nvSpPr>
            <p:spPr>
              <a:xfrm>
                <a:off x="20075" y="4844889"/>
                <a:ext cx="421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098" fill="none" extrusionOk="0">
                    <a:moveTo>
                      <a:pt x="0" y="0"/>
                    </a:moveTo>
                    <a:lnTo>
                      <a:pt x="1684" y="3097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9" name="Google Shape;189;p2"/>
              <p:cNvSpPr/>
              <p:nvPr/>
            </p:nvSpPr>
            <p:spPr>
              <a:xfrm>
                <a:off x="-5150" y="4861914"/>
                <a:ext cx="4210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101" fill="none" extrusionOk="0">
                    <a:moveTo>
                      <a:pt x="0" y="0"/>
                    </a:moveTo>
                    <a:lnTo>
                      <a:pt x="1684" y="3100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0" name="Google Shape;190;p2"/>
              <p:cNvSpPr/>
              <p:nvPr/>
            </p:nvSpPr>
            <p:spPr>
              <a:xfrm>
                <a:off x="-30300" y="4881114"/>
                <a:ext cx="421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101" fill="none" extrusionOk="0">
                    <a:moveTo>
                      <a:pt x="0" y="0"/>
                    </a:moveTo>
                    <a:lnTo>
                      <a:pt x="1685" y="3101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1" name="Google Shape;191;p2"/>
              <p:cNvSpPr/>
              <p:nvPr/>
            </p:nvSpPr>
            <p:spPr>
              <a:xfrm>
                <a:off x="-54325" y="4901039"/>
                <a:ext cx="421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098" fill="none" extrusionOk="0">
                    <a:moveTo>
                      <a:pt x="1" y="1"/>
                    </a:moveTo>
                    <a:lnTo>
                      <a:pt x="1686" y="3098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92" name="Google Shape;192;p2"/>
            <p:cNvGrpSpPr/>
            <p:nvPr/>
          </p:nvGrpSpPr>
          <p:grpSpPr>
            <a:xfrm rot="5400000" flipH="1">
              <a:off x="7867617" y="4979351"/>
              <a:ext cx="230300" cy="257700"/>
              <a:chOff x="-126275" y="4801964"/>
              <a:chExt cx="230300" cy="257700"/>
            </a:xfrm>
          </p:grpSpPr>
          <p:sp>
            <p:nvSpPr>
              <p:cNvPr id="193" name="Google Shape;193;p2"/>
              <p:cNvSpPr/>
              <p:nvPr/>
            </p:nvSpPr>
            <p:spPr>
              <a:xfrm>
                <a:off x="-126275" y="4801964"/>
                <a:ext cx="230300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9212" h="10308" fill="none" extrusionOk="0">
                    <a:moveTo>
                      <a:pt x="0" y="5975"/>
                    </a:moveTo>
                    <a:lnTo>
                      <a:pt x="2374" y="10308"/>
                    </a:lnTo>
                    <a:cubicBezTo>
                      <a:pt x="3317" y="9339"/>
                      <a:pt x="4404" y="8296"/>
                      <a:pt x="5633" y="7238"/>
                    </a:cubicBezTo>
                    <a:cubicBezTo>
                      <a:pt x="6917" y="6132"/>
                      <a:pt x="8126" y="5211"/>
                      <a:pt x="9212" y="4447"/>
                    </a:cubicBezTo>
                    <a:cubicBezTo>
                      <a:pt x="8414" y="2964"/>
                      <a:pt x="7620" y="1483"/>
                      <a:pt x="6825" y="0"/>
                    </a:cubicBezTo>
                    <a:cubicBezTo>
                      <a:pt x="5872" y="597"/>
                      <a:pt x="4743" y="1388"/>
                      <a:pt x="3527" y="2429"/>
                    </a:cubicBezTo>
                    <a:cubicBezTo>
                      <a:pt x="2070" y="3674"/>
                      <a:pt x="894" y="4924"/>
                      <a:pt x="0" y="5975"/>
                    </a:cubicBezTo>
                    <a:close/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4" name="Google Shape;194;p2"/>
              <p:cNvSpPr/>
              <p:nvPr/>
            </p:nvSpPr>
            <p:spPr>
              <a:xfrm>
                <a:off x="-93625" y="4943489"/>
                <a:ext cx="421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3098" fill="none" extrusionOk="0">
                    <a:moveTo>
                      <a:pt x="1" y="1"/>
                    </a:moveTo>
                    <a:lnTo>
                      <a:pt x="1684" y="3098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5" name="Google Shape;195;p2"/>
              <p:cNvSpPr/>
              <p:nvPr/>
            </p:nvSpPr>
            <p:spPr>
              <a:xfrm>
                <a:off x="-74825" y="4921064"/>
                <a:ext cx="422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098" fill="none" extrusionOk="0">
                    <a:moveTo>
                      <a:pt x="1" y="0"/>
                    </a:moveTo>
                    <a:lnTo>
                      <a:pt x="1687" y="3097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6" name="Google Shape;196;p2"/>
              <p:cNvSpPr/>
              <p:nvPr/>
            </p:nvSpPr>
            <p:spPr>
              <a:xfrm>
                <a:off x="20075" y="4844889"/>
                <a:ext cx="421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098" fill="none" extrusionOk="0">
                    <a:moveTo>
                      <a:pt x="0" y="0"/>
                    </a:moveTo>
                    <a:lnTo>
                      <a:pt x="1684" y="3097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7" name="Google Shape;197;p2"/>
              <p:cNvSpPr/>
              <p:nvPr/>
            </p:nvSpPr>
            <p:spPr>
              <a:xfrm>
                <a:off x="-5150" y="4861914"/>
                <a:ext cx="4210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101" fill="none" extrusionOk="0">
                    <a:moveTo>
                      <a:pt x="0" y="0"/>
                    </a:moveTo>
                    <a:lnTo>
                      <a:pt x="1684" y="3100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8" name="Google Shape;198;p2"/>
              <p:cNvSpPr/>
              <p:nvPr/>
            </p:nvSpPr>
            <p:spPr>
              <a:xfrm>
                <a:off x="-30300" y="4881114"/>
                <a:ext cx="421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101" fill="none" extrusionOk="0">
                    <a:moveTo>
                      <a:pt x="0" y="0"/>
                    </a:moveTo>
                    <a:lnTo>
                      <a:pt x="1685" y="3101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9" name="Google Shape;199;p2"/>
              <p:cNvSpPr/>
              <p:nvPr/>
            </p:nvSpPr>
            <p:spPr>
              <a:xfrm>
                <a:off x="-54325" y="4901039"/>
                <a:ext cx="421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098" fill="none" extrusionOk="0">
                    <a:moveTo>
                      <a:pt x="1" y="1"/>
                    </a:moveTo>
                    <a:lnTo>
                      <a:pt x="1686" y="3098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00" name="Google Shape;200;p2"/>
            <p:cNvGrpSpPr/>
            <p:nvPr/>
          </p:nvGrpSpPr>
          <p:grpSpPr>
            <a:xfrm rot="7200044" flipH="1">
              <a:off x="7547271" y="4855828"/>
              <a:ext cx="295269" cy="219945"/>
              <a:chOff x="318975" y="5094014"/>
              <a:chExt cx="295275" cy="219950"/>
            </a:xfrm>
          </p:grpSpPr>
          <p:sp>
            <p:nvSpPr>
              <p:cNvPr id="201" name="Google Shape;201;p2"/>
              <p:cNvSpPr/>
              <p:nvPr/>
            </p:nvSpPr>
            <p:spPr>
              <a:xfrm>
                <a:off x="318975" y="5094014"/>
                <a:ext cx="295275" cy="219950"/>
              </a:xfrm>
              <a:custGeom>
                <a:avLst/>
                <a:gdLst/>
                <a:ahLst/>
                <a:cxnLst/>
                <a:rect l="l" t="t" r="r" b="b"/>
                <a:pathLst>
                  <a:path w="11811" h="8798" fill="none" extrusionOk="0">
                    <a:moveTo>
                      <a:pt x="11810" y="0"/>
                    </a:moveTo>
                    <a:lnTo>
                      <a:pt x="2938" y="8200"/>
                    </a:lnTo>
                    <a:lnTo>
                      <a:pt x="0" y="879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2" name="Google Shape;202;p2"/>
              <p:cNvSpPr/>
              <p:nvPr/>
            </p:nvSpPr>
            <p:spPr>
              <a:xfrm>
                <a:off x="371525" y="5133889"/>
                <a:ext cx="189000" cy="127375"/>
              </a:xfrm>
              <a:custGeom>
                <a:avLst/>
                <a:gdLst/>
                <a:ahLst/>
                <a:cxnLst/>
                <a:rect l="l" t="t" r="r" b="b"/>
                <a:pathLst>
                  <a:path w="7560" h="5095" fill="none" extrusionOk="0">
                    <a:moveTo>
                      <a:pt x="773" y="5094"/>
                    </a:moveTo>
                    <a:lnTo>
                      <a:pt x="0" y="3511"/>
                    </a:lnTo>
                    <a:lnTo>
                      <a:pt x="7559" y="0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3" name="Google Shape;203;p2"/>
              <p:cNvSpPr/>
              <p:nvPr/>
            </p:nvSpPr>
            <p:spPr>
              <a:xfrm>
                <a:off x="411275" y="5102314"/>
                <a:ext cx="194525" cy="197600"/>
              </a:xfrm>
              <a:custGeom>
                <a:avLst/>
                <a:gdLst/>
                <a:ahLst/>
                <a:cxnLst/>
                <a:rect l="l" t="t" r="r" b="b"/>
                <a:pathLst>
                  <a:path w="7781" h="7904" fill="none" extrusionOk="0">
                    <a:moveTo>
                      <a:pt x="0" y="7216"/>
                    </a:moveTo>
                    <a:lnTo>
                      <a:pt x="311" y="7903"/>
                    </a:lnTo>
                    <a:lnTo>
                      <a:pt x="7780" y="0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4" name="Google Shape;204;p2"/>
              <p:cNvSpPr/>
              <p:nvPr/>
            </p:nvSpPr>
            <p:spPr>
              <a:xfrm>
                <a:off x="419025" y="5094064"/>
                <a:ext cx="194825" cy="205850"/>
              </a:xfrm>
              <a:custGeom>
                <a:avLst/>
                <a:gdLst/>
                <a:ahLst/>
                <a:cxnLst/>
                <a:rect l="l" t="t" r="r" b="b"/>
                <a:pathLst>
                  <a:path w="7793" h="8234" fill="none" extrusionOk="0">
                    <a:moveTo>
                      <a:pt x="7792" y="0"/>
                    </a:moveTo>
                    <a:lnTo>
                      <a:pt x="1" y="8233"/>
                    </a:lnTo>
                    <a:lnTo>
                      <a:pt x="3190" y="707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205" name="Google Shape;205;p2"/>
            <p:cNvSpPr/>
            <p:nvPr/>
          </p:nvSpPr>
          <p:spPr>
            <a:xfrm rot="-7795245">
              <a:off x="7104962" y="4830522"/>
              <a:ext cx="153043" cy="166793"/>
            </a:xfrm>
            <a:custGeom>
              <a:avLst/>
              <a:gdLst/>
              <a:ahLst/>
              <a:cxnLst/>
              <a:rect l="l" t="t" r="r" b="b"/>
              <a:pathLst>
                <a:path w="6122" h="6672" fill="none" extrusionOk="0">
                  <a:moveTo>
                    <a:pt x="6122" y="962"/>
                  </a:moveTo>
                  <a:lnTo>
                    <a:pt x="4550" y="0"/>
                  </a:lnTo>
                  <a:lnTo>
                    <a:pt x="5996" y="3291"/>
                  </a:lnTo>
                  <a:lnTo>
                    <a:pt x="1" y="6671"/>
                  </a:lnTo>
                </a:path>
              </a:pathLst>
            </a:custGeom>
            <a:noFill/>
            <a:ln w="105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206" name="Google Shape;206;p2"/>
            <p:cNvGrpSpPr/>
            <p:nvPr/>
          </p:nvGrpSpPr>
          <p:grpSpPr>
            <a:xfrm>
              <a:off x="7486425" y="4825264"/>
              <a:ext cx="73475" cy="73575"/>
              <a:chOff x="281850" y="5028189"/>
              <a:chExt cx="73475" cy="73575"/>
            </a:xfrm>
          </p:grpSpPr>
          <p:sp>
            <p:nvSpPr>
              <p:cNvPr id="207" name="Google Shape;207;p2"/>
              <p:cNvSpPr/>
              <p:nvPr/>
            </p:nvSpPr>
            <p:spPr>
              <a:xfrm>
                <a:off x="318550" y="5028189"/>
                <a:ext cx="25" cy="735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943" fill="none" extrusionOk="0">
                    <a:moveTo>
                      <a:pt x="1" y="1"/>
                    </a:moveTo>
                    <a:lnTo>
                      <a:pt x="1" y="2942"/>
                    </a:lnTo>
                  </a:path>
                </a:pathLst>
              </a:custGeom>
              <a:noFill/>
              <a:ln w="1050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8" name="Google Shape;208;p2"/>
              <p:cNvSpPr/>
              <p:nvPr/>
            </p:nvSpPr>
            <p:spPr>
              <a:xfrm>
                <a:off x="281850" y="5064939"/>
                <a:ext cx="734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939" h="1" fill="none" extrusionOk="0">
                    <a:moveTo>
                      <a:pt x="2939" y="1"/>
                    </a:moveTo>
                    <a:lnTo>
                      <a:pt x="0" y="1"/>
                    </a:lnTo>
                  </a:path>
                </a:pathLst>
              </a:custGeom>
              <a:noFill/>
              <a:ln w="1050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209" name="Google Shape;209;p2"/>
            <p:cNvSpPr/>
            <p:nvPr/>
          </p:nvSpPr>
          <p:spPr>
            <a:xfrm>
              <a:off x="7760400" y="5071801"/>
              <a:ext cx="36750" cy="25"/>
            </a:xfrm>
            <a:custGeom>
              <a:avLst/>
              <a:gdLst/>
              <a:ahLst/>
              <a:cxnLst/>
              <a:rect l="l" t="t" r="r" b="b"/>
              <a:pathLst>
                <a:path w="1470" h="1" fill="none" extrusionOk="0">
                  <a:moveTo>
                    <a:pt x="1469" y="1"/>
                  </a:moveTo>
                  <a:lnTo>
                    <a:pt x="1" y="1"/>
                  </a:lnTo>
                </a:path>
              </a:pathLst>
            </a:custGeom>
            <a:noFill/>
            <a:ln w="105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6858600" y="5089226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7616750" y="5082739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7311950" y="5006539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3" name="Google Shape;213;p2"/>
            <p:cNvSpPr/>
            <p:nvPr/>
          </p:nvSpPr>
          <p:spPr>
            <a:xfrm rot="-9960077">
              <a:off x="8148448" y="4836615"/>
              <a:ext cx="153050" cy="166800"/>
            </a:xfrm>
            <a:custGeom>
              <a:avLst/>
              <a:gdLst/>
              <a:ahLst/>
              <a:cxnLst/>
              <a:rect l="l" t="t" r="r" b="b"/>
              <a:pathLst>
                <a:path w="6122" h="6672" fill="none" extrusionOk="0">
                  <a:moveTo>
                    <a:pt x="6122" y="962"/>
                  </a:moveTo>
                  <a:lnTo>
                    <a:pt x="4550" y="0"/>
                  </a:lnTo>
                  <a:lnTo>
                    <a:pt x="5996" y="3291"/>
                  </a:lnTo>
                  <a:lnTo>
                    <a:pt x="1" y="6671"/>
                  </a:lnTo>
                </a:path>
              </a:pathLst>
            </a:custGeom>
            <a:noFill/>
            <a:ln w="105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214" name="Google Shape;214;p2"/>
            <p:cNvGrpSpPr/>
            <p:nvPr/>
          </p:nvGrpSpPr>
          <p:grpSpPr>
            <a:xfrm rot="7200044" flipH="1">
              <a:off x="8320121" y="4987153"/>
              <a:ext cx="295269" cy="219945"/>
              <a:chOff x="318975" y="5094014"/>
              <a:chExt cx="295275" cy="219950"/>
            </a:xfrm>
          </p:grpSpPr>
          <p:sp>
            <p:nvSpPr>
              <p:cNvPr id="215" name="Google Shape;215;p2"/>
              <p:cNvSpPr/>
              <p:nvPr/>
            </p:nvSpPr>
            <p:spPr>
              <a:xfrm>
                <a:off x="318975" y="5094014"/>
                <a:ext cx="295275" cy="219950"/>
              </a:xfrm>
              <a:custGeom>
                <a:avLst/>
                <a:gdLst/>
                <a:ahLst/>
                <a:cxnLst/>
                <a:rect l="l" t="t" r="r" b="b"/>
                <a:pathLst>
                  <a:path w="11811" h="8798" fill="none" extrusionOk="0">
                    <a:moveTo>
                      <a:pt x="11810" y="0"/>
                    </a:moveTo>
                    <a:lnTo>
                      <a:pt x="2938" y="8200"/>
                    </a:lnTo>
                    <a:lnTo>
                      <a:pt x="0" y="879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6" name="Google Shape;216;p2"/>
              <p:cNvSpPr/>
              <p:nvPr/>
            </p:nvSpPr>
            <p:spPr>
              <a:xfrm>
                <a:off x="371525" y="5133889"/>
                <a:ext cx="189000" cy="127375"/>
              </a:xfrm>
              <a:custGeom>
                <a:avLst/>
                <a:gdLst/>
                <a:ahLst/>
                <a:cxnLst/>
                <a:rect l="l" t="t" r="r" b="b"/>
                <a:pathLst>
                  <a:path w="7560" h="5095" fill="none" extrusionOk="0">
                    <a:moveTo>
                      <a:pt x="773" y="5094"/>
                    </a:moveTo>
                    <a:lnTo>
                      <a:pt x="0" y="3511"/>
                    </a:lnTo>
                    <a:lnTo>
                      <a:pt x="7559" y="0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7" name="Google Shape;217;p2"/>
              <p:cNvSpPr/>
              <p:nvPr/>
            </p:nvSpPr>
            <p:spPr>
              <a:xfrm>
                <a:off x="411275" y="5102314"/>
                <a:ext cx="194525" cy="197600"/>
              </a:xfrm>
              <a:custGeom>
                <a:avLst/>
                <a:gdLst/>
                <a:ahLst/>
                <a:cxnLst/>
                <a:rect l="l" t="t" r="r" b="b"/>
                <a:pathLst>
                  <a:path w="7781" h="7904" fill="none" extrusionOk="0">
                    <a:moveTo>
                      <a:pt x="0" y="7216"/>
                    </a:moveTo>
                    <a:lnTo>
                      <a:pt x="311" y="7903"/>
                    </a:lnTo>
                    <a:lnTo>
                      <a:pt x="7780" y="0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8" name="Google Shape;218;p2"/>
              <p:cNvSpPr/>
              <p:nvPr/>
            </p:nvSpPr>
            <p:spPr>
              <a:xfrm>
                <a:off x="419025" y="5094064"/>
                <a:ext cx="194825" cy="205850"/>
              </a:xfrm>
              <a:custGeom>
                <a:avLst/>
                <a:gdLst/>
                <a:ahLst/>
                <a:cxnLst/>
                <a:rect l="l" t="t" r="r" b="b"/>
                <a:pathLst>
                  <a:path w="7793" h="8234" fill="none" extrusionOk="0">
                    <a:moveTo>
                      <a:pt x="7792" y="0"/>
                    </a:moveTo>
                    <a:lnTo>
                      <a:pt x="1" y="8233"/>
                    </a:lnTo>
                    <a:lnTo>
                      <a:pt x="3190" y="707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219" name="Google Shape;219;p2"/>
            <p:cNvSpPr/>
            <p:nvPr/>
          </p:nvSpPr>
          <p:spPr>
            <a:xfrm>
              <a:off x="8245650" y="5025589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4522313" y="4913014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221" name="Google Shape;221;p2"/>
            <p:cNvGrpSpPr/>
            <p:nvPr/>
          </p:nvGrpSpPr>
          <p:grpSpPr>
            <a:xfrm rot="5400000">
              <a:off x="8635167" y="4801701"/>
              <a:ext cx="230300" cy="257700"/>
              <a:chOff x="-126275" y="4801964"/>
              <a:chExt cx="230300" cy="257700"/>
            </a:xfrm>
          </p:grpSpPr>
          <p:sp>
            <p:nvSpPr>
              <p:cNvPr id="222" name="Google Shape;222;p2"/>
              <p:cNvSpPr/>
              <p:nvPr/>
            </p:nvSpPr>
            <p:spPr>
              <a:xfrm>
                <a:off x="-126275" y="4801964"/>
                <a:ext cx="230300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9212" h="10308" fill="none" extrusionOk="0">
                    <a:moveTo>
                      <a:pt x="0" y="5975"/>
                    </a:moveTo>
                    <a:lnTo>
                      <a:pt x="2374" y="10308"/>
                    </a:lnTo>
                    <a:cubicBezTo>
                      <a:pt x="3317" y="9339"/>
                      <a:pt x="4404" y="8296"/>
                      <a:pt x="5633" y="7238"/>
                    </a:cubicBezTo>
                    <a:cubicBezTo>
                      <a:pt x="6917" y="6132"/>
                      <a:pt x="8126" y="5211"/>
                      <a:pt x="9212" y="4447"/>
                    </a:cubicBezTo>
                    <a:cubicBezTo>
                      <a:pt x="8414" y="2964"/>
                      <a:pt x="7620" y="1483"/>
                      <a:pt x="6825" y="0"/>
                    </a:cubicBezTo>
                    <a:cubicBezTo>
                      <a:pt x="5872" y="597"/>
                      <a:pt x="4743" y="1388"/>
                      <a:pt x="3527" y="2429"/>
                    </a:cubicBezTo>
                    <a:cubicBezTo>
                      <a:pt x="2070" y="3674"/>
                      <a:pt x="894" y="4924"/>
                      <a:pt x="0" y="5975"/>
                    </a:cubicBezTo>
                    <a:close/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3" name="Google Shape;223;p2"/>
              <p:cNvSpPr/>
              <p:nvPr/>
            </p:nvSpPr>
            <p:spPr>
              <a:xfrm>
                <a:off x="-93625" y="4943489"/>
                <a:ext cx="421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3098" fill="none" extrusionOk="0">
                    <a:moveTo>
                      <a:pt x="1" y="1"/>
                    </a:moveTo>
                    <a:lnTo>
                      <a:pt x="1684" y="3098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4" name="Google Shape;224;p2"/>
              <p:cNvSpPr/>
              <p:nvPr/>
            </p:nvSpPr>
            <p:spPr>
              <a:xfrm>
                <a:off x="-74825" y="4921064"/>
                <a:ext cx="422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098" fill="none" extrusionOk="0">
                    <a:moveTo>
                      <a:pt x="1" y="0"/>
                    </a:moveTo>
                    <a:lnTo>
                      <a:pt x="1687" y="3097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5" name="Google Shape;225;p2"/>
              <p:cNvSpPr/>
              <p:nvPr/>
            </p:nvSpPr>
            <p:spPr>
              <a:xfrm>
                <a:off x="20075" y="4844889"/>
                <a:ext cx="421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098" fill="none" extrusionOk="0">
                    <a:moveTo>
                      <a:pt x="0" y="0"/>
                    </a:moveTo>
                    <a:lnTo>
                      <a:pt x="1684" y="3097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6" name="Google Shape;226;p2"/>
              <p:cNvSpPr/>
              <p:nvPr/>
            </p:nvSpPr>
            <p:spPr>
              <a:xfrm>
                <a:off x="-5150" y="4861914"/>
                <a:ext cx="4210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101" fill="none" extrusionOk="0">
                    <a:moveTo>
                      <a:pt x="0" y="0"/>
                    </a:moveTo>
                    <a:lnTo>
                      <a:pt x="1684" y="3100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7" name="Google Shape;227;p2"/>
              <p:cNvSpPr/>
              <p:nvPr/>
            </p:nvSpPr>
            <p:spPr>
              <a:xfrm>
                <a:off x="-30300" y="4881114"/>
                <a:ext cx="421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101" fill="none" extrusionOk="0">
                    <a:moveTo>
                      <a:pt x="0" y="0"/>
                    </a:moveTo>
                    <a:lnTo>
                      <a:pt x="1685" y="3101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>
                <a:off x="-54325" y="4901039"/>
                <a:ext cx="421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098" fill="none" extrusionOk="0">
                    <a:moveTo>
                      <a:pt x="1" y="1"/>
                    </a:moveTo>
                    <a:lnTo>
                      <a:pt x="1686" y="3098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29" name="Google Shape;229;p2"/>
            <p:cNvGrpSpPr/>
            <p:nvPr/>
          </p:nvGrpSpPr>
          <p:grpSpPr>
            <a:xfrm rot="10800000" flipH="1">
              <a:off x="8991900" y="4979351"/>
              <a:ext cx="230300" cy="257700"/>
              <a:chOff x="-126275" y="4801964"/>
              <a:chExt cx="230300" cy="257700"/>
            </a:xfrm>
          </p:grpSpPr>
          <p:sp>
            <p:nvSpPr>
              <p:cNvPr id="230" name="Google Shape;230;p2"/>
              <p:cNvSpPr/>
              <p:nvPr/>
            </p:nvSpPr>
            <p:spPr>
              <a:xfrm>
                <a:off x="-126275" y="4801964"/>
                <a:ext cx="230300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9212" h="10308" fill="none" extrusionOk="0">
                    <a:moveTo>
                      <a:pt x="0" y="5975"/>
                    </a:moveTo>
                    <a:lnTo>
                      <a:pt x="2374" y="10308"/>
                    </a:lnTo>
                    <a:cubicBezTo>
                      <a:pt x="3317" y="9339"/>
                      <a:pt x="4404" y="8296"/>
                      <a:pt x="5633" y="7238"/>
                    </a:cubicBezTo>
                    <a:cubicBezTo>
                      <a:pt x="6917" y="6132"/>
                      <a:pt x="8126" y="5211"/>
                      <a:pt x="9212" y="4447"/>
                    </a:cubicBezTo>
                    <a:cubicBezTo>
                      <a:pt x="8414" y="2964"/>
                      <a:pt x="7620" y="1483"/>
                      <a:pt x="6825" y="0"/>
                    </a:cubicBezTo>
                    <a:cubicBezTo>
                      <a:pt x="5872" y="597"/>
                      <a:pt x="4743" y="1388"/>
                      <a:pt x="3527" y="2429"/>
                    </a:cubicBezTo>
                    <a:cubicBezTo>
                      <a:pt x="2070" y="3674"/>
                      <a:pt x="894" y="4924"/>
                      <a:pt x="0" y="5975"/>
                    </a:cubicBezTo>
                    <a:close/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1" name="Google Shape;231;p2"/>
              <p:cNvSpPr/>
              <p:nvPr/>
            </p:nvSpPr>
            <p:spPr>
              <a:xfrm>
                <a:off x="-93625" y="4943489"/>
                <a:ext cx="421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3098" fill="none" extrusionOk="0">
                    <a:moveTo>
                      <a:pt x="1" y="1"/>
                    </a:moveTo>
                    <a:lnTo>
                      <a:pt x="1684" y="3098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2" name="Google Shape;232;p2"/>
              <p:cNvSpPr/>
              <p:nvPr/>
            </p:nvSpPr>
            <p:spPr>
              <a:xfrm>
                <a:off x="-74825" y="4921064"/>
                <a:ext cx="422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098" fill="none" extrusionOk="0">
                    <a:moveTo>
                      <a:pt x="1" y="0"/>
                    </a:moveTo>
                    <a:lnTo>
                      <a:pt x="1687" y="3097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3" name="Google Shape;233;p2"/>
              <p:cNvSpPr/>
              <p:nvPr/>
            </p:nvSpPr>
            <p:spPr>
              <a:xfrm>
                <a:off x="20075" y="4844889"/>
                <a:ext cx="421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098" fill="none" extrusionOk="0">
                    <a:moveTo>
                      <a:pt x="0" y="0"/>
                    </a:moveTo>
                    <a:lnTo>
                      <a:pt x="1684" y="3097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4" name="Google Shape;234;p2"/>
              <p:cNvSpPr/>
              <p:nvPr/>
            </p:nvSpPr>
            <p:spPr>
              <a:xfrm>
                <a:off x="-5150" y="4861914"/>
                <a:ext cx="4210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101" fill="none" extrusionOk="0">
                    <a:moveTo>
                      <a:pt x="0" y="0"/>
                    </a:moveTo>
                    <a:lnTo>
                      <a:pt x="1684" y="3100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5" name="Google Shape;235;p2"/>
              <p:cNvSpPr/>
              <p:nvPr/>
            </p:nvSpPr>
            <p:spPr>
              <a:xfrm>
                <a:off x="-30300" y="4881114"/>
                <a:ext cx="421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101" fill="none" extrusionOk="0">
                    <a:moveTo>
                      <a:pt x="0" y="0"/>
                    </a:moveTo>
                    <a:lnTo>
                      <a:pt x="1685" y="3101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6" name="Google Shape;236;p2"/>
              <p:cNvSpPr/>
              <p:nvPr/>
            </p:nvSpPr>
            <p:spPr>
              <a:xfrm>
                <a:off x="-54325" y="4901039"/>
                <a:ext cx="421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098" fill="none" extrusionOk="0">
                    <a:moveTo>
                      <a:pt x="1" y="1"/>
                    </a:moveTo>
                    <a:lnTo>
                      <a:pt x="1686" y="3098"/>
                    </a:lnTo>
                  </a:path>
                </a:pathLst>
              </a:custGeom>
              <a:noFill/>
              <a:ln w="52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237" name="Google Shape;237;p2"/>
            <p:cNvSpPr/>
            <p:nvPr/>
          </p:nvSpPr>
          <p:spPr>
            <a:xfrm rot="-7795245">
              <a:off x="8996437" y="4830522"/>
              <a:ext cx="153043" cy="166793"/>
            </a:xfrm>
            <a:custGeom>
              <a:avLst/>
              <a:gdLst/>
              <a:ahLst/>
              <a:cxnLst/>
              <a:rect l="l" t="t" r="r" b="b"/>
              <a:pathLst>
                <a:path w="6122" h="6672" fill="none" extrusionOk="0">
                  <a:moveTo>
                    <a:pt x="6122" y="962"/>
                  </a:moveTo>
                  <a:lnTo>
                    <a:pt x="4550" y="0"/>
                  </a:lnTo>
                  <a:lnTo>
                    <a:pt x="5996" y="3291"/>
                  </a:lnTo>
                  <a:lnTo>
                    <a:pt x="1" y="6671"/>
                  </a:lnTo>
                </a:path>
              </a:pathLst>
            </a:custGeom>
            <a:noFill/>
            <a:ln w="105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8750075" y="5089226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8441425" y="4930339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936564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1"/>
        </a:solidFill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3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2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3"/>
          <p:cNvSpPr txBox="1">
            <a:spLocks noGrp="1"/>
          </p:cNvSpPr>
          <p:nvPr>
            <p:ph type="title"/>
          </p:nvPr>
        </p:nvSpPr>
        <p:spPr>
          <a:xfrm rot="-193928">
            <a:off x="1171923" y="2251750"/>
            <a:ext cx="6800117" cy="914340"/>
          </a:xfrm>
          <a:prstGeom prst="rect">
            <a:avLst/>
          </a:prstGeom>
        </p:spPr>
        <p:txBody>
          <a:bodyPr spcFirstLastPara="1" wrap="square" lIns="91387" tIns="91387" rIns="91387" bIns="9138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43" name="Google Shape;243;p3"/>
          <p:cNvSpPr txBox="1">
            <a:spLocks noGrp="1"/>
          </p:cNvSpPr>
          <p:nvPr>
            <p:ph type="title" idx="2" hasCustomPrompt="1"/>
          </p:nvPr>
        </p:nvSpPr>
        <p:spPr>
          <a:xfrm rot="-196795">
            <a:off x="3429796" y="974017"/>
            <a:ext cx="2286145" cy="1463096"/>
          </a:xfrm>
          <a:prstGeom prst="rect">
            <a:avLst/>
          </a:prstGeom>
        </p:spPr>
        <p:txBody>
          <a:bodyPr spcFirstLastPara="1" wrap="square" lIns="91387" tIns="91387" rIns="91387" bIns="9138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44" name="Google Shape;244;p3"/>
          <p:cNvSpPr txBox="1">
            <a:spLocks noGrp="1"/>
          </p:cNvSpPr>
          <p:nvPr>
            <p:ph type="subTitle" idx="1"/>
          </p:nvPr>
        </p:nvSpPr>
        <p:spPr>
          <a:xfrm rot="-180105">
            <a:off x="2197292" y="3262422"/>
            <a:ext cx="4749216" cy="365604"/>
          </a:xfrm>
          <a:prstGeom prst="rect">
            <a:avLst/>
          </a:prstGeom>
        </p:spPr>
        <p:txBody>
          <a:bodyPr spcFirstLastPara="1" wrap="square" lIns="91387" tIns="91387" rIns="91387" bIns="9138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3"/>
          <p:cNvSpPr/>
          <p:nvPr/>
        </p:nvSpPr>
        <p:spPr>
          <a:xfrm>
            <a:off x="-75" y="4777800"/>
            <a:ext cx="9144000" cy="365700"/>
          </a:xfrm>
          <a:prstGeom prst="rect">
            <a:avLst/>
          </a:prstGeom>
          <a:solidFill>
            <a:srgbClr val="191919">
              <a:alpha val="30950"/>
            </a:srgbClr>
          </a:solidFill>
          <a:ln>
            <a:noFill/>
          </a:ln>
        </p:spPr>
        <p:txBody>
          <a:bodyPr spcFirstLastPara="1" wrap="square" lIns="91387" tIns="91387" rIns="91387" bIns="91387" anchor="ctr" anchorCtr="0">
            <a:noAutofit/>
          </a:bodyPr>
          <a:lstStyle/>
          <a:p>
            <a:endParaRPr/>
          </a:p>
        </p:txBody>
      </p:sp>
      <p:grpSp>
        <p:nvGrpSpPr>
          <p:cNvPr id="246" name="Google Shape;246;p3"/>
          <p:cNvGrpSpPr/>
          <p:nvPr/>
        </p:nvGrpSpPr>
        <p:grpSpPr>
          <a:xfrm>
            <a:off x="7368782" y="35815"/>
            <a:ext cx="2003825" cy="4681667"/>
            <a:chOff x="7628675" y="2490538"/>
            <a:chExt cx="896125" cy="2093675"/>
          </a:xfrm>
        </p:grpSpPr>
        <p:sp>
          <p:nvSpPr>
            <p:cNvPr id="247" name="Google Shape;247;p3"/>
            <p:cNvSpPr/>
            <p:nvPr/>
          </p:nvSpPr>
          <p:spPr>
            <a:xfrm>
              <a:off x="7662475" y="2998788"/>
              <a:ext cx="500025" cy="166650"/>
            </a:xfrm>
            <a:custGeom>
              <a:avLst/>
              <a:gdLst/>
              <a:ahLst/>
              <a:cxnLst/>
              <a:rect l="l" t="t" r="r" b="b"/>
              <a:pathLst>
                <a:path w="20001" h="6666" extrusionOk="0">
                  <a:moveTo>
                    <a:pt x="6024" y="165"/>
                  </a:moveTo>
                  <a:lnTo>
                    <a:pt x="13990" y="2404"/>
                  </a:lnTo>
                  <a:cubicBezTo>
                    <a:pt x="13998" y="2406"/>
                    <a:pt x="14004" y="2406"/>
                    <a:pt x="14011" y="2406"/>
                  </a:cubicBezTo>
                  <a:cubicBezTo>
                    <a:pt x="14016" y="2406"/>
                    <a:pt x="14021" y="2406"/>
                    <a:pt x="14026" y="2405"/>
                  </a:cubicBezTo>
                  <a:cubicBezTo>
                    <a:pt x="14155" y="2383"/>
                    <a:pt x="14274" y="2373"/>
                    <a:pt x="14382" y="2373"/>
                  </a:cubicBezTo>
                  <a:cubicBezTo>
                    <a:pt x="14995" y="2373"/>
                    <a:pt x="15293" y="2677"/>
                    <a:pt x="15307" y="2692"/>
                  </a:cubicBezTo>
                  <a:cubicBezTo>
                    <a:pt x="15323" y="2707"/>
                    <a:pt x="15343" y="2716"/>
                    <a:pt x="15364" y="2716"/>
                  </a:cubicBezTo>
                  <a:cubicBezTo>
                    <a:pt x="15374" y="2716"/>
                    <a:pt x="15384" y="2714"/>
                    <a:pt x="15394" y="2710"/>
                  </a:cubicBezTo>
                  <a:lnTo>
                    <a:pt x="17700" y="1804"/>
                  </a:lnTo>
                  <a:lnTo>
                    <a:pt x="17700" y="1804"/>
                  </a:lnTo>
                  <a:lnTo>
                    <a:pt x="15484" y="2846"/>
                  </a:lnTo>
                  <a:cubicBezTo>
                    <a:pt x="15463" y="2854"/>
                    <a:pt x="15448" y="2872"/>
                    <a:pt x="15443" y="2894"/>
                  </a:cubicBezTo>
                  <a:cubicBezTo>
                    <a:pt x="15437" y="2915"/>
                    <a:pt x="15438" y="2938"/>
                    <a:pt x="15452" y="2956"/>
                  </a:cubicBezTo>
                  <a:cubicBezTo>
                    <a:pt x="15520" y="3074"/>
                    <a:pt x="15424" y="3175"/>
                    <a:pt x="15396" y="3202"/>
                  </a:cubicBezTo>
                  <a:lnTo>
                    <a:pt x="8402" y="6477"/>
                  </a:lnTo>
                  <a:cubicBezTo>
                    <a:pt x="8304" y="6502"/>
                    <a:pt x="8213" y="6514"/>
                    <a:pt x="8129" y="6514"/>
                  </a:cubicBezTo>
                  <a:cubicBezTo>
                    <a:pt x="7414" y="6514"/>
                    <a:pt x="7185" y="5699"/>
                    <a:pt x="7173" y="5660"/>
                  </a:cubicBezTo>
                  <a:cubicBezTo>
                    <a:pt x="7168" y="5633"/>
                    <a:pt x="7147" y="5614"/>
                    <a:pt x="7121" y="5605"/>
                  </a:cubicBezTo>
                  <a:lnTo>
                    <a:pt x="274" y="3693"/>
                  </a:lnTo>
                  <a:lnTo>
                    <a:pt x="6024" y="165"/>
                  </a:lnTo>
                  <a:close/>
                  <a:moveTo>
                    <a:pt x="6011" y="1"/>
                  </a:moveTo>
                  <a:cubicBezTo>
                    <a:pt x="5998" y="1"/>
                    <a:pt x="5985" y="5"/>
                    <a:pt x="5974" y="13"/>
                  </a:cubicBezTo>
                  <a:lnTo>
                    <a:pt x="42" y="3652"/>
                  </a:lnTo>
                  <a:cubicBezTo>
                    <a:pt x="16" y="3669"/>
                    <a:pt x="1" y="3700"/>
                    <a:pt x="4" y="3731"/>
                  </a:cubicBezTo>
                  <a:cubicBezTo>
                    <a:pt x="9" y="3760"/>
                    <a:pt x="29" y="3787"/>
                    <a:pt x="60" y="3793"/>
                  </a:cubicBezTo>
                  <a:lnTo>
                    <a:pt x="7037" y="5741"/>
                  </a:lnTo>
                  <a:cubicBezTo>
                    <a:pt x="7099" y="5930"/>
                    <a:pt x="7398" y="6666"/>
                    <a:pt x="8135" y="6666"/>
                  </a:cubicBezTo>
                  <a:cubicBezTo>
                    <a:pt x="8235" y="6666"/>
                    <a:pt x="8342" y="6654"/>
                    <a:pt x="8455" y="6620"/>
                  </a:cubicBezTo>
                  <a:lnTo>
                    <a:pt x="15470" y="3334"/>
                  </a:lnTo>
                  <a:cubicBezTo>
                    <a:pt x="15476" y="3333"/>
                    <a:pt x="15481" y="3329"/>
                    <a:pt x="15486" y="3325"/>
                  </a:cubicBezTo>
                  <a:cubicBezTo>
                    <a:pt x="15560" y="3264"/>
                    <a:pt x="15666" y="3118"/>
                    <a:pt x="15617" y="2953"/>
                  </a:cubicBezTo>
                  <a:lnTo>
                    <a:pt x="19945" y="916"/>
                  </a:lnTo>
                  <a:cubicBezTo>
                    <a:pt x="19984" y="898"/>
                    <a:pt x="20000" y="852"/>
                    <a:pt x="19984" y="814"/>
                  </a:cubicBezTo>
                  <a:cubicBezTo>
                    <a:pt x="19972" y="784"/>
                    <a:pt x="19943" y="768"/>
                    <a:pt x="19913" y="768"/>
                  </a:cubicBezTo>
                  <a:cubicBezTo>
                    <a:pt x="19903" y="768"/>
                    <a:pt x="19893" y="770"/>
                    <a:pt x="19884" y="773"/>
                  </a:cubicBezTo>
                  <a:lnTo>
                    <a:pt x="15381" y="2546"/>
                  </a:lnTo>
                  <a:cubicBezTo>
                    <a:pt x="15273" y="2453"/>
                    <a:pt x="14944" y="2217"/>
                    <a:pt x="14382" y="2217"/>
                  </a:cubicBezTo>
                  <a:cubicBezTo>
                    <a:pt x="14270" y="2217"/>
                    <a:pt x="14148" y="2226"/>
                    <a:pt x="14018" y="2248"/>
                  </a:cubicBezTo>
                  <a:lnTo>
                    <a:pt x="6034" y="5"/>
                  </a:lnTo>
                  <a:cubicBezTo>
                    <a:pt x="6027" y="2"/>
                    <a:pt x="6019" y="1"/>
                    <a:pt x="60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8" name="Google Shape;248;p3"/>
            <p:cNvSpPr/>
            <p:nvPr/>
          </p:nvSpPr>
          <p:spPr>
            <a:xfrm>
              <a:off x="7686950" y="2929238"/>
              <a:ext cx="335325" cy="133175"/>
            </a:xfrm>
            <a:custGeom>
              <a:avLst/>
              <a:gdLst/>
              <a:ahLst/>
              <a:cxnLst/>
              <a:rect l="l" t="t" r="r" b="b"/>
              <a:pathLst>
                <a:path w="13413" h="5327" extrusionOk="0">
                  <a:moveTo>
                    <a:pt x="6313" y="1"/>
                  </a:moveTo>
                  <a:cubicBezTo>
                    <a:pt x="6298" y="1"/>
                    <a:pt x="6282" y="4"/>
                    <a:pt x="6271" y="12"/>
                  </a:cubicBezTo>
                  <a:lnTo>
                    <a:pt x="439" y="3706"/>
                  </a:lnTo>
                  <a:cubicBezTo>
                    <a:pt x="426" y="3714"/>
                    <a:pt x="416" y="3724"/>
                    <a:pt x="410" y="3739"/>
                  </a:cubicBezTo>
                  <a:lnTo>
                    <a:pt x="16" y="4591"/>
                  </a:lnTo>
                  <a:cubicBezTo>
                    <a:pt x="0" y="4625"/>
                    <a:pt x="13" y="4669"/>
                    <a:pt x="46" y="4689"/>
                  </a:cubicBezTo>
                  <a:lnTo>
                    <a:pt x="1023" y="5315"/>
                  </a:lnTo>
                  <a:cubicBezTo>
                    <a:pt x="1037" y="5323"/>
                    <a:pt x="1050" y="5327"/>
                    <a:pt x="1065" y="5327"/>
                  </a:cubicBezTo>
                  <a:cubicBezTo>
                    <a:pt x="1090" y="5327"/>
                    <a:pt x="1118" y="5312"/>
                    <a:pt x="1129" y="5289"/>
                  </a:cubicBezTo>
                  <a:cubicBezTo>
                    <a:pt x="1152" y="5253"/>
                    <a:pt x="1142" y="5204"/>
                    <a:pt x="1105" y="5181"/>
                  </a:cubicBezTo>
                  <a:lnTo>
                    <a:pt x="185" y="4592"/>
                  </a:lnTo>
                  <a:lnTo>
                    <a:pt x="539" y="3822"/>
                  </a:lnTo>
                  <a:lnTo>
                    <a:pt x="6329" y="157"/>
                  </a:lnTo>
                  <a:cubicBezTo>
                    <a:pt x="6750" y="221"/>
                    <a:pt x="11859" y="1059"/>
                    <a:pt x="13249" y="5068"/>
                  </a:cubicBezTo>
                  <a:cubicBezTo>
                    <a:pt x="13260" y="5100"/>
                    <a:pt x="13292" y="5121"/>
                    <a:pt x="13324" y="5121"/>
                  </a:cubicBezTo>
                  <a:cubicBezTo>
                    <a:pt x="13333" y="5121"/>
                    <a:pt x="13342" y="5120"/>
                    <a:pt x="13350" y="5117"/>
                  </a:cubicBezTo>
                  <a:cubicBezTo>
                    <a:pt x="13391" y="5105"/>
                    <a:pt x="13412" y="5059"/>
                    <a:pt x="13399" y="5018"/>
                  </a:cubicBezTo>
                  <a:cubicBezTo>
                    <a:pt x="11924" y="766"/>
                    <a:pt x="6378" y="9"/>
                    <a:pt x="6322" y="1"/>
                  </a:cubicBezTo>
                  <a:cubicBezTo>
                    <a:pt x="6319" y="1"/>
                    <a:pt x="6316" y="1"/>
                    <a:pt x="63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9" name="Google Shape;249;p3"/>
            <p:cNvSpPr/>
            <p:nvPr/>
          </p:nvSpPr>
          <p:spPr>
            <a:xfrm>
              <a:off x="7908325" y="2903438"/>
              <a:ext cx="132700" cy="158600"/>
            </a:xfrm>
            <a:custGeom>
              <a:avLst/>
              <a:gdLst/>
              <a:ahLst/>
              <a:cxnLst/>
              <a:rect l="l" t="t" r="r" b="b"/>
              <a:pathLst>
                <a:path w="5308" h="6344" extrusionOk="0">
                  <a:moveTo>
                    <a:pt x="2203" y="1"/>
                  </a:moveTo>
                  <a:lnTo>
                    <a:pt x="641" y="2"/>
                  </a:lnTo>
                  <a:cubicBezTo>
                    <a:pt x="615" y="2"/>
                    <a:pt x="589" y="19"/>
                    <a:pt x="574" y="43"/>
                  </a:cubicBezTo>
                  <a:lnTo>
                    <a:pt x="15" y="1089"/>
                  </a:lnTo>
                  <a:cubicBezTo>
                    <a:pt x="0" y="1117"/>
                    <a:pt x="5" y="1154"/>
                    <a:pt x="27" y="1179"/>
                  </a:cubicBezTo>
                  <a:lnTo>
                    <a:pt x="1237" y="2490"/>
                  </a:lnTo>
                  <a:cubicBezTo>
                    <a:pt x="1253" y="2505"/>
                    <a:pt x="1275" y="2514"/>
                    <a:pt x="1296" y="2514"/>
                  </a:cubicBezTo>
                  <a:cubicBezTo>
                    <a:pt x="1315" y="2514"/>
                    <a:pt x="1334" y="2507"/>
                    <a:pt x="1349" y="2493"/>
                  </a:cubicBezTo>
                  <a:cubicBezTo>
                    <a:pt x="1378" y="2465"/>
                    <a:pt x="1382" y="2413"/>
                    <a:pt x="1352" y="2383"/>
                  </a:cubicBezTo>
                  <a:lnTo>
                    <a:pt x="181" y="1113"/>
                  </a:lnTo>
                  <a:lnTo>
                    <a:pt x="693" y="156"/>
                  </a:lnTo>
                  <a:lnTo>
                    <a:pt x="2168" y="155"/>
                  </a:lnTo>
                  <a:cubicBezTo>
                    <a:pt x="2426" y="491"/>
                    <a:pt x="4754" y="3583"/>
                    <a:pt x="5151" y="6275"/>
                  </a:cubicBezTo>
                  <a:cubicBezTo>
                    <a:pt x="5155" y="6314"/>
                    <a:pt x="5188" y="6342"/>
                    <a:pt x="5228" y="6342"/>
                  </a:cubicBezTo>
                  <a:cubicBezTo>
                    <a:pt x="5233" y="6342"/>
                    <a:pt x="5236" y="6342"/>
                    <a:pt x="5236" y="6344"/>
                  </a:cubicBezTo>
                  <a:cubicBezTo>
                    <a:pt x="5278" y="6337"/>
                    <a:pt x="5308" y="6300"/>
                    <a:pt x="5301" y="6255"/>
                  </a:cubicBezTo>
                  <a:cubicBezTo>
                    <a:pt x="4880" y="3378"/>
                    <a:pt x="2289" y="64"/>
                    <a:pt x="2263" y="32"/>
                  </a:cubicBezTo>
                  <a:cubicBezTo>
                    <a:pt x="2249" y="10"/>
                    <a:pt x="2227" y="1"/>
                    <a:pt x="2203" y="1"/>
                  </a:cubicBezTo>
                  <a:close/>
                </a:path>
              </a:pathLst>
            </a:custGeom>
            <a:solidFill>
              <a:srgbClr val="445D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0" name="Google Shape;250;p3"/>
            <p:cNvSpPr/>
            <p:nvPr/>
          </p:nvSpPr>
          <p:spPr>
            <a:xfrm>
              <a:off x="8030650" y="3009813"/>
              <a:ext cx="126975" cy="20775"/>
            </a:xfrm>
            <a:custGeom>
              <a:avLst/>
              <a:gdLst/>
              <a:ahLst/>
              <a:cxnLst/>
              <a:rect l="l" t="t" r="r" b="b"/>
              <a:pathLst>
                <a:path w="5079" h="831" extrusionOk="0">
                  <a:moveTo>
                    <a:pt x="3361" y="0"/>
                  </a:moveTo>
                  <a:cubicBezTo>
                    <a:pt x="1850" y="0"/>
                    <a:pt x="162" y="641"/>
                    <a:pt x="63" y="680"/>
                  </a:cubicBezTo>
                  <a:cubicBezTo>
                    <a:pt x="22" y="694"/>
                    <a:pt x="0" y="740"/>
                    <a:pt x="17" y="781"/>
                  </a:cubicBezTo>
                  <a:cubicBezTo>
                    <a:pt x="30" y="811"/>
                    <a:pt x="61" y="830"/>
                    <a:pt x="90" y="830"/>
                  </a:cubicBezTo>
                  <a:cubicBezTo>
                    <a:pt x="102" y="830"/>
                    <a:pt x="112" y="830"/>
                    <a:pt x="118" y="825"/>
                  </a:cubicBezTo>
                  <a:cubicBezTo>
                    <a:pt x="143" y="817"/>
                    <a:pt x="1872" y="159"/>
                    <a:pt x="3377" y="159"/>
                  </a:cubicBezTo>
                  <a:cubicBezTo>
                    <a:pt x="3976" y="159"/>
                    <a:pt x="4540" y="264"/>
                    <a:pt x="4946" y="555"/>
                  </a:cubicBezTo>
                  <a:cubicBezTo>
                    <a:pt x="4959" y="565"/>
                    <a:pt x="4975" y="569"/>
                    <a:pt x="4990" y="569"/>
                  </a:cubicBezTo>
                  <a:cubicBezTo>
                    <a:pt x="5015" y="569"/>
                    <a:pt x="5039" y="558"/>
                    <a:pt x="5054" y="537"/>
                  </a:cubicBezTo>
                  <a:cubicBezTo>
                    <a:pt x="5078" y="503"/>
                    <a:pt x="5070" y="453"/>
                    <a:pt x="5036" y="429"/>
                  </a:cubicBezTo>
                  <a:cubicBezTo>
                    <a:pt x="4595" y="113"/>
                    <a:pt x="3994" y="0"/>
                    <a:pt x="3361" y="0"/>
                  </a:cubicBezTo>
                  <a:close/>
                </a:path>
              </a:pathLst>
            </a:custGeom>
            <a:solidFill>
              <a:srgbClr val="445D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1" name="Google Shape;251;p3"/>
            <p:cNvSpPr/>
            <p:nvPr/>
          </p:nvSpPr>
          <p:spPr>
            <a:xfrm>
              <a:off x="8037850" y="3023213"/>
              <a:ext cx="111125" cy="32400"/>
            </a:xfrm>
            <a:custGeom>
              <a:avLst/>
              <a:gdLst/>
              <a:ahLst/>
              <a:cxnLst/>
              <a:rect l="l" t="t" r="r" b="b"/>
              <a:pathLst>
                <a:path w="4445" h="1296" extrusionOk="0">
                  <a:moveTo>
                    <a:pt x="4169" y="1"/>
                  </a:moveTo>
                  <a:cubicBezTo>
                    <a:pt x="3091" y="1"/>
                    <a:pt x="193" y="1094"/>
                    <a:pt x="61" y="1143"/>
                  </a:cubicBezTo>
                  <a:cubicBezTo>
                    <a:pt x="20" y="1158"/>
                    <a:pt x="1" y="1204"/>
                    <a:pt x="15" y="1245"/>
                  </a:cubicBezTo>
                  <a:cubicBezTo>
                    <a:pt x="29" y="1277"/>
                    <a:pt x="60" y="1295"/>
                    <a:pt x="89" y="1295"/>
                  </a:cubicBezTo>
                  <a:cubicBezTo>
                    <a:pt x="97" y="1295"/>
                    <a:pt x="109" y="1294"/>
                    <a:pt x="117" y="1289"/>
                  </a:cubicBezTo>
                  <a:cubicBezTo>
                    <a:pt x="149" y="1278"/>
                    <a:pt x="3123" y="155"/>
                    <a:pt x="4158" y="155"/>
                  </a:cubicBezTo>
                  <a:cubicBezTo>
                    <a:pt x="4229" y="155"/>
                    <a:pt x="4290" y="160"/>
                    <a:pt x="4341" y="171"/>
                  </a:cubicBezTo>
                  <a:cubicBezTo>
                    <a:pt x="4348" y="173"/>
                    <a:pt x="4354" y="173"/>
                    <a:pt x="4360" y="173"/>
                  </a:cubicBezTo>
                  <a:cubicBezTo>
                    <a:pt x="4397" y="173"/>
                    <a:pt x="4428" y="149"/>
                    <a:pt x="4435" y="111"/>
                  </a:cubicBezTo>
                  <a:cubicBezTo>
                    <a:pt x="4445" y="70"/>
                    <a:pt x="4418" y="27"/>
                    <a:pt x="4374" y="19"/>
                  </a:cubicBezTo>
                  <a:cubicBezTo>
                    <a:pt x="4317" y="7"/>
                    <a:pt x="4248" y="1"/>
                    <a:pt x="4169" y="1"/>
                  </a:cubicBezTo>
                  <a:close/>
                </a:path>
              </a:pathLst>
            </a:custGeom>
            <a:solidFill>
              <a:srgbClr val="445D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2" name="Google Shape;252;p3"/>
            <p:cNvSpPr/>
            <p:nvPr/>
          </p:nvSpPr>
          <p:spPr>
            <a:xfrm>
              <a:off x="7877525" y="2903463"/>
              <a:ext cx="154325" cy="154075"/>
            </a:xfrm>
            <a:custGeom>
              <a:avLst/>
              <a:gdLst/>
              <a:ahLst/>
              <a:cxnLst/>
              <a:rect l="l" t="t" r="r" b="b"/>
              <a:pathLst>
                <a:path w="6173" h="6163" extrusionOk="0">
                  <a:moveTo>
                    <a:pt x="1880" y="1"/>
                  </a:moveTo>
                  <a:cubicBezTo>
                    <a:pt x="1864" y="1"/>
                    <a:pt x="1847" y="6"/>
                    <a:pt x="1832" y="16"/>
                  </a:cubicBezTo>
                  <a:lnTo>
                    <a:pt x="41" y="1317"/>
                  </a:lnTo>
                  <a:cubicBezTo>
                    <a:pt x="5" y="1342"/>
                    <a:pt x="0" y="1391"/>
                    <a:pt x="25" y="1425"/>
                  </a:cubicBezTo>
                  <a:cubicBezTo>
                    <a:pt x="39" y="1446"/>
                    <a:pt x="63" y="1456"/>
                    <a:pt x="87" y="1456"/>
                  </a:cubicBezTo>
                  <a:cubicBezTo>
                    <a:pt x="103" y="1456"/>
                    <a:pt x="119" y="1452"/>
                    <a:pt x="133" y="1442"/>
                  </a:cubicBezTo>
                  <a:lnTo>
                    <a:pt x="1881" y="173"/>
                  </a:lnTo>
                  <a:cubicBezTo>
                    <a:pt x="2279" y="444"/>
                    <a:pt x="5236" y="2572"/>
                    <a:pt x="6011" y="6102"/>
                  </a:cubicBezTo>
                  <a:cubicBezTo>
                    <a:pt x="6019" y="6138"/>
                    <a:pt x="6050" y="6163"/>
                    <a:pt x="6088" y="6163"/>
                  </a:cubicBezTo>
                  <a:lnTo>
                    <a:pt x="6104" y="6163"/>
                  </a:lnTo>
                  <a:cubicBezTo>
                    <a:pt x="6147" y="6154"/>
                    <a:pt x="6173" y="6113"/>
                    <a:pt x="6163" y="6071"/>
                  </a:cubicBezTo>
                  <a:cubicBezTo>
                    <a:pt x="5319" y="2238"/>
                    <a:pt x="1955" y="36"/>
                    <a:pt x="1921" y="14"/>
                  </a:cubicBezTo>
                  <a:cubicBezTo>
                    <a:pt x="1908" y="5"/>
                    <a:pt x="1894" y="1"/>
                    <a:pt x="1880" y="1"/>
                  </a:cubicBezTo>
                  <a:close/>
                </a:path>
              </a:pathLst>
            </a:custGeom>
            <a:solidFill>
              <a:srgbClr val="445D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7686975" y="2946738"/>
              <a:ext cx="328125" cy="195975"/>
            </a:xfrm>
            <a:custGeom>
              <a:avLst/>
              <a:gdLst/>
              <a:ahLst/>
              <a:cxnLst/>
              <a:rect l="l" t="t" r="r" b="b"/>
              <a:pathLst>
                <a:path w="13125" h="7839" extrusionOk="0">
                  <a:moveTo>
                    <a:pt x="6473" y="0"/>
                  </a:moveTo>
                  <a:cubicBezTo>
                    <a:pt x="6460" y="0"/>
                    <a:pt x="6447" y="4"/>
                    <a:pt x="6436" y="12"/>
                  </a:cubicBezTo>
                  <a:lnTo>
                    <a:pt x="50" y="3856"/>
                  </a:lnTo>
                  <a:cubicBezTo>
                    <a:pt x="14" y="3879"/>
                    <a:pt x="1" y="3925"/>
                    <a:pt x="24" y="3963"/>
                  </a:cubicBezTo>
                  <a:cubicBezTo>
                    <a:pt x="39" y="3987"/>
                    <a:pt x="64" y="4001"/>
                    <a:pt x="90" y="4001"/>
                  </a:cubicBezTo>
                  <a:cubicBezTo>
                    <a:pt x="104" y="4001"/>
                    <a:pt x="118" y="3997"/>
                    <a:pt x="130" y="3989"/>
                  </a:cubicBezTo>
                  <a:lnTo>
                    <a:pt x="6485" y="163"/>
                  </a:lnTo>
                  <a:cubicBezTo>
                    <a:pt x="6922" y="296"/>
                    <a:pt x="11642" y="1790"/>
                    <a:pt x="12931" y="4374"/>
                  </a:cubicBezTo>
                  <a:lnTo>
                    <a:pt x="6087" y="7691"/>
                  </a:lnTo>
                  <a:cubicBezTo>
                    <a:pt x="6049" y="7709"/>
                    <a:pt x="6033" y="7756"/>
                    <a:pt x="6051" y="7796"/>
                  </a:cubicBezTo>
                  <a:cubicBezTo>
                    <a:pt x="6062" y="7822"/>
                    <a:pt x="6092" y="7838"/>
                    <a:pt x="6119" y="7838"/>
                  </a:cubicBezTo>
                  <a:cubicBezTo>
                    <a:pt x="6131" y="7838"/>
                    <a:pt x="6142" y="7837"/>
                    <a:pt x="6155" y="7832"/>
                  </a:cubicBezTo>
                  <a:lnTo>
                    <a:pt x="13071" y="4481"/>
                  </a:lnTo>
                  <a:cubicBezTo>
                    <a:pt x="13108" y="4461"/>
                    <a:pt x="13125" y="4415"/>
                    <a:pt x="13107" y="4377"/>
                  </a:cubicBezTo>
                  <a:cubicBezTo>
                    <a:pt x="12413" y="2906"/>
                    <a:pt x="10650" y="1797"/>
                    <a:pt x="9295" y="1121"/>
                  </a:cubicBezTo>
                  <a:cubicBezTo>
                    <a:pt x="7830" y="396"/>
                    <a:pt x="6509" y="7"/>
                    <a:pt x="6496" y="4"/>
                  </a:cubicBezTo>
                  <a:cubicBezTo>
                    <a:pt x="6489" y="1"/>
                    <a:pt x="6481" y="0"/>
                    <a:pt x="64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8010625" y="3055013"/>
              <a:ext cx="40125" cy="29350"/>
            </a:xfrm>
            <a:custGeom>
              <a:avLst/>
              <a:gdLst/>
              <a:ahLst/>
              <a:cxnLst/>
              <a:rect l="l" t="t" r="r" b="b"/>
              <a:pathLst>
                <a:path w="1605" h="1174" extrusionOk="0">
                  <a:moveTo>
                    <a:pt x="90" y="1"/>
                  </a:moveTo>
                  <a:cubicBezTo>
                    <a:pt x="81" y="1"/>
                    <a:pt x="71" y="2"/>
                    <a:pt x="62" y="5"/>
                  </a:cubicBezTo>
                  <a:cubicBezTo>
                    <a:pt x="21" y="19"/>
                    <a:pt x="0" y="64"/>
                    <a:pt x="15" y="105"/>
                  </a:cubicBezTo>
                  <a:cubicBezTo>
                    <a:pt x="28" y="138"/>
                    <a:pt x="298" y="874"/>
                    <a:pt x="839" y="1105"/>
                  </a:cubicBezTo>
                  <a:cubicBezTo>
                    <a:pt x="946" y="1151"/>
                    <a:pt x="1054" y="1174"/>
                    <a:pt x="1167" y="1174"/>
                  </a:cubicBezTo>
                  <a:cubicBezTo>
                    <a:pt x="1290" y="1174"/>
                    <a:pt x="1416" y="1146"/>
                    <a:pt x="1547" y="1090"/>
                  </a:cubicBezTo>
                  <a:cubicBezTo>
                    <a:pt x="1588" y="1074"/>
                    <a:pt x="1604" y="1026"/>
                    <a:pt x="1588" y="989"/>
                  </a:cubicBezTo>
                  <a:cubicBezTo>
                    <a:pt x="1576" y="958"/>
                    <a:pt x="1546" y="941"/>
                    <a:pt x="1517" y="941"/>
                  </a:cubicBezTo>
                  <a:cubicBezTo>
                    <a:pt x="1506" y="941"/>
                    <a:pt x="1496" y="943"/>
                    <a:pt x="1486" y="948"/>
                  </a:cubicBezTo>
                  <a:cubicBezTo>
                    <a:pt x="1379" y="994"/>
                    <a:pt x="1273" y="1017"/>
                    <a:pt x="1170" y="1017"/>
                  </a:cubicBezTo>
                  <a:cubicBezTo>
                    <a:pt x="1078" y="1017"/>
                    <a:pt x="988" y="999"/>
                    <a:pt x="901" y="961"/>
                  </a:cubicBezTo>
                  <a:cubicBezTo>
                    <a:pt x="423" y="756"/>
                    <a:pt x="164" y="58"/>
                    <a:pt x="162" y="51"/>
                  </a:cubicBezTo>
                  <a:cubicBezTo>
                    <a:pt x="151" y="20"/>
                    <a:pt x="122" y="1"/>
                    <a:pt x="90" y="1"/>
                  </a:cubicBezTo>
                  <a:close/>
                </a:path>
              </a:pathLst>
            </a:custGeom>
            <a:solidFill>
              <a:srgbClr val="445D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7773450" y="3026163"/>
              <a:ext cx="170775" cy="68250"/>
            </a:xfrm>
            <a:custGeom>
              <a:avLst/>
              <a:gdLst/>
              <a:ahLst/>
              <a:cxnLst/>
              <a:rect l="l" t="t" r="r" b="b"/>
              <a:pathLst>
                <a:path w="6831" h="2730" extrusionOk="0">
                  <a:moveTo>
                    <a:pt x="2085" y="162"/>
                  </a:moveTo>
                  <a:lnTo>
                    <a:pt x="6551" y="1523"/>
                  </a:lnTo>
                  <a:lnTo>
                    <a:pt x="4689" y="2569"/>
                  </a:lnTo>
                  <a:lnTo>
                    <a:pt x="275" y="1187"/>
                  </a:lnTo>
                  <a:lnTo>
                    <a:pt x="2085" y="162"/>
                  </a:lnTo>
                  <a:close/>
                  <a:moveTo>
                    <a:pt x="2074" y="0"/>
                  </a:moveTo>
                  <a:cubicBezTo>
                    <a:pt x="2061" y="0"/>
                    <a:pt x="2049" y="3"/>
                    <a:pt x="2038" y="9"/>
                  </a:cubicBezTo>
                  <a:lnTo>
                    <a:pt x="44" y="1140"/>
                  </a:lnTo>
                  <a:cubicBezTo>
                    <a:pt x="17" y="1155"/>
                    <a:pt x="1" y="1186"/>
                    <a:pt x="4" y="1217"/>
                  </a:cubicBezTo>
                  <a:cubicBezTo>
                    <a:pt x="6" y="1246"/>
                    <a:pt x="27" y="1271"/>
                    <a:pt x="58" y="1282"/>
                  </a:cubicBezTo>
                  <a:lnTo>
                    <a:pt x="4674" y="2726"/>
                  </a:lnTo>
                  <a:cubicBezTo>
                    <a:pt x="4681" y="2728"/>
                    <a:pt x="4689" y="2729"/>
                    <a:pt x="4697" y="2729"/>
                  </a:cubicBezTo>
                  <a:cubicBezTo>
                    <a:pt x="4712" y="2729"/>
                    <a:pt x="4723" y="2726"/>
                    <a:pt x="4738" y="2719"/>
                  </a:cubicBezTo>
                  <a:lnTo>
                    <a:pt x="6788" y="1571"/>
                  </a:lnTo>
                  <a:cubicBezTo>
                    <a:pt x="6814" y="1556"/>
                    <a:pt x="6831" y="1525"/>
                    <a:pt x="6827" y="1495"/>
                  </a:cubicBezTo>
                  <a:cubicBezTo>
                    <a:pt x="6823" y="1464"/>
                    <a:pt x="6803" y="1438"/>
                    <a:pt x="6772" y="1430"/>
                  </a:cubicBezTo>
                  <a:lnTo>
                    <a:pt x="2100" y="4"/>
                  </a:lnTo>
                  <a:cubicBezTo>
                    <a:pt x="2091" y="2"/>
                    <a:pt x="2083" y="0"/>
                    <a:pt x="20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8078075" y="3163738"/>
              <a:ext cx="400275" cy="656475"/>
            </a:xfrm>
            <a:custGeom>
              <a:avLst/>
              <a:gdLst/>
              <a:ahLst/>
              <a:cxnLst/>
              <a:rect l="l" t="t" r="r" b="b"/>
              <a:pathLst>
                <a:path w="16011" h="26259" extrusionOk="0">
                  <a:moveTo>
                    <a:pt x="6146" y="1"/>
                  </a:moveTo>
                  <a:lnTo>
                    <a:pt x="4417" y="717"/>
                  </a:lnTo>
                  <a:lnTo>
                    <a:pt x="4417" y="2801"/>
                  </a:lnTo>
                  <a:lnTo>
                    <a:pt x="2787" y="1257"/>
                  </a:lnTo>
                  <a:cubicBezTo>
                    <a:pt x="1372" y="1515"/>
                    <a:pt x="1000" y="9056"/>
                    <a:pt x="1000" y="9056"/>
                  </a:cubicBezTo>
                  <a:cubicBezTo>
                    <a:pt x="234" y="10019"/>
                    <a:pt x="835" y="11856"/>
                    <a:pt x="835" y="11856"/>
                  </a:cubicBezTo>
                  <a:cubicBezTo>
                    <a:pt x="1" y="14399"/>
                    <a:pt x="1182" y="18689"/>
                    <a:pt x="1975" y="20528"/>
                  </a:cubicBezTo>
                  <a:cubicBezTo>
                    <a:pt x="3957" y="25127"/>
                    <a:pt x="6080" y="26138"/>
                    <a:pt x="7563" y="26138"/>
                  </a:cubicBezTo>
                  <a:cubicBezTo>
                    <a:pt x="8728" y="26138"/>
                    <a:pt x="9498" y="25515"/>
                    <a:pt x="9498" y="25514"/>
                  </a:cubicBezTo>
                  <a:lnTo>
                    <a:pt x="10942" y="26143"/>
                  </a:lnTo>
                  <a:cubicBezTo>
                    <a:pt x="11192" y="26223"/>
                    <a:pt x="11461" y="26258"/>
                    <a:pt x="11739" y="26258"/>
                  </a:cubicBezTo>
                  <a:cubicBezTo>
                    <a:pt x="13647" y="26258"/>
                    <a:pt x="16010" y="24621"/>
                    <a:pt x="16010" y="24621"/>
                  </a:cubicBezTo>
                  <a:cubicBezTo>
                    <a:pt x="16010" y="24621"/>
                    <a:pt x="13316" y="12600"/>
                    <a:pt x="11637" y="7504"/>
                  </a:cubicBezTo>
                  <a:cubicBezTo>
                    <a:pt x="9957" y="2408"/>
                    <a:pt x="6146" y="1"/>
                    <a:pt x="61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7" name="Google Shape;257;p3"/>
            <p:cNvSpPr/>
            <p:nvPr/>
          </p:nvSpPr>
          <p:spPr>
            <a:xfrm>
              <a:off x="8171200" y="3133338"/>
              <a:ext cx="204375" cy="461550"/>
            </a:xfrm>
            <a:custGeom>
              <a:avLst/>
              <a:gdLst/>
              <a:ahLst/>
              <a:cxnLst/>
              <a:rect l="l" t="t" r="r" b="b"/>
              <a:pathLst>
                <a:path w="8175" h="18462" extrusionOk="0">
                  <a:moveTo>
                    <a:pt x="2138" y="1"/>
                  </a:moveTo>
                  <a:cubicBezTo>
                    <a:pt x="2118" y="1"/>
                    <a:pt x="2097" y="4"/>
                    <a:pt x="2077" y="12"/>
                  </a:cubicBezTo>
                  <a:lnTo>
                    <a:pt x="145" y="718"/>
                  </a:lnTo>
                  <a:cubicBezTo>
                    <a:pt x="50" y="751"/>
                    <a:pt x="0" y="856"/>
                    <a:pt x="37" y="949"/>
                  </a:cubicBezTo>
                  <a:cubicBezTo>
                    <a:pt x="62" y="1024"/>
                    <a:pt x="131" y="1070"/>
                    <a:pt x="206" y="1070"/>
                  </a:cubicBezTo>
                  <a:cubicBezTo>
                    <a:pt x="226" y="1070"/>
                    <a:pt x="247" y="1067"/>
                    <a:pt x="268" y="1059"/>
                  </a:cubicBezTo>
                  <a:lnTo>
                    <a:pt x="2065" y="400"/>
                  </a:lnTo>
                  <a:lnTo>
                    <a:pt x="6095" y="6270"/>
                  </a:lnTo>
                  <a:lnTo>
                    <a:pt x="7776" y="17472"/>
                  </a:lnTo>
                  <a:lnTo>
                    <a:pt x="6019" y="18065"/>
                  </a:lnTo>
                  <a:lnTo>
                    <a:pt x="4692" y="16249"/>
                  </a:lnTo>
                  <a:cubicBezTo>
                    <a:pt x="4657" y="16201"/>
                    <a:pt x="4602" y="16175"/>
                    <a:pt x="4546" y="16175"/>
                  </a:cubicBezTo>
                  <a:cubicBezTo>
                    <a:pt x="4509" y="16175"/>
                    <a:pt x="4472" y="16187"/>
                    <a:pt x="4440" y="16210"/>
                  </a:cubicBezTo>
                  <a:cubicBezTo>
                    <a:pt x="4361" y="16269"/>
                    <a:pt x="4341" y="16384"/>
                    <a:pt x="4402" y="16464"/>
                  </a:cubicBezTo>
                  <a:lnTo>
                    <a:pt x="5806" y="18388"/>
                  </a:lnTo>
                  <a:cubicBezTo>
                    <a:pt x="5841" y="18434"/>
                    <a:pt x="5895" y="18462"/>
                    <a:pt x="5952" y="18462"/>
                  </a:cubicBezTo>
                  <a:cubicBezTo>
                    <a:pt x="5970" y="18462"/>
                    <a:pt x="5988" y="18457"/>
                    <a:pt x="6014" y="18448"/>
                  </a:cubicBezTo>
                  <a:lnTo>
                    <a:pt x="8041" y="17765"/>
                  </a:lnTo>
                  <a:cubicBezTo>
                    <a:pt x="8123" y="17736"/>
                    <a:pt x="8174" y="17652"/>
                    <a:pt x="8161" y="17565"/>
                  </a:cubicBezTo>
                  <a:lnTo>
                    <a:pt x="6452" y="6173"/>
                  </a:lnTo>
                  <a:cubicBezTo>
                    <a:pt x="6447" y="6147"/>
                    <a:pt x="6437" y="6119"/>
                    <a:pt x="6421" y="6098"/>
                  </a:cubicBezTo>
                  <a:lnTo>
                    <a:pt x="2286" y="79"/>
                  </a:lnTo>
                  <a:cubicBezTo>
                    <a:pt x="2253" y="30"/>
                    <a:pt x="2196" y="1"/>
                    <a:pt x="2138" y="1"/>
                  </a:cubicBezTo>
                  <a:close/>
                </a:path>
              </a:pathLst>
            </a:custGeom>
            <a:solidFill>
              <a:srgbClr val="445D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8" name="Google Shape;258;p3"/>
            <p:cNvSpPr/>
            <p:nvPr/>
          </p:nvSpPr>
          <p:spPr>
            <a:xfrm>
              <a:off x="8167400" y="3151038"/>
              <a:ext cx="157700" cy="402975"/>
            </a:xfrm>
            <a:custGeom>
              <a:avLst/>
              <a:gdLst/>
              <a:ahLst/>
              <a:cxnLst/>
              <a:rect l="l" t="t" r="r" b="b"/>
              <a:pathLst>
                <a:path w="6308" h="16119" extrusionOk="0">
                  <a:moveTo>
                    <a:pt x="358" y="0"/>
                  </a:moveTo>
                  <a:cubicBezTo>
                    <a:pt x="342" y="0"/>
                    <a:pt x="326" y="2"/>
                    <a:pt x="310" y="7"/>
                  </a:cubicBezTo>
                  <a:cubicBezTo>
                    <a:pt x="236" y="27"/>
                    <a:pt x="182" y="92"/>
                    <a:pt x="175" y="168"/>
                  </a:cubicBezTo>
                  <a:lnTo>
                    <a:pt x="8" y="2355"/>
                  </a:lnTo>
                  <a:cubicBezTo>
                    <a:pt x="0" y="2457"/>
                    <a:pt x="74" y="2542"/>
                    <a:pt x="174" y="2550"/>
                  </a:cubicBezTo>
                  <a:cubicBezTo>
                    <a:pt x="179" y="2551"/>
                    <a:pt x="184" y="2551"/>
                    <a:pt x="189" y="2551"/>
                  </a:cubicBezTo>
                  <a:cubicBezTo>
                    <a:pt x="285" y="2551"/>
                    <a:pt x="361" y="2480"/>
                    <a:pt x="369" y="2385"/>
                  </a:cubicBezTo>
                  <a:lnTo>
                    <a:pt x="498" y="705"/>
                  </a:lnTo>
                  <a:lnTo>
                    <a:pt x="4383" y="6324"/>
                  </a:lnTo>
                  <a:lnTo>
                    <a:pt x="5930" y="15967"/>
                  </a:lnTo>
                  <a:cubicBezTo>
                    <a:pt x="5943" y="16054"/>
                    <a:pt x="6020" y="16118"/>
                    <a:pt x="6107" y="16118"/>
                  </a:cubicBezTo>
                  <a:cubicBezTo>
                    <a:pt x="6116" y="16118"/>
                    <a:pt x="6127" y="16118"/>
                    <a:pt x="6140" y="16117"/>
                  </a:cubicBezTo>
                  <a:cubicBezTo>
                    <a:pt x="6238" y="16102"/>
                    <a:pt x="6307" y="16008"/>
                    <a:pt x="6291" y="15910"/>
                  </a:cubicBezTo>
                  <a:lnTo>
                    <a:pt x="4736" y="6226"/>
                  </a:lnTo>
                  <a:cubicBezTo>
                    <a:pt x="4729" y="6198"/>
                    <a:pt x="4721" y="6173"/>
                    <a:pt x="4705" y="6152"/>
                  </a:cubicBezTo>
                  <a:lnTo>
                    <a:pt x="506" y="78"/>
                  </a:lnTo>
                  <a:cubicBezTo>
                    <a:pt x="472" y="29"/>
                    <a:pt x="416" y="0"/>
                    <a:pt x="358" y="0"/>
                  </a:cubicBezTo>
                  <a:close/>
                </a:path>
              </a:pathLst>
            </a:custGeom>
            <a:solidFill>
              <a:srgbClr val="445D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8063125" y="3166813"/>
              <a:ext cx="414775" cy="631550"/>
            </a:xfrm>
            <a:custGeom>
              <a:avLst/>
              <a:gdLst/>
              <a:ahLst/>
              <a:cxnLst/>
              <a:rect l="l" t="t" r="r" b="b"/>
              <a:pathLst>
                <a:path w="16591" h="25262" extrusionOk="0">
                  <a:moveTo>
                    <a:pt x="7435" y="0"/>
                  </a:moveTo>
                  <a:cubicBezTo>
                    <a:pt x="7365" y="0"/>
                    <a:pt x="7299" y="40"/>
                    <a:pt x="7270" y="109"/>
                  </a:cubicBezTo>
                  <a:cubicBezTo>
                    <a:pt x="7230" y="199"/>
                    <a:pt x="7271" y="305"/>
                    <a:pt x="7365" y="346"/>
                  </a:cubicBezTo>
                  <a:cubicBezTo>
                    <a:pt x="8548" y="861"/>
                    <a:pt x="11355" y="5149"/>
                    <a:pt x="11904" y="6594"/>
                  </a:cubicBezTo>
                  <a:cubicBezTo>
                    <a:pt x="12428" y="7979"/>
                    <a:pt x="14101" y="15104"/>
                    <a:pt x="14119" y="15184"/>
                  </a:cubicBezTo>
                  <a:cubicBezTo>
                    <a:pt x="14554" y="16698"/>
                    <a:pt x="15969" y="21629"/>
                    <a:pt x="16197" y="22417"/>
                  </a:cubicBezTo>
                  <a:cubicBezTo>
                    <a:pt x="15815" y="22764"/>
                    <a:pt x="14100" y="24251"/>
                    <a:pt x="12056" y="24878"/>
                  </a:cubicBezTo>
                  <a:cubicBezTo>
                    <a:pt x="12004" y="24895"/>
                    <a:pt x="11941" y="24901"/>
                    <a:pt x="11871" y="24901"/>
                  </a:cubicBezTo>
                  <a:cubicBezTo>
                    <a:pt x="11594" y="24901"/>
                    <a:pt x="11202" y="24794"/>
                    <a:pt x="10922" y="24719"/>
                  </a:cubicBezTo>
                  <a:cubicBezTo>
                    <a:pt x="10667" y="24650"/>
                    <a:pt x="10517" y="24611"/>
                    <a:pt x="10411" y="24611"/>
                  </a:cubicBezTo>
                  <a:cubicBezTo>
                    <a:pt x="10378" y="24611"/>
                    <a:pt x="10350" y="24615"/>
                    <a:pt x="10324" y="24623"/>
                  </a:cubicBezTo>
                  <a:cubicBezTo>
                    <a:pt x="9853" y="24757"/>
                    <a:pt x="9410" y="24826"/>
                    <a:pt x="8979" y="24826"/>
                  </a:cubicBezTo>
                  <a:cubicBezTo>
                    <a:pt x="8155" y="24826"/>
                    <a:pt x="7378" y="24575"/>
                    <a:pt x="6537" y="24056"/>
                  </a:cubicBezTo>
                  <a:cubicBezTo>
                    <a:pt x="4990" y="23099"/>
                    <a:pt x="1662" y="18873"/>
                    <a:pt x="1081" y="15112"/>
                  </a:cubicBezTo>
                  <a:cubicBezTo>
                    <a:pt x="369" y="10519"/>
                    <a:pt x="451" y="9890"/>
                    <a:pt x="673" y="8208"/>
                  </a:cubicBezTo>
                  <a:cubicBezTo>
                    <a:pt x="1045" y="5367"/>
                    <a:pt x="1397" y="2686"/>
                    <a:pt x="2310" y="1559"/>
                  </a:cubicBezTo>
                  <a:cubicBezTo>
                    <a:pt x="2475" y="1354"/>
                    <a:pt x="2667" y="1253"/>
                    <a:pt x="2893" y="1253"/>
                  </a:cubicBezTo>
                  <a:cubicBezTo>
                    <a:pt x="2938" y="1253"/>
                    <a:pt x="2985" y="1257"/>
                    <a:pt x="3034" y="1265"/>
                  </a:cubicBezTo>
                  <a:cubicBezTo>
                    <a:pt x="3648" y="1370"/>
                    <a:pt x="4497" y="2118"/>
                    <a:pt x="5423" y="3374"/>
                  </a:cubicBezTo>
                  <a:cubicBezTo>
                    <a:pt x="6195" y="4423"/>
                    <a:pt x="6803" y="5526"/>
                    <a:pt x="6944" y="5922"/>
                  </a:cubicBezTo>
                  <a:cubicBezTo>
                    <a:pt x="8094" y="9123"/>
                    <a:pt x="8676" y="12703"/>
                    <a:pt x="8579" y="16005"/>
                  </a:cubicBezTo>
                  <a:cubicBezTo>
                    <a:pt x="8579" y="16016"/>
                    <a:pt x="8579" y="16025"/>
                    <a:pt x="8581" y="16034"/>
                  </a:cubicBezTo>
                  <a:cubicBezTo>
                    <a:pt x="8586" y="16074"/>
                    <a:pt x="8712" y="16978"/>
                    <a:pt x="9310" y="17413"/>
                  </a:cubicBezTo>
                  <a:cubicBezTo>
                    <a:pt x="9518" y="17564"/>
                    <a:pt x="9757" y="17640"/>
                    <a:pt x="10021" y="17640"/>
                  </a:cubicBezTo>
                  <a:cubicBezTo>
                    <a:pt x="10111" y="17640"/>
                    <a:pt x="10203" y="17632"/>
                    <a:pt x="10298" y="17614"/>
                  </a:cubicBezTo>
                  <a:cubicBezTo>
                    <a:pt x="11760" y="17340"/>
                    <a:pt x="12038" y="16480"/>
                    <a:pt x="12048" y="16444"/>
                  </a:cubicBezTo>
                  <a:cubicBezTo>
                    <a:pt x="12078" y="16347"/>
                    <a:pt x="12023" y="16249"/>
                    <a:pt x="11930" y="16218"/>
                  </a:cubicBezTo>
                  <a:cubicBezTo>
                    <a:pt x="11912" y="16212"/>
                    <a:pt x="11894" y="16210"/>
                    <a:pt x="11876" y="16210"/>
                  </a:cubicBezTo>
                  <a:cubicBezTo>
                    <a:pt x="11799" y="16210"/>
                    <a:pt x="11728" y="16259"/>
                    <a:pt x="11702" y="16336"/>
                  </a:cubicBezTo>
                  <a:cubicBezTo>
                    <a:pt x="11692" y="16364"/>
                    <a:pt x="11461" y="17028"/>
                    <a:pt x="10229" y="17257"/>
                  </a:cubicBezTo>
                  <a:cubicBezTo>
                    <a:pt x="10155" y="17270"/>
                    <a:pt x="10085" y="17277"/>
                    <a:pt x="10017" y="17277"/>
                  </a:cubicBezTo>
                  <a:cubicBezTo>
                    <a:pt x="9830" y="17277"/>
                    <a:pt x="9667" y="17225"/>
                    <a:pt x="9521" y="17119"/>
                  </a:cubicBezTo>
                  <a:cubicBezTo>
                    <a:pt x="9080" y="16803"/>
                    <a:pt x="8954" y="16103"/>
                    <a:pt x="8938" y="16000"/>
                  </a:cubicBezTo>
                  <a:cubicBezTo>
                    <a:pt x="9031" y="12657"/>
                    <a:pt x="8443" y="9036"/>
                    <a:pt x="7280" y="5800"/>
                  </a:cubicBezTo>
                  <a:cubicBezTo>
                    <a:pt x="7009" y="5047"/>
                    <a:pt x="4812" y="1198"/>
                    <a:pt x="3090" y="908"/>
                  </a:cubicBezTo>
                  <a:cubicBezTo>
                    <a:pt x="3021" y="897"/>
                    <a:pt x="2954" y="891"/>
                    <a:pt x="2888" y="891"/>
                  </a:cubicBezTo>
                  <a:cubicBezTo>
                    <a:pt x="2553" y="891"/>
                    <a:pt x="2257" y="1040"/>
                    <a:pt x="2023" y="1329"/>
                  </a:cubicBezTo>
                  <a:cubicBezTo>
                    <a:pt x="1048" y="2535"/>
                    <a:pt x="705" y="5141"/>
                    <a:pt x="310" y="8159"/>
                  </a:cubicBezTo>
                  <a:cubicBezTo>
                    <a:pt x="84" y="9876"/>
                    <a:pt x="1" y="10520"/>
                    <a:pt x="717" y="15166"/>
                  </a:cubicBezTo>
                  <a:cubicBezTo>
                    <a:pt x="1323" y="19089"/>
                    <a:pt x="4704" y="23349"/>
                    <a:pt x="6342" y="24360"/>
                  </a:cubicBezTo>
                  <a:cubicBezTo>
                    <a:pt x="7246" y="24919"/>
                    <a:pt x="8084" y="25188"/>
                    <a:pt x="8968" y="25188"/>
                  </a:cubicBezTo>
                  <a:cubicBezTo>
                    <a:pt x="9429" y="25188"/>
                    <a:pt x="9902" y="25115"/>
                    <a:pt x="10405" y="24972"/>
                  </a:cubicBezTo>
                  <a:cubicBezTo>
                    <a:pt x="10406" y="24972"/>
                    <a:pt x="10408" y="24971"/>
                    <a:pt x="10409" y="24971"/>
                  </a:cubicBezTo>
                  <a:cubicBezTo>
                    <a:pt x="10468" y="24971"/>
                    <a:pt x="10665" y="25025"/>
                    <a:pt x="10822" y="25067"/>
                  </a:cubicBezTo>
                  <a:cubicBezTo>
                    <a:pt x="11150" y="25155"/>
                    <a:pt x="11540" y="25262"/>
                    <a:pt x="11865" y="25262"/>
                  </a:cubicBezTo>
                  <a:cubicBezTo>
                    <a:pt x="11971" y="25262"/>
                    <a:pt x="12071" y="25250"/>
                    <a:pt x="12158" y="25226"/>
                  </a:cubicBezTo>
                  <a:cubicBezTo>
                    <a:pt x="14552" y="24490"/>
                    <a:pt x="16443" y="22681"/>
                    <a:pt x="16522" y="22605"/>
                  </a:cubicBezTo>
                  <a:cubicBezTo>
                    <a:pt x="16571" y="22558"/>
                    <a:pt x="16590" y="22489"/>
                    <a:pt x="16571" y="22425"/>
                  </a:cubicBezTo>
                  <a:cubicBezTo>
                    <a:pt x="16571" y="22425"/>
                    <a:pt x="14937" y="16731"/>
                    <a:pt x="14468" y="15094"/>
                  </a:cubicBezTo>
                  <a:cubicBezTo>
                    <a:pt x="14398" y="14801"/>
                    <a:pt x="12774" y="7874"/>
                    <a:pt x="12240" y="6466"/>
                  </a:cubicBezTo>
                  <a:cubicBezTo>
                    <a:pt x="11727" y="5113"/>
                    <a:pt x="8853" y="600"/>
                    <a:pt x="7507" y="15"/>
                  </a:cubicBezTo>
                  <a:cubicBezTo>
                    <a:pt x="7484" y="5"/>
                    <a:pt x="7459" y="0"/>
                    <a:pt x="74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8075450" y="3369113"/>
              <a:ext cx="159150" cy="364725"/>
            </a:xfrm>
            <a:custGeom>
              <a:avLst/>
              <a:gdLst/>
              <a:ahLst/>
              <a:cxnLst/>
              <a:rect l="l" t="t" r="r" b="b"/>
              <a:pathLst>
                <a:path w="6366" h="14589" extrusionOk="0">
                  <a:moveTo>
                    <a:pt x="204" y="1"/>
                  </a:moveTo>
                  <a:cubicBezTo>
                    <a:pt x="185" y="1"/>
                    <a:pt x="166" y="4"/>
                    <a:pt x="147" y="10"/>
                  </a:cubicBezTo>
                  <a:cubicBezTo>
                    <a:pt x="52" y="41"/>
                    <a:pt x="1" y="144"/>
                    <a:pt x="32" y="239"/>
                  </a:cubicBezTo>
                  <a:cubicBezTo>
                    <a:pt x="817" y="2612"/>
                    <a:pt x="5064" y="6243"/>
                    <a:pt x="5777" y="6840"/>
                  </a:cubicBezTo>
                  <a:cubicBezTo>
                    <a:pt x="4717" y="10255"/>
                    <a:pt x="5938" y="14291"/>
                    <a:pt x="5990" y="14463"/>
                  </a:cubicBezTo>
                  <a:cubicBezTo>
                    <a:pt x="6013" y="14540"/>
                    <a:pt x="6085" y="14589"/>
                    <a:pt x="6162" y="14589"/>
                  </a:cubicBezTo>
                  <a:cubicBezTo>
                    <a:pt x="6179" y="14589"/>
                    <a:pt x="6197" y="14587"/>
                    <a:pt x="6218" y="14579"/>
                  </a:cubicBezTo>
                  <a:cubicBezTo>
                    <a:pt x="6311" y="14549"/>
                    <a:pt x="6365" y="14450"/>
                    <a:pt x="6336" y="14353"/>
                  </a:cubicBezTo>
                  <a:cubicBezTo>
                    <a:pt x="6325" y="14310"/>
                    <a:pt x="5071" y="10158"/>
                    <a:pt x="6161" y="6835"/>
                  </a:cubicBezTo>
                  <a:cubicBezTo>
                    <a:pt x="6184" y="6763"/>
                    <a:pt x="6161" y="6684"/>
                    <a:pt x="6103" y="6638"/>
                  </a:cubicBezTo>
                  <a:cubicBezTo>
                    <a:pt x="6054" y="6597"/>
                    <a:pt x="1182" y="2563"/>
                    <a:pt x="376" y="125"/>
                  </a:cubicBezTo>
                  <a:cubicBezTo>
                    <a:pt x="350" y="48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8285625" y="3636163"/>
              <a:ext cx="121200" cy="115700"/>
            </a:xfrm>
            <a:custGeom>
              <a:avLst/>
              <a:gdLst/>
              <a:ahLst/>
              <a:cxnLst/>
              <a:rect l="l" t="t" r="r" b="b"/>
              <a:pathLst>
                <a:path w="4848" h="4628" extrusionOk="0">
                  <a:moveTo>
                    <a:pt x="4120" y="0"/>
                  </a:moveTo>
                  <a:cubicBezTo>
                    <a:pt x="3080" y="815"/>
                    <a:pt x="2097" y="1028"/>
                    <a:pt x="1353" y="1028"/>
                  </a:cubicBezTo>
                  <a:cubicBezTo>
                    <a:pt x="532" y="1028"/>
                    <a:pt x="0" y="769"/>
                    <a:pt x="0" y="769"/>
                  </a:cubicBezTo>
                  <a:lnTo>
                    <a:pt x="0" y="769"/>
                  </a:lnTo>
                  <a:lnTo>
                    <a:pt x="4847" y="4628"/>
                  </a:lnTo>
                  <a:lnTo>
                    <a:pt x="4120" y="0"/>
                  </a:lnTo>
                  <a:close/>
                </a:path>
              </a:pathLst>
            </a:custGeom>
            <a:solidFill>
              <a:srgbClr val="7895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8076275" y="3417063"/>
              <a:ext cx="115175" cy="124775"/>
            </a:xfrm>
            <a:custGeom>
              <a:avLst/>
              <a:gdLst/>
              <a:ahLst/>
              <a:cxnLst/>
              <a:rect l="l" t="t" r="r" b="b"/>
              <a:pathLst>
                <a:path w="4607" h="4991" extrusionOk="0">
                  <a:moveTo>
                    <a:pt x="206" y="0"/>
                  </a:moveTo>
                  <a:cubicBezTo>
                    <a:pt x="183" y="0"/>
                    <a:pt x="159" y="5"/>
                    <a:pt x="137" y="14"/>
                  </a:cubicBezTo>
                  <a:cubicBezTo>
                    <a:pt x="43" y="53"/>
                    <a:pt x="1" y="160"/>
                    <a:pt x="40" y="252"/>
                  </a:cubicBezTo>
                  <a:cubicBezTo>
                    <a:pt x="1557" y="3802"/>
                    <a:pt x="4219" y="4928"/>
                    <a:pt x="4332" y="4976"/>
                  </a:cubicBezTo>
                  <a:cubicBezTo>
                    <a:pt x="4351" y="4986"/>
                    <a:pt x="4376" y="4991"/>
                    <a:pt x="4399" y="4991"/>
                  </a:cubicBezTo>
                  <a:cubicBezTo>
                    <a:pt x="4468" y="4991"/>
                    <a:pt x="4537" y="4946"/>
                    <a:pt x="4569" y="4877"/>
                  </a:cubicBezTo>
                  <a:cubicBezTo>
                    <a:pt x="4607" y="4786"/>
                    <a:pt x="4563" y="4681"/>
                    <a:pt x="4471" y="4641"/>
                  </a:cubicBezTo>
                  <a:cubicBezTo>
                    <a:pt x="4464" y="4637"/>
                    <a:pt x="3804" y="4361"/>
                    <a:pt x="2973" y="3666"/>
                  </a:cubicBezTo>
                  <a:cubicBezTo>
                    <a:pt x="2206" y="3026"/>
                    <a:pt x="1133" y="1890"/>
                    <a:pt x="374" y="111"/>
                  </a:cubicBezTo>
                  <a:cubicBezTo>
                    <a:pt x="345" y="41"/>
                    <a:pt x="277" y="0"/>
                    <a:pt x="2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3" name="Google Shape;263;p3"/>
            <p:cNvSpPr/>
            <p:nvPr/>
          </p:nvSpPr>
          <p:spPr>
            <a:xfrm>
              <a:off x="8097700" y="3168138"/>
              <a:ext cx="34600" cy="31225"/>
            </a:xfrm>
            <a:custGeom>
              <a:avLst/>
              <a:gdLst/>
              <a:ahLst/>
              <a:cxnLst/>
              <a:rect l="l" t="t" r="r" b="b"/>
              <a:pathLst>
                <a:path w="1384" h="1249" extrusionOk="0">
                  <a:moveTo>
                    <a:pt x="425" y="0"/>
                  </a:moveTo>
                  <a:cubicBezTo>
                    <a:pt x="409" y="0"/>
                    <a:pt x="396" y="2"/>
                    <a:pt x="386" y="3"/>
                  </a:cubicBezTo>
                  <a:cubicBezTo>
                    <a:pt x="337" y="8"/>
                    <a:pt x="214" y="39"/>
                    <a:pt x="161" y="203"/>
                  </a:cubicBezTo>
                  <a:cubicBezTo>
                    <a:pt x="1" y="708"/>
                    <a:pt x="853" y="1119"/>
                    <a:pt x="1118" y="1234"/>
                  </a:cubicBezTo>
                  <a:cubicBezTo>
                    <a:pt x="1141" y="1244"/>
                    <a:pt x="1166" y="1248"/>
                    <a:pt x="1190" y="1248"/>
                  </a:cubicBezTo>
                  <a:cubicBezTo>
                    <a:pt x="1241" y="1248"/>
                    <a:pt x="1292" y="1227"/>
                    <a:pt x="1325" y="1186"/>
                  </a:cubicBezTo>
                  <a:cubicBezTo>
                    <a:pt x="1379" y="1127"/>
                    <a:pt x="1384" y="1040"/>
                    <a:pt x="1343" y="973"/>
                  </a:cubicBezTo>
                  <a:cubicBezTo>
                    <a:pt x="801" y="86"/>
                    <a:pt x="537" y="0"/>
                    <a:pt x="425" y="0"/>
                  </a:cubicBezTo>
                  <a:close/>
                </a:path>
              </a:pathLst>
            </a:custGeom>
            <a:solidFill>
              <a:srgbClr val="445D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4" name="Google Shape;264;p3"/>
            <p:cNvSpPr/>
            <p:nvPr/>
          </p:nvSpPr>
          <p:spPr>
            <a:xfrm>
              <a:off x="8276150" y="3292613"/>
              <a:ext cx="42225" cy="19325"/>
            </a:xfrm>
            <a:custGeom>
              <a:avLst/>
              <a:gdLst/>
              <a:ahLst/>
              <a:cxnLst/>
              <a:rect l="l" t="t" r="r" b="b"/>
              <a:pathLst>
                <a:path w="1689" h="773" extrusionOk="0">
                  <a:moveTo>
                    <a:pt x="1485" y="0"/>
                  </a:moveTo>
                  <a:cubicBezTo>
                    <a:pt x="1467" y="0"/>
                    <a:pt x="1448" y="3"/>
                    <a:pt x="1430" y="9"/>
                  </a:cubicBezTo>
                  <a:lnTo>
                    <a:pt x="148" y="420"/>
                  </a:lnTo>
                  <a:cubicBezTo>
                    <a:pt x="53" y="451"/>
                    <a:pt x="1" y="551"/>
                    <a:pt x="32" y="648"/>
                  </a:cubicBezTo>
                  <a:cubicBezTo>
                    <a:pt x="55" y="723"/>
                    <a:pt x="127" y="772"/>
                    <a:pt x="204" y="772"/>
                  </a:cubicBezTo>
                  <a:cubicBezTo>
                    <a:pt x="222" y="772"/>
                    <a:pt x="240" y="769"/>
                    <a:pt x="258" y="764"/>
                  </a:cubicBezTo>
                  <a:lnTo>
                    <a:pt x="1541" y="353"/>
                  </a:lnTo>
                  <a:cubicBezTo>
                    <a:pt x="1634" y="322"/>
                    <a:pt x="1689" y="222"/>
                    <a:pt x="1657" y="125"/>
                  </a:cubicBezTo>
                  <a:cubicBezTo>
                    <a:pt x="1632" y="50"/>
                    <a:pt x="1562" y="0"/>
                    <a:pt x="1485" y="0"/>
                  </a:cubicBezTo>
                  <a:close/>
                </a:path>
              </a:pathLst>
            </a:custGeom>
            <a:solidFill>
              <a:srgbClr val="445D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5" name="Google Shape;265;p3"/>
            <p:cNvSpPr/>
            <p:nvPr/>
          </p:nvSpPr>
          <p:spPr>
            <a:xfrm>
              <a:off x="8197950" y="3144888"/>
              <a:ext cx="84875" cy="115425"/>
            </a:xfrm>
            <a:custGeom>
              <a:avLst/>
              <a:gdLst/>
              <a:ahLst/>
              <a:cxnLst/>
              <a:rect l="l" t="t" r="r" b="b"/>
              <a:pathLst>
                <a:path w="3395" h="4617" extrusionOk="0">
                  <a:moveTo>
                    <a:pt x="207" y="1"/>
                  </a:moveTo>
                  <a:cubicBezTo>
                    <a:pt x="172" y="1"/>
                    <a:pt x="135" y="11"/>
                    <a:pt x="104" y="34"/>
                  </a:cubicBezTo>
                  <a:cubicBezTo>
                    <a:pt x="22" y="91"/>
                    <a:pt x="1" y="204"/>
                    <a:pt x="58" y="286"/>
                  </a:cubicBezTo>
                  <a:lnTo>
                    <a:pt x="3040" y="4540"/>
                  </a:lnTo>
                  <a:cubicBezTo>
                    <a:pt x="3075" y="4591"/>
                    <a:pt x="3130" y="4617"/>
                    <a:pt x="3188" y="4617"/>
                  </a:cubicBezTo>
                  <a:cubicBezTo>
                    <a:pt x="3225" y="4617"/>
                    <a:pt x="3260" y="4607"/>
                    <a:pt x="3293" y="4584"/>
                  </a:cubicBezTo>
                  <a:cubicBezTo>
                    <a:pt x="3375" y="4527"/>
                    <a:pt x="3394" y="4415"/>
                    <a:pt x="3337" y="4333"/>
                  </a:cubicBezTo>
                  <a:lnTo>
                    <a:pt x="354" y="78"/>
                  </a:lnTo>
                  <a:cubicBezTo>
                    <a:pt x="319" y="27"/>
                    <a:pt x="264" y="1"/>
                    <a:pt x="207" y="1"/>
                  </a:cubicBezTo>
                  <a:close/>
                </a:path>
              </a:pathLst>
            </a:custGeom>
            <a:solidFill>
              <a:srgbClr val="445D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6" name="Google Shape;266;p3"/>
            <p:cNvSpPr/>
            <p:nvPr/>
          </p:nvSpPr>
          <p:spPr>
            <a:xfrm>
              <a:off x="8319950" y="3412738"/>
              <a:ext cx="35325" cy="171425"/>
            </a:xfrm>
            <a:custGeom>
              <a:avLst/>
              <a:gdLst/>
              <a:ahLst/>
              <a:cxnLst/>
              <a:rect l="l" t="t" r="r" b="b"/>
              <a:pathLst>
                <a:path w="1413" h="6857" extrusionOk="0">
                  <a:moveTo>
                    <a:pt x="198" y="1"/>
                  </a:moveTo>
                  <a:cubicBezTo>
                    <a:pt x="188" y="1"/>
                    <a:pt x="178" y="2"/>
                    <a:pt x="168" y="3"/>
                  </a:cubicBezTo>
                  <a:cubicBezTo>
                    <a:pt x="68" y="20"/>
                    <a:pt x="0" y="112"/>
                    <a:pt x="17" y="210"/>
                  </a:cubicBezTo>
                  <a:lnTo>
                    <a:pt x="1038" y="6704"/>
                  </a:lnTo>
                  <a:cubicBezTo>
                    <a:pt x="1052" y="6792"/>
                    <a:pt x="1128" y="6856"/>
                    <a:pt x="1216" y="6856"/>
                  </a:cubicBezTo>
                  <a:cubicBezTo>
                    <a:pt x="1224" y="6856"/>
                    <a:pt x="1234" y="6855"/>
                    <a:pt x="1246" y="6855"/>
                  </a:cubicBezTo>
                  <a:cubicBezTo>
                    <a:pt x="1346" y="6838"/>
                    <a:pt x="1413" y="6746"/>
                    <a:pt x="1397" y="6648"/>
                  </a:cubicBezTo>
                  <a:lnTo>
                    <a:pt x="374" y="154"/>
                  </a:lnTo>
                  <a:cubicBezTo>
                    <a:pt x="359" y="64"/>
                    <a:pt x="285" y="1"/>
                    <a:pt x="198" y="1"/>
                  </a:cubicBezTo>
                  <a:close/>
                </a:path>
              </a:pathLst>
            </a:custGeom>
            <a:solidFill>
              <a:srgbClr val="445D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7" name="Google Shape;267;p3"/>
            <p:cNvSpPr/>
            <p:nvPr/>
          </p:nvSpPr>
          <p:spPr>
            <a:xfrm>
              <a:off x="8309225" y="3336538"/>
              <a:ext cx="19225" cy="61350"/>
            </a:xfrm>
            <a:custGeom>
              <a:avLst/>
              <a:gdLst/>
              <a:ahLst/>
              <a:cxnLst/>
              <a:rect l="l" t="t" r="r" b="b"/>
              <a:pathLst>
                <a:path w="769" h="2454" extrusionOk="0">
                  <a:moveTo>
                    <a:pt x="198" y="1"/>
                  </a:moveTo>
                  <a:cubicBezTo>
                    <a:pt x="187" y="1"/>
                    <a:pt x="175" y="2"/>
                    <a:pt x="164" y="4"/>
                  </a:cubicBezTo>
                  <a:cubicBezTo>
                    <a:pt x="66" y="22"/>
                    <a:pt x="0" y="117"/>
                    <a:pt x="20" y="215"/>
                  </a:cubicBezTo>
                  <a:lnTo>
                    <a:pt x="393" y="2304"/>
                  </a:lnTo>
                  <a:cubicBezTo>
                    <a:pt x="410" y="2391"/>
                    <a:pt x="487" y="2453"/>
                    <a:pt x="572" y="2453"/>
                  </a:cubicBezTo>
                  <a:cubicBezTo>
                    <a:pt x="582" y="2453"/>
                    <a:pt x="593" y="2453"/>
                    <a:pt x="605" y="2448"/>
                  </a:cubicBezTo>
                  <a:cubicBezTo>
                    <a:pt x="703" y="2430"/>
                    <a:pt x="769" y="2337"/>
                    <a:pt x="751" y="2239"/>
                  </a:cubicBezTo>
                  <a:lnTo>
                    <a:pt x="375" y="149"/>
                  </a:lnTo>
                  <a:cubicBezTo>
                    <a:pt x="359" y="62"/>
                    <a:pt x="285" y="1"/>
                    <a:pt x="198" y="1"/>
                  </a:cubicBezTo>
                  <a:close/>
                </a:path>
              </a:pathLst>
            </a:custGeom>
            <a:solidFill>
              <a:srgbClr val="445D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8" name="Google Shape;268;p3"/>
            <p:cNvSpPr/>
            <p:nvPr/>
          </p:nvSpPr>
          <p:spPr>
            <a:xfrm>
              <a:off x="8287625" y="3682663"/>
              <a:ext cx="31575" cy="99925"/>
            </a:xfrm>
            <a:custGeom>
              <a:avLst/>
              <a:gdLst/>
              <a:ahLst/>
              <a:cxnLst/>
              <a:rect l="l" t="t" r="r" b="b"/>
              <a:pathLst>
                <a:path w="1263" h="3997" extrusionOk="0">
                  <a:moveTo>
                    <a:pt x="1" y="0"/>
                  </a:moveTo>
                  <a:lnTo>
                    <a:pt x="1" y="0"/>
                  </a:lnTo>
                  <a:cubicBezTo>
                    <a:pt x="299" y="3122"/>
                    <a:pt x="1262" y="3997"/>
                    <a:pt x="1262" y="399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7895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9" name="Google Shape;269;p3"/>
            <p:cNvSpPr/>
            <p:nvPr/>
          </p:nvSpPr>
          <p:spPr>
            <a:xfrm>
              <a:off x="8081925" y="3217263"/>
              <a:ext cx="164850" cy="254400"/>
            </a:xfrm>
            <a:custGeom>
              <a:avLst/>
              <a:gdLst/>
              <a:ahLst/>
              <a:cxnLst/>
              <a:rect l="l" t="t" r="r" b="b"/>
              <a:pathLst>
                <a:path w="6594" h="10176" extrusionOk="0">
                  <a:moveTo>
                    <a:pt x="1906" y="1"/>
                  </a:moveTo>
                  <a:cubicBezTo>
                    <a:pt x="1812" y="1"/>
                    <a:pt x="1718" y="17"/>
                    <a:pt x="1625" y="50"/>
                  </a:cubicBezTo>
                  <a:cubicBezTo>
                    <a:pt x="522" y="450"/>
                    <a:pt x="63" y="3197"/>
                    <a:pt x="14" y="3508"/>
                  </a:cubicBezTo>
                  <a:cubicBezTo>
                    <a:pt x="1" y="3606"/>
                    <a:pt x="68" y="3698"/>
                    <a:pt x="166" y="3714"/>
                  </a:cubicBezTo>
                  <a:cubicBezTo>
                    <a:pt x="177" y="3716"/>
                    <a:pt x="187" y="3717"/>
                    <a:pt x="198" y="3717"/>
                  </a:cubicBezTo>
                  <a:cubicBezTo>
                    <a:pt x="285" y="3717"/>
                    <a:pt x="360" y="3652"/>
                    <a:pt x="373" y="3564"/>
                  </a:cubicBezTo>
                  <a:cubicBezTo>
                    <a:pt x="496" y="2775"/>
                    <a:pt x="984" y="668"/>
                    <a:pt x="1749" y="391"/>
                  </a:cubicBezTo>
                  <a:cubicBezTo>
                    <a:pt x="1801" y="373"/>
                    <a:pt x="1854" y="363"/>
                    <a:pt x="1907" y="363"/>
                  </a:cubicBezTo>
                  <a:cubicBezTo>
                    <a:pt x="2062" y="363"/>
                    <a:pt x="2226" y="441"/>
                    <a:pt x="2405" y="599"/>
                  </a:cubicBezTo>
                  <a:cubicBezTo>
                    <a:pt x="2882" y="1020"/>
                    <a:pt x="4401" y="3136"/>
                    <a:pt x="4658" y="3806"/>
                  </a:cubicBezTo>
                  <a:cubicBezTo>
                    <a:pt x="5787" y="6734"/>
                    <a:pt x="6220" y="9985"/>
                    <a:pt x="6223" y="10018"/>
                  </a:cubicBezTo>
                  <a:cubicBezTo>
                    <a:pt x="6236" y="10110"/>
                    <a:pt x="6313" y="10176"/>
                    <a:pt x="6403" y="10176"/>
                  </a:cubicBezTo>
                  <a:lnTo>
                    <a:pt x="6426" y="10176"/>
                  </a:lnTo>
                  <a:cubicBezTo>
                    <a:pt x="6524" y="10162"/>
                    <a:pt x="6593" y="10071"/>
                    <a:pt x="6582" y="9972"/>
                  </a:cubicBezTo>
                  <a:cubicBezTo>
                    <a:pt x="6577" y="9938"/>
                    <a:pt x="6141" y="6646"/>
                    <a:pt x="4994" y="3677"/>
                  </a:cubicBezTo>
                  <a:cubicBezTo>
                    <a:pt x="4717" y="2956"/>
                    <a:pt x="3155" y="778"/>
                    <a:pt x="2642" y="327"/>
                  </a:cubicBezTo>
                  <a:cubicBezTo>
                    <a:pt x="2395" y="109"/>
                    <a:pt x="2148" y="1"/>
                    <a:pt x="19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0" name="Google Shape;270;p3"/>
            <p:cNvSpPr/>
            <p:nvPr/>
          </p:nvSpPr>
          <p:spPr>
            <a:xfrm>
              <a:off x="8232350" y="3474263"/>
              <a:ext cx="128675" cy="217800"/>
            </a:xfrm>
            <a:custGeom>
              <a:avLst/>
              <a:gdLst/>
              <a:ahLst/>
              <a:cxnLst/>
              <a:rect l="l" t="t" r="r" b="b"/>
              <a:pathLst>
                <a:path w="5147" h="8712" extrusionOk="0">
                  <a:moveTo>
                    <a:pt x="1" y="0"/>
                  </a:moveTo>
                  <a:cubicBezTo>
                    <a:pt x="1" y="0"/>
                    <a:pt x="203" y="6742"/>
                    <a:pt x="2701" y="8505"/>
                  </a:cubicBezTo>
                  <a:cubicBezTo>
                    <a:pt x="2902" y="8646"/>
                    <a:pt x="3084" y="8711"/>
                    <a:pt x="3249" y="8711"/>
                  </a:cubicBezTo>
                  <a:cubicBezTo>
                    <a:pt x="5147" y="8711"/>
                    <a:pt x="4851" y="148"/>
                    <a:pt x="4851" y="14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1" name="Google Shape;271;p3"/>
            <p:cNvSpPr/>
            <p:nvPr/>
          </p:nvSpPr>
          <p:spPr>
            <a:xfrm>
              <a:off x="8278850" y="3474013"/>
              <a:ext cx="87950" cy="181425"/>
            </a:xfrm>
            <a:custGeom>
              <a:avLst/>
              <a:gdLst/>
              <a:ahLst/>
              <a:cxnLst/>
              <a:rect l="l" t="t" r="r" b="b"/>
              <a:pathLst>
                <a:path w="3518" h="7257" extrusionOk="0">
                  <a:moveTo>
                    <a:pt x="2859" y="1"/>
                  </a:moveTo>
                  <a:cubicBezTo>
                    <a:pt x="1" y="3627"/>
                    <a:pt x="779" y="5334"/>
                    <a:pt x="1494" y="7256"/>
                  </a:cubicBezTo>
                  <a:cubicBezTo>
                    <a:pt x="1494" y="7256"/>
                    <a:pt x="3517" y="3791"/>
                    <a:pt x="3354" y="2363"/>
                  </a:cubicBezTo>
                  <a:cubicBezTo>
                    <a:pt x="3188" y="935"/>
                    <a:pt x="2859" y="1"/>
                    <a:pt x="28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2" name="Google Shape;272;p3"/>
            <p:cNvSpPr/>
            <p:nvPr/>
          </p:nvSpPr>
          <p:spPr>
            <a:xfrm>
              <a:off x="8222363" y="3207825"/>
              <a:ext cx="135125" cy="292500"/>
            </a:xfrm>
            <a:custGeom>
              <a:avLst/>
              <a:gdLst/>
              <a:ahLst/>
              <a:cxnLst/>
              <a:rect l="l" t="t" r="r" b="b"/>
              <a:pathLst>
                <a:path w="5405" h="11700" extrusionOk="0">
                  <a:moveTo>
                    <a:pt x="5405" y="0"/>
                  </a:moveTo>
                  <a:cubicBezTo>
                    <a:pt x="3494" y="1763"/>
                    <a:pt x="1243" y="4800"/>
                    <a:pt x="389" y="9308"/>
                  </a:cubicBezTo>
                  <a:cubicBezTo>
                    <a:pt x="389" y="9308"/>
                    <a:pt x="0" y="11700"/>
                    <a:pt x="762" y="11700"/>
                  </a:cubicBezTo>
                  <a:cubicBezTo>
                    <a:pt x="797" y="11700"/>
                    <a:pt x="835" y="11695"/>
                    <a:pt x="876" y="11684"/>
                  </a:cubicBezTo>
                  <a:cubicBezTo>
                    <a:pt x="3609" y="10955"/>
                    <a:pt x="5257" y="10876"/>
                    <a:pt x="5257" y="10876"/>
                  </a:cubicBezTo>
                  <a:lnTo>
                    <a:pt x="540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3" name="Google Shape;273;p3"/>
            <p:cNvSpPr/>
            <p:nvPr/>
          </p:nvSpPr>
          <p:spPr>
            <a:xfrm>
              <a:off x="8323425" y="3131363"/>
              <a:ext cx="107000" cy="552000"/>
            </a:xfrm>
            <a:custGeom>
              <a:avLst/>
              <a:gdLst/>
              <a:ahLst/>
              <a:cxnLst/>
              <a:rect l="l" t="t" r="r" b="b"/>
              <a:pathLst>
                <a:path w="4280" h="22080" extrusionOk="0">
                  <a:moveTo>
                    <a:pt x="4094" y="1"/>
                  </a:moveTo>
                  <a:cubicBezTo>
                    <a:pt x="4094" y="3"/>
                    <a:pt x="2493" y="438"/>
                    <a:pt x="1356" y="2983"/>
                  </a:cubicBezTo>
                  <a:cubicBezTo>
                    <a:pt x="664" y="4532"/>
                    <a:pt x="1" y="11235"/>
                    <a:pt x="1571" y="16068"/>
                  </a:cubicBezTo>
                  <a:cubicBezTo>
                    <a:pt x="3142" y="20900"/>
                    <a:pt x="4266" y="22080"/>
                    <a:pt x="4266" y="22080"/>
                  </a:cubicBezTo>
                  <a:lnTo>
                    <a:pt x="4279" y="1761"/>
                  </a:lnTo>
                  <a:lnTo>
                    <a:pt x="409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4" name="Google Shape;274;p3"/>
            <p:cNvSpPr/>
            <p:nvPr/>
          </p:nvSpPr>
          <p:spPr>
            <a:xfrm>
              <a:off x="8279175" y="3222338"/>
              <a:ext cx="124925" cy="278050"/>
            </a:xfrm>
            <a:custGeom>
              <a:avLst/>
              <a:gdLst/>
              <a:ahLst/>
              <a:cxnLst/>
              <a:rect l="l" t="t" r="r" b="b"/>
              <a:pathLst>
                <a:path w="4997" h="11122" extrusionOk="0">
                  <a:moveTo>
                    <a:pt x="1611" y="0"/>
                  </a:moveTo>
                  <a:cubicBezTo>
                    <a:pt x="310" y="0"/>
                    <a:pt x="1" y="3097"/>
                    <a:pt x="1" y="3097"/>
                  </a:cubicBezTo>
                  <a:cubicBezTo>
                    <a:pt x="1708" y="3583"/>
                    <a:pt x="3578" y="8627"/>
                    <a:pt x="4068" y="10661"/>
                  </a:cubicBezTo>
                  <a:cubicBezTo>
                    <a:pt x="4145" y="10981"/>
                    <a:pt x="4222" y="11122"/>
                    <a:pt x="4296" y="11122"/>
                  </a:cubicBezTo>
                  <a:cubicBezTo>
                    <a:pt x="4691" y="11122"/>
                    <a:pt x="4996" y="7102"/>
                    <a:pt x="4720" y="5048"/>
                  </a:cubicBezTo>
                  <a:cubicBezTo>
                    <a:pt x="4312" y="2040"/>
                    <a:pt x="3093" y="167"/>
                    <a:pt x="1710" y="6"/>
                  </a:cubicBezTo>
                  <a:cubicBezTo>
                    <a:pt x="1676" y="2"/>
                    <a:pt x="1643" y="0"/>
                    <a:pt x="16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5" name="Google Shape;275;p3"/>
            <p:cNvSpPr/>
            <p:nvPr/>
          </p:nvSpPr>
          <p:spPr>
            <a:xfrm>
              <a:off x="8272475" y="3205663"/>
              <a:ext cx="153850" cy="238950"/>
            </a:xfrm>
            <a:custGeom>
              <a:avLst/>
              <a:gdLst/>
              <a:ahLst/>
              <a:cxnLst/>
              <a:rect l="l" t="t" r="r" b="b"/>
              <a:pathLst>
                <a:path w="6154" h="9558" extrusionOk="0">
                  <a:moveTo>
                    <a:pt x="2284" y="396"/>
                  </a:moveTo>
                  <a:cubicBezTo>
                    <a:pt x="4842" y="1332"/>
                    <a:pt x="5373" y="5016"/>
                    <a:pt x="5575" y="6417"/>
                  </a:cubicBezTo>
                  <a:cubicBezTo>
                    <a:pt x="5591" y="6540"/>
                    <a:pt x="5608" y="6641"/>
                    <a:pt x="5621" y="6722"/>
                  </a:cubicBezTo>
                  <a:cubicBezTo>
                    <a:pt x="5726" y="7344"/>
                    <a:pt x="4883" y="8426"/>
                    <a:pt x="4354" y="9007"/>
                  </a:cubicBezTo>
                  <a:cubicBezTo>
                    <a:pt x="3330" y="4740"/>
                    <a:pt x="1134" y="3135"/>
                    <a:pt x="461" y="2731"/>
                  </a:cubicBezTo>
                  <a:lnTo>
                    <a:pt x="2284" y="396"/>
                  </a:lnTo>
                  <a:close/>
                  <a:moveTo>
                    <a:pt x="2225" y="0"/>
                  </a:moveTo>
                  <a:cubicBezTo>
                    <a:pt x="2169" y="0"/>
                    <a:pt x="2115" y="25"/>
                    <a:pt x="2080" y="70"/>
                  </a:cubicBezTo>
                  <a:lnTo>
                    <a:pt x="44" y="2674"/>
                  </a:lnTo>
                  <a:cubicBezTo>
                    <a:pt x="12" y="2717"/>
                    <a:pt x="0" y="2774"/>
                    <a:pt x="12" y="2826"/>
                  </a:cubicBezTo>
                  <a:cubicBezTo>
                    <a:pt x="25" y="2882"/>
                    <a:pt x="61" y="2926"/>
                    <a:pt x="110" y="2949"/>
                  </a:cubicBezTo>
                  <a:cubicBezTo>
                    <a:pt x="140" y="2964"/>
                    <a:pt x="2974" y="4370"/>
                    <a:pt x="4079" y="9415"/>
                  </a:cubicBezTo>
                  <a:cubicBezTo>
                    <a:pt x="4090" y="9481"/>
                    <a:pt x="4139" y="9532"/>
                    <a:pt x="4203" y="9550"/>
                  </a:cubicBezTo>
                  <a:cubicBezTo>
                    <a:pt x="4220" y="9556"/>
                    <a:pt x="4238" y="9558"/>
                    <a:pt x="4254" y="9558"/>
                  </a:cubicBezTo>
                  <a:cubicBezTo>
                    <a:pt x="4302" y="9558"/>
                    <a:pt x="4349" y="9540"/>
                    <a:pt x="4385" y="9501"/>
                  </a:cubicBezTo>
                  <a:cubicBezTo>
                    <a:pt x="4565" y="9320"/>
                    <a:pt x="6153" y="7698"/>
                    <a:pt x="5981" y="6659"/>
                  </a:cubicBezTo>
                  <a:cubicBezTo>
                    <a:pt x="5967" y="6582"/>
                    <a:pt x="5952" y="6481"/>
                    <a:pt x="5935" y="6363"/>
                  </a:cubicBezTo>
                  <a:cubicBezTo>
                    <a:pt x="5742" y="5021"/>
                    <a:pt x="5154" y="940"/>
                    <a:pt x="2278" y="8"/>
                  </a:cubicBezTo>
                  <a:cubicBezTo>
                    <a:pt x="2261" y="3"/>
                    <a:pt x="2243" y="0"/>
                    <a:pt x="22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6" name="Google Shape;276;p3"/>
            <p:cNvSpPr/>
            <p:nvPr/>
          </p:nvSpPr>
          <p:spPr>
            <a:xfrm>
              <a:off x="8368100" y="3271363"/>
              <a:ext cx="50850" cy="189150"/>
            </a:xfrm>
            <a:custGeom>
              <a:avLst/>
              <a:gdLst/>
              <a:ahLst/>
              <a:cxnLst/>
              <a:rect l="l" t="t" r="r" b="b"/>
              <a:pathLst>
                <a:path w="2034" h="7566" extrusionOk="0">
                  <a:moveTo>
                    <a:pt x="657" y="0"/>
                  </a:moveTo>
                  <a:cubicBezTo>
                    <a:pt x="218" y="1415"/>
                    <a:pt x="1" y="7566"/>
                    <a:pt x="592" y="7566"/>
                  </a:cubicBezTo>
                  <a:cubicBezTo>
                    <a:pt x="625" y="7566"/>
                    <a:pt x="661" y="7546"/>
                    <a:pt x="700" y="7505"/>
                  </a:cubicBezTo>
                  <a:cubicBezTo>
                    <a:pt x="1425" y="6738"/>
                    <a:pt x="2033" y="5260"/>
                    <a:pt x="1902" y="3522"/>
                  </a:cubicBezTo>
                  <a:cubicBezTo>
                    <a:pt x="1771" y="1783"/>
                    <a:pt x="657" y="0"/>
                    <a:pt x="65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7" name="Google Shape;277;p3"/>
            <p:cNvSpPr/>
            <p:nvPr/>
          </p:nvSpPr>
          <p:spPr>
            <a:xfrm>
              <a:off x="8290250" y="3349038"/>
              <a:ext cx="142425" cy="352650"/>
            </a:xfrm>
            <a:custGeom>
              <a:avLst/>
              <a:gdLst/>
              <a:ahLst/>
              <a:cxnLst/>
              <a:rect l="l" t="t" r="r" b="b"/>
              <a:pathLst>
                <a:path w="5697" h="14106" extrusionOk="0">
                  <a:moveTo>
                    <a:pt x="5370" y="0"/>
                  </a:moveTo>
                  <a:cubicBezTo>
                    <a:pt x="5368" y="0"/>
                    <a:pt x="5366" y="1"/>
                    <a:pt x="5364" y="3"/>
                  </a:cubicBezTo>
                  <a:cubicBezTo>
                    <a:pt x="4454" y="913"/>
                    <a:pt x="0" y="10699"/>
                    <a:pt x="369" y="13096"/>
                  </a:cubicBezTo>
                  <a:cubicBezTo>
                    <a:pt x="477" y="13796"/>
                    <a:pt x="998" y="14105"/>
                    <a:pt x="1658" y="14105"/>
                  </a:cubicBezTo>
                  <a:cubicBezTo>
                    <a:pt x="2799" y="14105"/>
                    <a:pt x="4357" y="13179"/>
                    <a:pt x="4911" y="11746"/>
                  </a:cubicBezTo>
                  <a:cubicBezTo>
                    <a:pt x="5696" y="9719"/>
                    <a:pt x="5576" y="0"/>
                    <a:pt x="5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8" name="Google Shape;278;p3"/>
            <p:cNvSpPr/>
            <p:nvPr/>
          </p:nvSpPr>
          <p:spPr>
            <a:xfrm>
              <a:off x="8315275" y="3050663"/>
              <a:ext cx="114975" cy="196550"/>
            </a:xfrm>
            <a:custGeom>
              <a:avLst/>
              <a:gdLst/>
              <a:ahLst/>
              <a:cxnLst/>
              <a:rect l="l" t="t" r="r" b="b"/>
              <a:pathLst>
                <a:path w="4599" h="7862" extrusionOk="0">
                  <a:moveTo>
                    <a:pt x="4389" y="0"/>
                  </a:moveTo>
                  <a:cubicBezTo>
                    <a:pt x="3742" y="0"/>
                    <a:pt x="2971" y="613"/>
                    <a:pt x="2255" y="1387"/>
                  </a:cubicBezTo>
                  <a:cubicBezTo>
                    <a:pt x="1048" y="2696"/>
                    <a:pt x="1" y="4456"/>
                    <a:pt x="1" y="4456"/>
                  </a:cubicBezTo>
                  <a:cubicBezTo>
                    <a:pt x="296" y="4564"/>
                    <a:pt x="2691" y="7861"/>
                    <a:pt x="2691" y="7861"/>
                  </a:cubicBezTo>
                  <a:cubicBezTo>
                    <a:pt x="2691" y="7861"/>
                    <a:pt x="4599" y="7"/>
                    <a:pt x="4417" y="1"/>
                  </a:cubicBezTo>
                  <a:cubicBezTo>
                    <a:pt x="4407" y="1"/>
                    <a:pt x="4398" y="0"/>
                    <a:pt x="4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9" name="Google Shape;279;p3"/>
            <p:cNvSpPr/>
            <p:nvPr/>
          </p:nvSpPr>
          <p:spPr>
            <a:xfrm>
              <a:off x="8341375" y="3050663"/>
              <a:ext cx="102550" cy="196550"/>
            </a:xfrm>
            <a:custGeom>
              <a:avLst/>
              <a:gdLst/>
              <a:ahLst/>
              <a:cxnLst/>
              <a:rect l="l" t="t" r="r" b="b"/>
              <a:pathLst>
                <a:path w="4102" h="7862" extrusionOk="0">
                  <a:moveTo>
                    <a:pt x="3343" y="0"/>
                  </a:moveTo>
                  <a:cubicBezTo>
                    <a:pt x="2697" y="0"/>
                    <a:pt x="1924" y="613"/>
                    <a:pt x="1210" y="1387"/>
                  </a:cubicBezTo>
                  <a:cubicBezTo>
                    <a:pt x="0" y="2696"/>
                    <a:pt x="308" y="4456"/>
                    <a:pt x="308" y="4456"/>
                  </a:cubicBezTo>
                  <a:lnTo>
                    <a:pt x="2688" y="3694"/>
                  </a:lnTo>
                  <a:lnTo>
                    <a:pt x="1580" y="6573"/>
                  </a:lnTo>
                  <a:cubicBezTo>
                    <a:pt x="1421" y="6993"/>
                    <a:pt x="1446" y="7460"/>
                    <a:pt x="1647" y="7861"/>
                  </a:cubicBezTo>
                  <a:cubicBezTo>
                    <a:pt x="1647" y="7861"/>
                    <a:pt x="3242" y="6668"/>
                    <a:pt x="3612" y="4915"/>
                  </a:cubicBezTo>
                  <a:cubicBezTo>
                    <a:pt x="4102" y="2610"/>
                    <a:pt x="3474" y="4"/>
                    <a:pt x="3371" y="1"/>
                  </a:cubicBezTo>
                  <a:cubicBezTo>
                    <a:pt x="3362" y="1"/>
                    <a:pt x="3353" y="0"/>
                    <a:pt x="33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0" name="Google Shape;280;p3"/>
            <p:cNvSpPr/>
            <p:nvPr/>
          </p:nvSpPr>
          <p:spPr>
            <a:xfrm>
              <a:off x="7867475" y="2763738"/>
              <a:ext cx="261525" cy="215325"/>
            </a:xfrm>
            <a:custGeom>
              <a:avLst/>
              <a:gdLst/>
              <a:ahLst/>
              <a:cxnLst/>
              <a:rect l="l" t="t" r="r" b="b"/>
              <a:pathLst>
                <a:path w="10461" h="8613" extrusionOk="0">
                  <a:moveTo>
                    <a:pt x="7588" y="1"/>
                  </a:moveTo>
                  <a:cubicBezTo>
                    <a:pt x="2929" y="1862"/>
                    <a:pt x="705" y="5249"/>
                    <a:pt x="148" y="7717"/>
                  </a:cubicBezTo>
                  <a:cubicBezTo>
                    <a:pt x="0" y="8372"/>
                    <a:pt x="510" y="8613"/>
                    <a:pt x="1393" y="8613"/>
                  </a:cubicBezTo>
                  <a:cubicBezTo>
                    <a:pt x="3206" y="8613"/>
                    <a:pt x="6592" y="7597"/>
                    <a:pt x="9090" y="7065"/>
                  </a:cubicBezTo>
                  <a:cubicBezTo>
                    <a:pt x="10460" y="6777"/>
                    <a:pt x="7588" y="1"/>
                    <a:pt x="758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1" name="Google Shape;281;p3"/>
            <p:cNvSpPr/>
            <p:nvPr/>
          </p:nvSpPr>
          <p:spPr>
            <a:xfrm>
              <a:off x="7946675" y="2934013"/>
              <a:ext cx="149575" cy="132675"/>
            </a:xfrm>
            <a:custGeom>
              <a:avLst/>
              <a:gdLst/>
              <a:ahLst/>
              <a:cxnLst/>
              <a:rect l="l" t="t" r="r" b="b"/>
              <a:pathLst>
                <a:path w="5983" h="5307" extrusionOk="0">
                  <a:moveTo>
                    <a:pt x="2291" y="0"/>
                  </a:moveTo>
                  <a:cubicBezTo>
                    <a:pt x="1" y="3295"/>
                    <a:pt x="255" y="5307"/>
                    <a:pt x="1375" y="5307"/>
                  </a:cubicBezTo>
                  <a:cubicBezTo>
                    <a:pt x="1410" y="5307"/>
                    <a:pt x="1445" y="5305"/>
                    <a:pt x="1481" y="5301"/>
                  </a:cubicBezTo>
                  <a:cubicBezTo>
                    <a:pt x="4995" y="4929"/>
                    <a:pt x="5983" y="4490"/>
                    <a:pt x="5919" y="4110"/>
                  </a:cubicBezTo>
                  <a:cubicBezTo>
                    <a:pt x="5847" y="3687"/>
                    <a:pt x="2291" y="0"/>
                    <a:pt x="22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2" name="Google Shape;282;p3"/>
            <p:cNvSpPr/>
            <p:nvPr/>
          </p:nvSpPr>
          <p:spPr>
            <a:xfrm>
              <a:off x="7952325" y="2828488"/>
              <a:ext cx="485550" cy="392300"/>
            </a:xfrm>
            <a:custGeom>
              <a:avLst/>
              <a:gdLst/>
              <a:ahLst/>
              <a:cxnLst/>
              <a:rect l="l" t="t" r="r" b="b"/>
              <a:pathLst>
                <a:path w="19422" h="15692" extrusionOk="0">
                  <a:moveTo>
                    <a:pt x="10892" y="1"/>
                  </a:moveTo>
                  <a:cubicBezTo>
                    <a:pt x="9487" y="1"/>
                    <a:pt x="7855" y="224"/>
                    <a:pt x="5967" y="726"/>
                  </a:cubicBezTo>
                  <a:cubicBezTo>
                    <a:pt x="0" y="2310"/>
                    <a:pt x="2219" y="12876"/>
                    <a:pt x="8161" y="15336"/>
                  </a:cubicBezTo>
                  <a:cubicBezTo>
                    <a:pt x="8742" y="15576"/>
                    <a:pt x="9432" y="15691"/>
                    <a:pt x="10175" y="15691"/>
                  </a:cubicBezTo>
                  <a:cubicBezTo>
                    <a:pt x="13156" y="15691"/>
                    <a:pt x="16981" y="13841"/>
                    <a:pt x="17994" y="10839"/>
                  </a:cubicBezTo>
                  <a:cubicBezTo>
                    <a:pt x="19421" y="6608"/>
                    <a:pt x="18535" y="1"/>
                    <a:pt x="108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3" name="Google Shape;283;p3"/>
            <p:cNvSpPr/>
            <p:nvPr/>
          </p:nvSpPr>
          <p:spPr>
            <a:xfrm>
              <a:off x="8035075" y="3087313"/>
              <a:ext cx="75475" cy="68200"/>
            </a:xfrm>
            <a:custGeom>
              <a:avLst/>
              <a:gdLst/>
              <a:ahLst/>
              <a:cxnLst/>
              <a:rect l="l" t="t" r="r" b="b"/>
              <a:pathLst>
                <a:path w="3019" h="2728" extrusionOk="0">
                  <a:moveTo>
                    <a:pt x="1265" y="1"/>
                  </a:moveTo>
                  <a:cubicBezTo>
                    <a:pt x="1004" y="1"/>
                    <a:pt x="749" y="78"/>
                    <a:pt x="536" y="241"/>
                  </a:cubicBezTo>
                  <a:cubicBezTo>
                    <a:pt x="1" y="645"/>
                    <a:pt x="1503" y="2727"/>
                    <a:pt x="2207" y="2727"/>
                  </a:cubicBezTo>
                  <a:cubicBezTo>
                    <a:pt x="2270" y="2727"/>
                    <a:pt x="2326" y="2710"/>
                    <a:pt x="2375" y="2674"/>
                  </a:cubicBezTo>
                  <a:cubicBezTo>
                    <a:pt x="2958" y="2233"/>
                    <a:pt x="3019" y="1330"/>
                    <a:pt x="2511" y="659"/>
                  </a:cubicBezTo>
                  <a:cubicBezTo>
                    <a:pt x="2189" y="232"/>
                    <a:pt x="1716" y="1"/>
                    <a:pt x="12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4" name="Google Shape;284;p3"/>
            <p:cNvSpPr/>
            <p:nvPr/>
          </p:nvSpPr>
          <p:spPr>
            <a:xfrm>
              <a:off x="8257550" y="2964963"/>
              <a:ext cx="101675" cy="90600"/>
            </a:xfrm>
            <a:custGeom>
              <a:avLst/>
              <a:gdLst/>
              <a:ahLst/>
              <a:cxnLst/>
              <a:rect l="l" t="t" r="r" b="b"/>
              <a:pathLst>
                <a:path w="4067" h="3624" extrusionOk="0">
                  <a:moveTo>
                    <a:pt x="2070" y="0"/>
                  </a:moveTo>
                  <a:cubicBezTo>
                    <a:pt x="1520" y="0"/>
                    <a:pt x="973" y="252"/>
                    <a:pt x="610" y="730"/>
                  </a:cubicBezTo>
                  <a:cubicBezTo>
                    <a:pt x="1" y="1531"/>
                    <a:pt x="143" y="2667"/>
                    <a:pt x="928" y="3265"/>
                  </a:cubicBezTo>
                  <a:cubicBezTo>
                    <a:pt x="1247" y="3507"/>
                    <a:pt x="1622" y="3624"/>
                    <a:pt x="1996" y="3624"/>
                  </a:cubicBezTo>
                  <a:cubicBezTo>
                    <a:pt x="2546" y="3624"/>
                    <a:pt x="3094" y="3372"/>
                    <a:pt x="3457" y="2895"/>
                  </a:cubicBezTo>
                  <a:cubicBezTo>
                    <a:pt x="4066" y="2092"/>
                    <a:pt x="3924" y="958"/>
                    <a:pt x="3139" y="360"/>
                  </a:cubicBezTo>
                  <a:cubicBezTo>
                    <a:pt x="2820" y="117"/>
                    <a:pt x="2445" y="0"/>
                    <a:pt x="20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5" name="Google Shape;285;p3"/>
            <p:cNvSpPr/>
            <p:nvPr/>
          </p:nvSpPr>
          <p:spPr>
            <a:xfrm>
              <a:off x="8040225" y="2707138"/>
              <a:ext cx="406275" cy="371850"/>
            </a:xfrm>
            <a:custGeom>
              <a:avLst/>
              <a:gdLst/>
              <a:ahLst/>
              <a:cxnLst/>
              <a:rect l="l" t="t" r="r" b="b"/>
              <a:pathLst>
                <a:path w="16251" h="14874" extrusionOk="0">
                  <a:moveTo>
                    <a:pt x="9549" y="1"/>
                  </a:moveTo>
                  <a:cubicBezTo>
                    <a:pt x="7301" y="1"/>
                    <a:pt x="4176" y="1694"/>
                    <a:pt x="1616" y="4413"/>
                  </a:cubicBezTo>
                  <a:cubicBezTo>
                    <a:pt x="1" y="6131"/>
                    <a:pt x="286" y="8250"/>
                    <a:pt x="2265" y="8250"/>
                  </a:cubicBezTo>
                  <a:cubicBezTo>
                    <a:pt x="2594" y="8250"/>
                    <a:pt x="2970" y="8191"/>
                    <a:pt x="3393" y="8062"/>
                  </a:cubicBezTo>
                  <a:cubicBezTo>
                    <a:pt x="6352" y="7155"/>
                    <a:pt x="8783" y="5277"/>
                    <a:pt x="8784" y="5277"/>
                  </a:cubicBezTo>
                  <a:lnTo>
                    <a:pt x="8784" y="5277"/>
                  </a:lnTo>
                  <a:cubicBezTo>
                    <a:pt x="8784" y="5277"/>
                    <a:pt x="7095" y="7646"/>
                    <a:pt x="8989" y="7702"/>
                  </a:cubicBezTo>
                  <a:cubicBezTo>
                    <a:pt x="9068" y="7704"/>
                    <a:pt x="9146" y="7705"/>
                    <a:pt x="9223" y="7705"/>
                  </a:cubicBezTo>
                  <a:cubicBezTo>
                    <a:pt x="10974" y="7705"/>
                    <a:pt x="11989" y="7104"/>
                    <a:pt x="11989" y="7104"/>
                  </a:cubicBezTo>
                  <a:lnTo>
                    <a:pt x="11989" y="7104"/>
                  </a:lnTo>
                  <a:cubicBezTo>
                    <a:pt x="11989" y="7104"/>
                    <a:pt x="11627" y="8600"/>
                    <a:pt x="13166" y="9270"/>
                  </a:cubicBezTo>
                  <a:cubicBezTo>
                    <a:pt x="13166" y="9270"/>
                    <a:pt x="13660" y="13914"/>
                    <a:pt x="14978" y="14805"/>
                  </a:cubicBezTo>
                  <a:cubicBezTo>
                    <a:pt x="15047" y="14852"/>
                    <a:pt x="15110" y="14874"/>
                    <a:pt x="15170" y="14874"/>
                  </a:cubicBezTo>
                  <a:cubicBezTo>
                    <a:pt x="16251" y="14874"/>
                    <a:pt x="15851" y="7547"/>
                    <a:pt x="15701" y="5716"/>
                  </a:cubicBezTo>
                  <a:cubicBezTo>
                    <a:pt x="15578" y="4189"/>
                    <a:pt x="13733" y="4059"/>
                    <a:pt x="13733" y="4059"/>
                  </a:cubicBezTo>
                  <a:cubicBezTo>
                    <a:pt x="13733" y="4059"/>
                    <a:pt x="13657" y="1337"/>
                    <a:pt x="10799" y="217"/>
                  </a:cubicBezTo>
                  <a:cubicBezTo>
                    <a:pt x="10427" y="71"/>
                    <a:pt x="10006" y="1"/>
                    <a:pt x="954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6" name="Google Shape;286;p3"/>
            <p:cNvSpPr/>
            <p:nvPr/>
          </p:nvSpPr>
          <p:spPr>
            <a:xfrm>
              <a:off x="7870425" y="2716538"/>
              <a:ext cx="390350" cy="115250"/>
            </a:xfrm>
            <a:custGeom>
              <a:avLst/>
              <a:gdLst/>
              <a:ahLst/>
              <a:cxnLst/>
              <a:rect l="l" t="t" r="r" b="b"/>
              <a:pathLst>
                <a:path w="15614" h="4610" extrusionOk="0">
                  <a:moveTo>
                    <a:pt x="6154" y="0"/>
                  </a:moveTo>
                  <a:cubicBezTo>
                    <a:pt x="4365" y="0"/>
                    <a:pt x="2751" y="476"/>
                    <a:pt x="1759" y="1838"/>
                  </a:cubicBezTo>
                  <a:cubicBezTo>
                    <a:pt x="0" y="4255"/>
                    <a:pt x="4295" y="4610"/>
                    <a:pt x="6972" y="4610"/>
                  </a:cubicBezTo>
                  <a:cubicBezTo>
                    <a:pt x="8087" y="4610"/>
                    <a:pt x="8921" y="4548"/>
                    <a:pt x="8921" y="4548"/>
                  </a:cubicBezTo>
                  <a:lnTo>
                    <a:pt x="15614" y="2497"/>
                  </a:lnTo>
                  <a:cubicBezTo>
                    <a:pt x="14450" y="2102"/>
                    <a:pt x="9915" y="0"/>
                    <a:pt x="61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7" name="Google Shape;287;p3"/>
            <p:cNvSpPr/>
            <p:nvPr/>
          </p:nvSpPr>
          <p:spPr>
            <a:xfrm>
              <a:off x="8362275" y="2891713"/>
              <a:ext cx="79500" cy="131275"/>
            </a:xfrm>
            <a:custGeom>
              <a:avLst/>
              <a:gdLst/>
              <a:ahLst/>
              <a:cxnLst/>
              <a:rect l="l" t="t" r="r" b="b"/>
              <a:pathLst>
                <a:path w="3180" h="5251" extrusionOk="0">
                  <a:moveTo>
                    <a:pt x="1250" y="1"/>
                  </a:moveTo>
                  <a:cubicBezTo>
                    <a:pt x="534" y="1"/>
                    <a:pt x="138" y="1531"/>
                    <a:pt x="82" y="2647"/>
                  </a:cubicBezTo>
                  <a:cubicBezTo>
                    <a:pt x="0" y="4277"/>
                    <a:pt x="559" y="5251"/>
                    <a:pt x="1250" y="5251"/>
                  </a:cubicBezTo>
                  <a:cubicBezTo>
                    <a:pt x="1543" y="5251"/>
                    <a:pt x="1860" y="5076"/>
                    <a:pt x="2162" y="4704"/>
                  </a:cubicBezTo>
                  <a:cubicBezTo>
                    <a:pt x="3179" y="3450"/>
                    <a:pt x="3089" y="1735"/>
                    <a:pt x="1939" y="417"/>
                  </a:cubicBezTo>
                  <a:cubicBezTo>
                    <a:pt x="1683" y="125"/>
                    <a:pt x="1454" y="1"/>
                    <a:pt x="12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8" name="Google Shape;288;p3"/>
            <p:cNvSpPr/>
            <p:nvPr/>
          </p:nvSpPr>
          <p:spPr>
            <a:xfrm>
              <a:off x="8378425" y="2721788"/>
              <a:ext cx="47900" cy="88575"/>
            </a:xfrm>
            <a:custGeom>
              <a:avLst/>
              <a:gdLst/>
              <a:ahLst/>
              <a:cxnLst/>
              <a:rect l="l" t="t" r="r" b="b"/>
              <a:pathLst>
                <a:path w="1916" h="3543" extrusionOk="0">
                  <a:moveTo>
                    <a:pt x="885" y="1"/>
                  </a:moveTo>
                  <a:cubicBezTo>
                    <a:pt x="786" y="970"/>
                    <a:pt x="1" y="3543"/>
                    <a:pt x="142" y="3543"/>
                  </a:cubicBezTo>
                  <a:cubicBezTo>
                    <a:pt x="156" y="3543"/>
                    <a:pt x="176" y="3521"/>
                    <a:pt x="206" y="3475"/>
                  </a:cubicBezTo>
                  <a:cubicBezTo>
                    <a:pt x="563" y="2923"/>
                    <a:pt x="1352" y="2454"/>
                    <a:pt x="1529" y="1820"/>
                  </a:cubicBezTo>
                  <a:cubicBezTo>
                    <a:pt x="1915" y="435"/>
                    <a:pt x="885" y="1"/>
                    <a:pt x="88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9" name="Google Shape;289;p3"/>
            <p:cNvSpPr/>
            <p:nvPr/>
          </p:nvSpPr>
          <p:spPr>
            <a:xfrm>
              <a:off x="8070675" y="3051688"/>
              <a:ext cx="16725" cy="20425"/>
            </a:xfrm>
            <a:custGeom>
              <a:avLst/>
              <a:gdLst/>
              <a:ahLst/>
              <a:cxnLst/>
              <a:rect l="l" t="t" r="r" b="b"/>
              <a:pathLst>
                <a:path w="669" h="817" extrusionOk="0">
                  <a:moveTo>
                    <a:pt x="283" y="1"/>
                  </a:moveTo>
                  <a:cubicBezTo>
                    <a:pt x="225" y="1"/>
                    <a:pt x="173" y="24"/>
                    <a:pt x="136" y="75"/>
                  </a:cubicBezTo>
                  <a:lnTo>
                    <a:pt x="92" y="165"/>
                  </a:lnTo>
                  <a:cubicBezTo>
                    <a:pt x="0" y="455"/>
                    <a:pt x="215" y="607"/>
                    <a:pt x="258" y="658"/>
                  </a:cubicBezTo>
                  <a:cubicBezTo>
                    <a:pt x="355" y="777"/>
                    <a:pt x="448" y="816"/>
                    <a:pt x="515" y="816"/>
                  </a:cubicBezTo>
                  <a:cubicBezTo>
                    <a:pt x="553" y="816"/>
                    <a:pt x="583" y="804"/>
                    <a:pt x="600" y="786"/>
                  </a:cubicBezTo>
                  <a:cubicBezTo>
                    <a:pt x="652" y="732"/>
                    <a:pt x="669" y="625"/>
                    <a:pt x="661" y="515"/>
                  </a:cubicBezTo>
                  <a:cubicBezTo>
                    <a:pt x="649" y="315"/>
                    <a:pt x="652" y="255"/>
                    <a:pt x="521" y="119"/>
                  </a:cubicBezTo>
                  <a:cubicBezTo>
                    <a:pt x="447" y="42"/>
                    <a:pt x="360" y="1"/>
                    <a:pt x="28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0" name="Google Shape;290;p3"/>
            <p:cNvSpPr/>
            <p:nvPr/>
          </p:nvSpPr>
          <p:spPr>
            <a:xfrm>
              <a:off x="8067650" y="3047988"/>
              <a:ext cx="24825" cy="27925"/>
            </a:xfrm>
            <a:custGeom>
              <a:avLst/>
              <a:gdLst/>
              <a:ahLst/>
              <a:cxnLst/>
              <a:rect l="l" t="t" r="r" b="b"/>
              <a:pathLst>
                <a:path w="993" h="1117" extrusionOk="0">
                  <a:moveTo>
                    <a:pt x="420" y="303"/>
                  </a:moveTo>
                  <a:cubicBezTo>
                    <a:pt x="501" y="303"/>
                    <a:pt x="598" y="430"/>
                    <a:pt x="616" y="496"/>
                  </a:cubicBezTo>
                  <a:cubicBezTo>
                    <a:pt x="631" y="550"/>
                    <a:pt x="631" y="611"/>
                    <a:pt x="633" y="665"/>
                  </a:cubicBezTo>
                  <a:cubicBezTo>
                    <a:pt x="634" y="713"/>
                    <a:pt x="626" y="753"/>
                    <a:pt x="624" y="799"/>
                  </a:cubicBezTo>
                  <a:cubicBezTo>
                    <a:pt x="624" y="805"/>
                    <a:pt x="623" y="810"/>
                    <a:pt x="623" y="813"/>
                  </a:cubicBezTo>
                  <a:lnTo>
                    <a:pt x="623" y="813"/>
                  </a:lnTo>
                  <a:cubicBezTo>
                    <a:pt x="546" y="800"/>
                    <a:pt x="477" y="697"/>
                    <a:pt x="428" y="642"/>
                  </a:cubicBezTo>
                  <a:cubicBezTo>
                    <a:pt x="347" y="554"/>
                    <a:pt x="324" y="468"/>
                    <a:pt x="359" y="352"/>
                  </a:cubicBezTo>
                  <a:cubicBezTo>
                    <a:pt x="361" y="345"/>
                    <a:pt x="362" y="338"/>
                    <a:pt x="363" y="331"/>
                  </a:cubicBezTo>
                  <a:lnTo>
                    <a:pt x="363" y="331"/>
                  </a:lnTo>
                  <a:cubicBezTo>
                    <a:pt x="363" y="331"/>
                    <a:pt x="364" y="331"/>
                    <a:pt x="364" y="331"/>
                  </a:cubicBezTo>
                  <a:cubicBezTo>
                    <a:pt x="380" y="311"/>
                    <a:pt x="400" y="303"/>
                    <a:pt x="420" y="303"/>
                  </a:cubicBezTo>
                  <a:close/>
                  <a:moveTo>
                    <a:pt x="622" y="815"/>
                  </a:moveTo>
                  <a:cubicBezTo>
                    <a:pt x="621" y="820"/>
                    <a:pt x="618" y="822"/>
                    <a:pt x="617" y="822"/>
                  </a:cubicBezTo>
                  <a:cubicBezTo>
                    <a:pt x="614" y="822"/>
                    <a:pt x="614" y="817"/>
                    <a:pt x="622" y="815"/>
                  </a:cubicBezTo>
                  <a:close/>
                  <a:moveTo>
                    <a:pt x="397" y="1"/>
                  </a:moveTo>
                  <a:cubicBezTo>
                    <a:pt x="309" y="1"/>
                    <a:pt x="222" y="35"/>
                    <a:pt x="151" y="118"/>
                  </a:cubicBezTo>
                  <a:cubicBezTo>
                    <a:pt x="129" y="143"/>
                    <a:pt x="118" y="169"/>
                    <a:pt x="114" y="196"/>
                  </a:cubicBezTo>
                  <a:lnTo>
                    <a:pt x="114" y="196"/>
                  </a:lnTo>
                  <a:cubicBezTo>
                    <a:pt x="93" y="213"/>
                    <a:pt x="76" y="238"/>
                    <a:pt x="67" y="272"/>
                  </a:cubicBezTo>
                  <a:cubicBezTo>
                    <a:pt x="0" y="524"/>
                    <a:pt x="85" y="713"/>
                    <a:pt x="254" y="894"/>
                  </a:cubicBezTo>
                  <a:cubicBezTo>
                    <a:pt x="349" y="997"/>
                    <a:pt x="502" y="1116"/>
                    <a:pt x="647" y="1116"/>
                  </a:cubicBezTo>
                  <a:cubicBezTo>
                    <a:pt x="714" y="1116"/>
                    <a:pt x="780" y="1091"/>
                    <a:pt x="837" y="1027"/>
                  </a:cubicBezTo>
                  <a:cubicBezTo>
                    <a:pt x="993" y="855"/>
                    <a:pt x="967" y="467"/>
                    <a:pt x="844" y="278"/>
                  </a:cubicBezTo>
                  <a:cubicBezTo>
                    <a:pt x="749" y="130"/>
                    <a:pt x="569" y="1"/>
                    <a:pt x="39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1" name="Google Shape;291;p3"/>
            <p:cNvSpPr/>
            <p:nvPr/>
          </p:nvSpPr>
          <p:spPr>
            <a:xfrm>
              <a:off x="8243750" y="2966613"/>
              <a:ext cx="16400" cy="17450"/>
            </a:xfrm>
            <a:custGeom>
              <a:avLst/>
              <a:gdLst/>
              <a:ahLst/>
              <a:cxnLst/>
              <a:rect l="l" t="t" r="r" b="b"/>
              <a:pathLst>
                <a:path w="656" h="698" extrusionOk="0">
                  <a:moveTo>
                    <a:pt x="283" y="1"/>
                  </a:moveTo>
                  <a:cubicBezTo>
                    <a:pt x="225" y="1"/>
                    <a:pt x="173" y="24"/>
                    <a:pt x="137" y="74"/>
                  </a:cubicBezTo>
                  <a:lnTo>
                    <a:pt x="92" y="163"/>
                  </a:lnTo>
                  <a:cubicBezTo>
                    <a:pt x="1" y="454"/>
                    <a:pt x="178" y="487"/>
                    <a:pt x="222" y="539"/>
                  </a:cubicBezTo>
                  <a:cubicBezTo>
                    <a:pt x="318" y="659"/>
                    <a:pt x="411" y="698"/>
                    <a:pt x="478" y="698"/>
                  </a:cubicBezTo>
                  <a:cubicBezTo>
                    <a:pt x="516" y="698"/>
                    <a:pt x="546" y="685"/>
                    <a:pt x="563" y="667"/>
                  </a:cubicBezTo>
                  <a:cubicBezTo>
                    <a:pt x="617" y="613"/>
                    <a:pt x="633" y="507"/>
                    <a:pt x="625" y="397"/>
                  </a:cubicBezTo>
                  <a:cubicBezTo>
                    <a:pt x="612" y="197"/>
                    <a:pt x="656" y="254"/>
                    <a:pt x="522" y="120"/>
                  </a:cubicBezTo>
                  <a:cubicBezTo>
                    <a:pt x="447" y="42"/>
                    <a:pt x="360" y="1"/>
                    <a:pt x="28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2" name="Google Shape;292;p3"/>
            <p:cNvSpPr/>
            <p:nvPr/>
          </p:nvSpPr>
          <p:spPr>
            <a:xfrm>
              <a:off x="8241125" y="2962888"/>
              <a:ext cx="22225" cy="24875"/>
            </a:xfrm>
            <a:custGeom>
              <a:avLst/>
              <a:gdLst/>
              <a:ahLst/>
              <a:cxnLst/>
              <a:rect l="l" t="t" r="r" b="b"/>
              <a:pathLst>
                <a:path w="889" h="995" extrusionOk="0">
                  <a:moveTo>
                    <a:pt x="400" y="303"/>
                  </a:moveTo>
                  <a:cubicBezTo>
                    <a:pt x="431" y="303"/>
                    <a:pt x="462" y="324"/>
                    <a:pt x="492" y="348"/>
                  </a:cubicBezTo>
                  <a:cubicBezTo>
                    <a:pt x="518" y="367"/>
                    <a:pt x="540" y="394"/>
                    <a:pt x="561" y="416"/>
                  </a:cubicBezTo>
                  <a:cubicBezTo>
                    <a:pt x="567" y="422"/>
                    <a:pt x="571" y="428"/>
                    <a:pt x="574" y="432"/>
                  </a:cubicBezTo>
                  <a:lnTo>
                    <a:pt x="574" y="432"/>
                  </a:lnTo>
                  <a:cubicBezTo>
                    <a:pt x="574" y="434"/>
                    <a:pt x="574" y="436"/>
                    <a:pt x="574" y="438"/>
                  </a:cubicBezTo>
                  <a:cubicBezTo>
                    <a:pt x="574" y="462"/>
                    <a:pt x="574" y="485"/>
                    <a:pt x="576" y="512"/>
                  </a:cubicBezTo>
                  <a:cubicBezTo>
                    <a:pt x="577" y="561"/>
                    <a:pt x="584" y="611"/>
                    <a:pt x="574" y="661"/>
                  </a:cubicBezTo>
                  <a:cubicBezTo>
                    <a:pt x="572" y="672"/>
                    <a:pt x="566" y="683"/>
                    <a:pt x="563" y="691"/>
                  </a:cubicBezTo>
                  <a:lnTo>
                    <a:pt x="563" y="691"/>
                  </a:lnTo>
                  <a:cubicBezTo>
                    <a:pt x="546" y="679"/>
                    <a:pt x="506" y="659"/>
                    <a:pt x="499" y="652"/>
                  </a:cubicBezTo>
                  <a:cubicBezTo>
                    <a:pt x="453" y="615"/>
                    <a:pt x="422" y="571"/>
                    <a:pt x="376" y="536"/>
                  </a:cubicBezTo>
                  <a:cubicBezTo>
                    <a:pt x="351" y="516"/>
                    <a:pt x="337" y="513"/>
                    <a:pt x="328" y="497"/>
                  </a:cubicBezTo>
                  <a:cubicBezTo>
                    <a:pt x="307" y="449"/>
                    <a:pt x="327" y="398"/>
                    <a:pt x="340" y="349"/>
                  </a:cubicBezTo>
                  <a:cubicBezTo>
                    <a:pt x="341" y="344"/>
                    <a:pt x="343" y="339"/>
                    <a:pt x="344" y="334"/>
                  </a:cubicBezTo>
                  <a:lnTo>
                    <a:pt x="344" y="334"/>
                  </a:lnTo>
                  <a:cubicBezTo>
                    <a:pt x="345" y="333"/>
                    <a:pt x="345" y="332"/>
                    <a:pt x="346" y="331"/>
                  </a:cubicBezTo>
                  <a:cubicBezTo>
                    <a:pt x="364" y="311"/>
                    <a:pt x="382" y="303"/>
                    <a:pt x="400" y="303"/>
                  </a:cubicBezTo>
                  <a:close/>
                  <a:moveTo>
                    <a:pt x="374" y="0"/>
                  </a:moveTo>
                  <a:cubicBezTo>
                    <a:pt x="288" y="0"/>
                    <a:pt x="204" y="34"/>
                    <a:pt x="133" y="118"/>
                  </a:cubicBezTo>
                  <a:cubicBezTo>
                    <a:pt x="112" y="144"/>
                    <a:pt x="101" y="171"/>
                    <a:pt x="97" y="198"/>
                  </a:cubicBezTo>
                  <a:lnTo>
                    <a:pt x="97" y="198"/>
                  </a:lnTo>
                  <a:cubicBezTo>
                    <a:pt x="77" y="215"/>
                    <a:pt x="61" y="239"/>
                    <a:pt x="51" y="271"/>
                  </a:cubicBezTo>
                  <a:cubicBezTo>
                    <a:pt x="17" y="392"/>
                    <a:pt x="1" y="526"/>
                    <a:pt x="66" y="643"/>
                  </a:cubicBezTo>
                  <a:cubicBezTo>
                    <a:pt x="86" y="679"/>
                    <a:pt x="114" y="710"/>
                    <a:pt x="143" y="736"/>
                  </a:cubicBezTo>
                  <a:cubicBezTo>
                    <a:pt x="160" y="751"/>
                    <a:pt x="179" y="765"/>
                    <a:pt x="197" y="777"/>
                  </a:cubicBezTo>
                  <a:cubicBezTo>
                    <a:pt x="200" y="781"/>
                    <a:pt x="220" y="796"/>
                    <a:pt x="221" y="796"/>
                  </a:cubicBezTo>
                  <a:cubicBezTo>
                    <a:pt x="222" y="796"/>
                    <a:pt x="221" y="795"/>
                    <a:pt x="218" y="793"/>
                  </a:cubicBezTo>
                  <a:lnTo>
                    <a:pt x="218" y="793"/>
                  </a:lnTo>
                  <a:cubicBezTo>
                    <a:pt x="290" y="859"/>
                    <a:pt x="387" y="964"/>
                    <a:pt x="517" y="988"/>
                  </a:cubicBezTo>
                  <a:cubicBezTo>
                    <a:pt x="538" y="992"/>
                    <a:pt x="558" y="994"/>
                    <a:pt x="579" y="994"/>
                  </a:cubicBezTo>
                  <a:cubicBezTo>
                    <a:pt x="660" y="994"/>
                    <a:pt x="737" y="963"/>
                    <a:pt x="790" y="898"/>
                  </a:cubicBezTo>
                  <a:cubicBezTo>
                    <a:pt x="889" y="782"/>
                    <a:pt x="879" y="623"/>
                    <a:pt x="876" y="482"/>
                  </a:cubicBezTo>
                  <a:cubicBezTo>
                    <a:pt x="872" y="392"/>
                    <a:pt x="871" y="320"/>
                    <a:pt x="812" y="246"/>
                  </a:cubicBezTo>
                  <a:cubicBezTo>
                    <a:pt x="707" y="120"/>
                    <a:pt x="536" y="0"/>
                    <a:pt x="37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" name="Google Shape;293;p3"/>
            <p:cNvSpPr/>
            <p:nvPr/>
          </p:nvSpPr>
          <p:spPr>
            <a:xfrm>
              <a:off x="7979275" y="2863088"/>
              <a:ext cx="96200" cy="115650"/>
            </a:xfrm>
            <a:custGeom>
              <a:avLst/>
              <a:gdLst/>
              <a:ahLst/>
              <a:cxnLst/>
              <a:rect l="l" t="t" r="r" b="b"/>
              <a:pathLst>
                <a:path w="3848" h="4626" extrusionOk="0">
                  <a:moveTo>
                    <a:pt x="3255" y="0"/>
                  </a:moveTo>
                  <a:cubicBezTo>
                    <a:pt x="2548" y="0"/>
                    <a:pt x="971" y="941"/>
                    <a:pt x="971" y="941"/>
                  </a:cubicBezTo>
                  <a:cubicBezTo>
                    <a:pt x="719" y="3158"/>
                    <a:pt x="1" y="4626"/>
                    <a:pt x="591" y="4626"/>
                  </a:cubicBezTo>
                  <a:cubicBezTo>
                    <a:pt x="658" y="4626"/>
                    <a:pt x="741" y="4607"/>
                    <a:pt x="843" y="4569"/>
                  </a:cubicBezTo>
                  <a:cubicBezTo>
                    <a:pt x="1852" y="4192"/>
                    <a:pt x="3848" y="720"/>
                    <a:pt x="3563" y="141"/>
                  </a:cubicBezTo>
                  <a:cubicBezTo>
                    <a:pt x="3513" y="42"/>
                    <a:pt x="3403" y="0"/>
                    <a:pt x="32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4" name="Google Shape;294;p3"/>
            <p:cNvSpPr/>
            <p:nvPr/>
          </p:nvSpPr>
          <p:spPr>
            <a:xfrm>
              <a:off x="8382125" y="2927638"/>
              <a:ext cx="29450" cy="58175"/>
            </a:xfrm>
            <a:custGeom>
              <a:avLst/>
              <a:gdLst/>
              <a:ahLst/>
              <a:cxnLst/>
              <a:rect l="l" t="t" r="r" b="b"/>
              <a:pathLst>
                <a:path w="1178" h="2327" extrusionOk="0">
                  <a:moveTo>
                    <a:pt x="1007" y="0"/>
                  </a:moveTo>
                  <a:cubicBezTo>
                    <a:pt x="979" y="0"/>
                    <a:pt x="950" y="8"/>
                    <a:pt x="925" y="24"/>
                  </a:cubicBezTo>
                  <a:cubicBezTo>
                    <a:pt x="1" y="614"/>
                    <a:pt x="161" y="2130"/>
                    <a:pt x="168" y="2194"/>
                  </a:cubicBezTo>
                  <a:cubicBezTo>
                    <a:pt x="176" y="2269"/>
                    <a:pt x="240" y="2326"/>
                    <a:pt x="317" y="2326"/>
                  </a:cubicBezTo>
                  <a:cubicBezTo>
                    <a:pt x="324" y="2326"/>
                    <a:pt x="329" y="2326"/>
                    <a:pt x="334" y="2325"/>
                  </a:cubicBezTo>
                  <a:cubicBezTo>
                    <a:pt x="415" y="2315"/>
                    <a:pt x="474" y="2241"/>
                    <a:pt x="466" y="2159"/>
                  </a:cubicBezTo>
                  <a:cubicBezTo>
                    <a:pt x="465" y="2144"/>
                    <a:pt x="320" y="763"/>
                    <a:pt x="1087" y="276"/>
                  </a:cubicBezTo>
                  <a:cubicBezTo>
                    <a:pt x="1156" y="230"/>
                    <a:pt x="1177" y="139"/>
                    <a:pt x="1132" y="70"/>
                  </a:cubicBezTo>
                  <a:cubicBezTo>
                    <a:pt x="1104" y="25"/>
                    <a:pt x="1056" y="0"/>
                    <a:pt x="10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5" name="Google Shape;295;p3"/>
            <p:cNvSpPr/>
            <p:nvPr/>
          </p:nvSpPr>
          <p:spPr>
            <a:xfrm>
              <a:off x="8387800" y="2960788"/>
              <a:ext cx="26725" cy="15100"/>
            </a:xfrm>
            <a:custGeom>
              <a:avLst/>
              <a:gdLst/>
              <a:ahLst/>
              <a:cxnLst/>
              <a:rect l="l" t="t" r="r" b="b"/>
              <a:pathLst>
                <a:path w="1069" h="604" extrusionOk="0">
                  <a:moveTo>
                    <a:pt x="430" y="0"/>
                  </a:moveTo>
                  <a:cubicBezTo>
                    <a:pt x="402" y="0"/>
                    <a:pt x="374" y="3"/>
                    <a:pt x="346" y="9"/>
                  </a:cubicBezTo>
                  <a:cubicBezTo>
                    <a:pt x="116" y="58"/>
                    <a:pt x="34" y="281"/>
                    <a:pt x="26" y="305"/>
                  </a:cubicBezTo>
                  <a:cubicBezTo>
                    <a:pt x="0" y="384"/>
                    <a:pt x="41" y="468"/>
                    <a:pt x="118" y="494"/>
                  </a:cubicBezTo>
                  <a:cubicBezTo>
                    <a:pt x="135" y="500"/>
                    <a:pt x="153" y="504"/>
                    <a:pt x="170" y="504"/>
                  </a:cubicBezTo>
                  <a:cubicBezTo>
                    <a:pt x="231" y="504"/>
                    <a:pt x="287" y="465"/>
                    <a:pt x="310" y="404"/>
                  </a:cubicBezTo>
                  <a:cubicBezTo>
                    <a:pt x="310" y="404"/>
                    <a:pt x="344" y="317"/>
                    <a:pt x="408" y="304"/>
                  </a:cubicBezTo>
                  <a:cubicBezTo>
                    <a:pt x="412" y="303"/>
                    <a:pt x="418" y="302"/>
                    <a:pt x="425" y="302"/>
                  </a:cubicBezTo>
                  <a:cubicBezTo>
                    <a:pt x="473" y="302"/>
                    <a:pt x="589" y="333"/>
                    <a:pt x="790" y="555"/>
                  </a:cubicBezTo>
                  <a:cubicBezTo>
                    <a:pt x="819" y="587"/>
                    <a:pt x="860" y="604"/>
                    <a:pt x="901" y="604"/>
                  </a:cubicBezTo>
                  <a:cubicBezTo>
                    <a:pt x="937" y="604"/>
                    <a:pt x="975" y="591"/>
                    <a:pt x="1003" y="563"/>
                  </a:cubicBezTo>
                  <a:cubicBezTo>
                    <a:pt x="1065" y="505"/>
                    <a:pt x="1068" y="410"/>
                    <a:pt x="1014" y="350"/>
                  </a:cubicBezTo>
                  <a:cubicBezTo>
                    <a:pt x="800" y="115"/>
                    <a:pt x="608" y="0"/>
                    <a:pt x="43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6" name="Google Shape;296;p3"/>
            <p:cNvSpPr/>
            <p:nvPr/>
          </p:nvSpPr>
          <p:spPr>
            <a:xfrm>
              <a:off x="8219675" y="3029663"/>
              <a:ext cx="87975" cy="77400"/>
            </a:xfrm>
            <a:custGeom>
              <a:avLst/>
              <a:gdLst/>
              <a:ahLst/>
              <a:cxnLst/>
              <a:rect l="l" t="t" r="r" b="b"/>
              <a:pathLst>
                <a:path w="3519" h="3096" extrusionOk="0">
                  <a:moveTo>
                    <a:pt x="2660" y="0"/>
                  </a:moveTo>
                  <a:cubicBezTo>
                    <a:pt x="2575" y="0"/>
                    <a:pt x="2495" y="54"/>
                    <a:pt x="2466" y="140"/>
                  </a:cubicBezTo>
                  <a:cubicBezTo>
                    <a:pt x="2428" y="246"/>
                    <a:pt x="2484" y="366"/>
                    <a:pt x="2592" y="405"/>
                  </a:cubicBezTo>
                  <a:cubicBezTo>
                    <a:pt x="2645" y="421"/>
                    <a:pt x="3092" y="598"/>
                    <a:pt x="3046" y="1159"/>
                  </a:cubicBezTo>
                  <a:cubicBezTo>
                    <a:pt x="3015" y="1532"/>
                    <a:pt x="2735" y="1832"/>
                    <a:pt x="2506" y="2016"/>
                  </a:cubicBezTo>
                  <a:cubicBezTo>
                    <a:pt x="1997" y="2426"/>
                    <a:pt x="1234" y="2679"/>
                    <a:pt x="562" y="2679"/>
                  </a:cubicBezTo>
                  <a:cubicBezTo>
                    <a:pt x="455" y="2679"/>
                    <a:pt x="350" y="2673"/>
                    <a:pt x="249" y="2660"/>
                  </a:cubicBezTo>
                  <a:cubicBezTo>
                    <a:pt x="240" y="2659"/>
                    <a:pt x="231" y="2658"/>
                    <a:pt x="222" y="2658"/>
                  </a:cubicBezTo>
                  <a:cubicBezTo>
                    <a:pt x="121" y="2658"/>
                    <a:pt x="30" y="2733"/>
                    <a:pt x="16" y="2838"/>
                  </a:cubicBezTo>
                  <a:cubicBezTo>
                    <a:pt x="0" y="2953"/>
                    <a:pt x="80" y="3056"/>
                    <a:pt x="195" y="3071"/>
                  </a:cubicBezTo>
                  <a:cubicBezTo>
                    <a:pt x="316" y="3087"/>
                    <a:pt x="441" y="3096"/>
                    <a:pt x="567" y="3096"/>
                  </a:cubicBezTo>
                  <a:cubicBezTo>
                    <a:pt x="1336" y="3096"/>
                    <a:pt x="2179" y="2814"/>
                    <a:pt x="2764" y="2340"/>
                  </a:cubicBezTo>
                  <a:cubicBezTo>
                    <a:pt x="3186" y="2003"/>
                    <a:pt x="3425" y="1604"/>
                    <a:pt x="3459" y="1193"/>
                  </a:cubicBezTo>
                  <a:cubicBezTo>
                    <a:pt x="3518" y="475"/>
                    <a:pt x="3007" y="105"/>
                    <a:pt x="2728" y="12"/>
                  </a:cubicBezTo>
                  <a:cubicBezTo>
                    <a:pt x="2706" y="4"/>
                    <a:pt x="2683" y="0"/>
                    <a:pt x="266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7" name="Google Shape;297;p3"/>
            <p:cNvSpPr/>
            <p:nvPr/>
          </p:nvSpPr>
          <p:spPr>
            <a:xfrm>
              <a:off x="8014800" y="2986188"/>
              <a:ext cx="77425" cy="78975"/>
            </a:xfrm>
            <a:custGeom>
              <a:avLst/>
              <a:gdLst/>
              <a:ahLst/>
              <a:cxnLst/>
              <a:rect l="l" t="t" r="r" b="b"/>
              <a:pathLst>
                <a:path w="3097" h="3159" extrusionOk="0">
                  <a:moveTo>
                    <a:pt x="1827" y="0"/>
                  </a:moveTo>
                  <a:cubicBezTo>
                    <a:pt x="1217" y="0"/>
                    <a:pt x="598" y="347"/>
                    <a:pt x="321" y="931"/>
                  </a:cubicBezTo>
                  <a:cubicBezTo>
                    <a:pt x="26" y="1552"/>
                    <a:pt x="0" y="2555"/>
                    <a:pt x="436" y="3109"/>
                  </a:cubicBezTo>
                  <a:cubicBezTo>
                    <a:pt x="463" y="3144"/>
                    <a:pt x="500" y="3159"/>
                    <a:pt x="537" y="3159"/>
                  </a:cubicBezTo>
                  <a:cubicBezTo>
                    <a:pt x="610" y="3159"/>
                    <a:pt x="687" y="3105"/>
                    <a:pt x="708" y="3037"/>
                  </a:cubicBezTo>
                  <a:cubicBezTo>
                    <a:pt x="856" y="2563"/>
                    <a:pt x="675" y="2064"/>
                    <a:pt x="782" y="1575"/>
                  </a:cubicBezTo>
                  <a:cubicBezTo>
                    <a:pt x="847" y="1271"/>
                    <a:pt x="995" y="984"/>
                    <a:pt x="1260" y="808"/>
                  </a:cubicBezTo>
                  <a:cubicBezTo>
                    <a:pt x="1422" y="700"/>
                    <a:pt x="1573" y="658"/>
                    <a:pt x="1720" y="658"/>
                  </a:cubicBezTo>
                  <a:cubicBezTo>
                    <a:pt x="2050" y="658"/>
                    <a:pt x="2355" y="868"/>
                    <a:pt x="2694" y="999"/>
                  </a:cubicBezTo>
                  <a:cubicBezTo>
                    <a:pt x="2729" y="1012"/>
                    <a:pt x="2761" y="1018"/>
                    <a:pt x="2791" y="1018"/>
                  </a:cubicBezTo>
                  <a:cubicBezTo>
                    <a:pt x="3009" y="1018"/>
                    <a:pt x="3097" y="700"/>
                    <a:pt x="2964" y="535"/>
                  </a:cubicBezTo>
                  <a:cubicBezTo>
                    <a:pt x="2666" y="166"/>
                    <a:pt x="2248" y="0"/>
                    <a:pt x="1827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8" name="Google Shape;298;p3"/>
            <p:cNvSpPr/>
            <p:nvPr/>
          </p:nvSpPr>
          <p:spPr>
            <a:xfrm>
              <a:off x="8170725" y="2899763"/>
              <a:ext cx="105900" cy="56050"/>
            </a:xfrm>
            <a:custGeom>
              <a:avLst/>
              <a:gdLst/>
              <a:ahLst/>
              <a:cxnLst/>
              <a:rect l="l" t="t" r="r" b="b"/>
              <a:pathLst>
                <a:path w="4236" h="2242" extrusionOk="0">
                  <a:moveTo>
                    <a:pt x="2139" y="1"/>
                  </a:moveTo>
                  <a:cubicBezTo>
                    <a:pt x="2019" y="1"/>
                    <a:pt x="1902" y="10"/>
                    <a:pt x="1793" y="28"/>
                  </a:cubicBezTo>
                  <a:cubicBezTo>
                    <a:pt x="868" y="184"/>
                    <a:pt x="74" y="1032"/>
                    <a:pt x="13" y="1970"/>
                  </a:cubicBezTo>
                  <a:cubicBezTo>
                    <a:pt x="1" y="2141"/>
                    <a:pt x="147" y="2241"/>
                    <a:pt x="292" y="2241"/>
                  </a:cubicBezTo>
                  <a:cubicBezTo>
                    <a:pt x="385" y="2241"/>
                    <a:pt x="478" y="2200"/>
                    <a:pt x="529" y="2109"/>
                  </a:cubicBezTo>
                  <a:cubicBezTo>
                    <a:pt x="911" y="1432"/>
                    <a:pt x="1145" y="741"/>
                    <a:pt x="2037" y="656"/>
                  </a:cubicBezTo>
                  <a:cubicBezTo>
                    <a:pt x="2086" y="651"/>
                    <a:pt x="2134" y="649"/>
                    <a:pt x="2181" y="649"/>
                  </a:cubicBezTo>
                  <a:cubicBezTo>
                    <a:pt x="2878" y="649"/>
                    <a:pt x="3337" y="1145"/>
                    <a:pt x="3988" y="1308"/>
                  </a:cubicBezTo>
                  <a:cubicBezTo>
                    <a:pt x="4000" y="1311"/>
                    <a:pt x="4012" y="1312"/>
                    <a:pt x="4025" y="1312"/>
                  </a:cubicBezTo>
                  <a:cubicBezTo>
                    <a:pt x="4126" y="1312"/>
                    <a:pt x="4235" y="1216"/>
                    <a:pt x="4191" y="1106"/>
                  </a:cubicBezTo>
                  <a:cubicBezTo>
                    <a:pt x="3896" y="389"/>
                    <a:pt x="2932" y="1"/>
                    <a:pt x="2139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9" name="Google Shape;299;p3"/>
            <p:cNvSpPr/>
            <p:nvPr/>
          </p:nvSpPr>
          <p:spPr>
            <a:xfrm>
              <a:off x="7976450" y="2968063"/>
              <a:ext cx="154350" cy="176050"/>
            </a:xfrm>
            <a:custGeom>
              <a:avLst/>
              <a:gdLst/>
              <a:ahLst/>
              <a:cxnLst/>
              <a:rect l="l" t="t" r="r" b="b"/>
              <a:pathLst>
                <a:path w="6174" h="7042" extrusionOk="0">
                  <a:moveTo>
                    <a:pt x="2645" y="0"/>
                  </a:moveTo>
                  <a:cubicBezTo>
                    <a:pt x="1421" y="0"/>
                    <a:pt x="363" y="918"/>
                    <a:pt x="199" y="2250"/>
                  </a:cubicBezTo>
                  <a:cubicBezTo>
                    <a:pt x="0" y="3865"/>
                    <a:pt x="1038" y="6094"/>
                    <a:pt x="2557" y="6779"/>
                  </a:cubicBezTo>
                  <a:cubicBezTo>
                    <a:pt x="2939" y="6951"/>
                    <a:pt x="3381" y="7041"/>
                    <a:pt x="3820" y="7041"/>
                  </a:cubicBezTo>
                  <a:cubicBezTo>
                    <a:pt x="4868" y="7041"/>
                    <a:pt x="5902" y="6528"/>
                    <a:pt x="6085" y="5402"/>
                  </a:cubicBezTo>
                  <a:cubicBezTo>
                    <a:pt x="6096" y="5334"/>
                    <a:pt x="6047" y="5292"/>
                    <a:pt x="5996" y="5292"/>
                  </a:cubicBezTo>
                  <a:cubicBezTo>
                    <a:pt x="5962" y="5292"/>
                    <a:pt x="5926" y="5312"/>
                    <a:pt x="5908" y="5356"/>
                  </a:cubicBezTo>
                  <a:cubicBezTo>
                    <a:pt x="5565" y="6193"/>
                    <a:pt x="4692" y="6591"/>
                    <a:pt x="3824" y="6591"/>
                  </a:cubicBezTo>
                  <a:cubicBezTo>
                    <a:pt x="3349" y="6591"/>
                    <a:pt x="2876" y="6472"/>
                    <a:pt x="2491" y="6240"/>
                  </a:cubicBezTo>
                  <a:cubicBezTo>
                    <a:pt x="1331" y="5542"/>
                    <a:pt x="500" y="3633"/>
                    <a:pt x="661" y="2315"/>
                  </a:cubicBezTo>
                  <a:cubicBezTo>
                    <a:pt x="808" y="1122"/>
                    <a:pt x="1659" y="505"/>
                    <a:pt x="2607" y="505"/>
                  </a:cubicBezTo>
                  <a:cubicBezTo>
                    <a:pt x="3118" y="505"/>
                    <a:pt x="3658" y="684"/>
                    <a:pt x="4130" y="1050"/>
                  </a:cubicBezTo>
                  <a:cubicBezTo>
                    <a:pt x="4656" y="1456"/>
                    <a:pt x="5126" y="1997"/>
                    <a:pt x="5339" y="2636"/>
                  </a:cubicBezTo>
                  <a:cubicBezTo>
                    <a:pt x="5528" y="3200"/>
                    <a:pt x="5526" y="3806"/>
                    <a:pt x="5682" y="4378"/>
                  </a:cubicBezTo>
                  <a:cubicBezTo>
                    <a:pt x="5701" y="4449"/>
                    <a:pt x="5752" y="4480"/>
                    <a:pt x="5806" y="4480"/>
                  </a:cubicBezTo>
                  <a:cubicBezTo>
                    <a:pt x="5877" y="4480"/>
                    <a:pt x="5951" y="4426"/>
                    <a:pt x="5962" y="4339"/>
                  </a:cubicBezTo>
                  <a:cubicBezTo>
                    <a:pt x="6173" y="2585"/>
                    <a:pt x="5290" y="857"/>
                    <a:pt x="3599" y="187"/>
                  </a:cubicBezTo>
                  <a:cubicBezTo>
                    <a:pt x="3278" y="60"/>
                    <a:pt x="2956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0" name="Google Shape;300;p3"/>
            <p:cNvSpPr/>
            <p:nvPr/>
          </p:nvSpPr>
          <p:spPr>
            <a:xfrm>
              <a:off x="8115925" y="3003613"/>
              <a:ext cx="63950" cy="101775"/>
            </a:xfrm>
            <a:custGeom>
              <a:avLst/>
              <a:gdLst/>
              <a:ahLst/>
              <a:cxnLst/>
              <a:rect l="l" t="t" r="r" b="b"/>
              <a:pathLst>
                <a:path w="2558" h="4071" extrusionOk="0">
                  <a:moveTo>
                    <a:pt x="324" y="1"/>
                  </a:moveTo>
                  <a:cubicBezTo>
                    <a:pt x="221" y="1"/>
                    <a:pt x="127" y="82"/>
                    <a:pt x="117" y="190"/>
                  </a:cubicBezTo>
                  <a:cubicBezTo>
                    <a:pt x="83" y="567"/>
                    <a:pt x="1" y="2791"/>
                    <a:pt x="227" y="3812"/>
                  </a:cubicBezTo>
                  <a:cubicBezTo>
                    <a:pt x="243" y="3885"/>
                    <a:pt x="306" y="4016"/>
                    <a:pt x="529" y="4057"/>
                  </a:cubicBezTo>
                  <a:cubicBezTo>
                    <a:pt x="578" y="4066"/>
                    <a:pt x="635" y="4070"/>
                    <a:pt x="699" y="4070"/>
                  </a:cubicBezTo>
                  <a:cubicBezTo>
                    <a:pt x="1271" y="4070"/>
                    <a:pt x="2377" y="3751"/>
                    <a:pt x="2493" y="3564"/>
                  </a:cubicBezTo>
                  <a:cubicBezTo>
                    <a:pt x="2557" y="3467"/>
                    <a:pt x="2528" y="3340"/>
                    <a:pt x="2431" y="3277"/>
                  </a:cubicBezTo>
                  <a:cubicBezTo>
                    <a:pt x="2396" y="3255"/>
                    <a:pt x="2357" y="3245"/>
                    <a:pt x="2318" y="3245"/>
                  </a:cubicBezTo>
                  <a:cubicBezTo>
                    <a:pt x="2264" y="3245"/>
                    <a:pt x="2211" y="3266"/>
                    <a:pt x="2172" y="3307"/>
                  </a:cubicBezTo>
                  <a:cubicBezTo>
                    <a:pt x="1978" y="3423"/>
                    <a:pt x="1061" y="3658"/>
                    <a:pt x="697" y="3658"/>
                  </a:cubicBezTo>
                  <a:cubicBezTo>
                    <a:pt x="667" y="3658"/>
                    <a:pt x="641" y="3656"/>
                    <a:pt x="619" y="3653"/>
                  </a:cubicBezTo>
                  <a:cubicBezTo>
                    <a:pt x="420" y="2651"/>
                    <a:pt x="502" y="539"/>
                    <a:pt x="530" y="228"/>
                  </a:cubicBezTo>
                  <a:cubicBezTo>
                    <a:pt x="542" y="113"/>
                    <a:pt x="457" y="12"/>
                    <a:pt x="342" y="2"/>
                  </a:cubicBezTo>
                  <a:cubicBezTo>
                    <a:pt x="336" y="1"/>
                    <a:pt x="330" y="1"/>
                    <a:pt x="32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1" name="Google Shape;301;p3"/>
            <p:cNvSpPr/>
            <p:nvPr/>
          </p:nvSpPr>
          <p:spPr>
            <a:xfrm>
              <a:off x="8120125" y="2854038"/>
              <a:ext cx="201925" cy="192475"/>
            </a:xfrm>
            <a:custGeom>
              <a:avLst/>
              <a:gdLst/>
              <a:ahLst/>
              <a:cxnLst/>
              <a:rect l="l" t="t" r="r" b="b"/>
              <a:pathLst>
                <a:path w="8077" h="7699" extrusionOk="0">
                  <a:moveTo>
                    <a:pt x="4047" y="447"/>
                  </a:moveTo>
                  <a:cubicBezTo>
                    <a:pt x="5294" y="447"/>
                    <a:pt x="6539" y="1095"/>
                    <a:pt x="7061" y="2286"/>
                  </a:cubicBezTo>
                  <a:cubicBezTo>
                    <a:pt x="7849" y="4084"/>
                    <a:pt x="7159" y="6308"/>
                    <a:pt x="5242" y="7056"/>
                  </a:cubicBezTo>
                  <a:cubicBezTo>
                    <a:pt x="4926" y="7180"/>
                    <a:pt x="4595" y="7236"/>
                    <a:pt x="4263" y="7236"/>
                  </a:cubicBezTo>
                  <a:cubicBezTo>
                    <a:pt x="3148" y="7236"/>
                    <a:pt x="2011" y="6602"/>
                    <a:pt x="1316" y="5752"/>
                  </a:cubicBezTo>
                  <a:lnTo>
                    <a:pt x="1316" y="5752"/>
                  </a:lnTo>
                  <a:cubicBezTo>
                    <a:pt x="1332" y="5705"/>
                    <a:pt x="1331" y="5651"/>
                    <a:pt x="1304" y="5595"/>
                  </a:cubicBezTo>
                  <a:cubicBezTo>
                    <a:pt x="570" y="3999"/>
                    <a:pt x="572" y="2147"/>
                    <a:pt x="2116" y="1044"/>
                  </a:cubicBezTo>
                  <a:cubicBezTo>
                    <a:pt x="2682" y="641"/>
                    <a:pt x="3365" y="447"/>
                    <a:pt x="4047" y="447"/>
                  </a:cubicBezTo>
                  <a:close/>
                  <a:moveTo>
                    <a:pt x="4021" y="1"/>
                  </a:moveTo>
                  <a:cubicBezTo>
                    <a:pt x="3173" y="1"/>
                    <a:pt x="2331" y="267"/>
                    <a:pt x="1662" y="828"/>
                  </a:cubicBezTo>
                  <a:cubicBezTo>
                    <a:pt x="131" y="2109"/>
                    <a:pt x="0" y="4120"/>
                    <a:pt x="952" y="5801"/>
                  </a:cubicBezTo>
                  <a:cubicBezTo>
                    <a:pt x="990" y="5868"/>
                    <a:pt x="1045" y="5899"/>
                    <a:pt x="1100" y="5903"/>
                  </a:cubicBezTo>
                  <a:lnTo>
                    <a:pt x="1100" y="5903"/>
                  </a:lnTo>
                  <a:cubicBezTo>
                    <a:pt x="1646" y="6952"/>
                    <a:pt x="2981" y="7638"/>
                    <a:pt x="4120" y="7695"/>
                  </a:cubicBezTo>
                  <a:cubicBezTo>
                    <a:pt x="4166" y="7698"/>
                    <a:pt x="4212" y="7699"/>
                    <a:pt x="4258" y="7699"/>
                  </a:cubicBezTo>
                  <a:cubicBezTo>
                    <a:pt x="5846" y="7699"/>
                    <a:pt x="7448" y="6346"/>
                    <a:pt x="7756" y="4792"/>
                  </a:cubicBezTo>
                  <a:cubicBezTo>
                    <a:pt x="8077" y="3148"/>
                    <a:pt x="7484" y="1298"/>
                    <a:pt x="5958" y="484"/>
                  </a:cubicBezTo>
                  <a:cubicBezTo>
                    <a:pt x="5364" y="166"/>
                    <a:pt x="4691" y="1"/>
                    <a:pt x="40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2" name="Google Shape;302;p3"/>
            <p:cNvSpPr/>
            <p:nvPr/>
          </p:nvSpPr>
          <p:spPr>
            <a:xfrm>
              <a:off x="8101675" y="2985413"/>
              <a:ext cx="53500" cy="39775"/>
            </a:xfrm>
            <a:custGeom>
              <a:avLst/>
              <a:gdLst/>
              <a:ahLst/>
              <a:cxnLst/>
              <a:rect l="l" t="t" r="r" b="b"/>
              <a:pathLst>
                <a:path w="2140" h="1591" extrusionOk="0">
                  <a:moveTo>
                    <a:pt x="1265" y="0"/>
                  </a:moveTo>
                  <a:cubicBezTo>
                    <a:pt x="1022" y="0"/>
                    <a:pt x="778" y="74"/>
                    <a:pt x="599" y="212"/>
                  </a:cubicBezTo>
                  <a:cubicBezTo>
                    <a:pt x="222" y="505"/>
                    <a:pt x="1" y="1205"/>
                    <a:pt x="417" y="1564"/>
                  </a:cubicBezTo>
                  <a:cubicBezTo>
                    <a:pt x="438" y="1582"/>
                    <a:pt x="465" y="1591"/>
                    <a:pt x="491" y="1591"/>
                  </a:cubicBezTo>
                  <a:cubicBezTo>
                    <a:pt x="544" y="1591"/>
                    <a:pt x="594" y="1555"/>
                    <a:pt x="591" y="1492"/>
                  </a:cubicBezTo>
                  <a:cubicBezTo>
                    <a:pt x="579" y="1169"/>
                    <a:pt x="558" y="802"/>
                    <a:pt x="850" y="582"/>
                  </a:cubicBezTo>
                  <a:cubicBezTo>
                    <a:pt x="965" y="496"/>
                    <a:pt x="1080" y="462"/>
                    <a:pt x="1192" y="462"/>
                  </a:cubicBezTo>
                  <a:cubicBezTo>
                    <a:pt x="1385" y="462"/>
                    <a:pt x="1573" y="560"/>
                    <a:pt x="1759" y="661"/>
                  </a:cubicBezTo>
                  <a:cubicBezTo>
                    <a:pt x="1791" y="678"/>
                    <a:pt x="1824" y="686"/>
                    <a:pt x="1856" y="686"/>
                  </a:cubicBezTo>
                  <a:cubicBezTo>
                    <a:pt x="2005" y="686"/>
                    <a:pt x="2139" y="525"/>
                    <a:pt x="2042" y="376"/>
                  </a:cubicBezTo>
                  <a:cubicBezTo>
                    <a:pt x="1877" y="119"/>
                    <a:pt x="1572" y="0"/>
                    <a:pt x="12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3" name="Google Shape;303;p3"/>
            <p:cNvSpPr/>
            <p:nvPr/>
          </p:nvSpPr>
          <p:spPr>
            <a:xfrm>
              <a:off x="8377225" y="3185413"/>
              <a:ext cx="49950" cy="240500"/>
            </a:xfrm>
            <a:custGeom>
              <a:avLst/>
              <a:gdLst/>
              <a:ahLst/>
              <a:cxnLst/>
              <a:rect l="l" t="t" r="r" b="b"/>
              <a:pathLst>
                <a:path w="1998" h="9620" extrusionOk="0">
                  <a:moveTo>
                    <a:pt x="1867" y="0"/>
                  </a:moveTo>
                  <a:cubicBezTo>
                    <a:pt x="1867" y="0"/>
                    <a:pt x="0" y="1079"/>
                    <a:pt x="38" y="3769"/>
                  </a:cubicBezTo>
                  <a:cubicBezTo>
                    <a:pt x="56" y="5001"/>
                    <a:pt x="1393" y="7042"/>
                    <a:pt x="1696" y="8785"/>
                  </a:cubicBezTo>
                  <a:lnTo>
                    <a:pt x="1998" y="9619"/>
                  </a:lnTo>
                  <a:lnTo>
                    <a:pt x="186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4" name="Google Shape;304;p3"/>
            <p:cNvSpPr/>
            <p:nvPr/>
          </p:nvSpPr>
          <p:spPr>
            <a:xfrm>
              <a:off x="7900575" y="2490538"/>
              <a:ext cx="317850" cy="205875"/>
            </a:xfrm>
            <a:custGeom>
              <a:avLst/>
              <a:gdLst/>
              <a:ahLst/>
              <a:cxnLst/>
              <a:rect l="l" t="t" r="r" b="b"/>
              <a:pathLst>
                <a:path w="12714" h="8235" extrusionOk="0">
                  <a:moveTo>
                    <a:pt x="1135" y="1"/>
                  </a:moveTo>
                  <a:lnTo>
                    <a:pt x="966" y="414"/>
                  </a:lnTo>
                  <a:cubicBezTo>
                    <a:pt x="966" y="414"/>
                    <a:pt x="4717" y="1421"/>
                    <a:pt x="5174" y="1749"/>
                  </a:cubicBezTo>
                  <a:cubicBezTo>
                    <a:pt x="5629" y="2077"/>
                    <a:pt x="5228" y="2904"/>
                    <a:pt x="5005" y="3352"/>
                  </a:cubicBezTo>
                  <a:cubicBezTo>
                    <a:pt x="4667" y="4029"/>
                    <a:pt x="4040" y="4047"/>
                    <a:pt x="4040" y="4047"/>
                  </a:cubicBezTo>
                  <a:cubicBezTo>
                    <a:pt x="2940" y="3529"/>
                    <a:pt x="160" y="2655"/>
                    <a:pt x="160" y="2655"/>
                  </a:cubicBezTo>
                  <a:lnTo>
                    <a:pt x="1" y="2991"/>
                  </a:lnTo>
                  <a:lnTo>
                    <a:pt x="4474" y="4710"/>
                  </a:lnTo>
                  <a:lnTo>
                    <a:pt x="11209" y="8235"/>
                  </a:lnTo>
                  <a:cubicBezTo>
                    <a:pt x="11635" y="8019"/>
                    <a:pt x="12184" y="7538"/>
                    <a:pt x="12384" y="7119"/>
                  </a:cubicBezTo>
                  <a:cubicBezTo>
                    <a:pt x="12713" y="6419"/>
                    <a:pt x="12613" y="5667"/>
                    <a:pt x="12164" y="5398"/>
                  </a:cubicBezTo>
                  <a:lnTo>
                    <a:pt x="5326" y="1367"/>
                  </a:lnTo>
                  <a:lnTo>
                    <a:pt x="113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5" name="Google Shape;305;p3"/>
            <p:cNvSpPr/>
            <p:nvPr/>
          </p:nvSpPr>
          <p:spPr>
            <a:xfrm>
              <a:off x="7900575" y="2565313"/>
              <a:ext cx="280225" cy="131100"/>
            </a:xfrm>
            <a:custGeom>
              <a:avLst/>
              <a:gdLst/>
              <a:ahLst/>
              <a:cxnLst/>
              <a:rect l="l" t="t" r="r" b="b"/>
              <a:pathLst>
                <a:path w="11209" h="5244" extrusionOk="0">
                  <a:moveTo>
                    <a:pt x="1" y="0"/>
                  </a:moveTo>
                  <a:lnTo>
                    <a:pt x="4289" y="2766"/>
                  </a:lnTo>
                  <a:lnTo>
                    <a:pt x="11209" y="5244"/>
                  </a:lnTo>
                  <a:lnTo>
                    <a:pt x="11209" y="5244"/>
                  </a:lnTo>
                  <a:lnTo>
                    <a:pt x="4474" y="171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6" name="Google Shape;306;p3"/>
            <p:cNvSpPr/>
            <p:nvPr/>
          </p:nvSpPr>
          <p:spPr>
            <a:xfrm>
              <a:off x="8090825" y="2571138"/>
              <a:ext cx="112650" cy="69325"/>
            </a:xfrm>
            <a:custGeom>
              <a:avLst/>
              <a:gdLst/>
              <a:ahLst/>
              <a:cxnLst/>
              <a:rect l="l" t="t" r="r" b="b"/>
              <a:pathLst>
                <a:path w="4506" h="2773" extrusionOk="0">
                  <a:moveTo>
                    <a:pt x="199" y="0"/>
                  </a:moveTo>
                  <a:cubicBezTo>
                    <a:pt x="140" y="0"/>
                    <a:pt x="82" y="31"/>
                    <a:pt x="50" y="85"/>
                  </a:cubicBezTo>
                  <a:cubicBezTo>
                    <a:pt x="0" y="167"/>
                    <a:pt x="30" y="274"/>
                    <a:pt x="112" y="323"/>
                  </a:cubicBezTo>
                  <a:lnTo>
                    <a:pt x="4218" y="2748"/>
                  </a:lnTo>
                  <a:cubicBezTo>
                    <a:pt x="4245" y="2764"/>
                    <a:pt x="4276" y="2773"/>
                    <a:pt x="4307" y="2773"/>
                  </a:cubicBezTo>
                  <a:cubicBezTo>
                    <a:pt x="4366" y="2773"/>
                    <a:pt x="4423" y="2741"/>
                    <a:pt x="4456" y="2687"/>
                  </a:cubicBezTo>
                  <a:cubicBezTo>
                    <a:pt x="4505" y="2605"/>
                    <a:pt x="4476" y="2497"/>
                    <a:pt x="4394" y="2450"/>
                  </a:cubicBezTo>
                  <a:lnTo>
                    <a:pt x="287" y="25"/>
                  </a:lnTo>
                  <a:cubicBezTo>
                    <a:pt x="260" y="8"/>
                    <a:pt x="229" y="0"/>
                    <a:pt x="199" y="0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7" name="Google Shape;307;p3"/>
            <p:cNvSpPr/>
            <p:nvPr/>
          </p:nvSpPr>
          <p:spPr>
            <a:xfrm>
              <a:off x="7906600" y="2502988"/>
              <a:ext cx="134725" cy="88725"/>
            </a:xfrm>
            <a:custGeom>
              <a:avLst/>
              <a:gdLst/>
              <a:ahLst/>
              <a:cxnLst/>
              <a:rect l="l" t="t" r="r" b="b"/>
              <a:pathLst>
                <a:path w="5389" h="3549" extrusionOk="0">
                  <a:moveTo>
                    <a:pt x="1044" y="1"/>
                  </a:moveTo>
                  <a:cubicBezTo>
                    <a:pt x="980" y="1"/>
                    <a:pt x="1" y="2182"/>
                    <a:pt x="143" y="2229"/>
                  </a:cubicBezTo>
                  <a:cubicBezTo>
                    <a:pt x="830" y="2449"/>
                    <a:pt x="2888" y="3121"/>
                    <a:pt x="3799" y="3549"/>
                  </a:cubicBezTo>
                  <a:cubicBezTo>
                    <a:pt x="3799" y="3549"/>
                    <a:pt x="4426" y="3531"/>
                    <a:pt x="4764" y="2854"/>
                  </a:cubicBezTo>
                  <a:cubicBezTo>
                    <a:pt x="4987" y="2406"/>
                    <a:pt x="5388" y="1577"/>
                    <a:pt x="4933" y="1250"/>
                  </a:cubicBezTo>
                  <a:cubicBezTo>
                    <a:pt x="4558" y="982"/>
                    <a:pt x="1960" y="253"/>
                    <a:pt x="1044" y="1"/>
                  </a:cubicBezTo>
                  <a:cubicBezTo>
                    <a:pt x="1044" y="1"/>
                    <a:pt x="1044" y="1"/>
                    <a:pt x="10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8" name="Google Shape;308;p3"/>
            <p:cNvSpPr/>
            <p:nvPr/>
          </p:nvSpPr>
          <p:spPr>
            <a:xfrm>
              <a:off x="7932700" y="2502988"/>
              <a:ext cx="108625" cy="88725"/>
            </a:xfrm>
            <a:custGeom>
              <a:avLst/>
              <a:gdLst/>
              <a:ahLst/>
              <a:cxnLst/>
              <a:rect l="l" t="t" r="r" b="b"/>
              <a:pathLst>
                <a:path w="4345" h="3549" extrusionOk="0">
                  <a:moveTo>
                    <a:pt x="0" y="1"/>
                  </a:moveTo>
                  <a:lnTo>
                    <a:pt x="3015" y="1251"/>
                  </a:lnTo>
                  <a:cubicBezTo>
                    <a:pt x="3564" y="1477"/>
                    <a:pt x="3823" y="2121"/>
                    <a:pt x="3561" y="2655"/>
                  </a:cubicBezTo>
                  <a:cubicBezTo>
                    <a:pt x="3558" y="2662"/>
                    <a:pt x="3555" y="2665"/>
                    <a:pt x="3553" y="2672"/>
                  </a:cubicBezTo>
                  <a:cubicBezTo>
                    <a:pt x="3260" y="3259"/>
                    <a:pt x="2837" y="3504"/>
                    <a:pt x="2755" y="3549"/>
                  </a:cubicBezTo>
                  <a:cubicBezTo>
                    <a:pt x="2755" y="3549"/>
                    <a:pt x="3382" y="3531"/>
                    <a:pt x="3720" y="2854"/>
                  </a:cubicBezTo>
                  <a:cubicBezTo>
                    <a:pt x="3943" y="2406"/>
                    <a:pt x="4344" y="1579"/>
                    <a:pt x="3889" y="1251"/>
                  </a:cubicBezTo>
                  <a:cubicBezTo>
                    <a:pt x="3514" y="982"/>
                    <a:pt x="916" y="253"/>
                    <a:pt x="0" y="1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9" name="Google Shape;309;p3"/>
            <p:cNvSpPr/>
            <p:nvPr/>
          </p:nvSpPr>
          <p:spPr>
            <a:xfrm>
              <a:off x="7935000" y="2518163"/>
              <a:ext cx="73475" cy="27925"/>
            </a:xfrm>
            <a:custGeom>
              <a:avLst/>
              <a:gdLst/>
              <a:ahLst/>
              <a:cxnLst/>
              <a:rect l="l" t="t" r="r" b="b"/>
              <a:pathLst>
                <a:path w="2939" h="1117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1275" y="811"/>
                    <a:pt x="1893" y="996"/>
                  </a:cubicBezTo>
                  <a:cubicBezTo>
                    <a:pt x="2220" y="1093"/>
                    <a:pt x="2493" y="1116"/>
                    <a:pt x="2678" y="1116"/>
                  </a:cubicBezTo>
                  <a:cubicBezTo>
                    <a:pt x="2843" y="1116"/>
                    <a:pt x="2938" y="1098"/>
                    <a:pt x="2938" y="109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0" name="Google Shape;310;p3"/>
            <p:cNvSpPr/>
            <p:nvPr/>
          </p:nvSpPr>
          <p:spPr>
            <a:xfrm>
              <a:off x="7949325" y="2551338"/>
              <a:ext cx="73475" cy="27925"/>
            </a:xfrm>
            <a:custGeom>
              <a:avLst/>
              <a:gdLst/>
              <a:ahLst/>
              <a:cxnLst/>
              <a:rect l="l" t="t" r="r" b="b"/>
              <a:pathLst>
                <a:path w="2939" h="1117" extrusionOk="0">
                  <a:moveTo>
                    <a:pt x="1" y="0"/>
                  </a:moveTo>
                  <a:cubicBezTo>
                    <a:pt x="1" y="1"/>
                    <a:pt x="1276" y="812"/>
                    <a:pt x="1893" y="997"/>
                  </a:cubicBezTo>
                  <a:cubicBezTo>
                    <a:pt x="2220" y="1094"/>
                    <a:pt x="2494" y="1117"/>
                    <a:pt x="2679" y="1117"/>
                  </a:cubicBezTo>
                  <a:cubicBezTo>
                    <a:pt x="2844" y="1117"/>
                    <a:pt x="2939" y="1098"/>
                    <a:pt x="2939" y="109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1" name="Google Shape;311;p3"/>
            <p:cNvSpPr/>
            <p:nvPr/>
          </p:nvSpPr>
          <p:spPr>
            <a:xfrm>
              <a:off x="8016025" y="2546838"/>
              <a:ext cx="35625" cy="64575"/>
            </a:xfrm>
            <a:custGeom>
              <a:avLst/>
              <a:gdLst/>
              <a:ahLst/>
              <a:cxnLst/>
              <a:rect l="l" t="t" r="r" b="b"/>
              <a:pathLst>
                <a:path w="1425" h="2583" extrusionOk="0">
                  <a:moveTo>
                    <a:pt x="1247" y="0"/>
                  </a:moveTo>
                  <a:cubicBezTo>
                    <a:pt x="1151" y="0"/>
                    <a:pt x="1074" y="79"/>
                    <a:pt x="1074" y="174"/>
                  </a:cubicBezTo>
                  <a:cubicBezTo>
                    <a:pt x="1075" y="1845"/>
                    <a:pt x="174" y="2229"/>
                    <a:pt x="133" y="2245"/>
                  </a:cubicBezTo>
                  <a:cubicBezTo>
                    <a:pt x="45" y="2280"/>
                    <a:pt x="0" y="2381"/>
                    <a:pt x="35" y="2471"/>
                  </a:cubicBezTo>
                  <a:cubicBezTo>
                    <a:pt x="61" y="2540"/>
                    <a:pt x="126" y="2583"/>
                    <a:pt x="197" y="2583"/>
                  </a:cubicBezTo>
                  <a:cubicBezTo>
                    <a:pt x="217" y="2583"/>
                    <a:pt x="240" y="2581"/>
                    <a:pt x="259" y="2571"/>
                  </a:cubicBezTo>
                  <a:cubicBezTo>
                    <a:pt x="307" y="2553"/>
                    <a:pt x="1424" y="2104"/>
                    <a:pt x="1421" y="174"/>
                  </a:cubicBezTo>
                  <a:cubicBezTo>
                    <a:pt x="1421" y="79"/>
                    <a:pt x="1344" y="0"/>
                    <a:pt x="1247" y="0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2" name="Google Shape;312;p3"/>
            <p:cNvSpPr/>
            <p:nvPr/>
          </p:nvSpPr>
          <p:spPr>
            <a:xfrm>
              <a:off x="7900300" y="3389413"/>
              <a:ext cx="84375" cy="75450"/>
            </a:xfrm>
            <a:custGeom>
              <a:avLst/>
              <a:gdLst/>
              <a:ahLst/>
              <a:cxnLst/>
              <a:rect l="l" t="t" r="r" b="b"/>
              <a:pathLst>
                <a:path w="3375" h="3018" extrusionOk="0">
                  <a:moveTo>
                    <a:pt x="1688" y="153"/>
                  </a:moveTo>
                  <a:cubicBezTo>
                    <a:pt x="1999" y="153"/>
                    <a:pt x="2312" y="263"/>
                    <a:pt x="2568" y="479"/>
                  </a:cubicBezTo>
                  <a:cubicBezTo>
                    <a:pt x="3133" y="964"/>
                    <a:pt x="3199" y="1821"/>
                    <a:pt x="2714" y="2388"/>
                  </a:cubicBezTo>
                  <a:cubicBezTo>
                    <a:pt x="2447" y="2699"/>
                    <a:pt x="2067" y="2859"/>
                    <a:pt x="1686" y="2859"/>
                  </a:cubicBezTo>
                  <a:cubicBezTo>
                    <a:pt x="1373" y="2859"/>
                    <a:pt x="1060" y="2752"/>
                    <a:pt x="805" y="2534"/>
                  </a:cubicBezTo>
                  <a:cubicBezTo>
                    <a:pt x="239" y="2049"/>
                    <a:pt x="174" y="1192"/>
                    <a:pt x="659" y="625"/>
                  </a:cubicBezTo>
                  <a:cubicBezTo>
                    <a:pt x="928" y="314"/>
                    <a:pt x="1306" y="153"/>
                    <a:pt x="1688" y="153"/>
                  </a:cubicBezTo>
                  <a:close/>
                  <a:moveTo>
                    <a:pt x="1687" y="1"/>
                  </a:moveTo>
                  <a:cubicBezTo>
                    <a:pt x="1262" y="1"/>
                    <a:pt x="839" y="179"/>
                    <a:pt x="541" y="527"/>
                  </a:cubicBezTo>
                  <a:cubicBezTo>
                    <a:pt x="0" y="1158"/>
                    <a:pt x="72" y="2111"/>
                    <a:pt x="705" y="2655"/>
                  </a:cubicBezTo>
                  <a:cubicBezTo>
                    <a:pt x="987" y="2898"/>
                    <a:pt x="1337" y="3018"/>
                    <a:pt x="1686" y="3018"/>
                  </a:cubicBezTo>
                  <a:cubicBezTo>
                    <a:pt x="2109" y="3018"/>
                    <a:pt x="2533" y="2839"/>
                    <a:pt x="2833" y="2493"/>
                  </a:cubicBezTo>
                  <a:cubicBezTo>
                    <a:pt x="3374" y="1862"/>
                    <a:pt x="3302" y="907"/>
                    <a:pt x="2669" y="365"/>
                  </a:cubicBezTo>
                  <a:cubicBezTo>
                    <a:pt x="2385" y="120"/>
                    <a:pt x="2036" y="1"/>
                    <a:pt x="16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" name="Google Shape;313;p3"/>
            <p:cNvSpPr/>
            <p:nvPr/>
          </p:nvSpPr>
          <p:spPr>
            <a:xfrm>
              <a:off x="7926150" y="3411013"/>
              <a:ext cx="32625" cy="32150"/>
            </a:xfrm>
            <a:custGeom>
              <a:avLst/>
              <a:gdLst/>
              <a:ahLst/>
              <a:cxnLst/>
              <a:rect l="l" t="t" r="r" b="b"/>
              <a:pathLst>
                <a:path w="1305" h="1286" extrusionOk="0">
                  <a:moveTo>
                    <a:pt x="654" y="156"/>
                  </a:moveTo>
                  <a:cubicBezTo>
                    <a:pt x="772" y="156"/>
                    <a:pt x="883" y="197"/>
                    <a:pt x="972" y="272"/>
                  </a:cubicBezTo>
                  <a:cubicBezTo>
                    <a:pt x="1070" y="358"/>
                    <a:pt x="1129" y="476"/>
                    <a:pt x="1139" y="605"/>
                  </a:cubicBezTo>
                  <a:cubicBezTo>
                    <a:pt x="1147" y="736"/>
                    <a:pt x="1106" y="861"/>
                    <a:pt x="1023" y="959"/>
                  </a:cubicBezTo>
                  <a:cubicBezTo>
                    <a:pt x="939" y="1057"/>
                    <a:pt x="819" y="1116"/>
                    <a:pt x="690" y="1128"/>
                  </a:cubicBezTo>
                  <a:cubicBezTo>
                    <a:pt x="678" y="1129"/>
                    <a:pt x="665" y="1129"/>
                    <a:pt x="653" y="1129"/>
                  </a:cubicBezTo>
                  <a:cubicBezTo>
                    <a:pt x="538" y="1129"/>
                    <a:pt x="425" y="1088"/>
                    <a:pt x="336" y="1013"/>
                  </a:cubicBezTo>
                  <a:cubicBezTo>
                    <a:pt x="238" y="928"/>
                    <a:pt x="177" y="810"/>
                    <a:pt x="167" y="680"/>
                  </a:cubicBezTo>
                  <a:cubicBezTo>
                    <a:pt x="161" y="549"/>
                    <a:pt x="202" y="425"/>
                    <a:pt x="285" y="326"/>
                  </a:cubicBezTo>
                  <a:cubicBezTo>
                    <a:pt x="369" y="228"/>
                    <a:pt x="488" y="169"/>
                    <a:pt x="616" y="158"/>
                  </a:cubicBezTo>
                  <a:cubicBezTo>
                    <a:pt x="629" y="157"/>
                    <a:pt x="642" y="156"/>
                    <a:pt x="654" y="156"/>
                  </a:cubicBezTo>
                  <a:close/>
                  <a:moveTo>
                    <a:pt x="651" y="0"/>
                  </a:moveTo>
                  <a:cubicBezTo>
                    <a:pt x="635" y="0"/>
                    <a:pt x="620" y="1"/>
                    <a:pt x="605" y="2"/>
                  </a:cubicBezTo>
                  <a:cubicBezTo>
                    <a:pt x="433" y="15"/>
                    <a:pt x="277" y="92"/>
                    <a:pt x="166" y="223"/>
                  </a:cubicBezTo>
                  <a:cubicBezTo>
                    <a:pt x="54" y="354"/>
                    <a:pt x="0" y="521"/>
                    <a:pt x="13" y="690"/>
                  </a:cubicBezTo>
                  <a:cubicBezTo>
                    <a:pt x="25" y="861"/>
                    <a:pt x="103" y="1016"/>
                    <a:pt x="234" y="1129"/>
                  </a:cubicBezTo>
                  <a:cubicBezTo>
                    <a:pt x="352" y="1231"/>
                    <a:pt x="498" y="1285"/>
                    <a:pt x="652" y="1285"/>
                  </a:cubicBezTo>
                  <a:cubicBezTo>
                    <a:pt x="669" y="1285"/>
                    <a:pt x="685" y="1285"/>
                    <a:pt x="701" y="1283"/>
                  </a:cubicBezTo>
                  <a:cubicBezTo>
                    <a:pt x="874" y="1270"/>
                    <a:pt x="1029" y="1192"/>
                    <a:pt x="1139" y="1062"/>
                  </a:cubicBezTo>
                  <a:cubicBezTo>
                    <a:pt x="1252" y="929"/>
                    <a:pt x="1304" y="764"/>
                    <a:pt x="1293" y="594"/>
                  </a:cubicBezTo>
                  <a:cubicBezTo>
                    <a:pt x="1280" y="425"/>
                    <a:pt x="1203" y="269"/>
                    <a:pt x="1072" y="156"/>
                  </a:cubicBezTo>
                  <a:cubicBezTo>
                    <a:pt x="952" y="53"/>
                    <a:pt x="805" y="0"/>
                    <a:pt x="6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" name="Google Shape;314;p3"/>
            <p:cNvSpPr/>
            <p:nvPr/>
          </p:nvSpPr>
          <p:spPr>
            <a:xfrm>
              <a:off x="7779325" y="3221038"/>
              <a:ext cx="152400" cy="184700"/>
            </a:xfrm>
            <a:custGeom>
              <a:avLst/>
              <a:gdLst/>
              <a:ahLst/>
              <a:cxnLst/>
              <a:rect l="l" t="t" r="r" b="b"/>
              <a:pathLst>
                <a:path w="6096" h="7388" extrusionOk="0">
                  <a:moveTo>
                    <a:pt x="643" y="175"/>
                  </a:moveTo>
                  <a:cubicBezTo>
                    <a:pt x="974" y="399"/>
                    <a:pt x="2958" y="1784"/>
                    <a:pt x="4136" y="3324"/>
                  </a:cubicBezTo>
                  <a:cubicBezTo>
                    <a:pt x="5300" y="4846"/>
                    <a:pt x="5831" y="6510"/>
                    <a:pt x="5921" y="6811"/>
                  </a:cubicBezTo>
                  <a:lnTo>
                    <a:pt x="5449" y="7200"/>
                  </a:lnTo>
                  <a:lnTo>
                    <a:pt x="195" y="537"/>
                  </a:lnTo>
                  <a:lnTo>
                    <a:pt x="643" y="175"/>
                  </a:lnTo>
                  <a:close/>
                  <a:moveTo>
                    <a:pt x="642" y="0"/>
                  </a:moveTo>
                  <a:cubicBezTo>
                    <a:pt x="625" y="0"/>
                    <a:pt x="608" y="6"/>
                    <a:pt x="593" y="17"/>
                  </a:cubicBezTo>
                  <a:lnTo>
                    <a:pt x="40" y="465"/>
                  </a:lnTo>
                  <a:cubicBezTo>
                    <a:pt x="7" y="493"/>
                    <a:pt x="0" y="542"/>
                    <a:pt x="28" y="574"/>
                  </a:cubicBezTo>
                  <a:lnTo>
                    <a:pt x="5378" y="7360"/>
                  </a:lnTo>
                  <a:cubicBezTo>
                    <a:pt x="5390" y="7376"/>
                    <a:pt x="5411" y="7386"/>
                    <a:pt x="5431" y="7388"/>
                  </a:cubicBezTo>
                  <a:lnTo>
                    <a:pt x="5439" y="7388"/>
                  </a:lnTo>
                  <a:cubicBezTo>
                    <a:pt x="5455" y="7388"/>
                    <a:pt x="5473" y="7383"/>
                    <a:pt x="5488" y="7372"/>
                  </a:cubicBezTo>
                  <a:lnTo>
                    <a:pt x="6062" y="6900"/>
                  </a:lnTo>
                  <a:cubicBezTo>
                    <a:pt x="6086" y="6880"/>
                    <a:pt x="6096" y="6847"/>
                    <a:pt x="6088" y="6819"/>
                  </a:cubicBezTo>
                  <a:cubicBezTo>
                    <a:pt x="6085" y="6801"/>
                    <a:pt x="5563" y="4928"/>
                    <a:pt x="4266" y="3231"/>
                  </a:cubicBezTo>
                  <a:cubicBezTo>
                    <a:pt x="2969" y="1535"/>
                    <a:pt x="708" y="27"/>
                    <a:pt x="685" y="12"/>
                  </a:cubicBezTo>
                  <a:cubicBezTo>
                    <a:pt x="672" y="4"/>
                    <a:pt x="657" y="0"/>
                    <a:pt x="64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" name="Google Shape;315;p3"/>
            <p:cNvSpPr/>
            <p:nvPr/>
          </p:nvSpPr>
          <p:spPr>
            <a:xfrm>
              <a:off x="7707350" y="3311088"/>
              <a:ext cx="207150" cy="113175"/>
            </a:xfrm>
            <a:custGeom>
              <a:avLst/>
              <a:gdLst/>
              <a:ahLst/>
              <a:cxnLst/>
              <a:rect l="l" t="t" r="r" b="b"/>
              <a:pathLst>
                <a:path w="8286" h="4527" extrusionOk="0">
                  <a:moveTo>
                    <a:pt x="434" y="186"/>
                  </a:moveTo>
                  <a:lnTo>
                    <a:pt x="8100" y="3824"/>
                  </a:lnTo>
                  <a:lnTo>
                    <a:pt x="7826" y="4371"/>
                  </a:lnTo>
                  <a:cubicBezTo>
                    <a:pt x="7513" y="4350"/>
                    <a:pt x="5775" y="4202"/>
                    <a:pt x="4031" y="3407"/>
                  </a:cubicBezTo>
                  <a:cubicBezTo>
                    <a:pt x="2268" y="2603"/>
                    <a:pt x="475" y="974"/>
                    <a:pt x="180" y="702"/>
                  </a:cubicBezTo>
                  <a:lnTo>
                    <a:pt x="434" y="186"/>
                  </a:lnTo>
                  <a:close/>
                  <a:moveTo>
                    <a:pt x="398" y="1"/>
                  </a:moveTo>
                  <a:cubicBezTo>
                    <a:pt x="370" y="1"/>
                    <a:pt x="341" y="16"/>
                    <a:pt x="328" y="45"/>
                  </a:cubicBezTo>
                  <a:lnTo>
                    <a:pt x="15" y="684"/>
                  </a:lnTo>
                  <a:cubicBezTo>
                    <a:pt x="0" y="713"/>
                    <a:pt x="5" y="751"/>
                    <a:pt x="30" y="774"/>
                  </a:cubicBezTo>
                  <a:cubicBezTo>
                    <a:pt x="49" y="792"/>
                    <a:pt x="2024" y="2660"/>
                    <a:pt x="3966" y="3547"/>
                  </a:cubicBezTo>
                  <a:cubicBezTo>
                    <a:pt x="5909" y="4433"/>
                    <a:pt x="7849" y="4527"/>
                    <a:pt x="7869" y="4527"/>
                  </a:cubicBezTo>
                  <a:lnTo>
                    <a:pt x="7874" y="4527"/>
                  </a:lnTo>
                  <a:cubicBezTo>
                    <a:pt x="7902" y="4527"/>
                    <a:pt x="7930" y="4510"/>
                    <a:pt x="7941" y="4481"/>
                  </a:cubicBezTo>
                  <a:lnTo>
                    <a:pt x="8275" y="3817"/>
                  </a:lnTo>
                  <a:cubicBezTo>
                    <a:pt x="8285" y="3799"/>
                    <a:pt x="8285" y="3778"/>
                    <a:pt x="8279" y="3758"/>
                  </a:cubicBezTo>
                  <a:cubicBezTo>
                    <a:pt x="8270" y="3737"/>
                    <a:pt x="8257" y="3720"/>
                    <a:pt x="8238" y="3712"/>
                  </a:cubicBezTo>
                  <a:lnTo>
                    <a:pt x="429" y="7"/>
                  </a:lnTo>
                  <a:cubicBezTo>
                    <a:pt x="420" y="3"/>
                    <a:pt x="409" y="1"/>
                    <a:pt x="3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" name="Google Shape;316;p3"/>
            <p:cNvSpPr/>
            <p:nvPr/>
          </p:nvSpPr>
          <p:spPr>
            <a:xfrm>
              <a:off x="7765750" y="3214738"/>
              <a:ext cx="23100" cy="19450"/>
            </a:xfrm>
            <a:custGeom>
              <a:avLst/>
              <a:gdLst/>
              <a:ahLst/>
              <a:cxnLst/>
              <a:rect l="l" t="t" r="r" b="b"/>
              <a:pathLst>
                <a:path w="924" h="778" extrusionOk="0">
                  <a:moveTo>
                    <a:pt x="1" y="1"/>
                  </a:moveTo>
                  <a:lnTo>
                    <a:pt x="630" y="777"/>
                  </a:lnTo>
                  <a:lnTo>
                    <a:pt x="923" y="52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" name="Google Shape;317;p3"/>
            <p:cNvSpPr/>
            <p:nvPr/>
          </p:nvSpPr>
          <p:spPr>
            <a:xfrm>
              <a:off x="7763625" y="3212838"/>
              <a:ext cx="27150" cy="23275"/>
            </a:xfrm>
            <a:custGeom>
              <a:avLst/>
              <a:gdLst/>
              <a:ahLst/>
              <a:cxnLst/>
              <a:rect l="l" t="t" r="r" b="b"/>
              <a:pathLst>
                <a:path w="1086" h="931" extrusionOk="0">
                  <a:moveTo>
                    <a:pt x="407" y="349"/>
                  </a:moveTo>
                  <a:lnTo>
                    <a:pt x="872" y="612"/>
                  </a:lnTo>
                  <a:lnTo>
                    <a:pt x="725" y="740"/>
                  </a:lnTo>
                  <a:lnTo>
                    <a:pt x="407" y="349"/>
                  </a:lnTo>
                  <a:close/>
                  <a:moveTo>
                    <a:pt x="85" y="0"/>
                  </a:moveTo>
                  <a:cubicBezTo>
                    <a:pt x="62" y="0"/>
                    <a:pt x="41" y="9"/>
                    <a:pt x="25" y="27"/>
                  </a:cubicBezTo>
                  <a:cubicBezTo>
                    <a:pt x="2" y="55"/>
                    <a:pt x="1" y="100"/>
                    <a:pt x="25" y="127"/>
                  </a:cubicBezTo>
                  <a:lnTo>
                    <a:pt x="656" y="902"/>
                  </a:lnTo>
                  <a:cubicBezTo>
                    <a:pt x="668" y="919"/>
                    <a:pt x="689" y="929"/>
                    <a:pt x="709" y="930"/>
                  </a:cubicBezTo>
                  <a:lnTo>
                    <a:pt x="715" y="930"/>
                  </a:lnTo>
                  <a:cubicBezTo>
                    <a:pt x="733" y="930"/>
                    <a:pt x="751" y="922"/>
                    <a:pt x="764" y="911"/>
                  </a:cubicBezTo>
                  <a:lnTo>
                    <a:pt x="1058" y="658"/>
                  </a:lnTo>
                  <a:cubicBezTo>
                    <a:pt x="1076" y="640"/>
                    <a:pt x="1085" y="616"/>
                    <a:pt x="1084" y="591"/>
                  </a:cubicBezTo>
                  <a:cubicBezTo>
                    <a:pt x="1082" y="567"/>
                    <a:pt x="1067" y="544"/>
                    <a:pt x="1044" y="531"/>
                  </a:cubicBezTo>
                  <a:lnTo>
                    <a:pt x="124" y="9"/>
                  </a:lnTo>
                  <a:cubicBezTo>
                    <a:pt x="111" y="3"/>
                    <a:pt x="98" y="0"/>
                    <a:pt x="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" name="Google Shape;318;p3"/>
            <p:cNvSpPr/>
            <p:nvPr/>
          </p:nvSpPr>
          <p:spPr>
            <a:xfrm>
              <a:off x="7696350" y="3301213"/>
              <a:ext cx="20925" cy="20850"/>
            </a:xfrm>
            <a:custGeom>
              <a:avLst/>
              <a:gdLst/>
              <a:ahLst/>
              <a:cxnLst/>
              <a:rect l="l" t="t" r="r" b="b"/>
              <a:pathLst>
                <a:path w="837" h="834" extrusionOk="0">
                  <a:moveTo>
                    <a:pt x="1" y="1"/>
                  </a:moveTo>
                  <a:lnTo>
                    <a:pt x="668" y="833"/>
                  </a:lnTo>
                  <a:lnTo>
                    <a:pt x="837" y="47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" name="Google Shape;319;p3"/>
            <p:cNvSpPr/>
            <p:nvPr/>
          </p:nvSpPr>
          <p:spPr>
            <a:xfrm>
              <a:off x="7694275" y="3299288"/>
              <a:ext cx="25250" cy="24700"/>
            </a:xfrm>
            <a:custGeom>
              <a:avLst/>
              <a:gdLst/>
              <a:ahLst/>
              <a:cxnLst/>
              <a:rect l="l" t="t" r="r" b="b"/>
              <a:pathLst>
                <a:path w="1010" h="988" extrusionOk="0">
                  <a:moveTo>
                    <a:pt x="400" y="347"/>
                  </a:moveTo>
                  <a:lnTo>
                    <a:pt x="820" y="584"/>
                  </a:lnTo>
                  <a:lnTo>
                    <a:pt x="735" y="763"/>
                  </a:lnTo>
                  <a:lnTo>
                    <a:pt x="400" y="347"/>
                  </a:lnTo>
                  <a:close/>
                  <a:moveTo>
                    <a:pt x="83" y="0"/>
                  </a:moveTo>
                  <a:cubicBezTo>
                    <a:pt x="61" y="0"/>
                    <a:pt x="40" y="9"/>
                    <a:pt x="25" y="27"/>
                  </a:cubicBezTo>
                  <a:cubicBezTo>
                    <a:pt x="0" y="55"/>
                    <a:pt x="0" y="99"/>
                    <a:pt x="23" y="127"/>
                  </a:cubicBezTo>
                  <a:lnTo>
                    <a:pt x="689" y="959"/>
                  </a:lnTo>
                  <a:cubicBezTo>
                    <a:pt x="705" y="977"/>
                    <a:pt x="728" y="987"/>
                    <a:pt x="751" y="987"/>
                  </a:cubicBezTo>
                  <a:lnTo>
                    <a:pt x="762" y="987"/>
                  </a:lnTo>
                  <a:cubicBezTo>
                    <a:pt x="789" y="986"/>
                    <a:pt x="812" y="969"/>
                    <a:pt x="825" y="945"/>
                  </a:cubicBezTo>
                  <a:lnTo>
                    <a:pt x="993" y="587"/>
                  </a:lnTo>
                  <a:cubicBezTo>
                    <a:pt x="1010" y="551"/>
                    <a:pt x="997" y="505"/>
                    <a:pt x="961" y="486"/>
                  </a:cubicBezTo>
                  <a:lnTo>
                    <a:pt x="123" y="11"/>
                  </a:lnTo>
                  <a:cubicBezTo>
                    <a:pt x="111" y="4"/>
                    <a:pt x="97" y="0"/>
                    <a:pt x="8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" name="Google Shape;320;p3"/>
            <p:cNvSpPr/>
            <p:nvPr/>
          </p:nvSpPr>
          <p:spPr>
            <a:xfrm>
              <a:off x="7956425" y="3445013"/>
              <a:ext cx="40000" cy="37675"/>
            </a:xfrm>
            <a:custGeom>
              <a:avLst/>
              <a:gdLst/>
              <a:ahLst/>
              <a:cxnLst/>
              <a:rect l="l" t="t" r="r" b="b"/>
              <a:pathLst>
                <a:path w="1600" h="1507" extrusionOk="0">
                  <a:moveTo>
                    <a:pt x="695" y="1"/>
                  </a:moveTo>
                  <a:cubicBezTo>
                    <a:pt x="675" y="1"/>
                    <a:pt x="656" y="8"/>
                    <a:pt x="641" y="23"/>
                  </a:cubicBezTo>
                  <a:cubicBezTo>
                    <a:pt x="610" y="54"/>
                    <a:pt x="608" y="104"/>
                    <a:pt x="639" y="133"/>
                  </a:cubicBezTo>
                  <a:lnTo>
                    <a:pt x="1409" y="931"/>
                  </a:lnTo>
                  <a:lnTo>
                    <a:pt x="1080" y="1316"/>
                  </a:lnTo>
                  <a:lnTo>
                    <a:pt x="138" y="523"/>
                  </a:lnTo>
                  <a:cubicBezTo>
                    <a:pt x="123" y="511"/>
                    <a:pt x="105" y="506"/>
                    <a:pt x="87" y="506"/>
                  </a:cubicBezTo>
                  <a:cubicBezTo>
                    <a:pt x="65" y="506"/>
                    <a:pt x="43" y="515"/>
                    <a:pt x="26" y="533"/>
                  </a:cubicBezTo>
                  <a:cubicBezTo>
                    <a:pt x="0" y="566"/>
                    <a:pt x="3" y="615"/>
                    <a:pt x="36" y="644"/>
                  </a:cubicBezTo>
                  <a:lnTo>
                    <a:pt x="1039" y="1488"/>
                  </a:lnTo>
                  <a:cubicBezTo>
                    <a:pt x="1055" y="1500"/>
                    <a:pt x="1072" y="1506"/>
                    <a:pt x="1090" y="1506"/>
                  </a:cubicBezTo>
                  <a:cubicBezTo>
                    <a:pt x="1113" y="1506"/>
                    <a:pt x="1132" y="1498"/>
                    <a:pt x="1147" y="1475"/>
                  </a:cubicBezTo>
                  <a:lnTo>
                    <a:pt x="1573" y="977"/>
                  </a:lnTo>
                  <a:cubicBezTo>
                    <a:pt x="1599" y="948"/>
                    <a:pt x="1599" y="902"/>
                    <a:pt x="1572" y="874"/>
                  </a:cubicBezTo>
                  <a:lnTo>
                    <a:pt x="752" y="25"/>
                  </a:lnTo>
                  <a:cubicBezTo>
                    <a:pt x="736" y="9"/>
                    <a:pt x="716" y="1"/>
                    <a:pt x="69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" name="Google Shape;321;p3"/>
            <p:cNvSpPr/>
            <p:nvPr/>
          </p:nvSpPr>
          <p:spPr>
            <a:xfrm>
              <a:off x="7795775" y="3303363"/>
              <a:ext cx="44075" cy="50125"/>
            </a:xfrm>
            <a:custGeom>
              <a:avLst/>
              <a:gdLst/>
              <a:ahLst/>
              <a:cxnLst/>
              <a:rect l="l" t="t" r="r" b="b"/>
              <a:pathLst>
                <a:path w="1763" h="2005" extrusionOk="0">
                  <a:moveTo>
                    <a:pt x="1674" y="0"/>
                  </a:moveTo>
                  <a:cubicBezTo>
                    <a:pt x="1652" y="0"/>
                    <a:pt x="1630" y="10"/>
                    <a:pt x="1615" y="28"/>
                  </a:cubicBezTo>
                  <a:lnTo>
                    <a:pt x="29" y="1875"/>
                  </a:lnTo>
                  <a:cubicBezTo>
                    <a:pt x="1" y="1907"/>
                    <a:pt x="4" y="1957"/>
                    <a:pt x="37" y="1986"/>
                  </a:cubicBezTo>
                  <a:cubicBezTo>
                    <a:pt x="52" y="1997"/>
                    <a:pt x="70" y="2004"/>
                    <a:pt x="88" y="2004"/>
                  </a:cubicBezTo>
                  <a:cubicBezTo>
                    <a:pt x="111" y="2004"/>
                    <a:pt x="134" y="1996"/>
                    <a:pt x="148" y="1978"/>
                  </a:cubicBezTo>
                  <a:lnTo>
                    <a:pt x="1733" y="129"/>
                  </a:lnTo>
                  <a:cubicBezTo>
                    <a:pt x="1763" y="97"/>
                    <a:pt x="1758" y="48"/>
                    <a:pt x="1725" y="20"/>
                  </a:cubicBezTo>
                  <a:cubicBezTo>
                    <a:pt x="1710" y="6"/>
                    <a:pt x="1692" y="0"/>
                    <a:pt x="16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" name="Google Shape;322;p3"/>
            <p:cNvSpPr/>
            <p:nvPr/>
          </p:nvSpPr>
          <p:spPr>
            <a:xfrm>
              <a:off x="7810175" y="3315938"/>
              <a:ext cx="37775" cy="42875"/>
            </a:xfrm>
            <a:custGeom>
              <a:avLst/>
              <a:gdLst/>
              <a:ahLst/>
              <a:cxnLst/>
              <a:rect l="l" t="t" r="r" b="b"/>
              <a:pathLst>
                <a:path w="1511" h="1715" extrusionOk="0">
                  <a:moveTo>
                    <a:pt x="1424" y="1"/>
                  </a:moveTo>
                  <a:cubicBezTo>
                    <a:pt x="1402" y="1"/>
                    <a:pt x="1380" y="10"/>
                    <a:pt x="1363" y="28"/>
                  </a:cubicBezTo>
                  <a:lnTo>
                    <a:pt x="28" y="1585"/>
                  </a:lnTo>
                  <a:cubicBezTo>
                    <a:pt x="0" y="1617"/>
                    <a:pt x="3" y="1667"/>
                    <a:pt x="36" y="1696"/>
                  </a:cubicBezTo>
                  <a:cubicBezTo>
                    <a:pt x="51" y="1708"/>
                    <a:pt x="69" y="1714"/>
                    <a:pt x="89" y="1714"/>
                  </a:cubicBezTo>
                  <a:cubicBezTo>
                    <a:pt x="110" y="1714"/>
                    <a:pt x="133" y="1706"/>
                    <a:pt x="148" y="1688"/>
                  </a:cubicBezTo>
                  <a:lnTo>
                    <a:pt x="1483" y="131"/>
                  </a:lnTo>
                  <a:cubicBezTo>
                    <a:pt x="1511" y="98"/>
                    <a:pt x="1508" y="49"/>
                    <a:pt x="1475" y="20"/>
                  </a:cubicBezTo>
                  <a:cubicBezTo>
                    <a:pt x="1460" y="7"/>
                    <a:pt x="1442" y="1"/>
                    <a:pt x="142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" name="Google Shape;323;p3"/>
            <p:cNvSpPr/>
            <p:nvPr/>
          </p:nvSpPr>
          <p:spPr>
            <a:xfrm>
              <a:off x="7661750" y="2655138"/>
              <a:ext cx="88100" cy="88100"/>
            </a:xfrm>
            <a:custGeom>
              <a:avLst/>
              <a:gdLst/>
              <a:ahLst/>
              <a:cxnLst/>
              <a:rect l="l" t="t" r="r" b="b"/>
              <a:pathLst>
                <a:path w="3524" h="3524" extrusionOk="0">
                  <a:moveTo>
                    <a:pt x="1762" y="1"/>
                  </a:moveTo>
                  <a:cubicBezTo>
                    <a:pt x="790" y="1"/>
                    <a:pt x="0" y="789"/>
                    <a:pt x="0" y="1762"/>
                  </a:cubicBezTo>
                  <a:cubicBezTo>
                    <a:pt x="0" y="2734"/>
                    <a:pt x="790" y="3524"/>
                    <a:pt x="1762" y="3524"/>
                  </a:cubicBezTo>
                  <a:cubicBezTo>
                    <a:pt x="2735" y="3524"/>
                    <a:pt x="3523" y="2734"/>
                    <a:pt x="3523" y="1762"/>
                  </a:cubicBezTo>
                  <a:cubicBezTo>
                    <a:pt x="3523" y="789"/>
                    <a:pt x="2735" y="1"/>
                    <a:pt x="17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" name="Google Shape;324;p3"/>
            <p:cNvSpPr/>
            <p:nvPr/>
          </p:nvSpPr>
          <p:spPr>
            <a:xfrm>
              <a:off x="7645225" y="2623563"/>
              <a:ext cx="142675" cy="135075"/>
            </a:xfrm>
            <a:custGeom>
              <a:avLst/>
              <a:gdLst/>
              <a:ahLst/>
              <a:cxnLst/>
              <a:rect l="l" t="t" r="r" b="b"/>
              <a:pathLst>
                <a:path w="5707" h="5403" extrusionOk="0">
                  <a:moveTo>
                    <a:pt x="2789" y="1"/>
                  </a:moveTo>
                  <a:cubicBezTo>
                    <a:pt x="2498" y="1"/>
                    <a:pt x="2203" y="48"/>
                    <a:pt x="1913" y="148"/>
                  </a:cubicBezTo>
                  <a:cubicBezTo>
                    <a:pt x="1230" y="382"/>
                    <a:pt x="681" y="867"/>
                    <a:pt x="363" y="1516"/>
                  </a:cubicBezTo>
                  <a:cubicBezTo>
                    <a:pt x="45" y="2162"/>
                    <a:pt x="1" y="2896"/>
                    <a:pt x="234" y="3578"/>
                  </a:cubicBezTo>
                  <a:cubicBezTo>
                    <a:pt x="470" y="4261"/>
                    <a:pt x="955" y="4810"/>
                    <a:pt x="1602" y="5126"/>
                  </a:cubicBezTo>
                  <a:cubicBezTo>
                    <a:pt x="1977" y="5311"/>
                    <a:pt x="2380" y="5403"/>
                    <a:pt x="2787" y="5403"/>
                  </a:cubicBezTo>
                  <a:cubicBezTo>
                    <a:pt x="3082" y="5403"/>
                    <a:pt x="3377" y="5354"/>
                    <a:pt x="3660" y="5256"/>
                  </a:cubicBezTo>
                  <a:cubicBezTo>
                    <a:pt x="3698" y="5242"/>
                    <a:pt x="3734" y="5229"/>
                    <a:pt x="3771" y="5215"/>
                  </a:cubicBezTo>
                  <a:cubicBezTo>
                    <a:pt x="3812" y="5200"/>
                    <a:pt x="3832" y="5156"/>
                    <a:pt x="3816" y="5115"/>
                  </a:cubicBezTo>
                  <a:cubicBezTo>
                    <a:pt x="3806" y="5083"/>
                    <a:pt x="3776" y="5063"/>
                    <a:pt x="3744" y="5063"/>
                  </a:cubicBezTo>
                  <a:cubicBezTo>
                    <a:pt x="3735" y="5063"/>
                    <a:pt x="3725" y="5065"/>
                    <a:pt x="3716" y="5069"/>
                  </a:cubicBezTo>
                  <a:cubicBezTo>
                    <a:pt x="3681" y="5083"/>
                    <a:pt x="3647" y="5095"/>
                    <a:pt x="3611" y="5108"/>
                  </a:cubicBezTo>
                  <a:cubicBezTo>
                    <a:pt x="3340" y="5201"/>
                    <a:pt x="3061" y="5248"/>
                    <a:pt x="2783" y="5248"/>
                  </a:cubicBezTo>
                  <a:cubicBezTo>
                    <a:pt x="2401" y="5248"/>
                    <a:pt x="2021" y="5160"/>
                    <a:pt x="1667" y="4987"/>
                  </a:cubicBezTo>
                  <a:cubicBezTo>
                    <a:pt x="1058" y="4689"/>
                    <a:pt x="601" y="4169"/>
                    <a:pt x="379" y="3527"/>
                  </a:cubicBezTo>
                  <a:cubicBezTo>
                    <a:pt x="158" y="2883"/>
                    <a:pt x="201" y="2193"/>
                    <a:pt x="501" y="1583"/>
                  </a:cubicBezTo>
                  <a:cubicBezTo>
                    <a:pt x="799" y="972"/>
                    <a:pt x="1317" y="517"/>
                    <a:pt x="1961" y="294"/>
                  </a:cubicBezTo>
                  <a:cubicBezTo>
                    <a:pt x="2233" y="201"/>
                    <a:pt x="2511" y="156"/>
                    <a:pt x="2784" y="156"/>
                  </a:cubicBezTo>
                  <a:cubicBezTo>
                    <a:pt x="3841" y="156"/>
                    <a:pt x="4831" y="820"/>
                    <a:pt x="5192" y="1875"/>
                  </a:cubicBezTo>
                  <a:cubicBezTo>
                    <a:pt x="5536" y="2878"/>
                    <a:pt x="5215" y="4002"/>
                    <a:pt x="4396" y="4672"/>
                  </a:cubicBezTo>
                  <a:cubicBezTo>
                    <a:pt x="4363" y="4700"/>
                    <a:pt x="4360" y="4749"/>
                    <a:pt x="4386" y="4782"/>
                  </a:cubicBezTo>
                  <a:cubicBezTo>
                    <a:pt x="4402" y="4800"/>
                    <a:pt x="4424" y="4810"/>
                    <a:pt x="4446" y="4810"/>
                  </a:cubicBezTo>
                  <a:cubicBezTo>
                    <a:pt x="4464" y="4810"/>
                    <a:pt x="4481" y="4804"/>
                    <a:pt x="4496" y="4792"/>
                  </a:cubicBezTo>
                  <a:cubicBezTo>
                    <a:pt x="5368" y="4081"/>
                    <a:pt x="5707" y="2888"/>
                    <a:pt x="5343" y="1824"/>
                  </a:cubicBezTo>
                  <a:cubicBezTo>
                    <a:pt x="4960" y="706"/>
                    <a:pt x="3910" y="1"/>
                    <a:pt x="27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" name="Google Shape;325;p3"/>
            <p:cNvSpPr/>
            <p:nvPr/>
          </p:nvSpPr>
          <p:spPr>
            <a:xfrm>
              <a:off x="7663475" y="2640963"/>
              <a:ext cx="108000" cy="100125"/>
            </a:xfrm>
            <a:custGeom>
              <a:avLst/>
              <a:gdLst/>
              <a:ahLst/>
              <a:cxnLst/>
              <a:rect l="l" t="t" r="r" b="b"/>
              <a:pathLst>
                <a:path w="4320" h="4005" extrusionOk="0">
                  <a:moveTo>
                    <a:pt x="2065" y="157"/>
                  </a:moveTo>
                  <a:cubicBezTo>
                    <a:pt x="2832" y="157"/>
                    <a:pt x="3549" y="640"/>
                    <a:pt x="3813" y="1402"/>
                  </a:cubicBezTo>
                  <a:cubicBezTo>
                    <a:pt x="4143" y="2364"/>
                    <a:pt x="3630" y="3417"/>
                    <a:pt x="2666" y="3747"/>
                  </a:cubicBezTo>
                  <a:cubicBezTo>
                    <a:pt x="2469" y="3814"/>
                    <a:pt x="2268" y="3846"/>
                    <a:pt x="2070" y="3846"/>
                  </a:cubicBezTo>
                  <a:cubicBezTo>
                    <a:pt x="1303" y="3846"/>
                    <a:pt x="583" y="3364"/>
                    <a:pt x="321" y="2600"/>
                  </a:cubicBezTo>
                  <a:cubicBezTo>
                    <a:pt x="161" y="2134"/>
                    <a:pt x="192" y="1633"/>
                    <a:pt x="410" y="1190"/>
                  </a:cubicBezTo>
                  <a:cubicBezTo>
                    <a:pt x="626" y="748"/>
                    <a:pt x="1001" y="415"/>
                    <a:pt x="1468" y="256"/>
                  </a:cubicBezTo>
                  <a:cubicBezTo>
                    <a:pt x="1665" y="189"/>
                    <a:pt x="1865" y="157"/>
                    <a:pt x="2065" y="157"/>
                  </a:cubicBezTo>
                  <a:close/>
                  <a:moveTo>
                    <a:pt x="2067" y="0"/>
                  </a:moveTo>
                  <a:cubicBezTo>
                    <a:pt x="1852" y="0"/>
                    <a:pt x="1633" y="35"/>
                    <a:pt x="1419" y="109"/>
                  </a:cubicBezTo>
                  <a:cubicBezTo>
                    <a:pt x="913" y="283"/>
                    <a:pt x="505" y="643"/>
                    <a:pt x="271" y="1123"/>
                  </a:cubicBezTo>
                  <a:cubicBezTo>
                    <a:pt x="35" y="1603"/>
                    <a:pt x="0" y="2147"/>
                    <a:pt x="174" y="2652"/>
                  </a:cubicBezTo>
                  <a:cubicBezTo>
                    <a:pt x="459" y="3483"/>
                    <a:pt x="1237" y="4004"/>
                    <a:pt x="2068" y="4004"/>
                  </a:cubicBezTo>
                  <a:cubicBezTo>
                    <a:pt x="2283" y="4004"/>
                    <a:pt x="2502" y="3970"/>
                    <a:pt x="2717" y="3896"/>
                  </a:cubicBezTo>
                  <a:cubicBezTo>
                    <a:pt x="3761" y="3540"/>
                    <a:pt x="4320" y="2398"/>
                    <a:pt x="3961" y="1354"/>
                  </a:cubicBezTo>
                  <a:cubicBezTo>
                    <a:pt x="3678" y="524"/>
                    <a:pt x="2898" y="0"/>
                    <a:pt x="20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6" name="Google Shape;326;p3"/>
            <p:cNvSpPr/>
            <p:nvPr/>
          </p:nvSpPr>
          <p:spPr>
            <a:xfrm>
              <a:off x="7738300" y="2740513"/>
              <a:ext cx="67375" cy="83800"/>
            </a:xfrm>
            <a:custGeom>
              <a:avLst/>
              <a:gdLst/>
              <a:ahLst/>
              <a:cxnLst/>
              <a:rect l="l" t="t" r="r" b="b"/>
              <a:pathLst>
                <a:path w="2695" h="3352" extrusionOk="0">
                  <a:moveTo>
                    <a:pt x="811" y="1"/>
                  </a:moveTo>
                  <a:cubicBezTo>
                    <a:pt x="796" y="1"/>
                    <a:pt x="782" y="5"/>
                    <a:pt x="769" y="14"/>
                  </a:cubicBezTo>
                  <a:cubicBezTo>
                    <a:pt x="732" y="38"/>
                    <a:pt x="722" y="86"/>
                    <a:pt x="747" y="124"/>
                  </a:cubicBezTo>
                  <a:lnTo>
                    <a:pt x="2410" y="2647"/>
                  </a:lnTo>
                  <a:cubicBezTo>
                    <a:pt x="2518" y="2808"/>
                    <a:pt x="2472" y="3029"/>
                    <a:pt x="2310" y="3135"/>
                  </a:cubicBezTo>
                  <a:cubicBezTo>
                    <a:pt x="2250" y="3176"/>
                    <a:pt x="2183" y="3195"/>
                    <a:pt x="2116" y="3195"/>
                  </a:cubicBezTo>
                  <a:cubicBezTo>
                    <a:pt x="2001" y="3195"/>
                    <a:pt x="1887" y="3138"/>
                    <a:pt x="1820" y="3035"/>
                  </a:cubicBezTo>
                  <a:lnTo>
                    <a:pt x="157" y="512"/>
                  </a:lnTo>
                  <a:cubicBezTo>
                    <a:pt x="141" y="489"/>
                    <a:pt x="116" y="476"/>
                    <a:pt x="90" y="476"/>
                  </a:cubicBezTo>
                  <a:cubicBezTo>
                    <a:pt x="76" y="476"/>
                    <a:pt x="62" y="480"/>
                    <a:pt x="48" y="489"/>
                  </a:cubicBezTo>
                  <a:cubicBezTo>
                    <a:pt x="11" y="514"/>
                    <a:pt x="1" y="561"/>
                    <a:pt x="26" y="599"/>
                  </a:cubicBezTo>
                  <a:lnTo>
                    <a:pt x="1689" y="3122"/>
                  </a:lnTo>
                  <a:cubicBezTo>
                    <a:pt x="1764" y="3235"/>
                    <a:pt x="1879" y="3314"/>
                    <a:pt x="2013" y="3340"/>
                  </a:cubicBezTo>
                  <a:cubicBezTo>
                    <a:pt x="2048" y="3347"/>
                    <a:pt x="2082" y="3352"/>
                    <a:pt x="2116" y="3352"/>
                  </a:cubicBezTo>
                  <a:cubicBezTo>
                    <a:pt x="2215" y="3352"/>
                    <a:pt x="2311" y="3322"/>
                    <a:pt x="2395" y="3267"/>
                  </a:cubicBezTo>
                  <a:cubicBezTo>
                    <a:pt x="2631" y="3111"/>
                    <a:pt x="2695" y="2796"/>
                    <a:pt x="2541" y="2560"/>
                  </a:cubicBezTo>
                  <a:lnTo>
                    <a:pt x="878" y="37"/>
                  </a:lnTo>
                  <a:cubicBezTo>
                    <a:pt x="862" y="14"/>
                    <a:pt x="836" y="1"/>
                    <a:pt x="8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7" name="Google Shape;327;p3"/>
            <p:cNvSpPr/>
            <p:nvPr/>
          </p:nvSpPr>
          <p:spPr>
            <a:xfrm>
              <a:off x="7698075" y="2656263"/>
              <a:ext cx="19175" cy="7550"/>
            </a:xfrm>
            <a:custGeom>
              <a:avLst/>
              <a:gdLst/>
              <a:ahLst/>
              <a:cxnLst/>
              <a:rect l="l" t="t" r="r" b="b"/>
              <a:pathLst>
                <a:path w="767" h="302" extrusionOk="0">
                  <a:moveTo>
                    <a:pt x="533" y="0"/>
                  </a:moveTo>
                  <a:cubicBezTo>
                    <a:pt x="266" y="0"/>
                    <a:pt x="53" y="154"/>
                    <a:pt x="43" y="162"/>
                  </a:cubicBezTo>
                  <a:cubicBezTo>
                    <a:pt x="9" y="187"/>
                    <a:pt x="1" y="236"/>
                    <a:pt x="27" y="270"/>
                  </a:cubicBezTo>
                  <a:cubicBezTo>
                    <a:pt x="43" y="292"/>
                    <a:pt x="66" y="302"/>
                    <a:pt x="91" y="302"/>
                  </a:cubicBezTo>
                  <a:cubicBezTo>
                    <a:pt x="107" y="302"/>
                    <a:pt x="124" y="297"/>
                    <a:pt x="134" y="287"/>
                  </a:cubicBezTo>
                  <a:cubicBezTo>
                    <a:pt x="136" y="285"/>
                    <a:pt x="315" y="157"/>
                    <a:pt x="532" y="157"/>
                  </a:cubicBezTo>
                  <a:cubicBezTo>
                    <a:pt x="573" y="157"/>
                    <a:pt x="615" y="161"/>
                    <a:pt x="658" y="172"/>
                  </a:cubicBezTo>
                  <a:cubicBezTo>
                    <a:pt x="665" y="174"/>
                    <a:pt x="673" y="176"/>
                    <a:pt x="680" y="176"/>
                  </a:cubicBezTo>
                  <a:cubicBezTo>
                    <a:pt x="715" y="176"/>
                    <a:pt x="745" y="152"/>
                    <a:pt x="755" y="118"/>
                  </a:cubicBezTo>
                  <a:cubicBezTo>
                    <a:pt x="766" y="74"/>
                    <a:pt x="740" y="31"/>
                    <a:pt x="699" y="21"/>
                  </a:cubicBezTo>
                  <a:cubicBezTo>
                    <a:pt x="642" y="7"/>
                    <a:pt x="586" y="0"/>
                    <a:pt x="533" y="0"/>
                  </a:cubicBezTo>
                  <a:close/>
                </a:path>
              </a:pathLst>
            </a:custGeom>
            <a:solidFill>
              <a:srgbClr val="445D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8" name="Google Shape;328;p3"/>
            <p:cNvSpPr/>
            <p:nvPr/>
          </p:nvSpPr>
          <p:spPr>
            <a:xfrm>
              <a:off x="7727000" y="2661188"/>
              <a:ext cx="25100" cy="53125"/>
            </a:xfrm>
            <a:custGeom>
              <a:avLst/>
              <a:gdLst/>
              <a:ahLst/>
              <a:cxnLst/>
              <a:rect l="l" t="t" r="r" b="b"/>
              <a:pathLst>
                <a:path w="1004" h="2125" extrusionOk="0">
                  <a:moveTo>
                    <a:pt x="89" y="1"/>
                  </a:moveTo>
                  <a:cubicBezTo>
                    <a:pt x="60" y="1"/>
                    <a:pt x="32" y="17"/>
                    <a:pt x="19" y="46"/>
                  </a:cubicBezTo>
                  <a:cubicBezTo>
                    <a:pt x="1" y="83"/>
                    <a:pt x="17" y="131"/>
                    <a:pt x="55" y="149"/>
                  </a:cubicBezTo>
                  <a:cubicBezTo>
                    <a:pt x="60" y="152"/>
                    <a:pt x="553" y="390"/>
                    <a:pt x="725" y="893"/>
                  </a:cubicBezTo>
                  <a:cubicBezTo>
                    <a:pt x="840" y="1225"/>
                    <a:pt x="791" y="1602"/>
                    <a:pt x="582" y="2012"/>
                  </a:cubicBezTo>
                  <a:cubicBezTo>
                    <a:pt x="563" y="2051"/>
                    <a:pt x="577" y="2095"/>
                    <a:pt x="617" y="2117"/>
                  </a:cubicBezTo>
                  <a:cubicBezTo>
                    <a:pt x="627" y="2122"/>
                    <a:pt x="640" y="2125"/>
                    <a:pt x="651" y="2125"/>
                  </a:cubicBezTo>
                  <a:cubicBezTo>
                    <a:pt x="679" y="2125"/>
                    <a:pt x="707" y="2110"/>
                    <a:pt x="723" y="2082"/>
                  </a:cubicBezTo>
                  <a:cubicBezTo>
                    <a:pt x="953" y="1632"/>
                    <a:pt x="1004" y="1214"/>
                    <a:pt x="876" y="840"/>
                  </a:cubicBezTo>
                  <a:cubicBezTo>
                    <a:pt x="681" y="275"/>
                    <a:pt x="145" y="18"/>
                    <a:pt x="124" y="8"/>
                  </a:cubicBezTo>
                  <a:cubicBezTo>
                    <a:pt x="112" y="3"/>
                    <a:pt x="101" y="1"/>
                    <a:pt x="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9" name="Google Shape;329;p3"/>
            <p:cNvSpPr/>
            <p:nvPr/>
          </p:nvSpPr>
          <p:spPr>
            <a:xfrm>
              <a:off x="7633775" y="2649713"/>
              <a:ext cx="165600" cy="185250"/>
            </a:xfrm>
            <a:custGeom>
              <a:avLst/>
              <a:gdLst/>
              <a:ahLst/>
              <a:cxnLst/>
              <a:rect l="l" t="t" r="r" b="b"/>
              <a:pathLst>
                <a:path w="6624" h="7410" extrusionOk="0">
                  <a:moveTo>
                    <a:pt x="1112" y="1"/>
                  </a:moveTo>
                  <a:cubicBezTo>
                    <a:pt x="1090" y="1"/>
                    <a:pt x="1068" y="10"/>
                    <a:pt x="1052" y="28"/>
                  </a:cubicBezTo>
                  <a:cubicBezTo>
                    <a:pt x="733" y="393"/>
                    <a:pt x="0" y="1368"/>
                    <a:pt x="94" y="2481"/>
                  </a:cubicBezTo>
                  <a:cubicBezTo>
                    <a:pt x="149" y="3143"/>
                    <a:pt x="493" y="3739"/>
                    <a:pt x="1116" y="4250"/>
                  </a:cubicBezTo>
                  <a:cubicBezTo>
                    <a:pt x="1817" y="4827"/>
                    <a:pt x="2562" y="4959"/>
                    <a:pt x="3097" y="4959"/>
                  </a:cubicBezTo>
                  <a:cubicBezTo>
                    <a:pt x="3434" y="4959"/>
                    <a:pt x="3689" y="4906"/>
                    <a:pt x="3797" y="4880"/>
                  </a:cubicBezTo>
                  <a:cubicBezTo>
                    <a:pt x="4002" y="5189"/>
                    <a:pt x="5145" y="6920"/>
                    <a:pt x="5216" y="7043"/>
                  </a:cubicBezTo>
                  <a:cubicBezTo>
                    <a:pt x="5386" y="7333"/>
                    <a:pt x="5601" y="7403"/>
                    <a:pt x="5753" y="7410"/>
                  </a:cubicBezTo>
                  <a:lnTo>
                    <a:pt x="5781" y="7410"/>
                  </a:lnTo>
                  <a:cubicBezTo>
                    <a:pt x="6060" y="7410"/>
                    <a:pt x="6355" y="7216"/>
                    <a:pt x="6599" y="6881"/>
                  </a:cubicBezTo>
                  <a:cubicBezTo>
                    <a:pt x="6624" y="6846"/>
                    <a:pt x="6615" y="6797"/>
                    <a:pt x="6581" y="6772"/>
                  </a:cubicBezTo>
                  <a:cubicBezTo>
                    <a:pt x="6567" y="6763"/>
                    <a:pt x="6552" y="6758"/>
                    <a:pt x="6536" y="6758"/>
                  </a:cubicBezTo>
                  <a:cubicBezTo>
                    <a:pt x="6512" y="6758"/>
                    <a:pt x="6488" y="6769"/>
                    <a:pt x="6473" y="6790"/>
                  </a:cubicBezTo>
                  <a:cubicBezTo>
                    <a:pt x="6262" y="7085"/>
                    <a:pt x="6004" y="7256"/>
                    <a:pt x="5782" y="7256"/>
                  </a:cubicBezTo>
                  <a:cubicBezTo>
                    <a:pt x="5776" y="7256"/>
                    <a:pt x="5769" y="7256"/>
                    <a:pt x="5763" y="7256"/>
                  </a:cubicBezTo>
                  <a:cubicBezTo>
                    <a:pt x="5601" y="7249"/>
                    <a:pt x="5460" y="7149"/>
                    <a:pt x="5354" y="6967"/>
                  </a:cubicBezTo>
                  <a:cubicBezTo>
                    <a:pt x="5272" y="6828"/>
                    <a:pt x="3953" y="4832"/>
                    <a:pt x="3897" y="4749"/>
                  </a:cubicBezTo>
                  <a:cubicBezTo>
                    <a:pt x="3883" y="4726"/>
                    <a:pt x="3859" y="4714"/>
                    <a:pt x="3833" y="4714"/>
                  </a:cubicBezTo>
                  <a:cubicBezTo>
                    <a:pt x="3826" y="4714"/>
                    <a:pt x="3818" y="4715"/>
                    <a:pt x="3810" y="4718"/>
                  </a:cubicBezTo>
                  <a:cubicBezTo>
                    <a:pt x="3803" y="4720"/>
                    <a:pt x="3520" y="4806"/>
                    <a:pt x="3098" y="4806"/>
                  </a:cubicBezTo>
                  <a:cubicBezTo>
                    <a:pt x="2591" y="4806"/>
                    <a:pt x="1884" y="4681"/>
                    <a:pt x="1216" y="4133"/>
                  </a:cubicBezTo>
                  <a:cubicBezTo>
                    <a:pt x="626" y="3649"/>
                    <a:pt x="300" y="3087"/>
                    <a:pt x="249" y="2469"/>
                  </a:cubicBezTo>
                  <a:cubicBezTo>
                    <a:pt x="159" y="1385"/>
                    <a:pt x="931" y="405"/>
                    <a:pt x="1172" y="129"/>
                  </a:cubicBezTo>
                  <a:cubicBezTo>
                    <a:pt x="1200" y="97"/>
                    <a:pt x="1196" y="47"/>
                    <a:pt x="1164" y="20"/>
                  </a:cubicBezTo>
                  <a:cubicBezTo>
                    <a:pt x="1149" y="7"/>
                    <a:pt x="1131" y="1"/>
                    <a:pt x="11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0" name="Google Shape;330;p3"/>
            <p:cNvSpPr/>
            <p:nvPr/>
          </p:nvSpPr>
          <p:spPr>
            <a:xfrm>
              <a:off x="8278400" y="3960113"/>
              <a:ext cx="92525" cy="202450"/>
            </a:xfrm>
            <a:custGeom>
              <a:avLst/>
              <a:gdLst/>
              <a:ahLst/>
              <a:cxnLst/>
              <a:rect l="l" t="t" r="r" b="b"/>
              <a:pathLst>
                <a:path w="3701" h="8098" extrusionOk="0">
                  <a:moveTo>
                    <a:pt x="1481" y="1"/>
                  </a:moveTo>
                  <a:lnTo>
                    <a:pt x="1" y="2867"/>
                  </a:lnTo>
                  <a:cubicBezTo>
                    <a:pt x="1" y="2867"/>
                    <a:pt x="740" y="3412"/>
                    <a:pt x="974" y="4564"/>
                  </a:cubicBezTo>
                  <a:cubicBezTo>
                    <a:pt x="1207" y="5715"/>
                    <a:pt x="823" y="7101"/>
                    <a:pt x="823" y="7101"/>
                  </a:cubicBezTo>
                  <a:lnTo>
                    <a:pt x="3335" y="8097"/>
                  </a:lnTo>
                  <a:lnTo>
                    <a:pt x="2967" y="7293"/>
                  </a:lnTo>
                  <a:lnTo>
                    <a:pt x="3586" y="7019"/>
                  </a:lnTo>
                  <a:lnTo>
                    <a:pt x="3177" y="6318"/>
                  </a:lnTo>
                  <a:lnTo>
                    <a:pt x="3701" y="5931"/>
                  </a:lnTo>
                  <a:lnTo>
                    <a:pt x="3127" y="5534"/>
                  </a:lnTo>
                  <a:lnTo>
                    <a:pt x="3668" y="4902"/>
                  </a:lnTo>
                  <a:lnTo>
                    <a:pt x="3034" y="4395"/>
                  </a:lnTo>
                  <a:lnTo>
                    <a:pt x="3504" y="3866"/>
                  </a:lnTo>
                  <a:lnTo>
                    <a:pt x="2847" y="3568"/>
                  </a:lnTo>
                  <a:lnTo>
                    <a:pt x="3201" y="3063"/>
                  </a:lnTo>
                  <a:lnTo>
                    <a:pt x="2693" y="2803"/>
                  </a:lnTo>
                  <a:lnTo>
                    <a:pt x="2898" y="2368"/>
                  </a:lnTo>
                  <a:lnTo>
                    <a:pt x="2344" y="2221"/>
                  </a:lnTo>
                  <a:lnTo>
                    <a:pt x="2501" y="1525"/>
                  </a:lnTo>
                  <a:lnTo>
                    <a:pt x="2008" y="1490"/>
                  </a:lnTo>
                  <a:lnTo>
                    <a:pt x="2156" y="935"/>
                  </a:lnTo>
                  <a:lnTo>
                    <a:pt x="1633" y="827"/>
                  </a:lnTo>
                  <a:lnTo>
                    <a:pt x="148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1" name="Google Shape;331;p3"/>
            <p:cNvSpPr/>
            <p:nvPr/>
          </p:nvSpPr>
          <p:spPr>
            <a:xfrm>
              <a:off x="8271525" y="3939213"/>
              <a:ext cx="117525" cy="188450"/>
            </a:xfrm>
            <a:custGeom>
              <a:avLst/>
              <a:gdLst/>
              <a:ahLst/>
              <a:cxnLst/>
              <a:rect l="l" t="t" r="r" b="b"/>
              <a:pathLst>
                <a:path w="4701" h="7538" extrusionOk="0">
                  <a:moveTo>
                    <a:pt x="833" y="316"/>
                  </a:moveTo>
                  <a:lnTo>
                    <a:pt x="1089" y="871"/>
                  </a:lnTo>
                  <a:cubicBezTo>
                    <a:pt x="1101" y="899"/>
                    <a:pt x="1127" y="917"/>
                    <a:pt x="1158" y="917"/>
                  </a:cubicBezTo>
                  <a:cubicBezTo>
                    <a:pt x="1160" y="917"/>
                    <a:pt x="1161" y="917"/>
                    <a:pt x="1162" y="917"/>
                  </a:cubicBezTo>
                  <a:lnTo>
                    <a:pt x="1613" y="896"/>
                  </a:lnTo>
                  <a:lnTo>
                    <a:pt x="1610" y="1387"/>
                  </a:lnTo>
                  <a:cubicBezTo>
                    <a:pt x="1610" y="1410"/>
                    <a:pt x="1620" y="1433"/>
                    <a:pt x="1638" y="1446"/>
                  </a:cubicBezTo>
                  <a:cubicBezTo>
                    <a:pt x="1650" y="1458"/>
                    <a:pt x="1668" y="1464"/>
                    <a:pt x="1686" y="1464"/>
                  </a:cubicBezTo>
                  <a:cubicBezTo>
                    <a:pt x="1691" y="1464"/>
                    <a:pt x="1696" y="1464"/>
                    <a:pt x="1701" y="1463"/>
                  </a:cubicBezTo>
                  <a:lnTo>
                    <a:pt x="2098" y="1392"/>
                  </a:lnTo>
                  <a:lnTo>
                    <a:pt x="2118" y="2015"/>
                  </a:lnTo>
                  <a:cubicBezTo>
                    <a:pt x="2119" y="2057"/>
                    <a:pt x="2152" y="2090"/>
                    <a:pt x="2195" y="2090"/>
                  </a:cubicBezTo>
                  <a:lnTo>
                    <a:pt x="2676" y="2093"/>
                  </a:lnTo>
                  <a:lnTo>
                    <a:pt x="2604" y="2472"/>
                  </a:lnTo>
                  <a:cubicBezTo>
                    <a:pt x="2596" y="2513"/>
                    <a:pt x="2622" y="2552"/>
                    <a:pt x="2663" y="2562"/>
                  </a:cubicBezTo>
                  <a:lnTo>
                    <a:pt x="3134" y="2669"/>
                  </a:lnTo>
                  <a:lnTo>
                    <a:pt x="2947" y="3164"/>
                  </a:lnTo>
                  <a:cubicBezTo>
                    <a:pt x="2939" y="3183"/>
                    <a:pt x="2940" y="3208"/>
                    <a:pt x="2953" y="3229"/>
                  </a:cubicBezTo>
                  <a:cubicBezTo>
                    <a:pt x="2965" y="3249"/>
                    <a:pt x="2986" y="3263"/>
                    <a:pt x="3007" y="3267"/>
                  </a:cubicBezTo>
                  <a:lnTo>
                    <a:pt x="3614" y="3372"/>
                  </a:lnTo>
                  <a:lnTo>
                    <a:pt x="3340" y="3909"/>
                  </a:lnTo>
                  <a:cubicBezTo>
                    <a:pt x="3330" y="3927"/>
                    <a:pt x="3330" y="3950"/>
                    <a:pt x="3335" y="3970"/>
                  </a:cubicBezTo>
                  <a:cubicBezTo>
                    <a:pt x="3342" y="3991"/>
                    <a:pt x="3356" y="4007"/>
                    <a:pt x="3376" y="4016"/>
                  </a:cubicBezTo>
                  <a:lnTo>
                    <a:pt x="4045" y="4314"/>
                  </a:lnTo>
                  <a:lnTo>
                    <a:pt x="3712" y="4991"/>
                  </a:lnTo>
                  <a:cubicBezTo>
                    <a:pt x="3702" y="5010"/>
                    <a:pt x="3702" y="5033"/>
                    <a:pt x="3710" y="5053"/>
                  </a:cubicBezTo>
                  <a:cubicBezTo>
                    <a:pt x="3719" y="5074"/>
                    <a:pt x="3735" y="5091"/>
                    <a:pt x="3756" y="5099"/>
                  </a:cubicBezTo>
                  <a:lnTo>
                    <a:pt x="4307" y="5302"/>
                  </a:lnTo>
                  <a:lnTo>
                    <a:pt x="3964" y="5721"/>
                  </a:lnTo>
                  <a:cubicBezTo>
                    <a:pt x="3938" y="5753"/>
                    <a:pt x="3940" y="5797"/>
                    <a:pt x="3969" y="5826"/>
                  </a:cubicBezTo>
                  <a:lnTo>
                    <a:pt x="4479" y="6342"/>
                  </a:lnTo>
                  <a:lnTo>
                    <a:pt x="4014" y="6706"/>
                  </a:lnTo>
                  <a:cubicBezTo>
                    <a:pt x="3997" y="6721"/>
                    <a:pt x="3987" y="6739"/>
                    <a:pt x="3986" y="6760"/>
                  </a:cubicBezTo>
                  <a:cubicBezTo>
                    <a:pt x="3982" y="6780"/>
                    <a:pt x="3989" y="6801"/>
                    <a:pt x="4002" y="6818"/>
                  </a:cubicBezTo>
                  <a:lnTo>
                    <a:pt x="4436" y="7357"/>
                  </a:lnTo>
                  <a:lnTo>
                    <a:pt x="2016" y="7049"/>
                  </a:lnTo>
                  <a:cubicBezTo>
                    <a:pt x="2014" y="6744"/>
                    <a:pt x="1978" y="5526"/>
                    <a:pt x="1521" y="4589"/>
                  </a:cubicBezTo>
                  <a:cubicBezTo>
                    <a:pt x="1074" y="3671"/>
                    <a:pt x="384" y="3278"/>
                    <a:pt x="176" y="3175"/>
                  </a:cubicBezTo>
                  <a:lnTo>
                    <a:pt x="833" y="316"/>
                  </a:lnTo>
                  <a:close/>
                  <a:moveTo>
                    <a:pt x="811" y="0"/>
                  </a:moveTo>
                  <a:cubicBezTo>
                    <a:pt x="807" y="0"/>
                    <a:pt x="804" y="0"/>
                    <a:pt x="800" y="1"/>
                  </a:cubicBezTo>
                  <a:cubicBezTo>
                    <a:pt x="767" y="3"/>
                    <a:pt x="741" y="27"/>
                    <a:pt x="733" y="60"/>
                  </a:cubicBezTo>
                  <a:lnTo>
                    <a:pt x="9" y="3204"/>
                  </a:lnTo>
                  <a:cubicBezTo>
                    <a:pt x="1" y="3241"/>
                    <a:pt x="22" y="3280"/>
                    <a:pt x="56" y="3295"/>
                  </a:cubicBezTo>
                  <a:cubicBezTo>
                    <a:pt x="64" y="3296"/>
                    <a:pt x="889" y="3645"/>
                    <a:pt x="1382" y="4658"/>
                  </a:cubicBezTo>
                  <a:cubicBezTo>
                    <a:pt x="1882" y="5682"/>
                    <a:pt x="1860" y="7103"/>
                    <a:pt x="1860" y="7116"/>
                  </a:cubicBezTo>
                  <a:cubicBezTo>
                    <a:pt x="1859" y="7157"/>
                    <a:pt x="1890" y="7193"/>
                    <a:pt x="1929" y="7196"/>
                  </a:cubicBezTo>
                  <a:lnTo>
                    <a:pt x="4608" y="7537"/>
                  </a:lnTo>
                  <a:lnTo>
                    <a:pt x="4618" y="7537"/>
                  </a:lnTo>
                  <a:cubicBezTo>
                    <a:pt x="4644" y="7537"/>
                    <a:pt x="4671" y="7521"/>
                    <a:pt x="4685" y="7501"/>
                  </a:cubicBezTo>
                  <a:cubicBezTo>
                    <a:pt x="4700" y="7475"/>
                    <a:pt x="4697" y="7440"/>
                    <a:pt x="4677" y="7416"/>
                  </a:cubicBezTo>
                  <a:lnTo>
                    <a:pt x="4171" y="6788"/>
                  </a:lnTo>
                  <a:lnTo>
                    <a:pt x="4643" y="6418"/>
                  </a:lnTo>
                  <a:cubicBezTo>
                    <a:pt x="4661" y="6403"/>
                    <a:pt x="4671" y="6383"/>
                    <a:pt x="4672" y="6361"/>
                  </a:cubicBezTo>
                  <a:cubicBezTo>
                    <a:pt x="4676" y="6338"/>
                    <a:pt x="4667" y="6318"/>
                    <a:pt x="4651" y="6302"/>
                  </a:cubicBezTo>
                  <a:lnTo>
                    <a:pt x="4128" y="5772"/>
                  </a:lnTo>
                  <a:lnTo>
                    <a:pt x="4495" y="5322"/>
                  </a:lnTo>
                  <a:cubicBezTo>
                    <a:pt x="4512" y="5304"/>
                    <a:pt x="4515" y="5277"/>
                    <a:pt x="4508" y="5253"/>
                  </a:cubicBezTo>
                  <a:cubicBezTo>
                    <a:pt x="4500" y="5228"/>
                    <a:pt x="4484" y="5207"/>
                    <a:pt x="4459" y="5199"/>
                  </a:cubicBezTo>
                  <a:lnTo>
                    <a:pt x="3889" y="4987"/>
                  </a:lnTo>
                  <a:lnTo>
                    <a:pt x="4218" y="4319"/>
                  </a:lnTo>
                  <a:cubicBezTo>
                    <a:pt x="4228" y="4297"/>
                    <a:pt x="4228" y="4278"/>
                    <a:pt x="4222" y="4256"/>
                  </a:cubicBezTo>
                  <a:cubicBezTo>
                    <a:pt x="4217" y="4237"/>
                    <a:pt x="4200" y="4220"/>
                    <a:pt x="4181" y="4212"/>
                  </a:cubicBezTo>
                  <a:lnTo>
                    <a:pt x="3515" y="3912"/>
                  </a:lnTo>
                  <a:lnTo>
                    <a:pt x="3802" y="3354"/>
                  </a:lnTo>
                  <a:cubicBezTo>
                    <a:pt x="3812" y="3332"/>
                    <a:pt x="3815" y="3306"/>
                    <a:pt x="3802" y="3285"/>
                  </a:cubicBezTo>
                  <a:cubicBezTo>
                    <a:pt x="3791" y="3262"/>
                    <a:pt x="3769" y="3245"/>
                    <a:pt x="3745" y="3241"/>
                  </a:cubicBezTo>
                  <a:lnTo>
                    <a:pt x="3127" y="3134"/>
                  </a:lnTo>
                  <a:lnTo>
                    <a:pt x="3311" y="2646"/>
                  </a:lnTo>
                  <a:cubicBezTo>
                    <a:pt x="3319" y="2623"/>
                    <a:pt x="3317" y="2600"/>
                    <a:pt x="3307" y="2580"/>
                  </a:cubicBezTo>
                  <a:cubicBezTo>
                    <a:pt x="3296" y="2559"/>
                    <a:pt x="3278" y="2544"/>
                    <a:pt x="3255" y="2541"/>
                  </a:cubicBezTo>
                  <a:lnTo>
                    <a:pt x="2771" y="2433"/>
                  </a:lnTo>
                  <a:lnTo>
                    <a:pt x="2849" y="2034"/>
                  </a:lnTo>
                  <a:cubicBezTo>
                    <a:pt x="2852" y="2012"/>
                    <a:pt x="2847" y="1990"/>
                    <a:pt x="2832" y="1971"/>
                  </a:cubicBezTo>
                  <a:cubicBezTo>
                    <a:pt x="2817" y="1953"/>
                    <a:pt x="2794" y="1943"/>
                    <a:pt x="2773" y="1943"/>
                  </a:cubicBezTo>
                  <a:lnTo>
                    <a:pt x="2273" y="1938"/>
                  </a:lnTo>
                  <a:lnTo>
                    <a:pt x="2254" y="1299"/>
                  </a:lnTo>
                  <a:cubicBezTo>
                    <a:pt x="2254" y="1277"/>
                    <a:pt x="2244" y="1256"/>
                    <a:pt x="2226" y="1241"/>
                  </a:cubicBezTo>
                  <a:cubicBezTo>
                    <a:pt x="2211" y="1231"/>
                    <a:pt x="2193" y="1224"/>
                    <a:pt x="2174" y="1224"/>
                  </a:cubicBezTo>
                  <a:cubicBezTo>
                    <a:pt x="2170" y="1224"/>
                    <a:pt x="2166" y="1224"/>
                    <a:pt x="2162" y="1225"/>
                  </a:cubicBezTo>
                  <a:lnTo>
                    <a:pt x="1769" y="1297"/>
                  </a:lnTo>
                  <a:lnTo>
                    <a:pt x="1774" y="815"/>
                  </a:lnTo>
                  <a:cubicBezTo>
                    <a:pt x="1774" y="794"/>
                    <a:pt x="1764" y="773"/>
                    <a:pt x="1749" y="758"/>
                  </a:cubicBezTo>
                  <a:cubicBezTo>
                    <a:pt x="1736" y="744"/>
                    <a:pt x="1718" y="736"/>
                    <a:pt x="1700" y="736"/>
                  </a:cubicBezTo>
                  <a:cubicBezTo>
                    <a:pt x="1697" y="736"/>
                    <a:pt x="1694" y="736"/>
                    <a:pt x="1692" y="737"/>
                  </a:cubicBezTo>
                  <a:lnTo>
                    <a:pt x="1210" y="758"/>
                  </a:lnTo>
                  <a:lnTo>
                    <a:pt x="880" y="45"/>
                  </a:lnTo>
                  <a:cubicBezTo>
                    <a:pt x="867" y="19"/>
                    <a:pt x="841" y="0"/>
                    <a:pt x="811" y="0"/>
                  </a:cubicBezTo>
                  <a:close/>
                </a:path>
              </a:pathLst>
            </a:custGeom>
            <a:solidFill>
              <a:srgbClr val="445D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2" name="Google Shape;332;p3"/>
            <p:cNvSpPr/>
            <p:nvPr/>
          </p:nvSpPr>
          <p:spPr>
            <a:xfrm>
              <a:off x="8289925" y="3941113"/>
              <a:ext cx="97075" cy="184575"/>
            </a:xfrm>
            <a:custGeom>
              <a:avLst/>
              <a:gdLst/>
              <a:ahLst/>
              <a:cxnLst/>
              <a:rect l="l" t="t" r="r" b="b"/>
              <a:pathLst>
                <a:path w="3883" h="7383" extrusionOk="0">
                  <a:moveTo>
                    <a:pt x="72" y="0"/>
                  </a:moveTo>
                  <a:lnTo>
                    <a:pt x="0" y="335"/>
                  </a:lnTo>
                  <a:lnTo>
                    <a:pt x="279" y="1059"/>
                  </a:lnTo>
                  <a:lnTo>
                    <a:pt x="748" y="993"/>
                  </a:lnTo>
                  <a:lnTo>
                    <a:pt x="731" y="1605"/>
                  </a:lnTo>
                  <a:lnTo>
                    <a:pt x="1198" y="1521"/>
                  </a:lnTo>
                  <a:lnTo>
                    <a:pt x="1252" y="2160"/>
                  </a:lnTo>
                  <a:lnTo>
                    <a:pt x="1755" y="2173"/>
                  </a:lnTo>
                  <a:lnTo>
                    <a:pt x="1695" y="2645"/>
                  </a:lnTo>
                  <a:lnTo>
                    <a:pt x="2230" y="2714"/>
                  </a:lnTo>
                  <a:lnTo>
                    <a:pt x="2001" y="3301"/>
                  </a:lnTo>
                  <a:lnTo>
                    <a:pt x="2596" y="3464"/>
                  </a:lnTo>
                  <a:lnTo>
                    <a:pt x="2319" y="4017"/>
                  </a:lnTo>
                  <a:lnTo>
                    <a:pt x="3032" y="4394"/>
                  </a:lnTo>
                  <a:lnTo>
                    <a:pt x="2711" y="5031"/>
                  </a:lnTo>
                  <a:lnTo>
                    <a:pt x="3310" y="5301"/>
                  </a:lnTo>
                  <a:lnTo>
                    <a:pt x="2983" y="5737"/>
                  </a:lnTo>
                  <a:lnTo>
                    <a:pt x="3517" y="6281"/>
                  </a:lnTo>
                  <a:lnTo>
                    <a:pt x="3017" y="6573"/>
                  </a:lnTo>
                  <a:lnTo>
                    <a:pt x="3546" y="7340"/>
                  </a:lnTo>
                  <a:lnTo>
                    <a:pt x="3882" y="7382"/>
                  </a:lnTo>
                  <a:lnTo>
                    <a:pt x="3327" y="6693"/>
                  </a:lnTo>
                  <a:lnTo>
                    <a:pt x="3859" y="6275"/>
                  </a:lnTo>
                  <a:lnTo>
                    <a:pt x="3291" y="5695"/>
                  </a:lnTo>
                  <a:lnTo>
                    <a:pt x="3700" y="5192"/>
                  </a:lnTo>
                  <a:lnTo>
                    <a:pt x="3048" y="4949"/>
                  </a:lnTo>
                  <a:lnTo>
                    <a:pt x="3415" y="4202"/>
                  </a:lnTo>
                  <a:lnTo>
                    <a:pt x="2673" y="3869"/>
                  </a:lnTo>
                  <a:lnTo>
                    <a:pt x="2997" y="3238"/>
                  </a:lnTo>
                  <a:lnTo>
                    <a:pt x="2286" y="3115"/>
                  </a:lnTo>
                  <a:lnTo>
                    <a:pt x="2504" y="2539"/>
                  </a:lnTo>
                  <a:lnTo>
                    <a:pt x="1947" y="2411"/>
                  </a:lnTo>
                  <a:lnTo>
                    <a:pt x="2037" y="1940"/>
                  </a:lnTo>
                  <a:lnTo>
                    <a:pt x="1464" y="1936"/>
                  </a:lnTo>
                  <a:lnTo>
                    <a:pt x="1442" y="1223"/>
                  </a:lnTo>
                  <a:lnTo>
                    <a:pt x="956" y="1311"/>
                  </a:lnTo>
                  <a:lnTo>
                    <a:pt x="959" y="738"/>
                  </a:lnTo>
                  <a:lnTo>
                    <a:pt x="426" y="762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3" name="Google Shape;333;p3"/>
            <p:cNvSpPr/>
            <p:nvPr/>
          </p:nvSpPr>
          <p:spPr>
            <a:xfrm>
              <a:off x="7717550" y="4217438"/>
              <a:ext cx="116225" cy="283425"/>
            </a:xfrm>
            <a:custGeom>
              <a:avLst/>
              <a:gdLst/>
              <a:ahLst/>
              <a:cxnLst/>
              <a:rect l="l" t="t" r="r" b="b"/>
              <a:pathLst>
                <a:path w="4649" h="11337" extrusionOk="0">
                  <a:moveTo>
                    <a:pt x="3341" y="1"/>
                  </a:moveTo>
                  <a:cubicBezTo>
                    <a:pt x="2972" y="1"/>
                    <a:pt x="2579" y="263"/>
                    <a:pt x="2291" y="809"/>
                  </a:cubicBezTo>
                  <a:cubicBezTo>
                    <a:pt x="2053" y="1258"/>
                    <a:pt x="0" y="8247"/>
                    <a:pt x="0" y="8247"/>
                  </a:cubicBezTo>
                  <a:cubicBezTo>
                    <a:pt x="0" y="8247"/>
                    <a:pt x="598" y="11303"/>
                    <a:pt x="598" y="11336"/>
                  </a:cubicBezTo>
                  <a:lnTo>
                    <a:pt x="1893" y="9709"/>
                  </a:lnTo>
                  <a:cubicBezTo>
                    <a:pt x="1893" y="9709"/>
                    <a:pt x="4649" y="2373"/>
                    <a:pt x="4351" y="1075"/>
                  </a:cubicBezTo>
                  <a:cubicBezTo>
                    <a:pt x="4188" y="371"/>
                    <a:pt x="3781" y="1"/>
                    <a:pt x="33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4" name="Google Shape;334;p3"/>
            <p:cNvSpPr/>
            <p:nvPr/>
          </p:nvSpPr>
          <p:spPr>
            <a:xfrm>
              <a:off x="7707375" y="4428463"/>
              <a:ext cx="57025" cy="68300"/>
            </a:xfrm>
            <a:custGeom>
              <a:avLst/>
              <a:gdLst/>
              <a:ahLst/>
              <a:cxnLst/>
              <a:rect l="l" t="t" r="r" b="b"/>
              <a:pathLst>
                <a:path w="2281" h="2732" extrusionOk="0">
                  <a:moveTo>
                    <a:pt x="90" y="0"/>
                  </a:moveTo>
                  <a:cubicBezTo>
                    <a:pt x="85" y="0"/>
                    <a:pt x="81" y="1"/>
                    <a:pt x="76" y="1"/>
                  </a:cubicBezTo>
                  <a:cubicBezTo>
                    <a:pt x="30" y="13"/>
                    <a:pt x="1" y="57"/>
                    <a:pt x="9" y="104"/>
                  </a:cubicBezTo>
                  <a:lnTo>
                    <a:pt x="510" y="2661"/>
                  </a:lnTo>
                  <a:cubicBezTo>
                    <a:pt x="517" y="2693"/>
                    <a:pt x="542" y="2720"/>
                    <a:pt x="574" y="2728"/>
                  </a:cubicBezTo>
                  <a:cubicBezTo>
                    <a:pt x="581" y="2731"/>
                    <a:pt x="589" y="2731"/>
                    <a:pt x="596" y="2731"/>
                  </a:cubicBezTo>
                  <a:cubicBezTo>
                    <a:pt x="622" y="2731"/>
                    <a:pt x="646" y="2718"/>
                    <a:pt x="663" y="2697"/>
                  </a:cubicBezTo>
                  <a:lnTo>
                    <a:pt x="2251" y="775"/>
                  </a:lnTo>
                  <a:cubicBezTo>
                    <a:pt x="2280" y="737"/>
                    <a:pt x="2275" y="681"/>
                    <a:pt x="2238" y="652"/>
                  </a:cubicBezTo>
                  <a:cubicBezTo>
                    <a:pt x="2222" y="638"/>
                    <a:pt x="2203" y="632"/>
                    <a:pt x="2183" y="632"/>
                  </a:cubicBezTo>
                  <a:cubicBezTo>
                    <a:pt x="2158" y="632"/>
                    <a:pt x="2132" y="643"/>
                    <a:pt x="2115" y="663"/>
                  </a:cubicBezTo>
                  <a:lnTo>
                    <a:pt x="645" y="2446"/>
                  </a:lnTo>
                  <a:lnTo>
                    <a:pt x="179" y="70"/>
                  </a:lnTo>
                  <a:cubicBezTo>
                    <a:pt x="171" y="27"/>
                    <a:pt x="132" y="0"/>
                    <a:pt x="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5" name="Google Shape;335;p3"/>
            <p:cNvSpPr/>
            <p:nvPr/>
          </p:nvSpPr>
          <p:spPr>
            <a:xfrm>
              <a:off x="7715200" y="4468138"/>
              <a:ext cx="24150" cy="28625"/>
            </a:xfrm>
            <a:custGeom>
              <a:avLst/>
              <a:gdLst/>
              <a:ahLst/>
              <a:cxnLst/>
              <a:rect l="l" t="t" r="r" b="b"/>
              <a:pathLst>
                <a:path w="966" h="1145" extrusionOk="0">
                  <a:moveTo>
                    <a:pt x="206" y="215"/>
                  </a:moveTo>
                  <a:lnTo>
                    <a:pt x="728" y="384"/>
                  </a:lnTo>
                  <a:lnTo>
                    <a:pt x="333" y="861"/>
                  </a:lnTo>
                  <a:lnTo>
                    <a:pt x="206" y="215"/>
                  </a:lnTo>
                  <a:close/>
                  <a:moveTo>
                    <a:pt x="91" y="1"/>
                  </a:moveTo>
                  <a:cubicBezTo>
                    <a:pt x="70" y="1"/>
                    <a:pt x="49" y="9"/>
                    <a:pt x="34" y="23"/>
                  </a:cubicBezTo>
                  <a:cubicBezTo>
                    <a:pt x="12" y="43"/>
                    <a:pt x="1" y="74"/>
                    <a:pt x="7" y="105"/>
                  </a:cubicBezTo>
                  <a:lnTo>
                    <a:pt x="197" y="1074"/>
                  </a:lnTo>
                  <a:cubicBezTo>
                    <a:pt x="204" y="1106"/>
                    <a:pt x="229" y="1133"/>
                    <a:pt x="261" y="1141"/>
                  </a:cubicBezTo>
                  <a:cubicBezTo>
                    <a:pt x="268" y="1144"/>
                    <a:pt x="276" y="1144"/>
                    <a:pt x="283" y="1144"/>
                  </a:cubicBezTo>
                  <a:cubicBezTo>
                    <a:pt x="309" y="1144"/>
                    <a:pt x="333" y="1131"/>
                    <a:pt x="350" y="1111"/>
                  </a:cubicBezTo>
                  <a:lnTo>
                    <a:pt x="941" y="392"/>
                  </a:lnTo>
                  <a:cubicBezTo>
                    <a:pt x="959" y="369"/>
                    <a:pt x="966" y="340"/>
                    <a:pt x="958" y="312"/>
                  </a:cubicBezTo>
                  <a:cubicBezTo>
                    <a:pt x="950" y="286"/>
                    <a:pt x="927" y="263"/>
                    <a:pt x="900" y="254"/>
                  </a:cubicBezTo>
                  <a:lnTo>
                    <a:pt x="119" y="5"/>
                  </a:lnTo>
                  <a:cubicBezTo>
                    <a:pt x="110" y="2"/>
                    <a:pt x="100" y="1"/>
                    <a:pt x="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6" name="Google Shape;336;p3"/>
            <p:cNvSpPr/>
            <p:nvPr/>
          </p:nvSpPr>
          <p:spPr>
            <a:xfrm>
              <a:off x="7707375" y="4251763"/>
              <a:ext cx="108550" cy="204025"/>
            </a:xfrm>
            <a:custGeom>
              <a:avLst/>
              <a:gdLst/>
              <a:ahLst/>
              <a:cxnLst/>
              <a:rect l="l" t="t" r="r" b="b"/>
              <a:pathLst>
                <a:path w="4342" h="8161" extrusionOk="0">
                  <a:moveTo>
                    <a:pt x="2215" y="200"/>
                  </a:moveTo>
                  <a:lnTo>
                    <a:pt x="4137" y="782"/>
                  </a:lnTo>
                  <a:lnTo>
                    <a:pt x="2113" y="7715"/>
                  </a:lnTo>
                  <a:lnTo>
                    <a:pt x="1022" y="7980"/>
                  </a:lnTo>
                  <a:lnTo>
                    <a:pt x="191" y="7131"/>
                  </a:lnTo>
                  <a:lnTo>
                    <a:pt x="2215" y="200"/>
                  </a:lnTo>
                  <a:close/>
                  <a:moveTo>
                    <a:pt x="2160" y="1"/>
                  </a:moveTo>
                  <a:cubicBezTo>
                    <a:pt x="2145" y="1"/>
                    <a:pt x="2130" y="5"/>
                    <a:pt x="2116" y="12"/>
                  </a:cubicBezTo>
                  <a:cubicBezTo>
                    <a:pt x="2097" y="21"/>
                    <a:pt x="2080" y="41"/>
                    <a:pt x="2074" y="62"/>
                  </a:cubicBezTo>
                  <a:lnTo>
                    <a:pt x="11" y="7128"/>
                  </a:lnTo>
                  <a:cubicBezTo>
                    <a:pt x="1" y="7158"/>
                    <a:pt x="9" y="7190"/>
                    <a:pt x="32" y="7213"/>
                  </a:cubicBezTo>
                  <a:lnTo>
                    <a:pt x="932" y="8133"/>
                  </a:lnTo>
                  <a:cubicBezTo>
                    <a:pt x="948" y="8149"/>
                    <a:pt x="969" y="8161"/>
                    <a:pt x="992" y="8161"/>
                  </a:cubicBezTo>
                  <a:cubicBezTo>
                    <a:pt x="1000" y="8161"/>
                    <a:pt x="1007" y="8161"/>
                    <a:pt x="1010" y="8156"/>
                  </a:cubicBezTo>
                  <a:lnTo>
                    <a:pt x="2201" y="7869"/>
                  </a:lnTo>
                  <a:cubicBezTo>
                    <a:pt x="2231" y="7862"/>
                    <a:pt x="2256" y="7841"/>
                    <a:pt x="2264" y="7810"/>
                  </a:cubicBezTo>
                  <a:lnTo>
                    <a:pt x="4327" y="746"/>
                  </a:lnTo>
                  <a:cubicBezTo>
                    <a:pt x="4342" y="700"/>
                    <a:pt x="4315" y="652"/>
                    <a:pt x="4269" y="639"/>
                  </a:cubicBezTo>
                  <a:lnTo>
                    <a:pt x="2182" y="5"/>
                  </a:lnTo>
                  <a:cubicBezTo>
                    <a:pt x="2175" y="2"/>
                    <a:pt x="2167" y="1"/>
                    <a:pt x="21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7" name="Google Shape;337;p3"/>
            <p:cNvSpPr/>
            <p:nvPr/>
          </p:nvSpPr>
          <p:spPr>
            <a:xfrm>
              <a:off x="7759050" y="4221088"/>
              <a:ext cx="65325" cy="50975"/>
            </a:xfrm>
            <a:custGeom>
              <a:avLst/>
              <a:gdLst/>
              <a:ahLst/>
              <a:cxnLst/>
              <a:rect l="l" t="t" r="r" b="b"/>
              <a:pathLst>
                <a:path w="2613" h="2039" extrusionOk="0">
                  <a:moveTo>
                    <a:pt x="1186" y="177"/>
                  </a:moveTo>
                  <a:cubicBezTo>
                    <a:pt x="1323" y="177"/>
                    <a:pt x="1472" y="205"/>
                    <a:pt x="1631" y="262"/>
                  </a:cubicBezTo>
                  <a:cubicBezTo>
                    <a:pt x="1930" y="368"/>
                    <a:pt x="2129" y="544"/>
                    <a:pt x="2222" y="781"/>
                  </a:cubicBezTo>
                  <a:cubicBezTo>
                    <a:pt x="2383" y="1186"/>
                    <a:pt x="2204" y="1671"/>
                    <a:pt x="2130" y="1845"/>
                  </a:cubicBezTo>
                  <a:lnTo>
                    <a:pt x="189" y="1257"/>
                  </a:lnTo>
                  <a:cubicBezTo>
                    <a:pt x="228" y="1063"/>
                    <a:pt x="367" y="531"/>
                    <a:pt x="756" y="293"/>
                  </a:cubicBezTo>
                  <a:cubicBezTo>
                    <a:pt x="883" y="215"/>
                    <a:pt x="1027" y="177"/>
                    <a:pt x="1186" y="177"/>
                  </a:cubicBezTo>
                  <a:close/>
                  <a:moveTo>
                    <a:pt x="1186" y="0"/>
                  </a:moveTo>
                  <a:cubicBezTo>
                    <a:pt x="995" y="0"/>
                    <a:pt x="821" y="48"/>
                    <a:pt x="665" y="142"/>
                  </a:cubicBezTo>
                  <a:cubicBezTo>
                    <a:pt x="120" y="477"/>
                    <a:pt x="8" y="1273"/>
                    <a:pt x="5" y="1306"/>
                  </a:cubicBezTo>
                  <a:cubicBezTo>
                    <a:pt x="0" y="1350"/>
                    <a:pt x="25" y="1388"/>
                    <a:pt x="66" y="1401"/>
                  </a:cubicBezTo>
                  <a:lnTo>
                    <a:pt x="2153" y="2033"/>
                  </a:lnTo>
                  <a:cubicBezTo>
                    <a:pt x="2161" y="2035"/>
                    <a:pt x="2170" y="2038"/>
                    <a:pt x="2178" y="2038"/>
                  </a:cubicBezTo>
                  <a:cubicBezTo>
                    <a:pt x="2211" y="2038"/>
                    <a:pt x="2240" y="2019"/>
                    <a:pt x="2258" y="1989"/>
                  </a:cubicBezTo>
                  <a:cubicBezTo>
                    <a:pt x="2271" y="1960"/>
                    <a:pt x="2612" y="1288"/>
                    <a:pt x="2386" y="716"/>
                  </a:cubicBezTo>
                  <a:cubicBezTo>
                    <a:pt x="2275" y="429"/>
                    <a:pt x="2039" y="221"/>
                    <a:pt x="1690" y="96"/>
                  </a:cubicBezTo>
                  <a:cubicBezTo>
                    <a:pt x="1511" y="32"/>
                    <a:pt x="1343" y="0"/>
                    <a:pt x="11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8" name="Google Shape;338;p3"/>
            <p:cNvSpPr/>
            <p:nvPr/>
          </p:nvSpPr>
          <p:spPr>
            <a:xfrm>
              <a:off x="7746675" y="4266038"/>
              <a:ext cx="72000" cy="24700"/>
            </a:xfrm>
            <a:custGeom>
              <a:avLst/>
              <a:gdLst/>
              <a:ahLst/>
              <a:cxnLst/>
              <a:rect l="l" t="t" r="r" b="b"/>
              <a:pathLst>
                <a:path w="2880" h="988" extrusionOk="0">
                  <a:moveTo>
                    <a:pt x="96" y="0"/>
                  </a:moveTo>
                  <a:cubicBezTo>
                    <a:pt x="59" y="0"/>
                    <a:pt x="26" y="24"/>
                    <a:pt x="15" y="62"/>
                  </a:cubicBezTo>
                  <a:cubicBezTo>
                    <a:pt x="0" y="109"/>
                    <a:pt x="26" y="155"/>
                    <a:pt x="72" y="170"/>
                  </a:cubicBezTo>
                  <a:lnTo>
                    <a:pt x="2756" y="983"/>
                  </a:lnTo>
                  <a:cubicBezTo>
                    <a:pt x="2765" y="986"/>
                    <a:pt x="2773" y="987"/>
                    <a:pt x="2781" y="987"/>
                  </a:cubicBezTo>
                  <a:cubicBezTo>
                    <a:pt x="2819" y="987"/>
                    <a:pt x="2853" y="963"/>
                    <a:pt x="2866" y="925"/>
                  </a:cubicBezTo>
                  <a:cubicBezTo>
                    <a:pt x="2879" y="879"/>
                    <a:pt x="2853" y="832"/>
                    <a:pt x="2809" y="817"/>
                  </a:cubicBezTo>
                  <a:lnTo>
                    <a:pt x="123" y="4"/>
                  </a:lnTo>
                  <a:cubicBezTo>
                    <a:pt x="114" y="1"/>
                    <a:pt x="105" y="0"/>
                    <a:pt x="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9" name="Google Shape;339;p3"/>
            <p:cNvSpPr/>
            <p:nvPr/>
          </p:nvSpPr>
          <p:spPr>
            <a:xfrm>
              <a:off x="7751375" y="4250563"/>
              <a:ext cx="72000" cy="24700"/>
            </a:xfrm>
            <a:custGeom>
              <a:avLst/>
              <a:gdLst/>
              <a:ahLst/>
              <a:cxnLst/>
              <a:rect l="l" t="t" r="r" b="b"/>
              <a:pathLst>
                <a:path w="2880" h="988" extrusionOk="0">
                  <a:moveTo>
                    <a:pt x="99" y="0"/>
                  </a:moveTo>
                  <a:cubicBezTo>
                    <a:pt x="60" y="0"/>
                    <a:pt x="26" y="25"/>
                    <a:pt x="15" y="61"/>
                  </a:cubicBezTo>
                  <a:cubicBezTo>
                    <a:pt x="1" y="109"/>
                    <a:pt x="27" y="156"/>
                    <a:pt x="71" y="171"/>
                  </a:cubicBezTo>
                  <a:lnTo>
                    <a:pt x="2757" y="984"/>
                  </a:lnTo>
                  <a:cubicBezTo>
                    <a:pt x="2765" y="985"/>
                    <a:pt x="2773" y="987"/>
                    <a:pt x="2781" y="987"/>
                  </a:cubicBezTo>
                  <a:cubicBezTo>
                    <a:pt x="2819" y="987"/>
                    <a:pt x="2854" y="962"/>
                    <a:pt x="2865" y="926"/>
                  </a:cubicBezTo>
                  <a:cubicBezTo>
                    <a:pt x="2880" y="879"/>
                    <a:pt x="2854" y="831"/>
                    <a:pt x="2809" y="818"/>
                  </a:cubicBezTo>
                  <a:lnTo>
                    <a:pt x="124" y="4"/>
                  </a:lnTo>
                  <a:cubicBezTo>
                    <a:pt x="115" y="2"/>
                    <a:pt x="107" y="0"/>
                    <a:pt x="9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0" name="Google Shape;340;p3"/>
            <p:cNvSpPr/>
            <p:nvPr/>
          </p:nvSpPr>
          <p:spPr>
            <a:xfrm>
              <a:off x="7729750" y="4277163"/>
              <a:ext cx="55700" cy="178625"/>
            </a:xfrm>
            <a:custGeom>
              <a:avLst/>
              <a:gdLst/>
              <a:ahLst/>
              <a:cxnLst/>
              <a:rect l="l" t="t" r="r" b="b"/>
              <a:pathLst>
                <a:path w="2228" h="7145" extrusionOk="0">
                  <a:moveTo>
                    <a:pt x="2133" y="1"/>
                  </a:moveTo>
                  <a:cubicBezTo>
                    <a:pt x="2095" y="1"/>
                    <a:pt x="2059" y="24"/>
                    <a:pt x="2047" y="62"/>
                  </a:cubicBezTo>
                  <a:lnTo>
                    <a:pt x="14" y="7031"/>
                  </a:lnTo>
                  <a:cubicBezTo>
                    <a:pt x="0" y="7079"/>
                    <a:pt x="28" y="7125"/>
                    <a:pt x="73" y="7140"/>
                  </a:cubicBezTo>
                  <a:cubicBezTo>
                    <a:pt x="81" y="7141"/>
                    <a:pt x="89" y="7145"/>
                    <a:pt x="97" y="7145"/>
                  </a:cubicBezTo>
                  <a:cubicBezTo>
                    <a:pt x="136" y="7145"/>
                    <a:pt x="171" y="7120"/>
                    <a:pt x="181" y="7081"/>
                  </a:cubicBezTo>
                  <a:lnTo>
                    <a:pt x="2214" y="112"/>
                  </a:lnTo>
                  <a:cubicBezTo>
                    <a:pt x="2227" y="66"/>
                    <a:pt x="2201" y="18"/>
                    <a:pt x="2155" y="3"/>
                  </a:cubicBezTo>
                  <a:cubicBezTo>
                    <a:pt x="2148" y="1"/>
                    <a:pt x="2140" y="1"/>
                    <a:pt x="21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1" name="Google Shape;341;p3"/>
            <p:cNvSpPr/>
            <p:nvPr/>
          </p:nvSpPr>
          <p:spPr>
            <a:xfrm>
              <a:off x="7873450" y="4373713"/>
              <a:ext cx="131400" cy="168725"/>
            </a:xfrm>
            <a:custGeom>
              <a:avLst/>
              <a:gdLst/>
              <a:ahLst/>
              <a:cxnLst/>
              <a:rect l="l" t="t" r="r" b="b"/>
              <a:pathLst>
                <a:path w="5256" h="6749" extrusionOk="0">
                  <a:moveTo>
                    <a:pt x="3444" y="0"/>
                  </a:moveTo>
                  <a:lnTo>
                    <a:pt x="1" y="5857"/>
                  </a:lnTo>
                  <a:lnTo>
                    <a:pt x="517" y="6655"/>
                  </a:lnTo>
                  <a:lnTo>
                    <a:pt x="1446" y="6748"/>
                  </a:lnTo>
                  <a:lnTo>
                    <a:pt x="5256" y="1070"/>
                  </a:lnTo>
                  <a:lnTo>
                    <a:pt x="4140" y="818"/>
                  </a:lnTo>
                  <a:lnTo>
                    <a:pt x="344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2" name="Google Shape;342;p3"/>
            <p:cNvSpPr/>
            <p:nvPr/>
          </p:nvSpPr>
          <p:spPr>
            <a:xfrm>
              <a:off x="7959525" y="4373713"/>
              <a:ext cx="45325" cy="26775"/>
            </a:xfrm>
            <a:custGeom>
              <a:avLst/>
              <a:gdLst/>
              <a:ahLst/>
              <a:cxnLst/>
              <a:rect l="l" t="t" r="r" b="b"/>
              <a:pathLst>
                <a:path w="1813" h="1071" extrusionOk="0">
                  <a:moveTo>
                    <a:pt x="1" y="0"/>
                  </a:moveTo>
                  <a:lnTo>
                    <a:pt x="697" y="818"/>
                  </a:lnTo>
                  <a:lnTo>
                    <a:pt x="1813" y="1070"/>
                  </a:lnTo>
                  <a:lnTo>
                    <a:pt x="1046" y="30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3" name="Google Shape;343;p3"/>
            <p:cNvSpPr/>
            <p:nvPr/>
          </p:nvSpPr>
          <p:spPr>
            <a:xfrm>
              <a:off x="7866125" y="4520113"/>
              <a:ext cx="43500" cy="57275"/>
            </a:xfrm>
            <a:custGeom>
              <a:avLst/>
              <a:gdLst/>
              <a:ahLst/>
              <a:cxnLst/>
              <a:rect l="l" t="t" r="r" b="b"/>
              <a:pathLst>
                <a:path w="1740" h="2291" extrusionOk="0">
                  <a:moveTo>
                    <a:pt x="294" y="1"/>
                  </a:moveTo>
                  <a:lnTo>
                    <a:pt x="87" y="1623"/>
                  </a:lnTo>
                  <a:lnTo>
                    <a:pt x="1" y="2290"/>
                  </a:lnTo>
                  <a:lnTo>
                    <a:pt x="535" y="1861"/>
                  </a:lnTo>
                  <a:lnTo>
                    <a:pt x="1739" y="892"/>
                  </a:lnTo>
                  <a:lnTo>
                    <a:pt x="810" y="799"/>
                  </a:lnTo>
                  <a:lnTo>
                    <a:pt x="2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4" name="Google Shape;344;p3"/>
            <p:cNvSpPr/>
            <p:nvPr/>
          </p:nvSpPr>
          <p:spPr>
            <a:xfrm>
              <a:off x="7866125" y="4560688"/>
              <a:ext cx="13375" cy="16700"/>
            </a:xfrm>
            <a:custGeom>
              <a:avLst/>
              <a:gdLst/>
              <a:ahLst/>
              <a:cxnLst/>
              <a:rect l="l" t="t" r="r" b="b"/>
              <a:pathLst>
                <a:path w="535" h="668" extrusionOk="0">
                  <a:moveTo>
                    <a:pt x="87" y="0"/>
                  </a:moveTo>
                  <a:lnTo>
                    <a:pt x="1" y="667"/>
                  </a:lnTo>
                  <a:lnTo>
                    <a:pt x="535" y="238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5" name="Google Shape;345;p3"/>
            <p:cNvSpPr/>
            <p:nvPr/>
          </p:nvSpPr>
          <p:spPr>
            <a:xfrm>
              <a:off x="7884200" y="4394838"/>
              <a:ext cx="95225" cy="147225"/>
            </a:xfrm>
            <a:custGeom>
              <a:avLst/>
              <a:gdLst/>
              <a:ahLst/>
              <a:cxnLst/>
              <a:rect l="l" t="t" r="r" b="b"/>
              <a:pathLst>
                <a:path w="3809" h="5889" extrusionOk="0">
                  <a:moveTo>
                    <a:pt x="3719" y="0"/>
                  </a:moveTo>
                  <a:cubicBezTo>
                    <a:pt x="3693" y="0"/>
                    <a:pt x="3667" y="13"/>
                    <a:pt x="3653" y="37"/>
                  </a:cubicBezTo>
                  <a:lnTo>
                    <a:pt x="23" y="5767"/>
                  </a:lnTo>
                  <a:cubicBezTo>
                    <a:pt x="0" y="5805"/>
                    <a:pt x="12" y="5852"/>
                    <a:pt x="48" y="5875"/>
                  </a:cubicBezTo>
                  <a:cubicBezTo>
                    <a:pt x="61" y="5884"/>
                    <a:pt x="74" y="5889"/>
                    <a:pt x="89" y="5889"/>
                  </a:cubicBezTo>
                  <a:cubicBezTo>
                    <a:pt x="113" y="5889"/>
                    <a:pt x="138" y="5874"/>
                    <a:pt x="156" y="5851"/>
                  </a:cubicBezTo>
                  <a:lnTo>
                    <a:pt x="3785" y="121"/>
                  </a:lnTo>
                  <a:cubicBezTo>
                    <a:pt x="3808" y="83"/>
                    <a:pt x="3799" y="34"/>
                    <a:pt x="3761" y="12"/>
                  </a:cubicBezTo>
                  <a:cubicBezTo>
                    <a:pt x="3748" y="4"/>
                    <a:pt x="3733" y="0"/>
                    <a:pt x="3719" y="0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6" name="Google Shape;346;p3"/>
            <p:cNvSpPr/>
            <p:nvPr/>
          </p:nvSpPr>
          <p:spPr>
            <a:xfrm>
              <a:off x="7974475" y="4381813"/>
              <a:ext cx="15150" cy="10475"/>
            </a:xfrm>
            <a:custGeom>
              <a:avLst/>
              <a:gdLst/>
              <a:ahLst/>
              <a:cxnLst/>
              <a:rect l="l" t="t" r="r" b="b"/>
              <a:pathLst>
                <a:path w="606" h="419" extrusionOk="0">
                  <a:moveTo>
                    <a:pt x="1" y="1"/>
                  </a:moveTo>
                  <a:lnTo>
                    <a:pt x="199" y="299"/>
                  </a:lnTo>
                  <a:lnTo>
                    <a:pt x="605" y="419"/>
                  </a:lnTo>
                  <a:lnTo>
                    <a:pt x="605" y="419"/>
                  </a:lnTo>
                  <a:lnTo>
                    <a:pt x="346" y="11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7" name="Google Shape;347;p3"/>
            <p:cNvSpPr/>
            <p:nvPr/>
          </p:nvSpPr>
          <p:spPr>
            <a:xfrm>
              <a:off x="7639325" y="2819238"/>
              <a:ext cx="179275" cy="118075"/>
            </a:xfrm>
            <a:custGeom>
              <a:avLst/>
              <a:gdLst/>
              <a:ahLst/>
              <a:cxnLst/>
              <a:rect l="l" t="t" r="r" b="b"/>
              <a:pathLst>
                <a:path w="7171" h="4723" extrusionOk="0">
                  <a:moveTo>
                    <a:pt x="5969" y="1"/>
                  </a:moveTo>
                  <a:cubicBezTo>
                    <a:pt x="5437" y="1"/>
                    <a:pt x="4737" y="386"/>
                    <a:pt x="3681" y="1256"/>
                  </a:cubicBezTo>
                  <a:cubicBezTo>
                    <a:pt x="3550" y="1366"/>
                    <a:pt x="3426" y="1466"/>
                    <a:pt x="3309" y="1563"/>
                  </a:cubicBezTo>
                  <a:cubicBezTo>
                    <a:pt x="2485" y="2236"/>
                    <a:pt x="2031" y="2607"/>
                    <a:pt x="2003" y="2928"/>
                  </a:cubicBezTo>
                  <a:cubicBezTo>
                    <a:pt x="1995" y="3029"/>
                    <a:pt x="2028" y="3123"/>
                    <a:pt x="2107" y="3211"/>
                  </a:cubicBezTo>
                  <a:cubicBezTo>
                    <a:pt x="2193" y="3310"/>
                    <a:pt x="2301" y="3359"/>
                    <a:pt x="2436" y="3359"/>
                  </a:cubicBezTo>
                  <a:cubicBezTo>
                    <a:pt x="2960" y="3359"/>
                    <a:pt x="3894" y="2631"/>
                    <a:pt x="5531" y="1261"/>
                  </a:cubicBezTo>
                  <a:cubicBezTo>
                    <a:pt x="5556" y="1240"/>
                    <a:pt x="5558" y="1204"/>
                    <a:pt x="5538" y="1179"/>
                  </a:cubicBezTo>
                  <a:cubicBezTo>
                    <a:pt x="5526" y="1165"/>
                    <a:pt x="5509" y="1157"/>
                    <a:pt x="5493" y="1157"/>
                  </a:cubicBezTo>
                  <a:cubicBezTo>
                    <a:pt x="5480" y="1157"/>
                    <a:pt x="5467" y="1162"/>
                    <a:pt x="5456" y="1171"/>
                  </a:cubicBezTo>
                  <a:cubicBezTo>
                    <a:pt x="3966" y="2420"/>
                    <a:pt x="2946" y="3238"/>
                    <a:pt x="2438" y="3238"/>
                  </a:cubicBezTo>
                  <a:cubicBezTo>
                    <a:pt x="2337" y="3238"/>
                    <a:pt x="2255" y="3205"/>
                    <a:pt x="2195" y="3136"/>
                  </a:cubicBezTo>
                  <a:cubicBezTo>
                    <a:pt x="2139" y="3070"/>
                    <a:pt x="2115" y="3008"/>
                    <a:pt x="2121" y="2939"/>
                  </a:cubicBezTo>
                  <a:cubicBezTo>
                    <a:pt x="2146" y="2666"/>
                    <a:pt x="2610" y="2285"/>
                    <a:pt x="3385" y="1653"/>
                  </a:cubicBezTo>
                  <a:cubicBezTo>
                    <a:pt x="3501" y="1558"/>
                    <a:pt x="3626" y="1456"/>
                    <a:pt x="3757" y="1347"/>
                  </a:cubicBezTo>
                  <a:cubicBezTo>
                    <a:pt x="4790" y="495"/>
                    <a:pt x="5464" y="120"/>
                    <a:pt x="5965" y="120"/>
                  </a:cubicBezTo>
                  <a:cubicBezTo>
                    <a:pt x="6011" y="120"/>
                    <a:pt x="6055" y="123"/>
                    <a:pt x="6098" y="129"/>
                  </a:cubicBezTo>
                  <a:cubicBezTo>
                    <a:pt x="6354" y="167"/>
                    <a:pt x="6570" y="319"/>
                    <a:pt x="6755" y="598"/>
                  </a:cubicBezTo>
                  <a:cubicBezTo>
                    <a:pt x="6980" y="934"/>
                    <a:pt x="6057" y="2009"/>
                    <a:pt x="4656" y="3047"/>
                  </a:cubicBezTo>
                  <a:cubicBezTo>
                    <a:pt x="3518" y="3890"/>
                    <a:pt x="2172" y="4613"/>
                    <a:pt x="1370" y="4613"/>
                  </a:cubicBezTo>
                  <a:cubicBezTo>
                    <a:pt x="1128" y="4613"/>
                    <a:pt x="936" y="4546"/>
                    <a:pt x="814" y="4398"/>
                  </a:cubicBezTo>
                  <a:cubicBezTo>
                    <a:pt x="188" y="3631"/>
                    <a:pt x="974" y="2754"/>
                    <a:pt x="3214" y="626"/>
                  </a:cubicBezTo>
                  <a:cubicBezTo>
                    <a:pt x="3237" y="606"/>
                    <a:pt x="3239" y="567"/>
                    <a:pt x="3216" y="544"/>
                  </a:cubicBezTo>
                  <a:cubicBezTo>
                    <a:pt x="3206" y="532"/>
                    <a:pt x="3190" y="526"/>
                    <a:pt x="3174" y="526"/>
                  </a:cubicBezTo>
                  <a:cubicBezTo>
                    <a:pt x="3160" y="526"/>
                    <a:pt x="3146" y="531"/>
                    <a:pt x="3134" y="542"/>
                  </a:cubicBezTo>
                  <a:cubicBezTo>
                    <a:pt x="996" y="2574"/>
                    <a:pt x="1" y="3590"/>
                    <a:pt x="724" y="4473"/>
                  </a:cubicBezTo>
                  <a:cubicBezTo>
                    <a:pt x="851" y="4627"/>
                    <a:pt x="1069" y="4722"/>
                    <a:pt x="1392" y="4722"/>
                  </a:cubicBezTo>
                  <a:cubicBezTo>
                    <a:pt x="2057" y="4722"/>
                    <a:pt x="3150" y="4311"/>
                    <a:pt x="4727" y="3141"/>
                  </a:cubicBezTo>
                  <a:cubicBezTo>
                    <a:pt x="5974" y="2218"/>
                    <a:pt x="7170" y="1007"/>
                    <a:pt x="6852" y="532"/>
                  </a:cubicBezTo>
                  <a:cubicBezTo>
                    <a:pt x="6647" y="224"/>
                    <a:pt x="6406" y="55"/>
                    <a:pt x="6115" y="11"/>
                  </a:cubicBezTo>
                  <a:cubicBezTo>
                    <a:pt x="6067" y="4"/>
                    <a:pt x="6019" y="1"/>
                    <a:pt x="5969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8" name="Google Shape;348;p3"/>
            <p:cNvSpPr/>
            <p:nvPr/>
          </p:nvSpPr>
          <p:spPr>
            <a:xfrm>
              <a:off x="7628675" y="2818138"/>
              <a:ext cx="179300" cy="117975"/>
            </a:xfrm>
            <a:custGeom>
              <a:avLst/>
              <a:gdLst/>
              <a:ahLst/>
              <a:cxnLst/>
              <a:rect l="l" t="t" r="r" b="b"/>
              <a:pathLst>
                <a:path w="7172" h="4719" extrusionOk="0">
                  <a:moveTo>
                    <a:pt x="5968" y="0"/>
                  </a:moveTo>
                  <a:cubicBezTo>
                    <a:pt x="5437" y="0"/>
                    <a:pt x="4737" y="387"/>
                    <a:pt x="3683" y="1256"/>
                  </a:cubicBezTo>
                  <a:cubicBezTo>
                    <a:pt x="3552" y="1363"/>
                    <a:pt x="3427" y="1464"/>
                    <a:pt x="3311" y="1561"/>
                  </a:cubicBezTo>
                  <a:cubicBezTo>
                    <a:pt x="2487" y="2234"/>
                    <a:pt x="2033" y="2606"/>
                    <a:pt x="2007" y="2928"/>
                  </a:cubicBezTo>
                  <a:cubicBezTo>
                    <a:pt x="1998" y="3028"/>
                    <a:pt x="2031" y="3123"/>
                    <a:pt x="2108" y="3209"/>
                  </a:cubicBezTo>
                  <a:cubicBezTo>
                    <a:pt x="2194" y="3309"/>
                    <a:pt x="2303" y="3357"/>
                    <a:pt x="2438" y="3357"/>
                  </a:cubicBezTo>
                  <a:cubicBezTo>
                    <a:pt x="2963" y="3357"/>
                    <a:pt x="3897" y="2630"/>
                    <a:pt x="5533" y="1259"/>
                  </a:cubicBezTo>
                  <a:cubicBezTo>
                    <a:pt x="5558" y="1240"/>
                    <a:pt x="5559" y="1202"/>
                    <a:pt x="5540" y="1177"/>
                  </a:cubicBezTo>
                  <a:cubicBezTo>
                    <a:pt x="5528" y="1164"/>
                    <a:pt x="5511" y="1157"/>
                    <a:pt x="5494" y="1157"/>
                  </a:cubicBezTo>
                  <a:cubicBezTo>
                    <a:pt x="5481" y="1157"/>
                    <a:pt x="5468" y="1161"/>
                    <a:pt x="5458" y="1169"/>
                  </a:cubicBezTo>
                  <a:cubicBezTo>
                    <a:pt x="3968" y="2418"/>
                    <a:pt x="2948" y="3237"/>
                    <a:pt x="2441" y="3237"/>
                  </a:cubicBezTo>
                  <a:cubicBezTo>
                    <a:pt x="2338" y="3237"/>
                    <a:pt x="2257" y="3203"/>
                    <a:pt x="2197" y="3134"/>
                  </a:cubicBezTo>
                  <a:cubicBezTo>
                    <a:pt x="2141" y="3068"/>
                    <a:pt x="2116" y="3008"/>
                    <a:pt x="2123" y="2937"/>
                  </a:cubicBezTo>
                  <a:cubicBezTo>
                    <a:pt x="2146" y="2665"/>
                    <a:pt x="2611" y="2284"/>
                    <a:pt x="3385" y="1651"/>
                  </a:cubicBezTo>
                  <a:cubicBezTo>
                    <a:pt x="3501" y="1554"/>
                    <a:pt x="3626" y="1453"/>
                    <a:pt x="3757" y="1345"/>
                  </a:cubicBezTo>
                  <a:cubicBezTo>
                    <a:pt x="4789" y="493"/>
                    <a:pt x="5462" y="116"/>
                    <a:pt x="5963" y="116"/>
                  </a:cubicBezTo>
                  <a:cubicBezTo>
                    <a:pt x="6010" y="116"/>
                    <a:pt x="6055" y="119"/>
                    <a:pt x="6098" y="125"/>
                  </a:cubicBezTo>
                  <a:cubicBezTo>
                    <a:pt x="6354" y="165"/>
                    <a:pt x="6570" y="316"/>
                    <a:pt x="6755" y="594"/>
                  </a:cubicBezTo>
                  <a:cubicBezTo>
                    <a:pt x="6980" y="928"/>
                    <a:pt x="6057" y="2005"/>
                    <a:pt x="4656" y="3044"/>
                  </a:cubicBezTo>
                  <a:cubicBezTo>
                    <a:pt x="3518" y="3887"/>
                    <a:pt x="2171" y="4609"/>
                    <a:pt x="1370" y="4609"/>
                  </a:cubicBezTo>
                  <a:cubicBezTo>
                    <a:pt x="1128" y="4609"/>
                    <a:pt x="935" y="4543"/>
                    <a:pt x="814" y="4394"/>
                  </a:cubicBezTo>
                  <a:cubicBezTo>
                    <a:pt x="188" y="3627"/>
                    <a:pt x="974" y="2751"/>
                    <a:pt x="3214" y="624"/>
                  </a:cubicBezTo>
                  <a:cubicBezTo>
                    <a:pt x="3237" y="602"/>
                    <a:pt x="3239" y="563"/>
                    <a:pt x="3216" y="542"/>
                  </a:cubicBezTo>
                  <a:cubicBezTo>
                    <a:pt x="3206" y="530"/>
                    <a:pt x="3190" y="523"/>
                    <a:pt x="3174" y="523"/>
                  </a:cubicBezTo>
                  <a:cubicBezTo>
                    <a:pt x="3159" y="523"/>
                    <a:pt x="3145" y="528"/>
                    <a:pt x="3134" y="538"/>
                  </a:cubicBezTo>
                  <a:cubicBezTo>
                    <a:pt x="996" y="2570"/>
                    <a:pt x="1" y="3586"/>
                    <a:pt x="724" y="4470"/>
                  </a:cubicBezTo>
                  <a:cubicBezTo>
                    <a:pt x="851" y="4624"/>
                    <a:pt x="1069" y="4719"/>
                    <a:pt x="1392" y="4719"/>
                  </a:cubicBezTo>
                  <a:cubicBezTo>
                    <a:pt x="2056" y="4719"/>
                    <a:pt x="3150" y="4309"/>
                    <a:pt x="4728" y="3141"/>
                  </a:cubicBezTo>
                  <a:cubicBezTo>
                    <a:pt x="5974" y="2216"/>
                    <a:pt x="7172" y="1005"/>
                    <a:pt x="6854" y="530"/>
                  </a:cubicBezTo>
                  <a:cubicBezTo>
                    <a:pt x="6649" y="224"/>
                    <a:pt x="6408" y="53"/>
                    <a:pt x="6116" y="11"/>
                  </a:cubicBezTo>
                  <a:cubicBezTo>
                    <a:pt x="6068" y="4"/>
                    <a:pt x="6019" y="0"/>
                    <a:pt x="5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9" name="Google Shape;349;p3"/>
            <p:cNvSpPr/>
            <p:nvPr/>
          </p:nvSpPr>
          <p:spPr>
            <a:xfrm>
              <a:off x="8345550" y="3876363"/>
              <a:ext cx="179250" cy="118025"/>
            </a:xfrm>
            <a:custGeom>
              <a:avLst/>
              <a:gdLst/>
              <a:ahLst/>
              <a:cxnLst/>
              <a:rect l="l" t="t" r="r" b="b"/>
              <a:pathLst>
                <a:path w="7170" h="4721" extrusionOk="0">
                  <a:moveTo>
                    <a:pt x="5968" y="1"/>
                  </a:moveTo>
                  <a:cubicBezTo>
                    <a:pt x="5437" y="1"/>
                    <a:pt x="4737" y="386"/>
                    <a:pt x="3681" y="1256"/>
                  </a:cubicBezTo>
                  <a:cubicBezTo>
                    <a:pt x="3550" y="1363"/>
                    <a:pt x="3425" y="1466"/>
                    <a:pt x="3307" y="1563"/>
                  </a:cubicBezTo>
                  <a:cubicBezTo>
                    <a:pt x="2485" y="2236"/>
                    <a:pt x="2029" y="2607"/>
                    <a:pt x="2003" y="2928"/>
                  </a:cubicBezTo>
                  <a:cubicBezTo>
                    <a:pt x="1995" y="3029"/>
                    <a:pt x="2028" y="3123"/>
                    <a:pt x="2106" y="3211"/>
                  </a:cubicBezTo>
                  <a:cubicBezTo>
                    <a:pt x="2192" y="3310"/>
                    <a:pt x="2300" y="3359"/>
                    <a:pt x="2436" y="3359"/>
                  </a:cubicBezTo>
                  <a:cubicBezTo>
                    <a:pt x="2960" y="3359"/>
                    <a:pt x="3893" y="2631"/>
                    <a:pt x="5531" y="1261"/>
                  </a:cubicBezTo>
                  <a:cubicBezTo>
                    <a:pt x="5554" y="1240"/>
                    <a:pt x="5557" y="1206"/>
                    <a:pt x="5536" y="1179"/>
                  </a:cubicBezTo>
                  <a:cubicBezTo>
                    <a:pt x="5525" y="1165"/>
                    <a:pt x="5508" y="1157"/>
                    <a:pt x="5491" y="1157"/>
                  </a:cubicBezTo>
                  <a:cubicBezTo>
                    <a:pt x="5478" y="1157"/>
                    <a:pt x="5465" y="1162"/>
                    <a:pt x="5454" y="1171"/>
                  </a:cubicBezTo>
                  <a:cubicBezTo>
                    <a:pt x="3965" y="2420"/>
                    <a:pt x="2944" y="3238"/>
                    <a:pt x="2437" y="3238"/>
                  </a:cubicBezTo>
                  <a:cubicBezTo>
                    <a:pt x="2335" y="3238"/>
                    <a:pt x="2253" y="3205"/>
                    <a:pt x="2193" y="3136"/>
                  </a:cubicBezTo>
                  <a:cubicBezTo>
                    <a:pt x="2137" y="3070"/>
                    <a:pt x="2113" y="3008"/>
                    <a:pt x="2119" y="2939"/>
                  </a:cubicBezTo>
                  <a:cubicBezTo>
                    <a:pt x="2142" y="2666"/>
                    <a:pt x="2609" y="2286"/>
                    <a:pt x="3381" y="1653"/>
                  </a:cubicBezTo>
                  <a:cubicBezTo>
                    <a:pt x="3499" y="1556"/>
                    <a:pt x="3624" y="1453"/>
                    <a:pt x="3755" y="1345"/>
                  </a:cubicBezTo>
                  <a:cubicBezTo>
                    <a:pt x="4785" y="494"/>
                    <a:pt x="5460" y="116"/>
                    <a:pt x="5960" y="116"/>
                  </a:cubicBezTo>
                  <a:cubicBezTo>
                    <a:pt x="6007" y="116"/>
                    <a:pt x="6051" y="119"/>
                    <a:pt x="6095" y="126"/>
                  </a:cubicBezTo>
                  <a:cubicBezTo>
                    <a:pt x="6352" y="165"/>
                    <a:pt x="6567" y="318"/>
                    <a:pt x="6753" y="596"/>
                  </a:cubicBezTo>
                  <a:cubicBezTo>
                    <a:pt x="6978" y="932"/>
                    <a:pt x="6057" y="2007"/>
                    <a:pt x="4656" y="3046"/>
                  </a:cubicBezTo>
                  <a:cubicBezTo>
                    <a:pt x="3518" y="3888"/>
                    <a:pt x="2173" y="4610"/>
                    <a:pt x="1371" y="4610"/>
                  </a:cubicBezTo>
                  <a:cubicBezTo>
                    <a:pt x="1128" y="4610"/>
                    <a:pt x="935" y="4544"/>
                    <a:pt x="813" y="4394"/>
                  </a:cubicBezTo>
                  <a:cubicBezTo>
                    <a:pt x="186" y="3629"/>
                    <a:pt x="972" y="2753"/>
                    <a:pt x="3214" y="624"/>
                  </a:cubicBezTo>
                  <a:cubicBezTo>
                    <a:pt x="3237" y="604"/>
                    <a:pt x="3239" y="565"/>
                    <a:pt x="3216" y="542"/>
                  </a:cubicBezTo>
                  <a:cubicBezTo>
                    <a:pt x="3205" y="530"/>
                    <a:pt x="3190" y="524"/>
                    <a:pt x="3174" y="524"/>
                  </a:cubicBezTo>
                  <a:cubicBezTo>
                    <a:pt x="3160" y="524"/>
                    <a:pt x="3145" y="529"/>
                    <a:pt x="3134" y="540"/>
                  </a:cubicBezTo>
                  <a:cubicBezTo>
                    <a:pt x="995" y="2572"/>
                    <a:pt x="1" y="3588"/>
                    <a:pt x="723" y="4471"/>
                  </a:cubicBezTo>
                  <a:cubicBezTo>
                    <a:pt x="849" y="4624"/>
                    <a:pt x="1069" y="4721"/>
                    <a:pt x="1390" y="4721"/>
                  </a:cubicBezTo>
                  <a:cubicBezTo>
                    <a:pt x="2054" y="4721"/>
                    <a:pt x="3150" y="4311"/>
                    <a:pt x="4725" y="3141"/>
                  </a:cubicBezTo>
                  <a:cubicBezTo>
                    <a:pt x="5973" y="2218"/>
                    <a:pt x="7170" y="1007"/>
                    <a:pt x="6852" y="532"/>
                  </a:cubicBezTo>
                  <a:cubicBezTo>
                    <a:pt x="6647" y="224"/>
                    <a:pt x="6404" y="55"/>
                    <a:pt x="6114" y="11"/>
                  </a:cubicBezTo>
                  <a:cubicBezTo>
                    <a:pt x="6067" y="4"/>
                    <a:pt x="6018" y="1"/>
                    <a:pt x="5968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0" name="Google Shape;350;p3"/>
            <p:cNvSpPr/>
            <p:nvPr/>
          </p:nvSpPr>
          <p:spPr>
            <a:xfrm>
              <a:off x="8334900" y="3875213"/>
              <a:ext cx="179250" cy="118075"/>
            </a:xfrm>
            <a:custGeom>
              <a:avLst/>
              <a:gdLst/>
              <a:ahLst/>
              <a:cxnLst/>
              <a:rect l="l" t="t" r="r" b="b"/>
              <a:pathLst>
                <a:path w="7170" h="4723" extrusionOk="0">
                  <a:moveTo>
                    <a:pt x="5963" y="0"/>
                  </a:moveTo>
                  <a:cubicBezTo>
                    <a:pt x="5431" y="0"/>
                    <a:pt x="4734" y="388"/>
                    <a:pt x="3681" y="1257"/>
                  </a:cubicBezTo>
                  <a:cubicBezTo>
                    <a:pt x="3550" y="1365"/>
                    <a:pt x="3425" y="1465"/>
                    <a:pt x="3307" y="1561"/>
                  </a:cubicBezTo>
                  <a:cubicBezTo>
                    <a:pt x="2485" y="2235"/>
                    <a:pt x="2029" y="2605"/>
                    <a:pt x="2003" y="2928"/>
                  </a:cubicBezTo>
                  <a:cubicBezTo>
                    <a:pt x="1995" y="3028"/>
                    <a:pt x="2028" y="3121"/>
                    <a:pt x="2106" y="3210"/>
                  </a:cubicBezTo>
                  <a:cubicBezTo>
                    <a:pt x="2192" y="3309"/>
                    <a:pt x="2300" y="3358"/>
                    <a:pt x="2436" y="3358"/>
                  </a:cubicBezTo>
                  <a:cubicBezTo>
                    <a:pt x="2960" y="3358"/>
                    <a:pt x="3894" y="2630"/>
                    <a:pt x="5531" y="1260"/>
                  </a:cubicBezTo>
                  <a:cubicBezTo>
                    <a:pt x="5556" y="1240"/>
                    <a:pt x="5557" y="1203"/>
                    <a:pt x="5536" y="1178"/>
                  </a:cubicBezTo>
                  <a:cubicBezTo>
                    <a:pt x="5525" y="1163"/>
                    <a:pt x="5509" y="1156"/>
                    <a:pt x="5492" y="1156"/>
                  </a:cubicBezTo>
                  <a:cubicBezTo>
                    <a:pt x="5478" y="1156"/>
                    <a:pt x="5465" y="1161"/>
                    <a:pt x="5454" y="1170"/>
                  </a:cubicBezTo>
                  <a:cubicBezTo>
                    <a:pt x="3965" y="2418"/>
                    <a:pt x="2944" y="3236"/>
                    <a:pt x="2436" y="3236"/>
                  </a:cubicBezTo>
                  <a:cubicBezTo>
                    <a:pt x="2335" y="3236"/>
                    <a:pt x="2253" y="3203"/>
                    <a:pt x="2193" y="3134"/>
                  </a:cubicBezTo>
                  <a:cubicBezTo>
                    <a:pt x="2137" y="3069"/>
                    <a:pt x="2114" y="3007"/>
                    <a:pt x="2119" y="2938"/>
                  </a:cubicBezTo>
                  <a:cubicBezTo>
                    <a:pt x="2144" y="2666"/>
                    <a:pt x="2611" y="2284"/>
                    <a:pt x="3384" y="1651"/>
                  </a:cubicBezTo>
                  <a:cubicBezTo>
                    <a:pt x="3501" y="1556"/>
                    <a:pt x="3625" y="1455"/>
                    <a:pt x="3756" y="1347"/>
                  </a:cubicBezTo>
                  <a:cubicBezTo>
                    <a:pt x="4788" y="495"/>
                    <a:pt x="5462" y="118"/>
                    <a:pt x="5963" y="118"/>
                  </a:cubicBezTo>
                  <a:cubicBezTo>
                    <a:pt x="6009" y="118"/>
                    <a:pt x="6054" y="121"/>
                    <a:pt x="6098" y="128"/>
                  </a:cubicBezTo>
                  <a:cubicBezTo>
                    <a:pt x="6354" y="167"/>
                    <a:pt x="6568" y="318"/>
                    <a:pt x="6755" y="596"/>
                  </a:cubicBezTo>
                  <a:cubicBezTo>
                    <a:pt x="6978" y="932"/>
                    <a:pt x="6057" y="2007"/>
                    <a:pt x="4656" y="3046"/>
                  </a:cubicBezTo>
                  <a:cubicBezTo>
                    <a:pt x="3517" y="3889"/>
                    <a:pt x="2171" y="4611"/>
                    <a:pt x="1370" y="4611"/>
                  </a:cubicBezTo>
                  <a:cubicBezTo>
                    <a:pt x="1128" y="4611"/>
                    <a:pt x="935" y="4545"/>
                    <a:pt x="813" y="4396"/>
                  </a:cubicBezTo>
                  <a:cubicBezTo>
                    <a:pt x="186" y="3629"/>
                    <a:pt x="972" y="2753"/>
                    <a:pt x="3214" y="626"/>
                  </a:cubicBezTo>
                  <a:cubicBezTo>
                    <a:pt x="3237" y="604"/>
                    <a:pt x="3238" y="565"/>
                    <a:pt x="3216" y="544"/>
                  </a:cubicBezTo>
                  <a:cubicBezTo>
                    <a:pt x="3205" y="532"/>
                    <a:pt x="3189" y="525"/>
                    <a:pt x="3173" y="525"/>
                  </a:cubicBezTo>
                  <a:cubicBezTo>
                    <a:pt x="3159" y="525"/>
                    <a:pt x="3144" y="530"/>
                    <a:pt x="3134" y="541"/>
                  </a:cubicBezTo>
                  <a:cubicBezTo>
                    <a:pt x="995" y="2572"/>
                    <a:pt x="1" y="3588"/>
                    <a:pt x="723" y="4472"/>
                  </a:cubicBezTo>
                  <a:cubicBezTo>
                    <a:pt x="849" y="4626"/>
                    <a:pt x="1069" y="4722"/>
                    <a:pt x="1390" y="4722"/>
                  </a:cubicBezTo>
                  <a:cubicBezTo>
                    <a:pt x="2054" y="4719"/>
                    <a:pt x="3150" y="4309"/>
                    <a:pt x="4725" y="3141"/>
                  </a:cubicBezTo>
                  <a:cubicBezTo>
                    <a:pt x="5973" y="2217"/>
                    <a:pt x="7170" y="1006"/>
                    <a:pt x="6852" y="531"/>
                  </a:cubicBezTo>
                  <a:cubicBezTo>
                    <a:pt x="6647" y="224"/>
                    <a:pt x="6404" y="54"/>
                    <a:pt x="6114" y="11"/>
                  </a:cubicBezTo>
                  <a:cubicBezTo>
                    <a:pt x="6065" y="4"/>
                    <a:pt x="6015" y="0"/>
                    <a:pt x="59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1" name="Google Shape;351;p3"/>
            <p:cNvSpPr/>
            <p:nvPr/>
          </p:nvSpPr>
          <p:spPr>
            <a:xfrm>
              <a:off x="8329525" y="4412288"/>
              <a:ext cx="114500" cy="168725"/>
            </a:xfrm>
            <a:custGeom>
              <a:avLst/>
              <a:gdLst/>
              <a:ahLst/>
              <a:cxnLst/>
              <a:rect l="l" t="t" r="r" b="b"/>
              <a:pathLst>
                <a:path w="4580" h="6749" extrusionOk="0">
                  <a:moveTo>
                    <a:pt x="1166" y="1"/>
                  </a:moveTo>
                  <a:cubicBezTo>
                    <a:pt x="989" y="1"/>
                    <a:pt x="815" y="56"/>
                    <a:pt x="638" y="168"/>
                  </a:cubicBezTo>
                  <a:cubicBezTo>
                    <a:pt x="127" y="496"/>
                    <a:pt x="45" y="1774"/>
                    <a:pt x="1494" y="4299"/>
                  </a:cubicBezTo>
                  <a:cubicBezTo>
                    <a:pt x="2200" y="5530"/>
                    <a:pt x="3150" y="6749"/>
                    <a:pt x="3694" y="6749"/>
                  </a:cubicBezTo>
                  <a:cubicBezTo>
                    <a:pt x="3747" y="6749"/>
                    <a:pt x="3793" y="6739"/>
                    <a:pt x="3834" y="6714"/>
                  </a:cubicBezTo>
                  <a:cubicBezTo>
                    <a:pt x="4163" y="6546"/>
                    <a:pt x="4360" y="6324"/>
                    <a:pt x="4437" y="6043"/>
                  </a:cubicBezTo>
                  <a:cubicBezTo>
                    <a:pt x="4579" y="5505"/>
                    <a:pt x="4294" y="4740"/>
                    <a:pt x="3483" y="3480"/>
                  </a:cubicBezTo>
                  <a:cubicBezTo>
                    <a:pt x="3391" y="3337"/>
                    <a:pt x="3306" y="3201"/>
                    <a:pt x="3224" y="3075"/>
                  </a:cubicBezTo>
                  <a:cubicBezTo>
                    <a:pt x="2651" y="2179"/>
                    <a:pt x="2334" y="1684"/>
                    <a:pt x="2020" y="1620"/>
                  </a:cubicBezTo>
                  <a:cubicBezTo>
                    <a:pt x="1995" y="1615"/>
                    <a:pt x="1971" y="1613"/>
                    <a:pt x="1947" y="1613"/>
                  </a:cubicBezTo>
                  <a:cubicBezTo>
                    <a:pt x="1872" y="1613"/>
                    <a:pt x="1801" y="1636"/>
                    <a:pt x="1726" y="1687"/>
                  </a:cubicBezTo>
                  <a:cubicBezTo>
                    <a:pt x="1200" y="2046"/>
                    <a:pt x="1790" y="3070"/>
                    <a:pt x="3262" y="5317"/>
                  </a:cubicBezTo>
                  <a:cubicBezTo>
                    <a:pt x="3274" y="5334"/>
                    <a:pt x="3293" y="5344"/>
                    <a:pt x="3312" y="5344"/>
                  </a:cubicBezTo>
                  <a:cubicBezTo>
                    <a:pt x="3323" y="5344"/>
                    <a:pt x="3334" y="5340"/>
                    <a:pt x="3344" y="5333"/>
                  </a:cubicBezTo>
                  <a:cubicBezTo>
                    <a:pt x="3372" y="5315"/>
                    <a:pt x="3380" y="5277"/>
                    <a:pt x="3360" y="5251"/>
                  </a:cubicBezTo>
                  <a:cubicBezTo>
                    <a:pt x="2082" y="3301"/>
                    <a:pt x="1340" y="2093"/>
                    <a:pt x="1792" y="1784"/>
                  </a:cubicBezTo>
                  <a:cubicBezTo>
                    <a:pt x="1847" y="1746"/>
                    <a:pt x="1898" y="1728"/>
                    <a:pt x="1949" y="1728"/>
                  </a:cubicBezTo>
                  <a:cubicBezTo>
                    <a:pt x="1965" y="1728"/>
                    <a:pt x="1981" y="1730"/>
                    <a:pt x="1997" y="1733"/>
                  </a:cubicBezTo>
                  <a:cubicBezTo>
                    <a:pt x="2262" y="1785"/>
                    <a:pt x="2587" y="2293"/>
                    <a:pt x="3126" y="3136"/>
                  </a:cubicBezTo>
                  <a:cubicBezTo>
                    <a:pt x="3208" y="3265"/>
                    <a:pt x="3293" y="3399"/>
                    <a:pt x="3385" y="3544"/>
                  </a:cubicBezTo>
                  <a:cubicBezTo>
                    <a:pt x="4178" y="4773"/>
                    <a:pt x="4458" y="5510"/>
                    <a:pt x="4324" y="6011"/>
                  </a:cubicBezTo>
                  <a:cubicBezTo>
                    <a:pt x="4256" y="6262"/>
                    <a:pt x="4078" y="6459"/>
                    <a:pt x="3781" y="6610"/>
                  </a:cubicBezTo>
                  <a:cubicBezTo>
                    <a:pt x="3753" y="6624"/>
                    <a:pt x="3722" y="6631"/>
                    <a:pt x="3687" y="6631"/>
                  </a:cubicBezTo>
                  <a:cubicBezTo>
                    <a:pt x="3274" y="6631"/>
                    <a:pt x="2395" y="5634"/>
                    <a:pt x="1594" y="4240"/>
                  </a:cubicBezTo>
                  <a:cubicBezTo>
                    <a:pt x="673" y="2641"/>
                    <a:pt x="1" y="712"/>
                    <a:pt x="701" y="266"/>
                  </a:cubicBezTo>
                  <a:cubicBezTo>
                    <a:pt x="855" y="167"/>
                    <a:pt x="1008" y="117"/>
                    <a:pt x="1167" y="117"/>
                  </a:cubicBezTo>
                  <a:cubicBezTo>
                    <a:pt x="1861" y="117"/>
                    <a:pt x="2659" y="1077"/>
                    <a:pt x="4166" y="3091"/>
                  </a:cubicBezTo>
                  <a:cubicBezTo>
                    <a:pt x="4177" y="3107"/>
                    <a:pt x="4195" y="3116"/>
                    <a:pt x="4213" y="3116"/>
                  </a:cubicBezTo>
                  <a:cubicBezTo>
                    <a:pt x="4225" y="3116"/>
                    <a:pt x="4238" y="3112"/>
                    <a:pt x="4248" y="3103"/>
                  </a:cubicBezTo>
                  <a:cubicBezTo>
                    <a:pt x="4274" y="3085"/>
                    <a:pt x="4278" y="3047"/>
                    <a:pt x="4260" y="3021"/>
                  </a:cubicBezTo>
                  <a:cubicBezTo>
                    <a:pt x="2817" y="1092"/>
                    <a:pt x="1958" y="1"/>
                    <a:pt x="1166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2" name="Google Shape;352;p3"/>
            <p:cNvSpPr/>
            <p:nvPr/>
          </p:nvSpPr>
          <p:spPr>
            <a:xfrm>
              <a:off x="8331950" y="4401838"/>
              <a:ext cx="114475" cy="168725"/>
            </a:xfrm>
            <a:custGeom>
              <a:avLst/>
              <a:gdLst/>
              <a:ahLst/>
              <a:cxnLst/>
              <a:rect l="l" t="t" r="r" b="b"/>
              <a:pathLst>
                <a:path w="4579" h="6749" extrusionOk="0">
                  <a:moveTo>
                    <a:pt x="1166" y="1"/>
                  </a:moveTo>
                  <a:cubicBezTo>
                    <a:pt x="988" y="1"/>
                    <a:pt x="814" y="56"/>
                    <a:pt x="638" y="168"/>
                  </a:cubicBezTo>
                  <a:cubicBezTo>
                    <a:pt x="127" y="496"/>
                    <a:pt x="45" y="1774"/>
                    <a:pt x="1492" y="4299"/>
                  </a:cubicBezTo>
                  <a:cubicBezTo>
                    <a:pt x="2200" y="5530"/>
                    <a:pt x="3150" y="6749"/>
                    <a:pt x="3694" y="6749"/>
                  </a:cubicBezTo>
                  <a:cubicBezTo>
                    <a:pt x="3745" y="6749"/>
                    <a:pt x="3792" y="6739"/>
                    <a:pt x="3833" y="6715"/>
                  </a:cubicBezTo>
                  <a:cubicBezTo>
                    <a:pt x="4163" y="6546"/>
                    <a:pt x="4359" y="6325"/>
                    <a:pt x="4435" y="6043"/>
                  </a:cubicBezTo>
                  <a:cubicBezTo>
                    <a:pt x="4579" y="5505"/>
                    <a:pt x="4294" y="4740"/>
                    <a:pt x="3483" y="3480"/>
                  </a:cubicBezTo>
                  <a:cubicBezTo>
                    <a:pt x="3391" y="3337"/>
                    <a:pt x="3304" y="3201"/>
                    <a:pt x="3222" y="3075"/>
                  </a:cubicBezTo>
                  <a:cubicBezTo>
                    <a:pt x="2649" y="2179"/>
                    <a:pt x="2334" y="1684"/>
                    <a:pt x="2018" y="1620"/>
                  </a:cubicBezTo>
                  <a:cubicBezTo>
                    <a:pt x="1994" y="1615"/>
                    <a:pt x="1970" y="1613"/>
                    <a:pt x="1947" y="1613"/>
                  </a:cubicBezTo>
                  <a:cubicBezTo>
                    <a:pt x="1872" y="1613"/>
                    <a:pt x="1800" y="1637"/>
                    <a:pt x="1726" y="1687"/>
                  </a:cubicBezTo>
                  <a:cubicBezTo>
                    <a:pt x="1198" y="2046"/>
                    <a:pt x="1790" y="3070"/>
                    <a:pt x="3261" y="5317"/>
                  </a:cubicBezTo>
                  <a:cubicBezTo>
                    <a:pt x="3273" y="5334"/>
                    <a:pt x="3292" y="5344"/>
                    <a:pt x="3311" y="5344"/>
                  </a:cubicBezTo>
                  <a:cubicBezTo>
                    <a:pt x="3322" y="5344"/>
                    <a:pt x="3334" y="5341"/>
                    <a:pt x="3343" y="5333"/>
                  </a:cubicBezTo>
                  <a:cubicBezTo>
                    <a:pt x="3370" y="5315"/>
                    <a:pt x="3378" y="5279"/>
                    <a:pt x="3360" y="5251"/>
                  </a:cubicBezTo>
                  <a:cubicBezTo>
                    <a:pt x="2082" y="3300"/>
                    <a:pt x="1338" y="2094"/>
                    <a:pt x="1792" y="1784"/>
                  </a:cubicBezTo>
                  <a:cubicBezTo>
                    <a:pt x="1845" y="1746"/>
                    <a:pt x="1896" y="1728"/>
                    <a:pt x="1948" y="1728"/>
                  </a:cubicBezTo>
                  <a:cubicBezTo>
                    <a:pt x="1964" y="1728"/>
                    <a:pt x="1980" y="1730"/>
                    <a:pt x="1996" y="1733"/>
                  </a:cubicBezTo>
                  <a:cubicBezTo>
                    <a:pt x="2262" y="1786"/>
                    <a:pt x="2586" y="2294"/>
                    <a:pt x="3124" y="3136"/>
                  </a:cubicBezTo>
                  <a:cubicBezTo>
                    <a:pt x="3206" y="3265"/>
                    <a:pt x="3293" y="3400"/>
                    <a:pt x="3384" y="3544"/>
                  </a:cubicBezTo>
                  <a:cubicBezTo>
                    <a:pt x="4177" y="4773"/>
                    <a:pt x="4458" y="5510"/>
                    <a:pt x="4323" y="6012"/>
                  </a:cubicBezTo>
                  <a:cubicBezTo>
                    <a:pt x="4254" y="6262"/>
                    <a:pt x="4077" y="6459"/>
                    <a:pt x="3779" y="6610"/>
                  </a:cubicBezTo>
                  <a:cubicBezTo>
                    <a:pt x="3751" y="6624"/>
                    <a:pt x="3720" y="6631"/>
                    <a:pt x="3685" y="6631"/>
                  </a:cubicBezTo>
                  <a:cubicBezTo>
                    <a:pt x="3271" y="6631"/>
                    <a:pt x="2393" y="5636"/>
                    <a:pt x="1592" y="4240"/>
                  </a:cubicBezTo>
                  <a:cubicBezTo>
                    <a:pt x="672" y="2638"/>
                    <a:pt x="1" y="712"/>
                    <a:pt x="699" y="267"/>
                  </a:cubicBezTo>
                  <a:cubicBezTo>
                    <a:pt x="854" y="168"/>
                    <a:pt x="1008" y="117"/>
                    <a:pt x="1167" y="117"/>
                  </a:cubicBezTo>
                  <a:cubicBezTo>
                    <a:pt x="1863" y="117"/>
                    <a:pt x="2659" y="1077"/>
                    <a:pt x="4166" y="3092"/>
                  </a:cubicBezTo>
                  <a:cubicBezTo>
                    <a:pt x="4177" y="3107"/>
                    <a:pt x="4194" y="3116"/>
                    <a:pt x="4212" y="3116"/>
                  </a:cubicBezTo>
                  <a:cubicBezTo>
                    <a:pt x="4224" y="3116"/>
                    <a:pt x="4237" y="3112"/>
                    <a:pt x="4248" y="3103"/>
                  </a:cubicBezTo>
                  <a:cubicBezTo>
                    <a:pt x="4274" y="3085"/>
                    <a:pt x="4281" y="3047"/>
                    <a:pt x="4259" y="3021"/>
                  </a:cubicBezTo>
                  <a:cubicBezTo>
                    <a:pt x="2815" y="1092"/>
                    <a:pt x="1957" y="1"/>
                    <a:pt x="11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3" name="Google Shape;353;p3"/>
            <p:cNvSpPr/>
            <p:nvPr/>
          </p:nvSpPr>
          <p:spPr>
            <a:xfrm>
              <a:off x="8078950" y="4208538"/>
              <a:ext cx="365225" cy="375675"/>
            </a:xfrm>
            <a:custGeom>
              <a:avLst/>
              <a:gdLst/>
              <a:ahLst/>
              <a:cxnLst/>
              <a:rect l="l" t="t" r="r" b="b"/>
              <a:pathLst>
                <a:path w="14609" h="15027" extrusionOk="0">
                  <a:moveTo>
                    <a:pt x="8454" y="0"/>
                  </a:moveTo>
                  <a:lnTo>
                    <a:pt x="0" y="4474"/>
                  </a:lnTo>
                  <a:lnTo>
                    <a:pt x="416" y="5028"/>
                  </a:lnTo>
                  <a:cubicBezTo>
                    <a:pt x="416" y="5028"/>
                    <a:pt x="720" y="4750"/>
                    <a:pt x="1040" y="4750"/>
                  </a:cubicBezTo>
                  <a:cubicBezTo>
                    <a:pt x="1177" y="4750"/>
                    <a:pt x="1318" y="4801"/>
                    <a:pt x="1439" y="4946"/>
                  </a:cubicBezTo>
                  <a:cubicBezTo>
                    <a:pt x="1931" y="5534"/>
                    <a:pt x="836" y="5788"/>
                    <a:pt x="836" y="5788"/>
                  </a:cubicBezTo>
                  <a:lnTo>
                    <a:pt x="1600" y="6860"/>
                  </a:lnTo>
                  <a:cubicBezTo>
                    <a:pt x="1600" y="6860"/>
                    <a:pt x="1872" y="6689"/>
                    <a:pt x="2153" y="6689"/>
                  </a:cubicBezTo>
                  <a:cubicBezTo>
                    <a:pt x="2337" y="6689"/>
                    <a:pt x="2525" y="6762"/>
                    <a:pt x="2643" y="7002"/>
                  </a:cubicBezTo>
                  <a:cubicBezTo>
                    <a:pt x="2917" y="7564"/>
                    <a:pt x="1958" y="7571"/>
                    <a:pt x="1958" y="7571"/>
                  </a:cubicBezTo>
                  <a:lnTo>
                    <a:pt x="2673" y="8990"/>
                  </a:lnTo>
                  <a:cubicBezTo>
                    <a:pt x="2855" y="8766"/>
                    <a:pt x="3055" y="8648"/>
                    <a:pt x="3246" y="8648"/>
                  </a:cubicBezTo>
                  <a:cubicBezTo>
                    <a:pt x="3453" y="8648"/>
                    <a:pt x="3648" y="8787"/>
                    <a:pt x="3795" y="9083"/>
                  </a:cubicBezTo>
                  <a:cubicBezTo>
                    <a:pt x="4120" y="9734"/>
                    <a:pt x="3158" y="9870"/>
                    <a:pt x="3158" y="9870"/>
                  </a:cubicBezTo>
                  <a:lnTo>
                    <a:pt x="3874" y="10935"/>
                  </a:lnTo>
                  <a:cubicBezTo>
                    <a:pt x="4070" y="10704"/>
                    <a:pt x="4288" y="10607"/>
                    <a:pt x="4484" y="10607"/>
                  </a:cubicBezTo>
                  <a:cubicBezTo>
                    <a:pt x="4783" y="10607"/>
                    <a:pt x="5028" y="10830"/>
                    <a:pt x="5062" y="11145"/>
                  </a:cubicBezTo>
                  <a:cubicBezTo>
                    <a:pt x="5129" y="11792"/>
                    <a:pt x="4203" y="11844"/>
                    <a:pt x="4203" y="11844"/>
                  </a:cubicBezTo>
                  <a:lnTo>
                    <a:pt x="5031" y="13180"/>
                  </a:lnTo>
                  <a:cubicBezTo>
                    <a:pt x="5031" y="13180"/>
                    <a:pt x="5403" y="12797"/>
                    <a:pt x="5785" y="12797"/>
                  </a:cubicBezTo>
                  <a:cubicBezTo>
                    <a:pt x="5937" y="12797"/>
                    <a:pt x="6090" y="12858"/>
                    <a:pt x="6222" y="13028"/>
                  </a:cubicBezTo>
                  <a:cubicBezTo>
                    <a:pt x="6835" y="13811"/>
                    <a:pt x="5439" y="13898"/>
                    <a:pt x="5439" y="13898"/>
                  </a:cubicBezTo>
                  <a:lnTo>
                    <a:pt x="6268" y="15027"/>
                  </a:lnTo>
                  <a:lnTo>
                    <a:pt x="14609" y="10524"/>
                  </a:lnTo>
                  <a:cubicBezTo>
                    <a:pt x="13947" y="9332"/>
                    <a:pt x="8454" y="0"/>
                    <a:pt x="84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4" name="Google Shape;354;p3"/>
            <p:cNvSpPr/>
            <p:nvPr/>
          </p:nvSpPr>
          <p:spPr>
            <a:xfrm>
              <a:off x="8082550" y="4179363"/>
              <a:ext cx="373025" cy="383175"/>
            </a:xfrm>
            <a:custGeom>
              <a:avLst/>
              <a:gdLst/>
              <a:ahLst/>
              <a:cxnLst/>
              <a:rect l="l" t="t" r="r" b="b"/>
              <a:pathLst>
                <a:path w="14921" h="15327" extrusionOk="0">
                  <a:moveTo>
                    <a:pt x="8554" y="351"/>
                  </a:moveTo>
                  <a:cubicBezTo>
                    <a:pt x="9185" y="1423"/>
                    <a:pt x="13709" y="9115"/>
                    <a:pt x="14561" y="10617"/>
                  </a:cubicBezTo>
                  <a:lnTo>
                    <a:pt x="6468" y="14984"/>
                  </a:lnTo>
                  <a:lnTo>
                    <a:pt x="5867" y="14165"/>
                  </a:lnTo>
                  <a:cubicBezTo>
                    <a:pt x="6132" y="14116"/>
                    <a:pt x="6519" y="14000"/>
                    <a:pt x="6647" y="13723"/>
                  </a:cubicBezTo>
                  <a:cubicBezTo>
                    <a:pt x="6730" y="13534"/>
                    <a:pt x="6681" y="13320"/>
                    <a:pt x="6499" y="13085"/>
                  </a:cubicBezTo>
                  <a:cubicBezTo>
                    <a:pt x="6358" y="12905"/>
                    <a:pt x="6183" y="12810"/>
                    <a:pt x="5982" y="12798"/>
                  </a:cubicBezTo>
                  <a:cubicBezTo>
                    <a:pt x="5971" y="12798"/>
                    <a:pt x="5961" y="12798"/>
                    <a:pt x="5951" y="12798"/>
                  </a:cubicBezTo>
                  <a:cubicBezTo>
                    <a:pt x="5662" y="12798"/>
                    <a:pt x="5383" y="12973"/>
                    <a:pt x="5223" y="13102"/>
                  </a:cubicBezTo>
                  <a:lnTo>
                    <a:pt x="4607" y="12110"/>
                  </a:lnTo>
                  <a:cubicBezTo>
                    <a:pt x="4797" y="12069"/>
                    <a:pt x="5057" y="11977"/>
                    <a:pt x="5220" y="11787"/>
                  </a:cubicBezTo>
                  <a:cubicBezTo>
                    <a:pt x="5339" y="11645"/>
                    <a:pt x="5388" y="11476"/>
                    <a:pt x="5369" y="11281"/>
                  </a:cubicBezTo>
                  <a:cubicBezTo>
                    <a:pt x="5336" y="10978"/>
                    <a:pt x="5134" y="10727"/>
                    <a:pt x="4856" y="10642"/>
                  </a:cubicBezTo>
                  <a:cubicBezTo>
                    <a:pt x="4785" y="10620"/>
                    <a:pt x="4712" y="10609"/>
                    <a:pt x="4640" y="10609"/>
                  </a:cubicBezTo>
                  <a:cubicBezTo>
                    <a:pt x="4438" y="10609"/>
                    <a:pt x="4233" y="10692"/>
                    <a:pt x="4053" y="10850"/>
                  </a:cubicBezTo>
                  <a:lnTo>
                    <a:pt x="3561" y="10118"/>
                  </a:lnTo>
                  <a:cubicBezTo>
                    <a:pt x="3748" y="10060"/>
                    <a:pt x="3999" y="9946"/>
                    <a:pt x="4110" y="9728"/>
                  </a:cubicBezTo>
                  <a:cubicBezTo>
                    <a:pt x="4171" y="9613"/>
                    <a:pt x="4213" y="9424"/>
                    <a:pt x="4086" y="9169"/>
                  </a:cubicBezTo>
                  <a:cubicBezTo>
                    <a:pt x="3889" y="8776"/>
                    <a:pt x="3640" y="8671"/>
                    <a:pt x="3466" y="8653"/>
                  </a:cubicBezTo>
                  <a:cubicBezTo>
                    <a:pt x="3446" y="8651"/>
                    <a:pt x="3426" y="8650"/>
                    <a:pt x="3406" y="8650"/>
                  </a:cubicBezTo>
                  <a:cubicBezTo>
                    <a:pt x="3224" y="8650"/>
                    <a:pt x="3039" y="8730"/>
                    <a:pt x="2868" y="8884"/>
                  </a:cubicBezTo>
                  <a:lnTo>
                    <a:pt x="2347" y="7853"/>
                  </a:lnTo>
                  <a:cubicBezTo>
                    <a:pt x="2545" y="7824"/>
                    <a:pt x="2819" y="7748"/>
                    <a:pt x="2937" y="7555"/>
                  </a:cubicBezTo>
                  <a:cubicBezTo>
                    <a:pt x="2994" y="7463"/>
                    <a:pt x="3040" y="7307"/>
                    <a:pt x="2934" y="7091"/>
                  </a:cubicBezTo>
                  <a:cubicBezTo>
                    <a:pt x="2837" y="6898"/>
                    <a:pt x="2696" y="6773"/>
                    <a:pt x="2511" y="6719"/>
                  </a:cubicBezTo>
                  <a:cubicBezTo>
                    <a:pt x="2445" y="6700"/>
                    <a:pt x="2377" y="6692"/>
                    <a:pt x="2310" y="6692"/>
                  </a:cubicBezTo>
                  <a:cubicBezTo>
                    <a:pt x="2112" y="6692"/>
                    <a:pt x="1922" y="6762"/>
                    <a:pt x="1803" y="6817"/>
                  </a:cubicBezTo>
                  <a:lnTo>
                    <a:pt x="1234" y="6021"/>
                  </a:lnTo>
                  <a:cubicBezTo>
                    <a:pt x="1451" y="5944"/>
                    <a:pt x="1762" y="5788"/>
                    <a:pt x="1847" y="5529"/>
                  </a:cubicBezTo>
                  <a:cubicBezTo>
                    <a:pt x="1887" y="5411"/>
                    <a:pt x="1895" y="5223"/>
                    <a:pt x="1708" y="4998"/>
                  </a:cubicBezTo>
                  <a:cubicBezTo>
                    <a:pt x="1582" y="4848"/>
                    <a:pt x="1423" y="4764"/>
                    <a:pt x="1241" y="4751"/>
                  </a:cubicBezTo>
                  <a:cubicBezTo>
                    <a:pt x="1226" y="4750"/>
                    <a:pt x="1212" y="4750"/>
                    <a:pt x="1197" y="4750"/>
                  </a:cubicBezTo>
                  <a:cubicBezTo>
                    <a:pt x="958" y="4750"/>
                    <a:pt x="735" y="4873"/>
                    <a:pt x="600" y="4966"/>
                  </a:cubicBezTo>
                  <a:lnTo>
                    <a:pt x="381" y="4676"/>
                  </a:lnTo>
                  <a:lnTo>
                    <a:pt x="8554" y="351"/>
                  </a:lnTo>
                  <a:close/>
                  <a:moveTo>
                    <a:pt x="8609" y="0"/>
                  </a:moveTo>
                  <a:cubicBezTo>
                    <a:pt x="8585" y="0"/>
                    <a:pt x="8562" y="6"/>
                    <a:pt x="8539" y="17"/>
                  </a:cubicBezTo>
                  <a:lnTo>
                    <a:pt x="86" y="4491"/>
                  </a:lnTo>
                  <a:cubicBezTo>
                    <a:pt x="46" y="4512"/>
                    <a:pt x="20" y="4548"/>
                    <a:pt x="10" y="4592"/>
                  </a:cubicBezTo>
                  <a:cubicBezTo>
                    <a:pt x="0" y="4635"/>
                    <a:pt x="10" y="4679"/>
                    <a:pt x="37" y="4715"/>
                  </a:cubicBezTo>
                  <a:lnTo>
                    <a:pt x="454" y="5267"/>
                  </a:lnTo>
                  <a:cubicBezTo>
                    <a:pt x="481" y="5302"/>
                    <a:pt x="520" y="5323"/>
                    <a:pt x="561" y="5326"/>
                  </a:cubicBezTo>
                  <a:cubicBezTo>
                    <a:pt x="566" y="5327"/>
                    <a:pt x="572" y="5327"/>
                    <a:pt x="577" y="5327"/>
                  </a:cubicBezTo>
                  <a:cubicBezTo>
                    <a:pt x="614" y="5327"/>
                    <a:pt x="648" y="5313"/>
                    <a:pt x="676" y="5289"/>
                  </a:cubicBezTo>
                  <a:cubicBezTo>
                    <a:pt x="753" y="5219"/>
                    <a:pt x="990" y="5050"/>
                    <a:pt x="1201" y="5050"/>
                  </a:cubicBezTo>
                  <a:cubicBezTo>
                    <a:pt x="1209" y="5050"/>
                    <a:pt x="1218" y="5050"/>
                    <a:pt x="1226" y="5051"/>
                  </a:cubicBezTo>
                  <a:cubicBezTo>
                    <a:pt x="1324" y="5056"/>
                    <a:pt x="1410" y="5103"/>
                    <a:pt x="1483" y="5192"/>
                  </a:cubicBezTo>
                  <a:cubicBezTo>
                    <a:pt x="1600" y="5333"/>
                    <a:pt x="1575" y="5408"/>
                    <a:pt x="1567" y="5433"/>
                  </a:cubicBezTo>
                  <a:cubicBezTo>
                    <a:pt x="1508" y="5611"/>
                    <a:pt x="1133" y="5751"/>
                    <a:pt x="961" y="5792"/>
                  </a:cubicBezTo>
                  <a:cubicBezTo>
                    <a:pt x="912" y="5801"/>
                    <a:pt x="872" y="5837"/>
                    <a:pt x="854" y="5883"/>
                  </a:cubicBezTo>
                  <a:cubicBezTo>
                    <a:pt x="838" y="5931"/>
                    <a:pt x="844" y="5982"/>
                    <a:pt x="872" y="6023"/>
                  </a:cubicBezTo>
                  <a:lnTo>
                    <a:pt x="1636" y="7094"/>
                  </a:lnTo>
                  <a:cubicBezTo>
                    <a:pt x="1665" y="7135"/>
                    <a:pt x="1711" y="7157"/>
                    <a:pt x="1758" y="7157"/>
                  </a:cubicBezTo>
                  <a:cubicBezTo>
                    <a:pt x="1785" y="7157"/>
                    <a:pt x="1813" y="7149"/>
                    <a:pt x="1837" y="7134"/>
                  </a:cubicBezTo>
                  <a:cubicBezTo>
                    <a:pt x="1840" y="7132"/>
                    <a:pt x="2081" y="6987"/>
                    <a:pt x="2310" y="6987"/>
                  </a:cubicBezTo>
                  <a:cubicBezTo>
                    <a:pt x="2351" y="6987"/>
                    <a:pt x="2392" y="6992"/>
                    <a:pt x="2431" y="7003"/>
                  </a:cubicBezTo>
                  <a:cubicBezTo>
                    <a:pt x="2532" y="7034"/>
                    <a:pt x="2608" y="7103"/>
                    <a:pt x="2665" y="7217"/>
                  </a:cubicBezTo>
                  <a:cubicBezTo>
                    <a:pt x="2721" y="7332"/>
                    <a:pt x="2693" y="7379"/>
                    <a:pt x="2683" y="7394"/>
                  </a:cubicBezTo>
                  <a:cubicBezTo>
                    <a:pt x="2611" y="7511"/>
                    <a:pt x="2299" y="7566"/>
                    <a:pt x="2114" y="7568"/>
                  </a:cubicBezTo>
                  <a:cubicBezTo>
                    <a:pt x="2062" y="7568"/>
                    <a:pt x="2013" y="7594"/>
                    <a:pt x="1987" y="7640"/>
                  </a:cubicBezTo>
                  <a:cubicBezTo>
                    <a:pt x="1960" y="7684"/>
                    <a:pt x="1959" y="7738"/>
                    <a:pt x="1980" y="7784"/>
                  </a:cubicBezTo>
                  <a:lnTo>
                    <a:pt x="2696" y="9207"/>
                  </a:lnTo>
                  <a:cubicBezTo>
                    <a:pt x="2717" y="9251"/>
                    <a:pt x="2762" y="9282"/>
                    <a:pt x="2812" y="9288"/>
                  </a:cubicBezTo>
                  <a:cubicBezTo>
                    <a:pt x="2818" y="9289"/>
                    <a:pt x="2824" y="9290"/>
                    <a:pt x="2830" y="9290"/>
                  </a:cubicBezTo>
                  <a:cubicBezTo>
                    <a:pt x="2874" y="9290"/>
                    <a:pt x="2916" y="9268"/>
                    <a:pt x="2945" y="9233"/>
                  </a:cubicBezTo>
                  <a:cubicBezTo>
                    <a:pt x="3096" y="9047"/>
                    <a:pt x="3257" y="8946"/>
                    <a:pt x="3401" y="8946"/>
                  </a:cubicBezTo>
                  <a:cubicBezTo>
                    <a:pt x="3412" y="8946"/>
                    <a:pt x="3423" y="8946"/>
                    <a:pt x="3433" y="8948"/>
                  </a:cubicBezTo>
                  <a:cubicBezTo>
                    <a:pt x="3615" y="8969"/>
                    <a:pt x="3741" y="9151"/>
                    <a:pt x="3819" y="9300"/>
                  </a:cubicBezTo>
                  <a:cubicBezTo>
                    <a:pt x="3876" y="9418"/>
                    <a:pt x="3886" y="9510"/>
                    <a:pt x="3845" y="9587"/>
                  </a:cubicBezTo>
                  <a:cubicBezTo>
                    <a:pt x="3750" y="9767"/>
                    <a:pt x="3406" y="9855"/>
                    <a:pt x="3294" y="9872"/>
                  </a:cubicBezTo>
                  <a:cubicBezTo>
                    <a:pt x="3242" y="9880"/>
                    <a:pt x="3199" y="9913"/>
                    <a:pt x="3179" y="9960"/>
                  </a:cubicBezTo>
                  <a:cubicBezTo>
                    <a:pt x="3158" y="10008"/>
                    <a:pt x="3163" y="10060"/>
                    <a:pt x="3191" y="10103"/>
                  </a:cubicBezTo>
                  <a:lnTo>
                    <a:pt x="3905" y="11168"/>
                  </a:lnTo>
                  <a:cubicBezTo>
                    <a:pt x="3933" y="11207"/>
                    <a:pt x="3976" y="11232"/>
                    <a:pt x="4023" y="11234"/>
                  </a:cubicBezTo>
                  <a:cubicBezTo>
                    <a:pt x="4026" y="11234"/>
                    <a:pt x="4030" y="11234"/>
                    <a:pt x="4033" y="11234"/>
                  </a:cubicBezTo>
                  <a:cubicBezTo>
                    <a:pt x="4075" y="11234"/>
                    <a:pt x="4117" y="11213"/>
                    <a:pt x="4146" y="11181"/>
                  </a:cubicBezTo>
                  <a:cubicBezTo>
                    <a:pt x="4298" y="11002"/>
                    <a:pt x="4472" y="10906"/>
                    <a:pt x="4640" y="10906"/>
                  </a:cubicBezTo>
                  <a:cubicBezTo>
                    <a:pt x="4683" y="10906"/>
                    <a:pt x="4727" y="10912"/>
                    <a:pt x="4769" y="10925"/>
                  </a:cubicBezTo>
                  <a:cubicBezTo>
                    <a:pt x="4936" y="10976"/>
                    <a:pt x="5051" y="11124"/>
                    <a:pt x="5072" y="11311"/>
                  </a:cubicBezTo>
                  <a:cubicBezTo>
                    <a:pt x="5084" y="11422"/>
                    <a:pt x="5059" y="11515"/>
                    <a:pt x="4993" y="11591"/>
                  </a:cubicBezTo>
                  <a:cubicBezTo>
                    <a:pt x="4836" y="11779"/>
                    <a:pt x="4479" y="11838"/>
                    <a:pt x="4354" y="11846"/>
                  </a:cubicBezTo>
                  <a:cubicBezTo>
                    <a:pt x="4304" y="11848"/>
                    <a:pt x="4256" y="11879"/>
                    <a:pt x="4231" y="11927"/>
                  </a:cubicBezTo>
                  <a:cubicBezTo>
                    <a:pt x="4207" y="11974"/>
                    <a:pt x="4209" y="12028"/>
                    <a:pt x="4238" y="12074"/>
                  </a:cubicBezTo>
                  <a:lnTo>
                    <a:pt x="5066" y="13410"/>
                  </a:lnTo>
                  <a:cubicBezTo>
                    <a:pt x="5090" y="13447"/>
                    <a:pt x="5131" y="13475"/>
                    <a:pt x="5175" y="13478"/>
                  </a:cubicBezTo>
                  <a:cubicBezTo>
                    <a:pt x="5181" y="13479"/>
                    <a:pt x="5186" y="13479"/>
                    <a:pt x="5191" y="13479"/>
                  </a:cubicBezTo>
                  <a:cubicBezTo>
                    <a:pt x="5231" y="13479"/>
                    <a:pt x="5269" y="13463"/>
                    <a:pt x="5298" y="13434"/>
                  </a:cubicBezTo>
                  <a:cubicBezTo>
                    <a:pt x="5390" y="13339"/>
                    <a:pt x="5686" y="13094"/>
                    <a:pt x="5943" y="13094"/>
                  </a:cubicBezTo>
                  <a:cubicBezTo>
                    <a:pt x="5951" y="13094"/>
                    <a:pt x="5959" y="13095"/>
                    <a:pt x="5967" y="13095"/>
                  </a:cubicBezTo>
                  <a:cubicBezTo>
                    <a:pt x="6081" y="13102"/>
                    <a:pt x="6178" y="13159"/>
                    <a:pt x="6263" y="13267"/>
                  </a:cubicBezTo>
                  <a:cubicBezTo>
                    <a:pt x="6339" y="13364"/>
                    <a:pt x="6419" y="13500"/>
                    <a:pt x="6375" y="13600"/>
                  </a:cubicBezTo>
                  <a:cubicBezTo>
                    <a:pt x="6286" y="13795"/>
                    <a:pt x="5806" y="13885"/>
                    <a:pt x="5588" y="13898"/>
                  </a:cubicBezTo>
                  <a:cubicBezTo>
                    <a:pt x="5533" y="13903"/>
                    <a:pt x="5483" y="13936"/>
                    <a:pt x="5460" y="13985"/>
                  </a:cubicBezTo>
                  <a:cubicBezTo>
                    <a:pt x="5436" y="14034"/>
                    <a:pt x="5442" y="14091"/>
                    <a:pt x="5475" y="14137"/>
                  </a:cubicBezTo>
                  <a:lnTo>
                    <a:pt x="6304" y="15265"/>
                  </a:lnTo>
                  <a:cubicBezTo>
                    <a:pt x="6334" y="15306"/>
                    <a:pt x="6378" y="15327"/>
                    <a:pt x="6426" y="15327"/>
                  </a:cubicBezTo>
                  <a:cubicBezTo>
                    <a:pt x="6450" y="15327"/>
                    <a:pt x="6473" y="15320"/>
                    <a:pt x="6494" y="15309"/>
                  </a:cubicBezTo>
                  <a:lnTo>
                    <a:pt x="14835" y="10806"/>
                  </a:lnTo>
                  <a:cubicBezTo>
                    <a:pt x="14871" y="10788"/>
                    <a:pt x="14897" y="10755"/>
                    <a:pt x="14907" y="10716"/>
                  </a:cubicBezTo>
                  <a:cubicBezTo>
                    <a:pt x="14920" y="10676"/>
                    <a:pt x="14915" y="10635"/>
                    <a:pt x="14896" y="10601"/>
                  </a:cubicBezTo>
                  <a:cubicBezTo>
                    <a:pt x="14240" y="9423"/>
                    <a:pt x="8793" y="169"/>
                    <a:pt x="8738" y="74"/>
                  </a:cubicBezTo>
                  <a:cubicBezTo>
                    <a:pt x="8709" y="27"/>
                    <a:pt x="8660" y="0"/>
                    <a:pt x="86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5" name="Google Shape;355;p3"/>
            <p:cNvSpPr/>
            <p:nvPr/>
          </p:nvSpPr>
          <p:spPr>
            <a:xfrm>
              <a:off x="8139200" y="4222038"/>
              <a:ext cx="165500" cy="93975"/>
            </a:xfrm>
            <a:custGeom>
              <a:avLst/>
              <a:gdLst/>
              <a:ahLst/>
              <a:cxnLst/>
              <a:rect l="l" t="t" r="r" b="b"/>
              <a:pathLst>
                <a:path w="6620" h="3759" extrusionOk="0">
                  <a:moveTo>
                    <a:pt x="6468" y="0"/>
                  </a:moveTo>
                  <a:cubicBezTo>
                    <a:pt x="6445" y="0"/>
                    <a:pt x="6422" y="6"/>
                    <a:pt x="6401" y="17"/>
                  </a:cubicBezTo>
                  <a:cubicBezTo>
                    <a:pt x="5341" y="617"/>
                    <a:pt x="4276" y="1199"/>
                    <a:pt x="3247" y="1763"/>
                  </a:cubicBezTo>
                  <a:cubicBezTo>
                    <a:pt x="2218" y="2325"/>
                    <a:pt x="1153" y="2910"/>
                    <a:pt x="88" y="3511"/>
                  </a:cubicBezTo>
                  <a:cubicBezTo>
                    <a:pt x="24" y="3549"/>
                    <a:pt x="1" y="3627"/>
                    <a:pt x="38" y="3691"/>
                  </a:cubicBezTo>
                  <a:cubicBezTo>
                    <a:pt x="63" y="3734"/>
                    <a:pt x="106" y="3759"/>
                    <a:pt x="153" y="3759"/>
                  </a:cubicBezTo>
                  <a:cubicBezTo>
                    <a:pt x="173" y="3759"/>
                    <a:pt x="196" y="3755"/>
                    <a:pt x="220" y="3740"/>
                  </a:cubicBezTo>
                  <a:cubicBezTo>
                    <a:pt x="1280" y="3139"/>
                    <a:pt x="2346" y="2557"/>
                    <a:pt x="3376" y="1994"/>
                  </a:cubicBezTo>
                  <a:cubicBezTo>
                    <a:pt x="4405" y="1430"/>
                    <a:pt x="5471" y="848"/>
                    <a:pt x="6532" y="247"/>
                  </a:cubicBezTo>
                  <a:cubicBezTo>
                    <a:pt x="6596" y="209"/>
                    <a:pt x="6619" y="129"/>
                    <a:pt x="6582" y="67"/>
                  </a:cubicBezTo>
                  <a:cubicBezTo>
                    <a:pt x="6558" y="24"/>
                    <a:pt x="6514" y="0"/>
                    <a:pt x="64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6" name="Google Shape;356;p3"/>
            <p:cNvSpPr/>
            <p:nvPr/>
          </p:nvSpPr>
          <p:spPr>
            <a:xfrm>
              <a:off x="8160675" y="4264663"/>
              <a:ext cx="165400" cy="94075"/>
            </a:xfrm>
            <a:custGeom>
              <a:avLst/>
              <a:gdLst/>
              <a:ahLst/>
              <a:cxnLst/>
              <a:rect l="l" t="t" r="r" b="b"/>
              <a:pathLst>
                <a:path w="6616" h="3763" extrusionOk="0">
                  <a:moveTo>
                    <a:pt x="6466" y="0"/>
                  </a:moveTo>
                  <a:cubicBezTo>
                    <a:pt x="6443" y="0"/>
                    <a:pt x="6420" y="6"/>
                    <a:pt x="6399" y="18"/>
                  </a:cubicBezTo>
                  <a:cubicBezTo>
                    <a:pt x="5339" y="620"/>
                    <a:pt x="4274" y="1201"/>
                    <a:pt x="3245" y="1765"/>
                  </a:cubicBezTo>
                  <a:cubicBezTo>
                    <a:pt x="2214" y="2329"/>
                    <a:pt x="1149" y="2912"/>
                    <a:pt x="86" y="3515"/>
                  </a:cubicBezTo>
                  <a:cubicBezTo>
                    <a:pt x="23" y="3551"/>
                    <a:pt x="0" y="3632"/>
                    <a:pt x="38" y="3695"/>
                  </a:cubicBezTo>
                  <a:cubicBezTo>
                    <a:pt x="63" y="3738"/>
                    <a:pt x="105" y="3763"/>
                    <a:pt x="153" y="3763"/>
                  </a:cubicBezTo>
                  <a:cubicBezTo>
                    <a:pt x="174" y="3763"/>
                    <a:pt x="197" y="3756"/>
                    <a:pt x="217" y="3745"/>
                  </a:cubicBezTo>
                  <a:cubicBezTo>
                    <a:pt x="1279" y="3142"/>
                    <a:pt x="2344" y="2560"/>
                    <a:pt x="3371" y="1996"/>
                  </a:cubicBezTo>
                  <a:cubicBezTo>
                    <a:pt x="4402" y="1432"/>
                    <a:pt x="5467" y="849"/>
                    <a:pt x="6530" y="248"/>
                  </a:cubicBezTo>
                  <a:cubicBezTo>
                    <a:pt x="6594" y="210"/>
                    <a:pt x="6616" y="131"/>
                    <a:pt x="6580" y="67"/>
                  </a:cubicBezTo>
                  <a:cubicBezTo>
                    <a:pt x="6556" y="25"/>
                    <a:pt x="6512" y="0"/>
                    <a:pt x="64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7" name="Google Shape;357;p3"/>
            <p:cNvSpPr/>
            <p:nvPr/>
          </p:nvSpPr>
          <p:spPr>
            <a:xfrm>
              <a:off x="8181125" y="4306013"/>
              <a:ext cx="165400" cy="94050"/>
            </a:xfrm>
            <a:custGeom>
              <a:avLst/>
              <a:gdLst/>
              <a:ahLst/>
              <a:cxnLst/>
              <a:rect l="l" t="t" r="r" b="b"/>
              <a:pathLst>
                <a:path w="6616" h="3762" extrusionOk="0">
                  <a:moveTo>
                    <a:pt x="6465" y="0"/>
                  </a:moveTo>
                  <a:cubicBezTo>
                    <a:pt x="6443" y="0"/>
                    <a:pt x="6420" y="6"/>
                    <a:pt x="6399" y="18"/>
                  </a:cubicBezTo>
                  <a:cubicBezTo>
                    <a:pt x="5337" y="619"/>
                    <a:pt x="4272" y="1201"/>
                    <a:pt x="3245" y="1764"/>
                  </a:cubicBezTo>
                  <a:cubicBezTo>
                    <a:pt x="2214" y="2328"/>
                    <a:pt x="1149" y="2912"/>
                    <a:pt x="85" y="3513"/>
                  </a:cubicBezTo>
                  <a:cubicBezTo>
                    <a:pt x="23" y="3551"/>
                    <a:pt x="0" y="3629"/>
                    <a:pt x="36" y="3693"/>
                  </a:cubicBezTo>
                  <a:cubicBezTo>
                    <a:pt x="61" y="3737"/>
                    <a:pt x="105" y="3762"/>
                    <a:pt x="151" y="3762"/>
                  </a:cubicBezTo>
                  <a:cubicBezTo>
                    <a:pt x="174" y="3762"/>
                    <a:pt x="197" y="3755"/>
                    <a:pt x="216" y="3742"/>
                  </a:cubicBezTo>
                  <a:cubicBezTo>
                    <a:pt x="1278" y="3141"/>
                    <a:pt x="2343" y="2559"/>
                    <a:pt x="3371" y="1996"/>
                  </a:cubicBezTo>
                  <a:cubicBezTo>
                    <a:pt x="4401" y="1432"/>
                    <a:pt x="5467" y="848"/>
                    <a:pt x="6530" y="247"/>
                  </a:cubicBezTo>
                  <a:cubicBezTo>
                    <a:pt x="6594" y="209"/>
                    <a:pt x="6615" y="129"/>
                    <a:pt x="6579" y="65"/>
                  </a:cubicBezTo>
                  <a:cubicBezTo>
                    <a:pt x="6554" y="23"/>
                    <a:pt x="6510" y="0"/>
                    <a:pt x="64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8" name="Google Shape;358;p3"/>
            <p:cNvSpPr/>
            <p:nvPr/>
          </p:nvSpPr>
          <p:spPr>
            <a:xfrm>
              <a:off x="8207200" y="4343338"/>
              <a:ext cx="165450" cy="94025"/>
            </a:xfrm>
            <a:custGeom>
              <a:avLst/>
              <a:gdLst/>
              <a:ahLst/>
              <a:cxnLst/>
              <a:rect l="l" t="t" r="r" b="b"/>
              <a:pathLst>
                <a:path w="6618" h="3761" extrusionOk="0">
                  <a:moveTo>
                    <a:pt x="6466" y="1"/>
                  </a:moveTo>
                  <a:cubicBezTo>
                    <a:pt x="6444" y="1"/>
                    <a:pt x="6421" y="6"/>
                    <a:pt x="6400" y="18"/>
                  </a:cubicBezTo>
                  <a:cubicBezTo>
                    <a:pt x="5340" y="619"/>
                    <a:pt x="4274" y="1201"/>
                    <a:pt x="3244" y="1764"/>
                  </a:cubicBezTo>
                  <a:cubicBezTo>
                    <a:pt x="2216" y="2328"/>
                    <a:pt x="1151" y="2910"/>
                    <a:pt x="88" y="3511"/>
                  </a:cubicBezTo>
                  <a:cubicBezTo>
                    <a:pt x="24" y="3549"/>
                    <a:pt x="1" y="3629"/>
                    <a:pt x="39" y="3691"/>
                  </a:cubicBezTo>
                  <a:cubicBezTo>
                    <a:pt x="63" y="3736"/>
                    <a:pt x="106" y="3760"/>
                    <a:pt x="153" y="3760"/>
                  </a:cubicBezTo>
                  <a:cubicBezTo>
                    <a:pt x="176" y="3760"/>
                    <a:pt x="198" y="3754"/>
                    <a:pt x="217" y="3740"/>
                  </a:cubicBezTo>
                  <a:cubicBezTo>
                    <a:pt x="1277" y="3141"/>
                    <a:pt x="2342" y="2559"/>
                    <a:pt x="3372" y="1995"/>
                  </a:cubicBezTo>
                  <a:cubicBezTo>
                    <a:pt x="4401" y="1432"/>
                    <a:pt x="5466" y="848"/>
                    <a:pt x="6531" y="247"/>
                  </a:cubicBezTo>
                  <a:cubicBezTo>
                    <a:pt x="6595" y="209"/>
                    <a:pt x="6618" y="129"/>
                    <a:pt x="6580" y="67"/>
                  </a:cubicBezTo>
                  <a:cubicBezTo>
                    <a:pt x="6557" y="24"/>
                    <a:pt x="6512" y="1"/>
                    <a:pt x="64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9" name="Google Shape;359;p3"/>
            <p:cNvSpPr/>
            <p:nvPr/>
          </p:nvSpPr>
          <p:spPr>
            <a:xfrm>
              <a:off x="8229325" y="4380538"/>
              <a:ext cx="165450" cy="94025"/>
            </a:xfrm>
            <a:custGeom>
              <a:avLst/>
              <a:gdLst/>
              <a:ahLst/>
              <a:cxnLst/>
              <a:rect l="l" t="t" r="r" b="b"/>
              <a:pathLst>
                <a:path w="6618" h="3761" extrusionOk="0">
                  <a:moveTo>
                    <a:pt x="6465" y="1"/>
                  </a:moveTo>
                  <a:cubicBezTo>
                    <a:pt x="6443" y="1"/>
                    <a:pt x="6420" y="6"/>
                    <a:pt x="6400" y="17"/>
                  </a:cubicBezTo>
                  <a:cubicBezTo>
                    <a:pt x="5339" y="620"/>
                    <a:pt x="4274" y="1202"/>
                    <a:pt x="3244" y="1766"/>
                  </a:cubicBezTo>
                  <a:cubicBezTo>
                    <a:pt x="2215" y="2328"/>
                    <a:pt x="1149" y="2911"/>
                    <a:pt x="88" y="3513"/>
                  </a:cubicBezTo>
                  <a:cubicBezTo>
                    <a:pt x="24" y="3550"/>
                    <a:pt x="1" y="3629"/>
                    <a:pt x="38" y="3693"/>
                  </a:cubicBezTo>
                  <a:cubicBezTo>
                    <a:pt x="63" y="3735"/>
                    <a:pt x="106" y="3760"/>
                    <a:pt x="153" y="3760"/>
                  </a:cubicBezTo>
                  <a:cubicBezTo>
                    <a:pt x="176" y="3760"/>
                    <a:pt x="197" y="3757"/>
                    <a:pt x="217" y="3742"/>
                  </a:cubicBezTo>
                  <a:cubicBezTo>
                    <a:pt x="1277" y="3142"/>
                    <a:pt x="2342" y="2561"/>
                    <a:pt x="3371" y="1997"/>
                  </a:cubicBezTo>
                  <a:cubicBezTo>
                    <a:pt x="4400" y="1433"/>
                    <a:pt x="5466" y="850"/>
                    <a:pt x="6531" y="247"/>
                  </a:cubicBezTo>
                  <a:cubicBezTo>
                    <a:pt x="6595" y="211"/>
                    <a:pt x="6618" y="130"/>
                    <a:pt x="6580" y="67"/>
                  </a:cubicBezTo>
                  <a:cubicBezTo>
                    <a:pt x="6557" y="24"/>
                    <a:pt x="6511" y="1"/>
                    <a:pt x="646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0" name="Google Shape;360;p3"/>
            <p:cNvSpPr/>
            <p:nvPr/>
          </p:nvSpPr>
          <p:spPr>
            <a:xfrm>
              <a:off x="8253375" y="4419963"/>
              <a:ext cx="165400" cy="94000"/>
            </a:xfrm>
            <a:custGeom>
              <a:avLst/>
              <a:gdLst/>
              <a:ahLst/>
              <a:cxnLst/>
              <a:rect l="l" t="t" r="r" b="b"/>
              <a:pathLst>
                <a:path w="6616" h="3760" extrusionOk="0">
                  <a:moveTo>
                    <a:pt x="6465" y="0"/>
                  </a:moveTo>
                  <a:cubicBezTo>
                    <a:pt x="6442" y="0"/>
                    <a:pt x="6420" y="5"/>
                    <a:pt x="6400" y="17"/>
                  </a:cubicBezTo>
                  <a:cubicBezTo>
                    <a:pt x="5338" y="618"/>
                    <a:pt x="4273" y="1200"/>
                    <a:pt x="3242" y="1764"/>
                  </a:cubicBezTo>
                  <a:cubicBezTo>
                    <a:pt x="2214" y="2327"/>
                    <a:pt x="1149" y="2909"/>
                    <a:pt x="86" y="3510"/>
                  </a:cubicBezTo>
                  <a:cubicBezTo>
                    <a:pt x="22" y="3548"/>
                    <a:pt x="1" y="3628"/>
                    <a:pt x="37" y="3691"/>
                  </a:cubicBezTo>
                  <a:cubicBezTo>
                    <a:pt x="61" y="3735"/>
                    <a:pt x="104" y="3759"/>
                    <a:pt x="151" y="3759"/>
                  </a:cubicBezTo>
                  <a:cubicBezTo>
                    <a:pt x="174" y="3759"/>
                    <a:pt x="194" y="3753"/>
                    <a:pt x="215" y="3740"/>
                  </a:cubicBezTo>
                  <a:cubicBezTo>
                    <a:pt x="1275" y="3140"/>
                    <a:pt x="2341" y="2558"/>
                    <a:pt x="3370" y="1995"/>
                  </a:cubicBezTo>
                  <a:cubicBezTo>
                    <a:pt x="4400" y="1433"/>
                    <a:pt x="5465" y="848"/>
                    <a:pt x="6531" y="246"/>
                  </a:cubicBezTo>
                  <a:cubicBezTo>
                    <a:pt x="6593" y="208"/>
                    <a:pt x="6616" y="130"/>
                    <a:pt x="6578" y="66"/>
                  </a:cubicBezTo>
                  <a:cubicBezTo>
                    <a:pt x="6555" y="23"/>
                    <a:pt x="6510" y="0"/>
                    <a:pt x="64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1" name="Google Shape;361;p3"/>
            <p:cNvSpPr/>
            <p:nvPr/>
          </p:nvSpPr>
          <p:spPr>
            <a:xfrm>
              <a:off x="8131800" y="4274638"/>
              <a:ext cx="147700" cy="244650"/>
            </a:xfrm>
            <a:custGeom>
              <a:avLst/>
              <a:gdLst/>
              <a:ahLst/>
              <a:cxnLst/>
              <a:rect l="l" t="t" r="r" b="b"/>
              <a:pathLst>
                <a:path w="5908" h="9786" extrusionOk="0">
                  <a:moveTo>
                    <a:pt x="152" y="0"/>
                  </a:moveTo>
                  <a:cubicBezTo>
                    <a:pt x="129" y="0"/>
                    <a:pt x="105" y="6"/>
                    <a:pt x="84" y="19"/>
                  </a:cubicBezTo>
                  <a:cubicBezTo>
                    <a:pt x="21" y="57"/>
                    <a:pt x="0" y="137"/>
                    <a:pt x="38" y="201"/>
                  </a:cubicBezTo>
                  <a:lnTo>
                    <a:pt x="5642" y="9718"/>
                  </a:lnTo>
                  <a:cubicBezTo>
                    <a:pt x="5667" y="9762"/>
                    <a:pt x="5711" y="9785"/>
                    <a:pt x="5757" y="9785"/>
                  </a:cubicBezTo>
                  <a:cubicBezTo>
                    <a:pt x="5778" y="9785"/>
                    <a:pt x="5803" y="9779"/>
                    <a:pt x="5824" y="9764"/>
                  </a:cubicBezTo>
                  <a:cubicBezTo>
                    <a:pt x="5886" y="9728"/>
                    <a:pt x="5907" y="9648"/>
                    <a:pt x="5870" y="9584"/>
                  </a:cubicBezTo>
                  <a:lnTo>
                    <a:pt x="266" y="65"/>
                  </a:lnTo>
                  <a:cubicBezTo>
                    <a:pt x="241" y="24"/>
                    <a:pt x="197" y="0"/>
                    <a:pt x="1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2" name="Google Shape;362;p3"/>
            <p:cNvSpPr/>
            <p:nvPr/>
          </p:nvSpPr>
          <p:spPr>
            <a:xfrm>
              <a:off x="7984300" y="3230313"/>
              <a:ext cx="11700" cy="11700"/>
            </a:xfrm>
            <a:custGeom>
              <a:avLst/>
              <a:gdLst/>
              <a:ahLst/>
              <a:cxnLst/>
              <a:rect l="l" t="t" r="r" b="b"/>
              <a:pathLst>
                <a:path w="468" h="468" extrusionOk="0">
                  <a:moveTo>
                    <a:pt x="235" y="0"/>
                  </a:moveTo>
                  <a:cubicBezTo>
                    <a:pt x="106" y="0"/>
                    <a:pt x="1" y="105"/>
                    <a:pt x="1" y="233"/>
                  </a:cubicBezTo>
                  <a:cubicBezTo>
                    <a:pt x="1" y="362"/>
                    <a:pt x="106" y="467"/>
                    <a:pt x="235" y="467"/>
                  </a:cubicBezTo>
                  <a:cubicBezTo>
                    <a:pt x="363" y="467"/>
                    <a:pt x="468" y="362"/>
                    <a:pt x="468" y="233"/>
                  </a:cubicBezTo>
                  <a:cubicBezTo>
                    <a:pt x="468" y="105"/>
                    <a:pt x="363" y="0"/>
                    <a:pt x="2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3" name="Google Shape;363;p3"/>
            <p:cNvSpPr/>
            <p:nvPr/>
          </p:nvSpPr>
          <p:spPr>
            <a:xfrm>
              <a:off x="8325775" y="3864513"/>
              <a:ext cx="11700" cy="11700"/>
            </a:xfrm>
            <a:custGeom>
              <a:avLst/>
              <a:gdLst/>
              <a:ahLst/>
              <a:cxnLst/>
              <a:rect l="l" t="t" r="r" b="b"/>
              <a:pathLst>
                <a:path w="468" h="468" extrusionOk="0">
                  <a:moveTo>
                    <a:pt x="234" y="0"/>
                  </a:moveTo>
                  <a:cubicBezTo>
                    <a:pt x="105" y="0"/>
                    <a:pt x="0" y="105"/>
                    <a:pt x="0" y="233"/>
                  </a:cubicBezTo>
                  <a:cubicBezTo>
                    <a:pt x="0" y="362"/>
                    <a:pt x="105" y="467"/>
                    <a:pt x="234" y="467"/>
                  </a:cubicBezTo>
                  <a:cubicBezTo>
                    <a:pt x="362" y="467"/>
                    <a:pt x="467" y="362"/>
                    <a:pt x="467" y="233"/>
                  </a:cubicBezTo>
                  <a:cubicBezTo>
                    <a:pt x="467" y="105"/>
                    <a:pt x="362" y="0"/>
                    <a:pt x="2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4" name="Google Shape;364;p3"/>
            <p:cNvSpPr/>
            <p:nvPr/>
          </p:nvSpPr>
          <p:spPr>
            <a:xfrm>
              <a:off x="7676050" y="3210313"/>
              <a:ext cx="11700" cy="11700"/>
            </a:xfrm>
            <a:custGeom>
              <a:avLst/>
              <a:gdLst/>
              <a:ahLst/>
              <a:cxnLst/>
              <a:rect l="l" t="t" r="r" b="b"/>
              <a:pathLst>
                <a:path w="468" h="468" extrusionOk="0">
                  <a:moveTo>
                    <a:pt x="235" y="1"/>
                  </a:moveTo>
                  <a:cubicBezTo>
                    <a:pt x="105" y="1"/>
                    <a:pt x="0" y="106"/>
                    <a:pt x="0" y="235"/>
                  </a:cubicBezTo>
                  <a:cubicBezTo>
                    <a:pt x="0" y="363"/>
                    <a:pt x="105" y="468"/>
                    <a:pt x="235" y="468"/>
                  </a:cubicBezTo>
                  <a:cubicBezTo>
                    <a:pt x="362" y="468"/>
                    <a:pt x="467" y="363"/>
                    <a:pt x="467" y="235"/>
                  </a:cubicBezTo>
                  <a:cubicBezTo>
                    <a:pt x="467" y="106"/>
                    <a:pt x="362" y="1"/>
                    <a:pt x="2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5" name="Google Shape;365;p3"/>
            <p:cNvSpPr/>
            <p:nvPr/>
          </p:nvSpPr>
          <p:spPr>
            <a:xfrm>
              <a:off x="7901975" y="2687388"/>
              <a:ext cx="11700" cy="11700"/>
            </a:xfrm>
            <a:custGeom>
              <a:avLst/>
              <a:gdLst/>
              <a:ahLst/>
              <a:cxnLst/>
              <a:rect l="l" t="t" r="r" b="b"/>
              <a:pathLst>
                <a:path w="468" h="468" extrusionOk="0">
                  <a:moveTo>
                    <a:pt x="233" y="0"/>
                  </a:moveTo>
                  <a:cubicBezTo>
                    <a:pt x="105" y="0"/>
                    <a:pt x="0" y="105"/>
                    <a:pt x="0" y="235"/>
                  </a:cubicBezTo>
                  <a:cubicBezTo>
                    <a:pt x="0" y="363"/>
                    <a:pt x="105" y="467"/>
                    <a:pt x="233" y="467"/>
                  </a:cubicBezTo>
                  <a:cubicBezTo>
                    <a:pt x="362" y="467"/>
                    <a:pt x="467" y="363"/>
                    <a:pt x="467" y="235"/>
                  </a:cubicBezTo>
                  <a:cubicBezTo>
                    <a:pt x="467" y="105"/>
                    <a:pt x="362" y="0"/>
                    <a:pt x="23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66" name="Google Shape;366;p3"/>
          <p:cNvGrpSpPr/>
          <p:nvPr/>
        </p:nvGrpSpPr>
        <p:grpSpPr>
          <a:xfrm flipH="1">
            <a:off x="2882148" y="-306715"/>
            <a:ext cx="538518" cy="758277"/>
            <a:chOff x="3314575" y="1081200"/>
            <a:chExt cx="158425" cy="223075"/>
          </a:xfrm>
        </p:grpSpPr>
        <p:sp>
          <p:nvSpPr>
            <p:cNvPr id="367" name="Google Shape;367;p3"/>
            <p:cNvSpPr/>
            <p:nvPr/>
          </p:nvSpPr>
          <p:spPr>
            <a:xfrm>
              <a:off x="3314575" y="1282725"/>
              <a:ext cx="17150" cy="21550"/>
            </a:xfrm>
            <a:custGeom>
              <a:avLst/>
              <a:gdLst/>
              <a:ahLst/>
              <a:cxnLst/>
              <a:rect l="l" t="t" r="r" b="b"/>
              <a:pathLst>
                <a:path w="686" h="862" fill="none" extrusionOk="0">
                  <a:moveTo>
                    <a:pt x="95" y="1"/>
                  </a:moveTo>
                  <a:lnTo>
                    <a:pt x="1" y="861"/>
                  </a:lnTo>
                  <a:lnTo>
                    <a:pt x="686" y="416"/>
                  </a:lnTo>
                  <a:close/>
                </a:path>
              </a:pathLst>
            </a:custGeom>
            <a:noFill/>
            <a:ln w="4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368" name="Google Shape;368;p3"/>
            <p:cNvGrpSpPr/>
            <p:nvPr/>
          </p:nvGrpSpPr>
          <p:grpSpPr>
            <a:xfrm>
              <a:off x="3314575" y="1081200"/>
              <a:ext cx="158425" cy="223075"/>
              <a:chOff x="3314575" y="1081200"/>
              <a:chExt cx="158425" cy="223075"/>
            </a:xfrm>
          </p:grpSpPr>
          <p:sp>
            <p:nvSpPr>
              <p:cNvPr id="369" name="Google Shape;369;p3"/>
              <p:cNvSpPr/>
              <p:nvPr/>
            </p:nvSpPr>
            <p:spPr>
              <a:xfrm>
                <a:off x="3314575" y="1247425"/>
                <a:ext cx="45900" cy="56850"/>
              </a:xfrm>
              <a:custGeom>
                <a:avLst/>
                <a:gdLst/>
                <a:ahLst/>
                <a:cxnLst/>
                <a:rect l="l" t="t" r="r" b="b"/>
                <a:pathLst>
                  <a:path w="1836" h="2274" fill="none" extrusionOk="0">
                    <a:moveTo>
                      <a:pt x="253" y="1"/>
                    </a:moveTo>
                    <a:lnTo>
                      <a:pt x="95" y="1413"/>
                    </a:lnTo>
                    <a:lnTo>
                      <a:pt x="1" y="2273"/>
                    </a:lnTo>
                    <a:lnTo>
                      <a:pt x="686" y="1828"/>
                    </a:lnTo>
                    <a:lnTo>
                      <a:pt x="1835" y="1078"/>
                    </a:lnTo>
                  </a:path>
                </a:pathLst>
              </a:custGeom>
              <a:noFill/>
              <a:ln w="4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0" name="Google Shape;370;p3"/>
              <p:cNvSpPr/>
              <p:nvPr/>
            </p:nvSpPr>
            <p:spPr>
              <a:xfrm>
                <a:off x="3320900" y="1113075"/>
                <a:ext cx="129200" cy="161325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6453" fill="none" extrusionOk="0">
                    <a:moveTo>
                      <a:pt x="5167" y="1079"/>
                    </a:moveTo>
                    <a:lnTo>
                      <a:pt x="1582" y="6452"/>
                    </a:lnTo>
                    <a:lnTo>
                      <a:pt x="511" y="6379"/>
                    </a:lnTo>
                    <a:lnTo>
                      <a:pt x="0" y="5375"/>
                    </a:lnTo>
                    <a:lnTo>
                      <a:pt x="3585" y="0"/>
                    </a:lnTo>
                    <a:close/>
                  </a:path>
                </a:pathLst>
              </a:custGeom>
              <a:noFill/>
              <a:ln w="4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1" name="Google Shape;371;p3"/>
              <p:cNvSpPr/>
              <p:nvPr/>
            </p:nvSpPr>
            <p:spPr>
              <a:xfrm>
                <a:off x="3410175" y="1081200"/>
                <a:ext cx="62825" cy="59625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2385" fill="none" extrusionOk="0">
                    <a:moveTo>
                      <a:pt x="1584" y="2384"/>
                    </a:moveTo>
                    <a:cubicBezTo>
                      <a:pt x="1584" y="2384"/>
                      <a:pt x="2513" y="1446"/>
                      <a:pt x="1614" y="764"/>
                    </a:cubicBezTo>
                    <a:cubicBezTo>
                      <a:pt x="606" y="1"/>
                      <a:pt x="0" y="1306"/>
                      <a:pt x="0" y="1306"/>
                    </a:cubicBezTo>
                    <a:close/>
                  </a:path>
                </a:pathLst>
              </a:custGeom>
              <a:noFill/>
              <a:ln w="4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2" name="Google Shape;372;p3"/>
              <p:cNvSpPr/>
              <p:nvPr/>
            </p:nvSpPr>
            <p:spPr>
              <a:xfrm>
                <a:off x="3396575" y="1121750"/>
                <a:ext cx="50875" cy="34700"/>
              </a:xfrm>
              <a:custGeom>
                <a:avLst/>
                <a:gdLst/>
                <a:ahLst/>
                <a:cxnLst/>
                <a:rect l="l" t="t" r="r" b="b"/>
                <a:pathLst>
                  <a:path w="2035" h="1388" fill="none" extrusionOk="0">
                    <a:moveTo>
                      <a:pt x="0" y="0"/>
                    </a:moveTo>
                    <a:lnTo>
                      <a:pt x="2034" y="1387"/>
                    </a:lnTo>
                  </a:path>
                </a:pathLst>
              </a:custGeom>
              <a:noFill/>
              <a:ln w="4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3" name="Google Shape;373;p3"/>
              <p:cNvSpPr/>
              <p:nvPr/>
            </p:nvSpPr>
            <p:spPr>
              <a:xfrm>
                <a:off x="3404575" y="1110000"/>
                <a:ext cx="50875" cy="34675"/>
              </a:xfrm>
              <a:custGeom>
                <a:avLst/>
                <a:gdLst/>
                <a:ahLst/>
                <a:cxnLst/>
                <a:rect l="l" t="t" r="r" b="b"/>
                <a:pathLst>
                  <a:path w="2035" h="1387" fill="none" extrusionOk="0">
                    <a:moveTo>
                      <a:pt x="1" y="1"/>
                    </a:moveTo>
                    <a:lnTo>
                      <a:pt x="2035" y="1386"/>
                    </a:lnTo>
                  </a:path>
                </a:pathLst>
              </a:custGeom>
              <a:noFill/>
              <a:ln w="4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4" name="Google Shape;374;p3"/>
              <p:cNvSpPr/>
              <p:nvPr/>
            </p:nvSpPr>
            <p:spPr>
              <a:xfrm>
                <a:off x="3333675" y="1140000"/>
                <a:ext cx="88400" cy="132575"/>
              </a:xfrm>
              <a:custGeom>
                <a:avLst/>
                <a:gdLst/>
                <a:ahLst/>
                <a:cxnLst/>
                <a:rect l="l" t="t" r="r" b="b"/>
                <a:pathLst>
                  <a:path w="3536" h="5303" fill="none" extrusionOk="0">
                    <a:moveTo>
                      <a:pt x="0" y="5302"/>
                    </a:moveTo>
                    <a:lnTo>
                      <a:pt x="3536" y="1"/>
                    </a:lnTo>
                  </a:path>
                </a:pathLst>
              </a:custGeom>
              <a:noFill/>
              <a:ln w="4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375" name="Google Shape;375;p3"/>
          <p:cNvGrpSpPr/>
          <p:nvPr/>
        </p:nvGrpSpPr>
        <p:grpSpPr>
          <a:xfrm flipH="1">
            <a:off x="-439309" y="128992"/>
            <a:ext cx="1100323" cy="989658"/>
            <a:chOff x="2394925" y="800575"/>
            <a:chExt cx="461100" cy="414725"/>
          </a:xfrm>
        </p:grpSpPr>
        <p:sp>
          <p:nvSpPr>
            <p:cNvPr id="376" name="Google Shape;376;p3"/>
            <p:cNvSpPr/>
            <p:nvPr/>
          </p:nvSpPr>
          <p:spPr>
            <a:xfrm>
              <a:off x="2411250" y="807350"/>
              <a:ext cx="437875" cy="367250"/>
            </a:xfrm>
            <a:custGeom>
              <a:avLst/>
              <a:gdLst/>
              <a:ahLst/>
              <a:cxnLst/>
              <a:rect l="l" t="t" r="r" b="b"/>
              <a:pathLst>
                <a:path w="17515" h="14690" fill="none" extrusionOk="0">
                  <a:moveTo>
                    <a:pt x="5067" y="10455"/>
                  </a:moveTo>
                  <a:lnTo>
                    <a:pt x="561" y="6866"/>
                  </a:lnTo>
                  <a:cubicBezTo>
                    <a:pt x="561" y="6866"/>
                    <a:pt x="1" y="6600"/>
                    <a:pt x="761" y="5881"/>
                  </a:cubicBezTo>
                  <a:cubicBezTo>
                    <a:pt x="1519" y="5160"/>
                    <a:pt x="6866" y="36"/>
                    <a:pt x="6866" y="36"/>
                  </a:cubicBezTo>
                  <a:cubicBezTo>
                    <a:pt x="6866" y="36"/>
                    <a:pt x="7793" y="0"/>
                    <a:pt x="10165" y="1792"/>
                  </a:cubicBezTo>
                  <a:cubicBezTo>
                    <a:pt x="11802" y="3028"/>
                    <a:pt x="11938" y="3966"/>
                    <a:pt x="11938" y="3966"/>
                  </a:cubicBezTo>
                  <a:cubicBezTo>
                    <a:pt x="11938" y="3966"/>
                    <a:pt x="13243" y="4151"/>
                    <a:pt x="14821" y="5380"/>
                  </a:cubicBezTo>
                  <a:cubicBezTo>
                    <a:pt x="16398" y="6608"/>
                    <a:pt x="17515" y="7929"/>
                    <a:pt x="17477" y="8140"/>
                  </a:cubicBezTo>
                  <a:cubicBezTo>
                    <a:pt x="17439" y="8352"/>
                    <a:pt x="10973" y="14690"/>
                    <a:pt x="10973" y="14690"/>
                  </a:cubicBezTo>
                  <a:close/>
                </a:path>
              </a:pathLst>
            </a:custGeom>
            <a:noFill/>
            <a:ln w="4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7" name="Google Shape;377;p3"/>
            <p:cNvSpPr/>
            <p:nvPr/>
          </p:nvSpPr>
          <p:spPr>
            <a:xfrm>
              <a:off x="2534425" y="1010800"/>
              <a:ext cx="313800" cy="184400"/>
            </a:xfrm>
            <a:custGeom>
              <a:avLst/>
              <a:gdLst/>
              <a:ahLst/>
              <a:cxnLst/>
              <a:rect l="l" t="t" r="r" b="b"/>
              <a:pathLst>
                <a:path w="12552" h="7376" fill="none" extrusionOk="0">
                  <a:moveTo>
                    <a:pt x="12551" y="0"/>
                  </a:moveTo>
                  <a:cubicBezTo>
                    <a:pt x="12513" y="211"/>
                    <a:pt x="6074" y="6523"/>
                    <a:pt x="6074" y="6523"/>
                  </a:cubicBezTo>
                  <a:lnTo>
                    <a:pt x="143" y="2317"/>
                  </a:lnTo>
                  <a:cubicBezTo>
                    <a:pt x="143" y="2317"/>
                    <a:pt x="0" y="2924"/>
                    <a:pt x="95" y="3116"/>
                  </a:cubicBezTo>
                  <a:cubicBezTo>
                    <a:pt x="191" y="3306"/>
                    <a:pt x="5905" y="7376"/>
                    <a:pt x="5905" y="7376"/>
                  </a:cubicBezTo>
                  <a:lnTo>
                    <a:pt x="12455" y="1075"/>
                  </a:lnTo>
                  <a:close/>
                </a:path>
              </a:pathLst>
            </a:custGeom>
            <a:noFill/>
            <a:ln w="4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8" name="Google Shape;378;p3"/>
            <p:cNvSpPr/>
            <p:nvPr/>
          </p:nvSpPr>
          <p:spPr>
            <a:xfrm>
              <a:off x="2394925" y="800575"/>
              <a:ext cx="461100" cy="414725"/>
            </a:xfrm>
            <a:custGeom>
              <a:avLst/>
              <a:gdLst/>
              <a:ahLst/>
              <a:cxnLst/>
              <a:rect l="l" t="t" r="r" b="b"/>
              <a:pathLst>
                <a:path w="18444" h="16589" fill="none" extrusionOk="0">
                  <a:moveTo>
                    <a:pt x="5675" y="11525"/>
                  </a:moveTo>
                  <a:cubicBezTo>
                    <a:pt x="5771" y="11715"/>
                    <a:pt x="11485" y="15785"/>
                    <a:pt x="11485" y="15785"/>
                  </a:cubicBezTo>
                  <a:lnTo>
                    <a:pt x="18035" y="9484"/>
                  </a:lnTo>
                  <a:cubicBezTo>
                    <a:pt x="18035" y="9484"/>
                    <a:pt x="18444" y="9804"/>
                    <a:pt x="17977" y="10351"/>
                  </a:cubicBezTo>
                  <a:cubicBezTo>
                    <a:pt x="17510" y="10898"/>
                    <a:pt x="11559" y="16589"/>
                    <a:pt x="11559" y="16589"/>
                  </a:cubicBezTo>
                  <a:lnTo>
                    <a:pt x="5484" y="12099"/>
                  </a:lnTo>
                  <a:cubicBezTo>
                    <a:pt x="5484" y="12099"/>
                    <a:pt x="4994" y="11906"/>
                    <a:pt x="5036" y="11512"/>
                  </a:cubicBezTo>
                  <a:cubicBezTo>
                    <a:pt x="5079" y="11116"/>
                    <a:pt x="4941" y="10927"/>
                    <a:pt x="4941" y="10927"/>
                  </a:cubicBezTo>
                  <a:cubicBezTo>
                    <a:pt x="4941" y="10927"/>
                    <a:pt x="900" y="7841"/>
                    <a:pt x="566" y="7494"/>
                  </a:cubicBezTo>
                  <a:cubicBezTo>
                    <a:pt x="231" y="7149"/>
                    <a:pt x="0" y="6851"/>
                    <a:pt x="574" y="6168"/>
                  </a:cubicBezTo>
                  <a:cubicBezTo>
                    <a:pt x="1149" y="5484"/>
                    <a:pt x="6456" y="403"/>
                    <a:pt x="6456" y="403"/>
                  </a:cubicBezTo>
                  <a:cubicBezTo>
                    <a:pt x="6456" y="403"/>
                    <a:pt x="6875" y="0"/>
                    <a:pt x="7389" y="409"/>
                  </a:cubicBezTo>
                </a:path>
              </a:pathLst>
            </a:custGeom>
            <a:noFill/>
            <a:ln w="4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9" name="Google Shape;379;p3"/>
            <p:cNvSpPr/>
            <p:nvPr/>
          </p:nvSpPr>
          <p:spPr>
            <a:xfrm>
              <a:off x="2537925" y="913850"/>
              <a:ext cx="161000" cy="154900"/>
            </a:xfrm>
            <a:custGeom>
              <a:avLst/>
              <a:gdLst/>
              <a:ahLst/>
              <a:cxnLst/>
              <a:rect l="l" t="t" r="r" b="b"/>
              <a:pathLst>
                <a:path w="6440" h="6196" fill="none" extrusionOk="0">
                  <a:moveTo>
                    <a:pt x="0" y="6195"/>
                  </a:moveTo>
                  <a:lnTo>
                    <a:pt x="6440" y="0"/>
                  </a:lnTo>
                </a:path>
              </a:pathLst>
            </a:custGeom>
            <a:noFill/>
            <a:ln w="4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0" name="Google Shape;380;p3"/>
            <p:cNvSpPr/>
            <p:nvPr/>
          </p:nvSpPr>
          <p:spPr>
            <a:xfrm>
              <a:off x="2597775" y="900075"/>
              <a:ext cx="139825" cy="137600"/>
            </a:xfrm>
            <a:custGeom>
              <a:avLst/>
              <a:gdLst/>
              <a:ahLst/>
              <a:cxnLst/>
              <a:rect l="l" t="t" r="r" b="b"/>
              <a:pathLst>
                <a:path w="5593" h="5504" extrusionOk="0">
                  <a:moveTo>
                    <a:pt x="4939" y="0"/>
                  </a:moveTo>
                  <a:cubicBezTo>
                    <a:pt x="4784" y="0"/>
                    <a:pt x="4651" y="89"/>
                    <a:pt x="4599" y="120"/>
                  </a:cubicBezTo>
                  <a:cubicBezTo>
                    <a:pt x="4506" y="175"/>
                    <a:pt x="4754" y="425"/>
                    <a:pt x="4754" y="425"/>
                  </a:cubicBezTo>
                  <a:cubicBezTo>
                    <a:pt x="4754" y="425"/>
                    <a:pt x="605" y="4453"/>
                    <a:pt x="303" y="4808"/>
                  </a:cubicBezTo>
                  <a:cubicBezTo>
                    <a:pt x="0" y="5162"/>
                    <a:pt x="111" y="5349"/>
                    <a:pt x="505" y="5503"/>
                  </a:cubicBezTo>
                  <a:cubicBezTo>
                    <a:pt x="505" y="5503"/>
                    <a:pt x="4628" y="1532"/>
                    <a:pt x="4850" y="1205"/>
                  </a:cubicBezTo>
                  <a:cubicBezTo>
                    <a:pt x="5072" y="878"/>
                    <a:pt x="5593" y="626"/>
                    <a:pt x="5315" y="227"/>
                  </a:cubicBezTo>
                  <a:cubicBezTo>
                    <a:pt x="5194" y="53"/>
                    <a:pt x="5060" y="0"/>
                    <a:pt x="4939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1" name="Google Shape;381;p3"/>
            <p:cNvSpPr/>
            <p:nvPr/>
          </p:nvSpPr>
          <p:spPr>
            <a:xfrm>
              <a:off x="2587475" y="833825"/>
              <a:ext cx="96500" cy="70250"/>
            </a:xfrm>
            <a:custGeom>
              <a:avLst/>
              <a:gdLst/>
              <a:ahLst/>
              <a:cxnLst/>
              <a:rect l="l" t="t" r="r" b="b"/>
              <a:pathLst>
                <a:path w="3860" h="2810" fill="none" extrusionOk="0">
                  <a:moveTo>
                    <a:pt x="1" y="0"/>
                  </a:moveTo>
                  <a:lnTo>
                    <a:pt x="3860" y="2809"/>
                  </a:lnTo>
                </a:path>
              </a:pathLst>
            </a:custGeom>
            <a:noFill/>
            <a:ln w="4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2" name="Google Shape;382;p3"/>
            <p:cNvSpPr/>
            <p:nvPr/>
          </p:nvSpPr>
          <p:spPr>
            <a:xfrm>
              <a:off x="2570250" y="850175"/>
              <a:ext cx="96475" cy="70250"/>
            </a:xfrm>
            <a:custGeom>
              <a:avLst/>
              <a:gdLst/>
              <a:ahLst/>
              <a:cxnLst/>
              <a:rect l="l" t="t" r="r" b="b"/>
              <a:pathLst>
                <a:path w="3859" h="2810" fill="none" extrusionOk="0">
                  <a:moveTo>
                    <a:pt x="1" y="1"/>
                  </a:moveTo>
                  <a:lnTo>
                    <a:pt x="3858" y="2810"/>
                  </a:lnTo>
                </a:path>
              </a:pathLst>
            </a:custGeom>
            <a:noFill/>
            <a:ln w="4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3" name="Google Shape;383;p3"/>
            <p:cNvSpPr/>
            <p:nvPr/>
          </p:nvSpPr>
          <p:spPr>
            <a:xfrm>
              <a:off x="2551800" y="866175"/>
              <a:ext cx="96500" cy="70225"/>
            </a:xfrm>
            <a:custGeom>
              <a:avLst/>
              <a:gdLst/>
              <a:ahLst/>
              <a:cxnLst/>
              <a:rect l="l" t="t" r="r" b="b"/>
              <a:pathLst>
                <a:path w="3860" h="2809" fill="none" extrusionOk="0">
                  <a:moveTo>
                    <a:pt x="1" y="1"/>
                  </a:moveTo>
                  <a:lnTo>
                    <a:pt x="3859" y="2808"/>
                  </a:lnTo>
                </a:path>
              </a:pathLst>
            </a:custGeom>
            <a:noFill/>
            <a:ln w="4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4" name="Google Shape;384;p3"/>
            <p:cNvSpPr/>
            <p:nvPr/>
          </p:nvSpPr>
          <p:spPr>
            <a:xfrm>
              <a:off x="2535925" y="881950"/>
              <a:ext cx="96450" cy="70225"/>
            </a:xfrm>
            <a:custGeom>
              <a:avLst/>
              <a:gdLst/>
              <a:ahLst/>
              <a:cxnLst/>
              <a:rect l="l" t="t" r="r" b="b"/>
              <a:pathLst>
                <a:path w="3858" h="2809" fill="none" extrusionOk="0">
                  <a:moveTo>
                    <a:pt x="1" y="1"/>
                  </a:moveTo>
                  <a:lnTo>
                    <a:pt x="3857" y="2808"/>
                  </a:lnTo>
                </a:path>
              </a:pathLst>
            </a:custGeom>
            <a:noFill/>
            <a:ln w="4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5" name="Google Shape;385;p3"/>
            <p:cNvSpPr/>
            <p:nvPr/>
          </p:nvSpPr>
          <p:spPr>
            <a:xfrm>
              <a:off x="2520350" y="901700"/>
              <a:ext cx="96425" cy="70225"/>
            </a:xfrm>
            <a:custGeom>
              <a:avLst/>
              <a:gdLst/>
              <a:ahLst/>
              <a:cxnLst/>
              <a:rect l="l" t="t" r="r" b="b"/>
              <a:pathLst>
                <a:path w="3857" h="2809" fill="none" extrusionOk="0">
                  <a:moveTo>
                    <a:pt x="1" y="1"/>
                  </a:moveTo>
                  <a:lnTo>
                    <a:pt x="3857" y="2808"/>
                  </a:lnTo>
                </a:path>
              </a:pathLst>
            </a:custGeom>
            <a:noFill/>
            <a:ln w="4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6" name="Google Shape;386;p3"/>
            <p:cNvSpPr/>
            <p:nvPr/>
          </p:nvSpPr>
          <p:spPr>
            <a:xfrm>
              <a:off x="2504000" y="916125"/>
              <a:ext cx="96475" cy="70250"/>
            </a:xfrm>
            <a:custGeom>
              <a:avLst/>
              <a:gdLst/>
              <a:ahLst/>
              <a:cxnLst/>
              <a:rect l="l" t="t" r="r" b="b"/>
              <a:pathLst>
                <a:path w="3859" h="2810" fill="none" extrusionOk="0">
                  <a:moveTo>
                    <a:pt x="1" y="0"/>
                  </a:moveTo>
                  <a:lnTo>
                    <a:pt x="3858" y="2809"/>
                  </a:lnTo>
                </a:path>
              </a:pathLst>
            </a:custGeom>
            <a:noFill/>
            <a:ln w="4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7" name="Google Shape;387;p3"/>
            <p:cNvSpPr/>
            <p:nvPr/>
          </p:nvSpPr>
          <p:spPr>
            <a:xfrm>
              <a:off x="2486025" y="931125"/>
              <a:ext cx="96500" cy="70225"/>
            </a:xfrm>
            <a:custGeom>
              <a:avLst/>
              <a:gdLst/>
              <a:ahLst/>
              <a:cxnLst/>
              <a:rect l="l" t="t" r="r" b="b"/>
              <a:pathLst>
                <a:path w="3860" h="2809" fill="none" extrusionOk="0">
                  <a:moveTo>
                    <a:pt x="1" y="1"/>
                  </a:moveTo>
                  <a:lnTo>
                    <a:pt x="3859" y="2809"/>
                  </a:lnTo>
                </a:path>
              </a:pathLst>
            </a:custGeom>
            <a:noFill/>
            <a:ln w="4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8" name="Google Shape;388;p3"/>
            <p:cNvSpPr/>
            <p:nvPr/>
          </p:nvSpPr>
          <p:spPr>
            <a:xfrm>
              <a:off x="2469600" y="945425"/>
              <a:ext cx="96475" cy="70275"/>
            </a:xfrm>
            <a:custGeom>
              <a:avLst/>
              <a:gdLst/>
              <a:ahLst/>
              <a:cxnLst/>
              <a:rect l="l" t="t" r="r" b="b"/>
              <a:pathLst>
                <a:path w="3859" h="2811" fill="none" extrusionOk="0">
                  <a:moveTo>
                    <a:pt x="0" y="1"/>
                  </a:moveTo>
                  <a:lnTo>
                    <a:pt x="3859" y="2811"/>
                  </a:lnTo>
                </a:path>
              </a:pathLst>
            </a:custGeom>
            <a:noFill/>
            <a:ln w="4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9" name="Google Shape;389;p3"/>
            <p:cNvSpPr/>
            <p:nvPr/>
          </p:nvSpPr>
          <p:spPr>
            <a:xfrm>
              <a:off x="2452900" y="965375"/>
              <a:ext cx="96475" cy="70250"/>
            </a:xfrm>
            <a:custGeom>
              <a:avLst/>
              <a:gdLst/>
              <a:ahLst/>
              <a:cxnLst/>
              <a:rect l="l" t="t" r="r" b="b"/>
              <a:pathLst>
                <a:path w="3859" h="2810" fill="none" extrusionOk="0">
                  <a:moveTo>
                    <a:pt x="1" y="0"/>
                  </a:moveTo>
                  <a:lnTo>
                    <a:pt x="3858" y="2809"/>
                  </a:lnTo>
                </a:path>
              </a:pathLst>
            </a:custGeom>
            <a:noFill/>
            <a:ln w="4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0" name="Google Shape;390;p3"/>
            <p:cNvSpPr/>
            <p:nvPr/>
          </p:nvSpPr>
          <p:spPr>
            <a:xfrm>
              <a:off x="2726075" y="937000"/>
              <a:ext cx="96450" cy="70250"/>
            </a:xfrm>
            <a:custGeom>
              <a:avLst/>
              <a:gdLst/>
              <a:ahLst/>
              <a:cxnLst/>
              <a:rect l="l" t="t" r="r" b="b"/>
              <a:pathLst>
                <a:path w="3858" h="2810" fill="none" extrusionOk="0">
                  <a:moveTo>
                    <a:pt x="0" y="1"/>
                  </a:moveTo>
                  <a:lnTo>
                    <a:pt x="3858" y="2810"/>
                  </a:lnTo>
                </a:path>
              </a:pathLst>
            </a:custGeom>
            <a:noFill/>
            <a:ln w="4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1" name="Google Shape;391;p3"/>
            <p:cNvSpPr/>
            <p:nvPr/>
          </p:nvSpPr>
          <p:spPr>
            <a:xfrm>
              <a:off x="2708850" y="953375"/>
              <a:ext cx="96425" cy="70250"/>
            </a:xfrm>
            <a:custGeom>
              <a:avLst/>
              <a:gdLst/>
              <a:ahLst/>
              <a:cxnLst/>
              <a:rect l="l" t="t" r="r" b="b"/>
              <a:pathLst>
                <a:path w="3857" h="2810" fill="none" extrusionOk="0">
                  <a:moveTo>
                    <a:pt x="0" y="1"/>
                  </a:moveTo>
                  <a:lnTo>
                    <a:pt x="3857" y="2810"/>
                  </a:lnTo>
                </a:path>
              </a:pathLst>
            </a:custGeom>
            <a:noFill/>
            <a:ln w="4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2" name="Google Shape;392;p3"/>
            <p:cNvSpPr/>
            <p:nvPr/>
          </p:nvSpPr>
          <p:spPr>
            <a:xfrm>
              <a:off x="2690400" y="969375"/>
              <a:ext cx="96450" cy="70225"/>
            </a:xfrm>
            <a:custGeom>
              <a:avLst/>
              <a:gdLst/>
              <a:ahLst/>
              <a:cxnLst/>
              <a:rect l="l" t="t" r="r" b="b"/>
              <a:pathLst>
                <a:path w="3858" h="2809" fill="none" extrusionOk="0">
                  <a:moveTo>
                    <a:pt x="0" y="0"/>
                  </a:moveTo>
                  <a:lnTo>
                    <a:pt x="3858" y="2808"/>
                  </a:lnTo>
                </a:path>
              </a:pathLst>
            </a:custGeom>
            <a:noFill/>
            <a:ln w="4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3" name="Google Shape;393;p3"/>
            <p:cNvSpPr/>
            <p:nvPr/>
          </p:nvSpPr>
          <p:spPr>
            <a:xfrm>
              <a:off x="2674450" y="985150"/>
              <a:ext cx="96475" cy="70275"/>
            </a:xfrm>
            <a:custGeom>
              <a:avLst/>
              <a:gdLst/>
              <a:ahLst/>
              <a:cxnLst/>
              <a:rect l="l" t="t" r="r" b="b"/>
              <a:pathLst>
                <a:path w="3859" h="2811" fill="none" extrusionOk="0">
                  <a:moveTo>
                    <a:pt x="1" y="0"/>
                  </a:moveTo>
                  <a:lnTo>
                    <a:pt x="3858" y="2811"/>
                  </a:lnTo>
                </a:path>
              </a:pathLst>
            </a:custGeom>
            <a:noFill/>
            <a:ln w="4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4" name="Google Shape;394;p3"/>
            <p:cNvSpPr/>
            <p:nvPr/>
          </p:nvSpPr>
          <p:spPr>
            <a:xfrm>
              <a:off x="2658900" y="1004925"/>
              <a:ext cx="96475" cy="70250"/>
            </a:xfrm>
            <a:custGeom>
              <a:avLst/>
              <a:gdLst/>
              <a:ahLst/>
              <a:cxnLst/>
              <a:rect l="l" t="t" r="r" b="b"/>
              <a:pathLst>
                <a:path w="3859" h="2810" fill="none" extrusionOk="0">
                  <a:moveTo>
                    <a:pt x="1" y="1"/>
                  </a:moveTo>
                  <a:lnTo>
                    <a:pt x="3858" y="2809"/>
                  </a:lnTo>
                </a:path>
              </a:pathLst>
            </a:custGeom>
            <a:noFill/>
            <a:ln w="4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5" name="Google Shape;395;p3"/>
            <p:cNvSpPr/>
            <p:nvPr/>
          </p:nvSpPr>
          <p:spPr>
            <a:xfrm>
              <a:off x="2642600" y="1019300"/>
              <a:ext cx="96425" cy="70250"/>
            </a:xfrm>
            <a:custGeom>
              <a:avLst/>
              <a:gdLst/>
              <a:ahLst/>
              <a:cxnLst/>
              <a:rect l="l" t="t" r="r" b="b"/>
              <a:pathLst>
                <a:path w="3857" h="2810" fill="none" extrusionOk="0">
                  <a:moveTo>
                    <a:pt x="0" y="1"/>
                  </a:moveTo>
                  <a:lnTo>
                    <a:pt x="3857" y="2810"/>
                  </a:lnTo>
                </a:path>
              </a:pathLst>
            </a:custGeom>
            <a:noFill/>
            <a:ln w="4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6" name="Google Shape;396;p3"/>
            <p:cNvSpPr/>
            <p:nvPr/>
          </p:nvSpPr>
          <p:spPr>
            <a:xfrm>
              <a:off x="2624625" y="1034325"/>
              <a:ext cx="96425" cy="70225"/>
            </a:xfrm>
            <a:custGeom>
              <a:avLst/>
              <a:gdLst/>
              <a:ahLst/>
              <a:cxnLst/>
              <a:rect l="l" t="t" r="r" b="b"/>
              <a:pathLst>
                <a:path w="3857" h="2809" fill="none" extrusionOk="0">
                  <a:moveTo>
                    <a:pt x="0" y="1"/>
                  </a:moveTo>
                  <a:lnTo>
                    <a:pt x="3856" y="2808"/>
                  </a:lnTo>
                </a:path>
              </a:pathLst>
            </a:custGeom>
            <a:noFill/>
            <a:ln w="4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7" name="Google Shape;397;p3"/>
            <p:cNvSpPr/>
            <p:nvPr/>
          </p:nvSpPr>
          <p:spPr>
            <a:xfrm>
              <a:off x="2608150" y="1048650"/>
              <a:ext cx="96500" cy="70250"/>
            </a:xfrm>
            <a:custGeom>
              <a:avLst/>
              <a:gdLst/>
              <a:ahLst/>
              <a:cxnLst/>
              <a:rect l="l" t="t" r="r" b="b"/>
              <a:pathLst>
                <a:path w="3860" h="2810" fill="none" extrusionOk="0">
                  <a:moveTo>
                    <a:pt x="0" y="1"/>
                  </a:moveTo>
                  <a:lnTo>
                    <a:pt x="3859" y="2809"/>
                  </a:lnTo>
                </a:path>
              </a:pathLst>
            </a:custGeom>
            <a:noFill/>
            <a:ln w="4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8" name="Google Shape;398;p3"/>
            <p:cNvSpPr/>
            <p:nvPr/>
          </p:nvSpPr>
          <p:spPr>
            <a:xfrm>
              <a:off x="2591500" y="1068600"/>
              <a:ext cx="96425" cy="70200"/>
            </a:xfrm>
            <a:custGeom>
              <a:avLst/>
              <a:gdLst/>
              <a:ahLst/>
              <a:cxnLst/>
              <a:rect l="l" t="t" r="r" b="b"/>
              <a:pathLst>
                <a:path w="3857" h="2808" fill="none" extrusionOk="0">
                  <a:moveTo>
                    <a:pt x="0" y="0"/>
                  </a:moveTo>
                  <a:lnTo>
                    <a:pt x="3856" y="2808"/>
                  </a:lnTo>
                </a:path>
              </a:pathLst>
            </a:custGeom>
            <a:noFill/>
            <a:ln w="4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99" name="Google Shape;399;p3"/>
          <p:cNvGrpSpPr/>
          <p:nvPr/>
        </p:nvGrpSpPr>
        <p:grpSpPr>
          <a:xfrm flipH="1">
            <a:off x="-220171" y="3338923"/>
            <a:ext cx="627000" cy="705691"/>
            <a:chOff x="1001020" y="2100654"/>
            <a:chExt cx="627000" cy="705691"/>
          </a:xfrm>
        </p:grpSpPr>
        <p:sp>
          <p:nvSpPr>
            <p:cNvPr id="400" name="Google Shape;400;p3"/>
            <p:cNvSpPr/>
            <p:nvPr/>
          </p:nvSpPr>
          <p:spPr>
            <a:xfrm>
              <a:off x="1001020" y="2100654"/>
              <a:ext cx="627000" cy="705689"/>
            </a:xfrm>
            <a:custGeom>
              <a:avLst/>
              <a:gdLst/>
              <a:ahLst/>
              <a:cxnLst/>
              <a:rect l="l" t="t" r="r" b="b"/>
              <a:pathLst>
                <a:path w="10510" h="11829" extrusionOk="0">
                  <a:moveTo>
                    <a:pt x="8799" y="1"/>
                  </a:moveTo>
                  <a:cubicBezTo>
                    <a:pt x="8569" y="1"/>
                    <a:pt x="8365" y="71"/>
                    <a:pt x="8225" y="215"/>
                  </a:cubicBezTo>
                  <a:lnTo>
                    <a:pt x="2049" y="6846"/>
                  </a:lnTo>
                  <a:lnTo>
                    <a:pt x="0" y="10231"/>
                  </a:lnTo>
                  <a:lnTo>
                    <a:pt x="325" y="10460"/>
                  </a:lnTo>
                  <a:cubicBezTo>
                    <a:pt x="325" y="10460"/>
                    <a:pt x="1969" y="7391"/>
                    <a:pt x="2349" y="7058"/>
                  </a:cubicBezTo>
                  <a:cubicBezTo>
                    <a:pt x="2436" y="6982"/>
                    <a:pt x="2536" y="6951"/>
                    <a:pt x="2644" y="6951"/>
                  </a:cubicBezTo>
                  <a:cubicBezTo>
                    <a:pt x="3007" y="6951"/>
                    <a:pt x="3450" y="7309"/>
                    <a:pt x="3717" y="7531"/>
                  </a:cubicBezTo>
                  <a:cubicBezTo>
                    <a:pt x="4237" y="7962"/>
                    <a:pt x="4127" y="8514"/>
                    <a:pt x="4127" y="8514"/>
                  </a:cubicBezTo>
                  <a:cubicBezTo>
                    <a:pt x="3450" y="9370"/>
                    <a:pt x="2120" y="11621"/>
                    <a:pt x="2120" y="11621"/>
                  </a:cubicBezTo>
                  <a:lnTo>
                    <a:pt x="2382" y="11828"/>
                  </a:lnTo>
                  <a:lnTo>
                    <a:pt x="4797" y="8271"/>
                  </a:lnTo>
                  <a:lnTo>
                    <a:pt x="10509" y="1627"/>
                  </a:lnTo>
                  <a:cubicBezTo>
                    <a:pt x="10407" y="1211"/>
                    <a:pt x="10099" y="634"/>
                    <a:pt x="9774" y="375"/>
                  </a:cubicBezTo>
                  <a:cubicBezTo>
                    <a:pt x="9462" y="127"/>
                    <a:pt x="9107" y="1"/>
                    <a:pt x="8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1" name="Google Shape;401;p3"/>
            <p:cNvSpPr/>
            <p:nvPr/>
          </p:nvSpPr>
          <p:spPr>
            <a:xfrm>
              <a:off x="1143066" y="2197599"/>
              <a:ext cx="484896" cy="608745"/>
            </a:xfrm>
            <a:custGeom>
              <a:avLst/>
              <a:gdLst/>
              <a:ahLst/>
              <a:cxnLst/>
              <a:rect l="l" t="t" r="r" b="b"/>
              <a:pathLst>
                <a:path w="8128" h="10204" extrusionOk="0">
                  <a:moveTo>
                    <a:pt x="8127" y="1"/>
                  </a:moveTo>
                  <a:lnTo>
                    <a:pt x="2415" y="6645"/>
                  </a:lnTo>
                  <a:lnTo>
                    <a:pt x="1" y="10203"/>
                  </a:lnTo>
                  <a:lnTo>
                    <a:pt x="4495" y="5180"/>
                  </a:lnTo>
                  <a:lnTo>
                    <a:pt x="8127" y="1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2" name="Google Shape;402;p3"/>
            <p:cNvSpPr/>
            <p:nvPr/>
          </p:nvSpPr>
          <p:spPr>
            <a:xfrm>
              <a:off x="1259221" y="2131438"/>
              <a:ext cx="251576" cy="272933"/>
            </a:xfrm>
            <a:custGeom>
              <a:avLst/>
              <a:gdLst/>
              <a:ahLst/>
              <a:cxnLst/>
              <a:rect l="l" t="t" r="r" b="b"/>
              <a:pathLst>
                <a:path w="4217" h="4575" fill="none" extrusionOk="0">
                  <a:moveTo>
                    <a:pt x="1" y="4575"/>
                  </a:moveTo>
                  <a:lnTo>
                    <a:pt x="4217" y="1"/>
                  </a:lnTo>
                </a:path>
              </a:pathLst>
            </a:custGeom>
            <a:noFill/>
            <a:ln w="4550" cap="rnd" cmpd="sng">
              <a:solidFill>
                <a:srgbClr val="2D2D2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3" name="Google Shape;403;p3"/>
            <p:cNvSpPr/>
            <p:nvPr/>
          </p:nvSpPr>
          <p:spPr>
            <a:xfrm>
              <a:off x="1027448" y="2515342"/>
              <a:ext cx="226520" cy="268160"/>
            </a:xfrm>
            <a:custGeom>
              <a:avLst/>
              <a:gdLst/>
              <a:ahLst/>
              <a:cxnLst/>
              <a:rect l="l" t="t" r="r" b="b"/>
              <a:pathLst>
                <a:path w="3797" h="4495" extrusionOk="0">
                  <a:moveTo>
                    <a:pt x="2201" y="1"/>
                  </a:moveTo>
                  <a:cubicBezTo>
                    <a:pt x="2094" y="1"/>
                    <a:pt x="1994" y="32"/>
                    <a:pt x="1907" y="107"/>
                  </a:cubicBezTo>
                  <a:cubicBezTo>
                    <a:pt x="1595" y="380"/>
                    <a:pt x="431" y="2498"/>
                    <a:pt x="24" y="3248"/>
                  </a:cubicBezTo>
                  <a:cubicBezTo>
                    <a:pt x="0" y="3292"/>
                    <a:pt x="1574" y="4494"/>
                    <a:pt x="1770" y="4494"/>
                  </a:cubicBezTo>
                  <a:cubicBezTo>
                    <a:pt x="1778" y="4494"/>
                    <a:pt x="1784" y="4492"/>
                    <a:pt x="1787" y="4487"/>
                  </a:cubicBezTo>
                  <a:cubicBezTo>
                    <a:pt x="2119" y="3933"/>
                    <a:pt x="3125" y="2271"/>
                    <a:pt x="3685" y="1563"/>
                  </a:cubicBezTo>
                  <a:cubicBezTo>
                    <a:pt x="3685" y="1563"/>
                    <a:pt x="3796" y="1011"/>
                    <a:pt x="3275" y="580"/>
                  </a:cubicBezTo>
                  <a:cubicBezTo>
                    <a:pt x="3008" y="359"/>
                    <a:pt x="2564" y="1"/>
                    <a:pt x="2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4" name="Google Shape;404;p3"/>
            <p:cNvSpPr/>
            <p:nvPr/>
          </p:nvSpPr>
          <p:spPr>
            <a:xfrm>
              <a:off x="1028821" y="2515342"/>
              <a:ext cx="224968" cy="193827"/>
            </a:xfrm>
            <a:custGeom>
              <a:avLst/>
              <a:gdLst/>
              <a:ahLst/>
              <a:cxnLst/>
              <a:rect l="l" t="t" r="r" b="b"/>
              <a:pathLst>
                <a:path w="3771" h="3249" extrusionOk="0">
                  <a:moveTo>
                    <a:pt x="2177" y="1"/>
                  </a:moveTo>
                  <a:cubicBezTo>
                    <a:pt x="2070" y="1"/>
                    <a:pt x="1969" y="32"/>
                    <a:pt x="1883" y="107"/>
                  </a:cubicBezTo>
                  <a:cubicBezTo>
                    <a:pt x="1570" y="380"/>
                    <a:pt x="406" y="2498"/>
                    <a:pt x="0" y="3248"/>
                  </a:cubicBezTo>
                  <a:lnTo>
                    <a:pt x="1705" y="869"/>
                  </a:lnTo>
                  <a:cubicBezTo>
                    <a:pt x="1888" y="613"/>
                    <a:pt x="2178" y="475"/>
                    <a:pt x="2469" y="475"/>
                  </a:cubicBezTo>
                  <a:cubicBezTo>
                    <a:pt x="2671" y="475"/>
                    <a:pt x="2874" y="541"/>
                    <a:pt x="3044" y="679"/>
                  </a:cubicBezTo>
                  <a:cubicBezTo>
                    <a:pt x="3049" y="681"/>
                    <a:pt x="3051" y="684"/>
                    <a:pt x="3056" y="688"/>
                  </a:cubicBezTo>
                  <a:cubicBezTo>
                    <a:pt x="3509" y="1064"/>
                    <a:pt x="3637" y="1483"/>
                    <a:pt x="3661" y="1563"/>
                  </a:cubicBezTo>
                  <a:cubicBezTo>
                    <a:pt x="3661" y="1563"/>
                    <a:pt x="3771" y="1011"/>
                    <a:pt x="3251" y="580"/>
                  </a:cubicBezTo>
                  <a:cubicBezTo>
                    <a:pt x="2984" y="359"/>
                    <a:pt x="2540" y="1"/>
                    <a:pt x="2177" y="1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5" name="Google Shape;405;p3"/>
            <p:cNvSpPr/>
            <p:nvPr/>
          </p:nvSpPr>
          <p:spPr>
            <a:xfrm>
              <a:off x="1061633" y="2572017"/>
              <a:ext cx="92887" cy="139658"/>
            </a:xfrm>
            <a:custGeom>
              <a:avLst/>
              <a:gdLst/>
              <a:ahLst/>
              <a:cxnLst/>
              <a:rect l="l" t="t" r="r" b="b"/>
              <a:pathLst>
                <a:path w="1557" h="2341" extrusionOk="0">
                  <a:moveTo>
                    <a:pt x="1556" y="0"/>
                  </a:moveTo>
                  <a:lnTo>
                    <a:pt x="0" y="2341"/>
                  </a:lnTo>
                  <a:cubicBezTo>
                    <a:pt x="0" y="2341"/>
                    <a:pt x="967" y="1395"/>
                    <a:pt x="1255" y="891"/>
                  </a:cubicBezTo>
                  <a:cubicBezTo>
                    <a:pt x="1541" y="388"/>
                    <a:pt x="1556" y="0"/>
                    <a:pt x="1556" y="0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6" name="Google Shape;406;p3"/>
            <p:cNvSpPr/>
            <p:nvPr/>
          </p:nvSpPr>
          <p:spPr>
            <a:xfrm>
              <a:off x="1137757" y="2558117"/>
              <a:ext cx="92946" cy="139718"/>
            </a:xfrm>
            <a:custGeom>
              <a:avLst/>
              <a:gdLst/>
              <a:ahLst/>
              <a:cxnLst/>
              <a:rect l="l" t="t" r="r" b="b"/>
              <a:pathLst>
                <a:path w="1558" h="2342" extrusionOk="0">
                  <a:moveTo>
                    <a:pt x="1557" y="1"/>
                  </a:moveTo>
                  <a:lnTo>
                    <a:pt x="0" y="2342"/>
                  </a:lnTo>
                  <a:cubicBezTo>
                    <a:pt x="0" y="2342"/>
                    <a:pt x="967" y="1395"/>
                    <a:pt x="1254" y="892"/>
                  </a:cubicBezTo>
                  <a:cubicBezTo>
                    <a:pt x="1541" y="388"/>
                    <a:pt x="1557" y="1"/>
                    <a:pt x="1557" y="1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7" name="Google Shape;407;p3"/>
            <p:cNvSpPr/>
            <p:nvPr/>
          </p:nvSpPr>
          <p:spPr>
            <a:xfrm>
              <a:off x="1185065" y="2493864"/>
              <a:ext cx="103685" cy="81850"/>
            </a:xfrm>
            <a:custGeom>
              <a:avLst/>
              <a:gdLst/>
              <a:ahLst/>
              <a:cxnLst/>
              <a:rect l="l" t="t" r="r" b="b"/>
              <a:pathLst>
                <a:path w="1738" h="1372" fill="none" extrusionOk="0">
                  <a:moveTo>
                    <a:pt x="1737" y="1372"/>
                  </a:moveTo>
                  <a:cubicBezTo>
                    <a:pt x="1737" y="1372"/>
                    <a:pt x="1600" y="371"/>
                    <a:pt x="1" y="0"/>
                  </a:cubicBezTo>
                </a:path>
              </a:pathLst>
            </a:custGeom>
            <a:noFill/>
            <a:ln w="4550" cap="rnd" cmpd="sng">
              <a:solidFill>
                <a:srgbClr val="2D2D2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408" name="Google Shape;408;p3"/>
          <p:cNvSpPr/>
          <p:nvPr/>
        </p:nvSpPr>
        <p:spPr>
          <a:xfrm flipH="1">
            <a:off x="6458645" y="287279"/>
            <a:ext cx="77841" cy="83607"/>
          </a:xfrm>
          <a:custGeom>
            <a:avLst/>
            <a:gdLst/>
            <a:ahLst/>
            <a:cxnLst/>
            <a:rect l="l" t="t" r="r" b="b"/>
            <a:pathLst>
              <a:path w="544" h="543" extrusionOk="0">
                <a:moveTo>
                  <a:pt x="272" y="0"/>
                </a:moveTo>
                <a:cubicBezTo>
                  <a:pt x="122" y="0"/>
                  <a:pt x="1" y="121"/>
                  <a:pt x="1" y="272"/>
                </a:cubicBezTo>
                <a:cubicBezTo>
                  <a:pt x="1" y="420"/>
                  <a:pt x="122" y="543"/>
                  <a:pt x="272" y="543"/>
                </a:cubicBezTo>
                <a:cubicBezTo>
                  <a:pt x="422" y="543"/>
                  <a:pt x="544" y="420"/>
                  <a:pt x="544" y="272"/>
                </a:cubicBezTo>
                <a:cubicBezTo>
                  <a:pt x="544" y="121"/>
                  <a:pt x="422" y="0"/>
                  <a:pt x="27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387" tIns="91387" rIns="91387" bIns="91387" anchor="ctr" anchorCtr="0">
            <a:noAutofit/>
          </a:bodyPr>
          <a:lstStyle/>
          <a:p>
            <a:endParaRPr/>
          </a:p>
        </p:txBody>
      </p:sp>
      <p:grpSp>
        <p:nvGrpSpPr>
          <p:cNvPr id="409" name="Google Shape;409;p3"/>
          <p:cNvGrpSpPr/>
          <p:nvPr/>
        </p:nvGrpSpPr>
        <p:grpSpPr>
          <a:xfrm rot="10800000">
            <a:off x="1618285" y="-228613"/>
            <a:ext cx="667508" cy="680155"/>
            <a:chOff x="2861975" y="821975"/>
            <a:chExt cx="279725" cy="285025"/>
          </a:xfrm>
        </p:grpSpPr>
        <p:sp>
          <p:nvSpPr>
            <p:cNvPr id="410" name="Google Shape;410;p3"/>
            <p:cNvSpPr/>
            <p:nvPr/>
          </p:nvSpPr>
          <p:spPr>
            <a:xfrm>
              <a:off x="2861975" y="821975"/>
              <a:ext cx="279725" cy="285025"/>
            </a:xfrm>
            <a:custGeom>
              <a:avLst/>
              <a:gdLst/>
              <a:ahLst/>
              <a:cxnLst/>
              <a:rect l="l" t="t" r="r" b="b"/>
              <a:pathLst>
                <a:path w="11189" h="11401" extrusionOk="0">
                  <a:moveTo>
                    <a:pt x="1853" y="1"/>
                  </a:moveTo>
                  <a:lnTo>
                    <a:pt x="1588" y="299"/>
                  </a:lnTo>
                  <a:cubicBezTo>
                    <a:pt x="1588" y="299"/>
                    <a:pt x="4457" y="2275"/>
                    <a:pt x="4744" y="2689"/>
                  </a:cubicBezTo>
                  <a:cubicBezTo>
                    <a:pt x="5033" y="3101"/>
                    <a:pt x="4446" y="3682"/>
                    <a:pt x="4123" y="3995"/>
                  </a:cubicBezTo>
                  <a:cubicBezTo>
                    <a:pt x="3842" y="4266"/>
                    <a:pt x="3545" y="4323"/>
                    <a:pt x="3344" y="4323"/>
                  </a:cubicBezTo>
                  <a:cubicBezTo>
                    <a:pt x="3197" y="4323"/>
                    <a:pt x="3101" y="4293"/>
                    <a:pt x="3101" y="4293"/>
                  </a:cubicBezTo>
                  <a:cubicBezTo>
                    <a:pt x="2325" y="3524"/>
                    <a:pt x="235" y="1953"/>
                    <a:pt x="235" y="1953"/>
                  </a:cubicBezTo>
                  <a:lnTo>
                    <a:pt x="0" y="2190"/>
                  </a:lnTo>
                  <a:lnTo>
                    <a:pt x="3269" y="4984"/>
                  </a:lnTo>
                  <a:lnTo>
                    <a:pt x="9234" y="11401"/>
                  </a:lnTo>
                  <a:cubicBezTo>
                    <a:pt x="9658" y="11344"/>
                    <a:pt x="10267" y="11102"/>
                    <a:pt x="10560" y="10808"/>
                  </a:cubicBezTo>
                  <a:cubicBezTo>
                    <a:pt x="11050" y="10316"/>
                    <a:pt x="11188" y="9649"/>
                    <a:pt x="10889" y="9288"/>
                  </a:cubicBezTo>
                  <a:lnTo>
                    <a:pt x="4987" y="2412"/>
                  </a:lnTo>
                  <a:lnTo>
                    <a:pt x="185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1" name="Google Shape;411;p3"/>
            <p:cNvSpPr/>
            <p:nvPr/>
          </p:nvSpPr>
          <p:spPr>
            <a:xfrm>
              <a:off x="2861975" y="876725"/>
              <a:ext cx="230875" cy="230275"/>
            </a:xfrm>
            <a:custGeom>
              <a:avLst/>
              <a:gdLst/>
              <a:ahLst/>
              <a:cxnLst/>
              <a:rect l="l" t="t" r="r" b="b"/>
              <a:pathLst>
                <a:path w="9235" h="9211" extrusionOk="0">
                  <a:moveTo>
                    <a:pt x="0" y="0"/>
                  </a:moveTo>
                  <a:lnTo>
                    <a:pt x="4494" y="5024"/>
                  </a:lnTo>
                  <a:lnTo>
                    <a:pt x="9235" y="9211"/>
                  </a:lnTo>
                  <a:lnTo>
                    <a:pt x="3269" y="27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2" name="Google Shape;412;p3"/>
            <p:cNvSpPr/>
            <p:nvPr/>
          </p:nvSpPr>
          <p:spPr>
            <a:xfrm>
              <a:off x="3023975" y="943775"/>
              <a:ext cx="101875" cy="117525"/>
            </a:xfrm>
            <a:custGeom>
              <a:avLst/>
              <a:gdLst/>
              <a:ahLst/>
              <a:cxnLst/>
              <a:rect l="l" t="t" r="r" b="b"/>
              <a:pathLst>
                <a:path w="4075" h="4701" fill="none" extrusionOk="0">
                  <a:moveTo>
                    <a:pt x="0" y="1"/>
                  </a:moveTo>
                  <a:lnTo>
                    <a:pt x="4075" y="4700"/>
                  </a:lnTo>
                </a:path>
              </a:pathLst>
            </a:custGeom>
            <a:noFill/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3" name="Google Shape;413;p3"/>
            <p:cNvSpPr/>
            <p:nvPr/>
          </p:nvSpPr>
          <p:spPr>
            <a:xfrm>
              <a:off x="2869450" y="833650"/>
              <a:ext cx="118350" cy="96425"/>
            </a:xfrm>
            <a:custGeom>
              <a:avLst/>
              <a:gdLst/>
              <a:ahLst/>
              <a:cxnLst/>
              <a:rect l="l" t="t" r="r" b="b"/>
              <a:pathLst>
                <a:path w="4734" h="3857" extrusionOk="0">
                  <a:moveTo>
                    <a:pt x="1532" y="0"/>
                  </a:moveTo>
                  <a:cubicBezTo>
                    <a:pt x="1461" y="0"/>
                    <a:pt x="0" y="1535"/>
                    <a:pt x="107" y="1616"/>
                  </a:cubicBezTo>
                  <a:cubicBezTo>
                    <a:pt x="620" y="2007"/>
                    <a:pt x="2160" y="3192"/>
                    <a:pt x="2802" y="3826"/>
                  </a:cubicBezTo>
                  <a:cubicBezTo>
                    <a:pt x="2802" y="3826"/>
                    <a:pt x="2898" y="3856"/>
                    <a:pt x="3045" y="3856"/>
                  </a:cubicBezTo>
                  <a:cubicBezTo>
                    <a:pt x="3246" y="3856"/>
                    <a:pt x="3543" y="3799"/>
                    <a:pt x="3824" y="3528"/>
                  </a:cubicBezTo>
                  <a:cubicBezTo>
                    <a:pt x="4147" y="3215"/>
                    <a:pt x="4734" y="2634"/>
                    <a:pt x="4445" y="2222"/>
                  </a:cubicBezTo>
                  <a:cubicBezTo>
                    <a:pt x="4209" y="1881"/>
                    <a:pt x="2233" y="488"/>
                    <a:pt x="1534" y="1"/>
                  </a:cubicBezTo>
                  <a:cubicBezTo>
                    <a:pt x="1533" y="0"/>
                    <a:pt x="1533" y="0"/>
                    <a:pt x="15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4" name="Google Shape;414;p3"/>
            <p:cNvSpPr/>
            <p:nvPr/>
          </p:nvSpPr>
          <p:spPr>
            <a:xfrm>
              <a:off x="2907750" y="833650"/>
              <a:ext cx="80025" cy="96425"/>
            </a:xfrm>
            <a:custGeom>
              <a:avLst/>
              <a:gdLst/>
              <a:ahLst/>
              <a:cxnLst/>
              <a:rect l="l" t="t" r="r" b="b"/>
              <a:pathLst>
                <a:path w="3201" h="3857" extrusionOk="0">
                  <a:moveTo>
                    <a:pt x="0" y="1"/>
                  </a:moveTo>
                  <a:lnTo>
                    <a:pt x="2173" y="1959"/>
                  </a:lnTo>
                  <a:cubicBezTo>
                    <a:pt x="2570" y="2316"/>
                    <a:pt x="2595" y="2937"/>
                    <a:pt x="2215" y="3311"/>
                  </a:cubicBezTo>
                  <a:lnTo>
                    <a:pt x="2204" y="3322"/>
                  </a:lnTo>
                  <a:cubicBezTo>
                    <a:pt x="1782" y="3731"/>
                    <a:pt x="1352" y="3812"/>
                    <a:pt x="1269" y="3826"/>
                  </a:cubicBezTo>
                  <a:cubicBezTo>
                    <a:pt x="1269" y="3826"/>
                    <a:pt x="1364" y="3856"/>
                    <a:pt x="1511" y="3856"/>
                  </a:cubicBezTo>
                  <a:cubicBezTo>
                    <a:pt x="1713" y="3856"/>
                    <a:pt x="2010" y="3799"/>
                    <a:pt x="2291" y="3528"/>
                  </a:cubicBezTo>
                  <a:cubicBezTo>
                    <a:pt x="2614" y="3215"/>
                    <a:pt x="3201" y="2634"/>
                    <a:pt x="2912" y="2222"/>
                  </a:cubicBezTo>
                  <a:cubicBezTo>
                    <a:pt x="2676" y="1881"/>
                    <a:pt x="698" y="488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5" name="Google Shape;415;p3"/>
            <p:cNvSpPr/>
            <p:nvPr/>
          </p:nvSpPr>
          <p:spPr>
            <a:xfrm>
              <a:off x="2905225" y="847200"/>
              <a:ext cx="53850" cy="45200"/>
            </a:xfrm>
            <a:custGeom>
              <a:avLst/>
              <a:gdLst/>
              <a:ahLst/>
              <a:cxnLst/>
              <a:rect l="l" t="t" r="r" b="b"/>
              <a:pathLst>
                <a:path w="2154" h="1808" extrusionOk="0">
                  <a:moveTo>
                    <a:pt x="1" y="0"/>
                  </a:moveTo>
                  <a:cubicBezTo>
                    <a:pt x="1" y="0"/>
                    <a:pt x="835" y="1068"/>
                    <a:pt x="1302" y="1408"/>
                  </a:cubicBezTo>
                  <a:cubicBezTo>
                    <a:pt x="1768" y="1749"/>
                    <a:pt x="2153" y="1807"/>
                    <a:pt x="2153" y="180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6" name="Google Shape;416;p3"/>
            <p:cNvSpPr/>
            <p:nvPr/>
          </p:nvSpPr>
          <p:spPr>
            <a:xfrm>
              <a:off x="2907400" y="879525"/>
              <a:ext cx="53850" cy="45200"/>
            </a:xfrm>
            <a:custGeom>
              <a:avLst/>
              <a:gdLst/>
              <a:ahLst/>
              <a:cxnLst/>
              <a:rect l="l" t="t" r="r" b="b"/>
              <a:pathLst>
                <a:path w="2154" h="1808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836" y="1068"/>
                    <a:pt x="1302" y="1409"/>
                  </a:cubicBezTo>
                  <a:cubicBezTo>
                    <a:pt x="1768" y="1750"/>
                    <a:pt x="2153" y="1808"/>
                    <a:pt x="2153" y="180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7" name="Google Shape;417;p3"/>
            <p:cNvSpPr/>
            <p:nvPr/>
          </p:nvSpPr>
          <p:spPr>
            <a:xfrm>
              <a:off x="2951200" y="908750"/>
              <a:ext cx="38950" cy="39350"/>
            </a:xfrm>
            <a:custGeom>
              <a:avLst/>
              <a:gdLst/>
              <a:ahLst/>
              <a:cxnLst/>
              <a:rect l="l" t="t" r="r" b="b"/>
              <a:pathLst>
                <a:path w="1558" h="1574" fill="none" extrusionOk="0">
                  <a:moveTo>
                    <a:pt x="0" y="1574"/>
                  </a:moveTo>
                  <a:cubicBezTo>
                    <a:pt x="0" y="1574"/>
                    <a:pt x="1012" y="1548"/>
                    <a:pt x="1557" y="0"/>
                  </a:cubicBezTo>
                </a:path>
              </a:pathLst>
            </a:custGeom>
            <a:noFill/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418" name="Google Shape;418;p3"/>
          <p:cNvSpPr/>
          <p:nvPr/>
        </p:nvSpPr>
        <p:spPr>
          <a:xfrm flipH="1">
            <a:off x="6478667" y="-642169"/>
            <a:ext cx="993775" cy="993715"/>
          </a:xfrm>
          <a:custGeom>
            <a:avLst/>
            <a:gdLst/>
            <a:ahLst/>
            <a:cxnLst/>
            <a:rect l="l" t="t" r="r" b="b"/>
            <a:pathLst>
              <a:path w="16658" h="16657" fill="none" extrusionOk="0">
                <a:moveTo>
                  <a:pt x="8104" y="16603"/>
                </a:moveTo>
                <a:lnTo>
                  <a:pt x="54" y="8370"/>
                </a:lnTo>
                <a:cubicBezTo>
                  <a:pt x="1" y="8317"/>
                  <a:pt x="3" y="8232"/>
                  <a:pt x="55" y="8180"/>
                </a:cubicBezTo>
                <a:lnTo>
                  <a:pt x="8366" y="54"/>
                </a:lnTo>
                <a:cubicBezTo>
                  <a:pt x="8417" y="1"/>
                  <a:pt x="8503" y="3"/>
                  <a:pt x="8555" y="55"/>
                </a:cubicBezTo>
                <a:lnTo>
                  <a:pt x="16606" y="8289"/>
                </a:lnTo>
                <a:cubicBezTo>
                  <a:pt x="16657" y="8341"/>
                  <a:pt x="16656" y="8426"/>
                  <a:pt x="16604" y="8478"/>
                </a:cubicBezTo>
                <a:lnTo>
                  <a:pt x="8294" y="16605"/>
                </a:lnTo>
                <a:cubicBezTo>
                  <a:pt x="8241" y="16656"/>
                  <a:pt x="8156" y="16655"/>
                  <a:pt x="8104" y="16603"/>
                </a:cubicBezTo>
                <a:close/>
              </a:path>
            </a:pathLst>
          </a:custGeom>
          <a:noFill/>
          <a:ln w="4550" cap="rnd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387" tIns="91387" rIns="91387" bIns="91387" anchor="ctr" anchorCtr="0">
            <a:noAutofit/>
          </a:bodyPr>
          <a:lstStyle/>
          <a:p>
            <a:endParaRPr/>
          </a:p>
        </p:txBody>
      </p:sp>
      <p:grpSp>
        <p:nvGrpSpPr>
          <p:cNvPr id="419" name="Google Shape;419;p3"/>
          <p:cNvGrpSpPr/>
          <p:nvPr/>
        </p:nvGrpSpPr>
        <p:grpSpPr>
          <a:xfrm rot="10800000">
            <a:off x="2256" y="1396307"/>
            <a:ext cx="213514" cy="264342"/>
            <a:chOff x="3253150" y="1790000"/>
            <a:chExt cx="89475" cy="110775"/>
          </a:xfrm>
        </p:grpSpPr>
        <p:sp>
          <p:nvSpPr>
            <p:cNvPr id="420" name="Google Shape;420;p3"/>
            <p:cNvSpPr/>
            <p:nvPr/>
          </p:nvSpPr>
          <p:spPr>
            <a:xfrm>
              <a:off x="3253150" y="1790000"/>
              <a:ext cx="56275" cy="67900"/>
            </a:xfrm>
            <a:custGeom>
              <a:avLst/>
              <a:gdLst/>
              <a:ahLst/>
              <a:cxnLst/>
              <a:rect l="l" t="t" r="r" b="b"/>
              <a:pathLst>
                <a:path w="2251" h="2716" extrusionOk="0">
                  <a:moveTo>
                    <a:pt x="1" y="1"/>
                  </a:moveTo>
                  <a:lnTo>
                    <a:pt x="714" y="1709"/>
                  </a:lnTo>
                  <a:lnTo>
                    <a:pt x="1133" y="2715"/>
                  </a:lnTo>
                  <a:lnTo>
                    <a:pt x="2251" y="2041"/>
                  </a:lnTo>
                  <a:lnTo>
                    <a:pt x="1606" y="145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1" name="Google Shape;421;p3"/>
            <p:cNvSpPr/>
            <p:nvPr/>
          </p:nvSpPr>
          <p:spPr>
            <a:xfrm>
              <a:off x="3270975" y="1826425"/>
              <a:ext cx="38450" cy="31475"/>
            </a:xfrm>
            <a:custGeom>
              <a:avLst/>
              <a:gdLst/>
              <a:ahLst/>
              <a:cxnLst/>
              <a:rect l="l" t="t" r="r" b="b"/>
              <a:pathLst>
                <a:path w="1538" h="1259" extrusionOk="0">
                  <a:moveTo>
                    <a:pt x="893" y="0"/>
                  </a:moveTo>
                  <a:lnTo>
                    <a:pt x="1" y="252"/>
                  </a:lnTo>
                  <a:lnTo>
                    <a:pt x="420" y="1258"/>
                  </a:lnTo>
                  <a:lnTo>
                    <a:pt x="1538" y="584"/>
                  </a:lnTo>
                  <a:lnTo>
                    <a:pt x="89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2" name="Google Shape;422;p3"/>
            <p:cNvSpPr/>
            <p:nvPr/>
          </p:nvSpPr>
          <p:spPr>
            <a:xfrm>
              <a:off x="3253700" y="1822875"/>
              <a:ext cx="88925" cy="53500"/>
            </a:xfrm>
            <a:custGeom>
              <a:avLst/>
              <a:gdLst/>
              <a:ahLst/>
              <a:cxnLst/>
              <a:rect l="l" t="t" r="r" b="b"/>
              <a:pathLst>
                <a:path w="3557" h="2140" extrusionOk="0">
                  <a:moveTo>
                    <a:pt x="2819" y="0"/>
                  </a:moveTo>
                  <a:cubicBezTo>
                    <a:pt x="2453" y="0"/>
                    <a:pt x="1814" y="192"/>
                    <a:pt x="1250" y="517"/>
                  </a:cubicBezTo>
                  <a:cubicBezTo>
                    <a:pt x="0" y="1237"/>
                    <a:pt x="131" y="1799"/>
                    <a:pt x="131" y="1803"/>
                  </a:cubicBezTo>
                  <a:cubicBezTo>
                    <a:pt x="105" y="2007"/>
                    <a:pt x="263" y="2140"/>
                    <a:pt x="565" y="2140"/>
                  </a:cubicBezTo>
                  <a:cubicBezTo>
                    <a:pt x="887" y="2140"/>
                    <a:pt x="1373" y="1989"/>
                    <a:pt x="1975" y="1615"/>
                  </a:cubicBezTo>
                  <a:cubicBezTo>
                    <a:pt x="3169" y="871"/>
                    <a:pt x="3556" y="132"/>
                    <a:pt x="2958" y="12"/>
                  </a:cubicBezTo>
                  <a:cubicBezTo>
                    <a:pt x="2918" y="4"/>
                    <a:pt x="2871" y="0"/>
                    <a:pt x="28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3" name="Google Shape;423;p3"/>
            <p:cNvSpPr/>
            <p:nvPr/>
          </p:nvSpPr>
          <p:spPr>
            <a:xfrm>
              <a:off x="3253700" y="1835825"/>
              <a:ext cx="49450" cy="40575"/>
            </a:xfrm>
            <a:custGeom>
              <a:avLst/>
              <a:gdLst/>
              <a:ahLst/>
              <a:cxnLst/>
              <a:rect l="l" t="t" r="r" b="b"/>
              <a:pathLst>
                <a:path w="1978" h="1623" extrusionOk="0">
                  <a:moveTo>
                    <a:pt x="1251" y="0"/>
                  </a:moveTo>
                  <a:lnTo>
                    <a:pt x="1251" y="0"/>
                  </a:lnTo>
                  <a:cubicBezTo>
                    <a:pt x="0" y="719"/>
                    <a:pt x="133" y="1281"/>
                    <a:pt x="133" y="1286"/>
                  </a:cubicBezTo>
                  <a:cubicBezTo>
                    <a:pt x="106" y="1490"/>
                    <a:pt x="264" y="1622"/>
                    <a:pt x="566" y="1622"/>
                  </a:cubicBezTo>
                  <a:cubicBezTo>
                    <a:pt x="888" y="1622"/>
                    <a:pt x="1374" y="1472"/>
                    <a:pt x="1976" y="1098"/>
                  </a:cubicBezTo>
                  <a:cubicBezTo>
                    <a:pt x="1977" y="1098"/>
                    <a:pt x="1977" y="1098"/>
                    <a:pt x="1977" y="1098"/>
                  </a:cubicBezTo>
                  <a:lnTo>
                    <a:pt x="1977" y="1098"/>
                  </a:lnTo>
                  <a:cubicBezTo>
                    <a:pt x="1969" y="1098"/>
                    <a:pt x="1573" y="1193"/>
                    <a:pt x="1234" y="1193"/>
                  </a:cubicBezTo>
                  <a:cubicBezTo>
                    <a:pt x="986" y="1193"/>
                    <a:pt x="769" y="1142"/>
                    <a:pt x="756" y="965"/>
                  </a:cubicBezTo>
                  <a:cubicBezTo>
                    <a:pt x="714" y="409"/>
                    <a:pt x="1251" y="0"/>
                    <a:pt x="12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4" name="Google Shape;424;p3"/>
            <p:cNvSpPr/>
            <p:nvPr/>
          </p:nvSpPr>
          <p:spPr>
            <a:xfrm>
              <a:off x="3281450" y="1840775"/>
              <a:ext cx="58950" cy="60000"/>
            </a:xfrm>
            <a:custGeom>
              <a:avLst/>
              <a:gdLst/>
              <a:ahLst/>
              <a:cxnLst/>
              <a:rect l="l" t="t" r="r" b="b"/>
              <a:pathLst>
                <a:path w="2358" h="2400" extrusionOk="0">
                  <a:moveTo>
                    <a:pt x="976" y="1"/>
                  </a:moveTo>
                  <a:cubicBezTo>
                    <a:pt x="842" y="1"/>
                    <a:pt x="645" y="25"/>
                    <a:pt x="444" y="145"/>
                  </a:cubicBezTo>
                  <a:cubicBezTo>
                    <a:pt x="140" y="326"/>
                    <a:pt x="30" y="607"/>
                    <a:pt x="1" y="684"/>
                  </a:cubicBezTo>
                  <a:lnTo>
                    <a:pt x="551" y="1890"/>
                  </a:lnTo>
                  <a:cubicBezTo>
                    <a:pt x="698" y="2213"/>
                    <a:pt x="1016" y="2399"/>
                    <a:pt x="1344" y="2399"/>
                  </a:cubicBezTo>
                  <a:cubicBezTo>
                    <a:pt x="1494" y="2399"/>
                    <a:pt x="1647" y="2360"/>
                    <a:pt x="1786" y="2278"/>
                  </a:cubicBezTo>
                  <a:cubicBezTo>
                    <a:pt x="2265" y="1995"/>
                    <a:pt x="2358" y="1345"/>
                    <a:pt x="1981" y="938"/>
                  </a:cubicBezTo>
                  <a:lnTo>
                    <a:pt x="1119" y="10"/>
                  </a:lnTo>
                  <a:cubicBezTo>
                    <a:pt x="1092" y="7"/>
                    <a:pt x="1041" y="1"/>
                    <a:pt x="9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5" name="Google Shape;425;p3"/>
            <p:cNvSpPr/>
            <p:nvPr/>
          </p:nvSpPr>
          <p:spPr>
            <a:xfrm>
              <a:off x="3281450" y="1840200"/>
              <a:ext cx="27975" cy="17700"/>
            </a:xfrm>
            <a:custGeom>
              <a:avLst/>
              <a:gdLst/>
              <a:ahLst/>
              <a:cxnLst/>
              <a:rect l="l" t="t" r="r" b="b"/>
              <a:pathLst>
                <a:path w="1119" h="708" extrusionOk="0">
                  <a:moveTo>
                    <a:pt x="887" y="0"/>
                  </a:moveTo>
                  <a:cubicBezTo>
                    <a:pt x="845" y="0"/>
                    <a:pt x="803" y="3"/>
                    <a:pt x="762" y="8"/>
                  </a:cubicBezTo>
                  <a:cubicBezTo>
                    <a:pt x="398" y="57"/>
                    <a:pt x="71" y="346"/>
                    <a:pt x="1" y="707"/>
                  </a:cubicBezTo>
                  <a:cubicBezTo>
                    <a:pt x="113" y="503"/>
                    <a:pt x="264" y="329"/>
                    <a:pt x="463" y="209"/>
                  </a:cubicBezTo>
                  <a:cubicBezTo>
                    <a:pt x="662" y="89"/>
                    <a:pt x="885" y="37"/>
                    <a:pt x="1119" y="33"/>
                  </a:cubicBezTo>
                  <a:cubicBezTo>
                    <a:pt x="1044" y="10"/>
                    <a:pt x="966" y="0"/>
                    <a:pt x="8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426" name="Google Shape;426;p3"/>
          <p:cNvGrpSpPr/>
          <p:nvPr/>
        </p:nvGrpSpPr>
        <p:grpSpPr>
          <a:xfrm rot="10800000" flipH="1">
            <a:off x="5665869" y="120494"/>
            <a:ext cx="213514" cy="264342"/>
            <a:chOff x="3253150" y="1790000"/>
            <a:chExt cx="89475" cy="110775"/>
          </a:xfrm>
        </p:grpSpPr>
        <p:sp>
          <p:nvSpPr>
            <p:cNvPr id="427" name="Google Shape;427;p3"/>
            <p:cNvSpPr/>
            <p:nvPr/>
          </p:nvSpPr>
          <p:spPr>
            <a:xfrm>
              <a:off x="3253150" y="1790000"/>
              <a:ext cx="56275" cy="67900"/>
            </a:xfrm>
            <a:custGeom>
              <a:avLst/>
              <a:gdLst/>
              <a:ahLst/>
              <a:cxnLst/>
              <a:rect l="l" t="t" r="r" b="b"/>
              <a:pathLst>
                <a:path w="2251" h="2716" extrusionOk="0">
                  <a:moveTo>
                    <a:pt x="1" y="1"/>
                  </a:moveTo>
                  <a:lnTo>
                    <a:pt x="714" y="1709"/>
                  </a:lnTo>
                  <a:lnTo>
                    <a:pt x="1133" y="2715"/>
                  </a:lnTo>
                  <a:lnTo>
                    <a:pt x="2251" y="2041"/>
                  </a:lnTo>
                  <a:lnTo>
                    <a:pt x="1606" y="145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8" name="Google Shape;428;p3"/>
            <p:cNvSpPr/>
            <p:nvPr/>
          </p:nvSpPr>
          <p:spPr>
            <a:xfrm>
              <a:off x="3270975" y="1826425"/>
              <a:ext cx="38450" cy="31475"/>
            </a:xfrm>
            <a:custGeom>
              <a:avLst/>
              <a:gdLst/>
              <a:ahLst/>
              <a:cxnLst/>
              <a:rect l="l" t="t" r="r" b="b"/>
              <a:pathLst>
                <a:path w="1538" h="1259" extrusionOk="0">
                  <a:moveTo>
                    <a:pt x="893" y="0"/>
                  </a:moveTo>
                  <a:lnTo>
                    <a:pt x="1" y="252"/>
                  </a:lnTo>
                  <a:lnTo>
                    <a:pt x="420" y="1258"/>
                  </a:lnTo>
                  <a:lnTo>
                    <a:pt x="1538" y="584"/>
                  </a:lnTo>
                  <a:lnTo>
                    <a:pt x="89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9" name="Google Shape;429;p3"/>
            <p:cNvSpPr/>
            <p:nvPr/>
          </p:nvSpPr>
          <p:spPr>
            <a:xfrm>
              <a:off x="3253700" y="1822875"/>
              <a:ext cx="88925" cy="53500"/>
            </a:xfrm>
            <a:custGeom>
              <a:avLst/>
              <a:gdLst/>
              <a:ahLst/>
              <a:cxnLst/>
              <a:rect l="l" t="t" r="r" b="b"/>
              <a:pathLst>
                <a:path w="3557" h="2140" extrusionOk="0">
                  <a:moveTo>
                    <a:pt x="2819" y="0"/>
                  </a:moveTo>
                  <a:cubicBezTo>
                    <a:pt x="2453" y="0"/>
                    <a:pt x="1814" y="192"/>
                    <a:pt x="1250" y="517"/>
                  </a:cubicBezTo>
                  <a:cubicBezTo>
                    <a:pt x="0" y="1237"/>
                    <a:pt x="131" y="1799"/>
                    <a:pt x="131" y="1803"/>
                  </a:cubicBezTo>
                  <a:cubicBezTo>
                    <a:pt x="105" y="2007"/>
                    <a:pt x="263" y="2140"/>
                    <a:pt x="565" y="2140"/>
                  </a:cubicBezTo>
                  <a:cubicBezTo>
                    <a:pt x="887" y="2140"/>
                    <a:pt x="1373" y="1989"/>
                    <a:pt x="1975" y="1615"/>
                  </a:cubicBezTo>
                  <a:cubicBezTo>
                    <a:pt x="3169" y="871"/>
                    <a:pt x="3556" y="132"/>
                    <a:pt x="2958" y="12"/>
                  </a:cubicBezTo>
                  <a:cubicBezTo>
                    <a:pt x="2918" y="4"/>
                    <a:pt x="2871" y="0"/>
                    <a:pt x="28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0" name="Google Shape;430;p3"/>
            <p:cNvSpPr/>
            <p:nvPr/>
          </p:nvSpPr>
          <p:spPr>
            <a:xfrm>
              <a:off x="3253700" y="1835825"/>
              <a:ext cx="49450" cy="40575"/>
            </a:xfrm>
            <a:custGeom>
              <a:avLst/>
              <a:gdLst/>
              <a:ahLst/>
              <a:cxnLst/>
              <a:rect l="l" t="t" r="r" b="b"/>
              <a:pathLst>
                <a:path w="1978" h="1623" extrusionOk="0">
                  <a:moveTo>
                    <a:pt x="1251" y="0"/>
                  </a:moveTo>
                  <a:lnTo>
                    <a:pt x="1251" y="0"/>
                  </a:lnTo>
                  <a:cubicBezTo>
                    <a:pt x="0" y="719"/>
                    <a:pt x="133" y="1281"/>
                    <a:pt x="133" y="1286"/>
                  </a:cubicBezTo>
                  <a:cubicBezTo>
                    <a:pt x="106" y="1490"/>
                    <a:pt x="264" y="1622"/>
                    <a:pt x="566" y="1622"/>
                  </a:cubicBezTo>
                  <a:cubicBezTo>
                    <a:pt x="888" y="1622"/>
                    <a:pt x="1374" y="1472"/>
                    <a:pt x="1976" y="1098"/>
                  </a:cubicBezTo>
                  <a:cubicBezTo>
                    <a:pt x="1977" y="1098"/>
                    <a:pt x="1977" y="1098"/>
                    <a:pt x="1977" y="1098"/>
                  </a:cubicBezTo>
                  <a:lnTo>
                    <a:pt x="1977" y="1098"/>
                  </a:lnTo>
                  <a:cubicBezTo>
                    <a:pt x="1969" y="1098"/>
                    <a:pt x="1573" y="1193"/>
                    <a:pt x="1234" y="1193"/>
                  </a:cubicBezTo>
                  <a:cubicBezTo>
                    <a:pt x="986" y="1193"/>
                    <a:pt x="769" y="1142"/>
                    <a:pt x="756" y="965"/>
                  </a:cubicBezTo>
                  <a:cubicBezTo>
                    <a:pt x="714" y="409"/>
                    <a:pt x="1251" y="0"/>
                    <a:pt x="12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1" name="Google Shape;431;p3"/>
            <p:cNvSpPr/>
            <p:nvPr/>
          </p:nvSpPr>
          <p:spPr>
            <a:xfrm>
              <a:off x="3281450" y="1840775"/>
              <a:ext cx="58950" cy="60000"/>
            </a:xfrm>
            <a:custGeom>
              <a:avLst/>
              <a:gdLst/>
              <a:ahLst/>
              <a:cxnLst/>
              <a:rect l="l" t="t" r="r" b="b"/>
              <a:pathLst>
                <a:path w="2358" h="2400" extrusionOk="0">
                  <a:moveTo>
                    <a:pt x="976" y="1"/>
                  </a:moveTo>
                  <a:cubicBezTo>
                    <a:pt x="842" y="1"/>
                    <a:pt x="645" y="25"/>
                    <a:pt x="444" y="145"/>
                  </a:cubicBezTo>
                  <a:cubicBezTo>
                    <a:pt x="140" y="326"/>
                    <a:pt x="30" y="607"/>
                    <a:pt x="1" y="684"/>
                  </a:cubicBezTo>
                  <a:lnTo>
                    <a:pt x="551" y="1890"/>
                  </a:lnTo>
                  <a:cubicBezTo>
                    <a:pt x="698" y="2213"/>
                    <a:pt x="1016" y="2399"/>
                    <a:pt x="1344" y="2399"/>
                  </a:cubicBezTo>
                  <a:cubicBezTo>
                    <a:pt x="1494" y="2399"/>
                    <a:pt x="1647" y="2360"/>
                    <a:pt x="1786" y="2278"/>
                  </a:cubicBezTo>
                  <a:cubicBezTo>
                    <a:pt x="2265" y="1995"/>
                    <a:pt x="2358" y="1345"/>
                    <a:pt x="1981" y="938"/>
                  </a:cubicBezTo>
                  <a:lnTo>
                    <a:pt x="1119" y="10"/>
                  </a:lnTo>
                  <a:cubicBezTo>
                    <a:pt x="1092" y="7"/>
                    <a:pt x="1041" y="1"/>
                    <a:pt x="9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2" name="Google Shape;432;p3"/>
            <p:cNvSpPr/>
            <p:nvPr/>
          </p:nvSpPr>
          <p:spPr>
            <a:xfrm>
              <a:off x="3281450" y="1840200"/>
              <a:ext cx="27975" cy="17700"/>
            </a:xfrm>
            <a:custGeom>
              <a:avLst/>
              <a:gdLst/>
              <a:ahLst/>
              <a:cxnLst/>
              <a:rect l="l" t="t" r="r" b="b"/>
              <a:pathLst>
                <a:path w="1119" h="708" extrusionOk="0">
                  <a:moveTo>
                    <a:pt x="887" y="0"/>
                  </a:moveTo>
                  <a:cubicBezTo>
                    <a:pt x="845" y="0"/>
                    <a:pt x="803" y="3"/>
                    <a:pt x="762" y="8"/>
                  </a:cubicBezTo>
                  <a:cubicBezTo>
                    <a:pt x="398" y="57"/>
                    <a:pt x="71" y="346"/>
                    <a:pt x="1" y="707"/>
                  </a:cubicBezTo>
                  <a:cubicBezTo>
                    <a:pt x="113" y="503"/>
                    <a:pt x="264" y="329"/>
                    <a:pt x="463" y="209"/>
                  </a:cubicBezTo>
                  <a:cubicBezTo>
                    <a:pt x="662" y="89"/>
                    <a:pt x="885" y="37"/>
                    <a:pt x="1119" y="33"/>
                  </a:cubicBezTo>
                  <a:cubicBezTo>
                    <a:pt x="1044" y="10"/>
                    <a:pt x="966" y="0"/>
                    <a:pt x="8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433" name="Google Shape;433;p3"/>
          <p:cNvSpPr/>
          <p:nvPr/>
        </p:nvSpPr>
        <p:spPr>
          <a:xfrm flipH="1">
            <a:off x="102705" y="2565499"/>
            <a:ext cx="114005" cy="111500"/>
          </a:xfrm>
          <a:custGeom>
            <a:avLst/>
            <a:gdLst/>
            <a:ahLst/>
            <a:cxnLst/>
            <a:rect l="l" t="t" r="r" b="b"/>
            <a:pathLst>
              <a:path w="1911" h="1869" extrusionOk="0">
                <a:moveTo>
                  <a:pt x="823" y="1"/>
                </a:moveTo>
                <a:cubicBezTo>
                  <a:pt x="755" y="1"/>
                  <a:pt x="689" y="44"/>
                  <a:pt x="671" y="121"/>
                </a:cubicBezTo>
                <a:lnTo>
                  <a:pt x="566" y="573"/>
                </a:lnTo>
                <a:lnTo>
                  <a:pt x="133" y="741"/>
                </a:lnTo>
                <a:cubicBezTo>
                  <a:pt x="14" y="788"/>
                  <a:pt x="1" y="953"/>
                  <a:pt x="113" y="1021"/>
                </a:cubicBezTo>
                <a:lnTo>
                  <a:pt x="509" y="1260"/>
                </a:lnTo>
                <a:lnTo>
                  <a:pt x="536" y="1722"/>
                </a:lnTo>
                <a:cubicBezTo>
                  <a:pt x="541" y="1811"/>
                  <a:pt x="615" y="1868"/>
                  <a:pt x="692" y="1868"/>
                </a:cubicBezTo>
                <a:cubicBezTo>
                  <a:pt x="727" y="1868"/>
                  <a:pt x="763" y="1857"/>
                  <a:pt x="793" y="1831"/>
                </a:cubicBezTo>
                <a:lnTo>
                  <a:pt x="1143" y="1528"/>
                </a:lnTo>
                <a:lnTo>
                  <a:pt x="1591" y="1645"/>
                </a:lnTo>
                <a:cubicBezTo>
                  <a:pt x="1604" y="1649"/>
                  <a:pt x="1617" y="1650"/>
                  <a:pt x="1630" y="1650"/>
                </a:cubicBezTo>
                <a:cubicBezTo>
                  <a:pt x="1737" y="1650"/>
                  <a:pt x="1819" y="1539"/>
                  <a:pt x="1774" y="1433"/>
                </a:cubicBezTo>
                <a:lnTo>
                  <a:pt x="1595" y="1006"/>
                </a:lnTo>
                <a:lnTo>
                  <a:pt x="1843" y="614"/>
                </a:lnTo>
                <a:cubicBezTo>
                  <a:pt x="1910" y="510"/>
                  <a:pt x="1834" y="376"/>
                  <a:pt x="1714" y="376"/>
                </a:cubicBezTo>
                <a:cubicBezTo>
                  <a:pt x="1709" y="376"/>
                  <a:pt x="1704" y="377"/>
                  <a:pt x="1699" y="377"/>
                </a:cubicBezTo>
                <a:lnTo>
                  <a:pt x="1238" y="416"/>
                </a:lnTo>
                <a:lnTo>
                  <a:pt x="942" y="58"/>
                </a:lnTo>
                <a:cubicBezTo>
                  <a:pt x="910" y="19"/>
                  <a:pt x="866" y="1"/>
                  <a:pt x="82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dist="9525" dir="1140000" algn="bl" rotWithShape="0">
              <a:schemeClr val="dk1"/>
            </a:outerShdw>
          </a:effectLst>
        </p:spPr>
        <p:txBody>
          <a:bodyPr spcFirstLastPara="1" wrap="square" lIns="91387" tIns="91387" rIns="91387" bIns="91387" anchor="ctr" anchorCtr="0">
            <a:noAutofit/>
          </a:bodyPr>
          <a:lstStyle/>
          <a:p>
            <a:endParaRPr/>
          </a:p>
        </p:txBody>
      </p:sp>
      <p:sp>
        <p:nvSpPr>
          <p:cNvPr id="434" name="Google Shape;434;p3"/>
          <p:cNvSpPr/>
          <p:nvPr/>
        </p:nvSpPr>
        <p:spPr>
          <a:xfrm flipH="1">
            <a:off x="2790451" y="319822"/>
            <a:ext cx="114005" cy="111500"/>
          </a:xfrm>
          <a:custGeom>
            <a:avLst/>
            <a:gdLst/>
            <a:ahLst/>
            <a:cxnLst/>
            <a:rect l="l" t="t" r="r" b="b"/>
            <a:pathLst>
              <a:path w="1911" h="1869" extrusionOk="0">
                <a:moveTo>
                  <a:pt x="823" y="1"/>
                </a:moveTo>
                <a:cubicBezTo>
                  <a:pt x="755" y="1"/>
                  <a:pt x="689" y="44"/>
                  <a:pt x="671" y="121"/>
                </a:cubicBezTo>
                <a:lnTo>
                  <a:pt x="566" y="573"/>
                </a:lnTo>
                <a:lnTo>
                  <a:pt x="133" y="741"/>
                </a:lnTo>
                <a:cubicBezTo>
                  <a:pt x="14" y="788"/>
                  <a:pt x="1" y="953"/>
                  <a:pt x="113" y="1021"/>
                </a:cubicBezTo>
                <a:lnTo>
                  <a:pt x="509" y="1260"/>
                </a:lnTo>
                <a:lnTo>
                  <a:pt x="536" y="1722"/>
                </a:lnTo>
                <a:cubicBezTo>
                  <a:pt x="541" y="1811"/>
                  <a:pt x="615" y="1868"/>
                  <a:pt x="692" y="1868"/>
                </a:cubicBezTo>
                <a:cubicBezTo>
                  <a:pt x="727" y="1868"/>
                  <a:pt x="763" y="1857"/>
                  <a:pt x="793" y="1831"/>
                </a:cubicBezTo>
                <a:lnTo>
                  <a:pt x="1143" y="1528"/>
                </a:lnTo>
                <a:lnTo>
                  <a:pt x="1591" y="1645"/>
                </a:lnTo>
                <a:cubicBezTo>
                  <a:pt x="1604" y="1649"/>
                  <a:pt x="1617" y="1650"/>
                  <a:pt x="1630" y="1650"/>
                </a:cubicBezTo>
                <a:cubicBezTo>
                  <a:pt x="1737" y="1650"/>
                  <a:pt x="1819" y="1539"/>
                  <a:pt x="1774" y="1433"/>
                </a:cubicBezTo>
                <a:lnTo>
                  <a:pt x="1595" y="1006"/>
                </a:lnTo>
                <a:lnTo>
                  <a:pt x="1843" y="614"/>
                </a:lnTo>
                <a:cubicBezTo>
                  <a:pt x="1910" y="510"/>
                  <a:pt x="1834" y="376"/>
                  <a:pt x="1714" y="376"/>
                </a:cubicBezTo>
                <a:cubicBezTo>
                  <a:pt x="1709" y="376"/>
                  <a:pt x="1704" y="377"/>
                  <a:pt x="1699" y="377"/>
                </a:cubicBezTo>
                <a:lnTo>
                  <a:pt x="1238" y="416"/>
                </a:lnTo>
                <a:lnTo>
                  <a:pt x="942" y="58"/>
                </a:lnTo>
                <a:cubicBezTo>
                  <a:pt x="910" y="19"/>
                  <a:pt x="866" y="1"/>
                  <a:pt x="82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dist="9525" dir="1140000" algn="bl" rotWithShape="0">
              <a:schemeClr val="dk1"/>
            </a:outerShdw>
          </a:effectLst>
        </p:spPr>
        <p:txBody>
          <a:bodyPr spcFirstLastPara="1" wrap="square" lIns="91387" tIns="91387" rIns="91387" bIns="91387" anchor="ctr" anchorCtr="0">
            <a:noAutofit/>
          </a:bodyPr>
          <a:lstStyle/>
          <a:p>
            <a:endParaRPr/>
          </a:p>
        </p:txBody>
      </p:sp>
      <p:sp>
        <p:nvSpPr>
          <p:cNvPr id="435" name="Google Shape;435;p3"/>
          <p:cNvSpPr/>
          <p:nvPr/>
        </p:nvSpPr>
        <p:spPr>
          <a:xfrm flipH="1">
            <a:off x="4952626" y="161824"/>
            <a:ext cx="114005" cy="111500"/>
          </a:xfrm>
          <a:custGeom>
            <a:avLst/>
            <a:gdLst/>
            <a:ahLst/>
            <a:cxnLst/>
            <a:rect l="l" t="t" r="r" b="b"/>
            <a:pathLst>
              <a:path w="1911" h="1869" extrusionOk="0">
                <a:moveTo>
                  <a:pt x="823" y="1"/>
                </a:moveTo>
                <a:cubicBezTo>
                  <a:pt x="755" y="1"/>
                  <a:pt x="689" y="44"/>
                  <a:pt x="671" y="121"/>
                </a:cubicBezTo>
                <a:lnTo>
                  <a:pt x="566" y="573"/>
                </a:lnTo>
                <a:lnTo>
                  <a:pt x="133" y="741"/>
                </a:lnTo>
                <a:cubicBezTo>
                  <a:pt x="14" y="788"/>
                  <a:pt x="1" y="953"/>
                  <a:pt x="113" y="1021"/>
                </a:cubicBezTo>
                <a:lnTo>
                  <a:pt x="509" y="1260"/>
                </a:lnTo>
                <a:lnTo>
                  <a:pt x="536" y="1722"/>
                </a:lnTo>
                <a:cubicBezTo>
                  <a:pt x="541" y="1811"/>
                  <a:pt x="615" y="1868"/>
                  <a:pt x="692" y="1868"/>
                </a:cubicBezTo>
                <a:cubicBezTo>
                  <a:pt x="727" y="1868"/>
                  <a:pt x="763" y="1857"/>
                  <a:pt x="793" y="1831"/>
                </a:cubicBezTo>
                <a:lnTo>
                  <a:pt x="1143" y="1528"/>
                </a:lnTo>
                <a:lnTo>
                  <a:pt x="1591" y="1645"/>
                </a:lnTo>
                <a:cubicBezTo>
                  <a:pt x="1604" y="1649"/>
                  <a:pt x="1617" y="1650"/>
                  <a:pt x="1630" y="1650"/>
                </a:cubicBezTo>
                <a:cubicBezTo>
                  <a:pt x="1737" y="1650"/>
                  <a:pt x="1819" y="1539"/>
                  <a:pt x="1774" y="1433"/>
                </a:cubicBezTo>
                <a:lnTo>
                  <a:pt x="1595" y="1006"/>
                </a:lnTo>
                <a:lnTo>
                  <a:pt x="1843" y="614"/>
                </a:lnTo>
                <a:cubicBezTo>
                  <a:pt x="1910" y="510"/>
                  <a:pt x="1834" y="376"/>
                  <a:pt x="1714" y="376"/>
                </a:cubicBezTo>
                <a:cubicBezTo>
                  <a:pt x="1709" y="376"/>
                  <a:pt x="1704" y="377"/>
                  <a:pt x="1699" y="377"/>
                </a:cubicBezTo>
                <a:lnTo>
                  <a:pt x="1238" y="416"/>
                </a:lnTo>
                <a:lnTo>
                  <a:pt x="942" y="58"/>
                </a:lnTo>
                <a:cubicBezTo>
                  <a:pt x="910" y="19"/>
                  <a:pt x="866" y="1"/>
                  <a:pt x="82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dist="9525" dir="1140000" algn="bl" rotWithShape="0">
              <a:schemeClr val="dk1"/>
            </a:outerShdw>
          </a:effectLst>
        </p:spPr>
        <p:txBody>
          <a:bodyPr spcFirstLastPara="1" wrap="square" lIns="91387" tIns="91387" rIns="91387" bIns="91387" anchor="ctr" anchorCtr="0">
            <a:noAutofit/>
          </a:bodyPr>
          <a:lstStyle/>
          <a:p>
            <a:endParaRPr/>
          </a:p>
        </p:txBody>
      </p:sp>
      <p:grpSp>
        <p:nvGrpSpPr>
          <p:cNvPr id="436" name="Google Shape;436;p3"/>
          <p:cNvGrpSpPr/>
          <p:nvPr/>
        </p:nvGrpSpPr>
        <p:grpSpPr>
          <a:xfrm flipH="1">
            <a:off x="4156251" y="81727"/>
            <a:ext cx="138082" cy="149045"/>
            <a:chOff x="1819025" y="1115525"/>
            <a:chExt cx="24125" cy="24200"/>
          </a:xfrm>
        </p:grpSpPr>
        <p:sp>
          <p:nvSpPr>
            <p:cNvPr id="437" name="Google Shape;437;p3"/>
            <p:cNvSpPr/>
            <p:nvPr/>
          </p:nvSpPr>
          <p:spPr>
            <a:xfrm>
              <a:off x="1831075" y="1115525"/>
              <a:ext cx="25" cy="24200"/>
            </a:xfrm>
            <a:custGeom>
              <a:avLst/>
              <a:gdLst/>
              <a:ahLst/>
              <a:cxnLst/>
              <a:rect l="l" t="t" r="r" b="b"/>
              <a:pathLst>
                <a:path w="1" h="968" fill="none" extrusionOk="0">
                  <a:moveTo>
                    <a:pt x="1" y="1"/>
                  </a:moveTo>
                  <a:lnTo>
                    <a:pt x="1" y="967"/>
                  </a:ln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8" name="Google Shape;438;p3"/>
            <p:cNvSpPr/>
            <p:nvPr/>
          </p:nvSpPr>
          <p:spPr>
            <a:xfrm>
              <a:off x="1819025" y="1127575"/>
              <a:ext cx="24125" cy="25"/>
            </a:xfrm>
            <a:custGeom>
              <a:avLst/>
              <a:gdLst/>
              <a:ahLst/>
              <a:cxnLst/>
              <a:rect l="l" t="t" r="r" b="b"/>
              <a:pathLst>
                <a:path w="965" h="1" fill="none" extrusionOk="0">
                  <a:moveTo>
                    <a:pt x="965" y="1"/>
                  </a:move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439" name="Google Shape;439;p3"/>
          <p:cNvGrpSpPr/>
          <p:nvPr/>
        </p:nvGrpSpPr>
        <p:grpSpPr>
          <a:xfrm flipH="1">
            <a:off x="243061" y="3082102"/>
            <a:ext cx="138082" cy="149045"/>
            <a:chOff x="1819025" y="1115525"/>
            <a:chExt cx="24125" cy="24200"/>
          </a:xfrm>
        </p:grpSpPr>
        <p:sp>
          <p:nvSpPr>
            <p:cNvPr id="440" name="Google Shape;440;p3"/>
            <p:cNvSpPr/>
            <p:nvPr/>
          </p:nvSpPr>
          <p:spPr>
            <a:xfrm>
              <a:off x="1831075" y="1115525"/>
              <a:ext cx="25" cy="24200"/>
            </a:xfrm>
            <a:custGeom>
              <a:avLst/>
              <a:gdLst/>
              <a:ahLst/>
              <a:cxnLst/>
              <a:rect l="l" t="t" r="r" b="b"/>
              <a:pathLst>
                <a:path w="1" h="968" fill="none" extrusionOk="0">
                  <a:moveTo>
                    <a:pt x="1" y="1"/>
                  </a:moveTo>
                  <a:lnTo>
                    <a:pt x="1" y="967"/>
                  </a:ln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1" name="Google Shape;441;p3"/>
            <p:cNvSpPr/>
            <p:nvPr/>
          </p:nvSpPr>
          <p:spPr>
            <a:xfrm>
              <a:off x="1819025" y="1127575"/>
              <a:ext cx="24125" cy="25"/>
            </a:xfrm>
            <a:custGeom>
              <a:avLst/>
              <a:gdLst/>
              <a:ahLst/>
              <a:cxnLst/>
              <a:rect l="l" t="t" r="r" b="b"/>
              <a:pathLst>
                <a:path w="965" h="1" fill="none" extrusionOk="0">
                  <a:moveTo>
                    <a:pt x="965" y="1"/>
                  </a:move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442" name="Google Shape;442;p3"/>
          <p:cNvSpPr/>
          <p:nvPr/>
        </p:nvSpPr>
        <p:spPr>
          <a:xfrm flipH="1">
            <a:off x="1010345" y="210866"/>
            <a:ext cx="77841" cy="83607"/>
          </a:xfrm>
          <a:custGeom>
            <a:avLst/>
            <a:gdLst/>
            <a:ahLst/>
            <a:cxnLst/>
            <a:rect l="l" t="t" r="r" b="b"/>
            <a:pathLst>
              <a:path w="544" h="543" extrusionOk="0">
                <a:moveTo>
                  <a:pt x="272" y="0"/>
                </a:moveTo>
                <a:cubicBezTo>
                  <a:pt x="122" y="0"/>
                  <a:pt x="1" y="121"/>
                  <a:pt x="1" y="272"/>
                </a:cubicBezTo>
                <a:cubicBezTo>
                  <a:pt x="1" y="420"/>
                  <a:pt x="122" y="543"/>
                  <a:pt x="272" y="543"/>
                </a:cubicBezTo>
                <a:cubicBezTo>
                  <a:pt x="422" y="543"/>
                  <a:pt x="544" y="420"/>
                  <a:pt x="544" y="272"/>
                </a:cubicBezTo>
                <a:cubicBezTo>
                  <a:pt x="544" y="121"/>
                  <a:pt x="422" y="0"/>
                  <a:pt x="27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387" tIns="91387" rIns="91387" bIns="91387" anchor="ctr" anchorCtr="0">
            <a:noAutofit/>
          </a:bodyPr>
          <a:lstStyle/>
          <a:p>
            <a:endParaRPr/>
          </a:p>
        </p:txBody>
      </p:sp>
      <p:sp>
        <p:nvSpPr>
          <p:cNvPr id="443" name="Google Shape;443;p3"/>
          <p:cNvSpPr/>
          <p:nvPr/>
        </p:nvSpPr>
        <p:spPr>
          <a:xfrm flipH="1">
            <a:off x="222494" y="2046104"/>
            <a:ext cx="77841" cy="83607"/>
          </a:xfrm>
          <a:custGeom>
            <a:avLst/>
            <a:gdLst/>
            <a:ahLst/>
            <a:cxnLst/>
            <a:rect l="l" t="t" r="r" b="b"/>
            <a:pathLst>
              <a:path w="544" h="543" extrusionOk="0">
                <a:moveTo>
                  <a:pt x="272" y="0"/>
                </a:moveTo>
                <a:cubicBezTo>
                  <a:pt x="122" y="0"/>
                  <a:pt x="1" y="121"/>
                  <a:pt x="1" y="272"/>
                </a:cubicBezTo>
                <a:cubicBezTo>
                  <a:pt x="1" y="420"/>
                  <a:pt x="122" y="543"/>
                  <a:pt x="272" y="543"/>
                </a:cubicBezTo>
                <a:cubicBezTo>
                  <a:pt x="422" y="543"/>
                  <a:pt x="544" y="420"/>
                  <a:pt x="544" y="272"/>
                </a:cubicBezTo>
                <a:cubicBezTo>
                  <a:pt x="544" y="121"/>
                  <a:pt x="422" y="0"/>
                  <a:pt x="27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387" tIns="91387" rIns="91387" bIns="91387" anchor="ctr" anchorCtr="0">
            <a:noAutofit/>
          </a:bodyPr>
          <a:lstStyle/>
          <a:p>
            <a:endParaRPr/>
          </a:p>
        </p:txBody>
      </p:sp>
      <p:sp>
        <p:nvSpPr>
          <p:cNvPr id="444" name="Google Shape;444;p3"/>
          <p:cNvSpPr/>
          <p:nvPr/>
        </p:nvSpPr>
        <p:spPr>
          <a:xfrm flipH="1">
            <a:off x="146294" y="4179704"/>
            <a:ext cx="77841" cy="83607"/>
          </a:xfrm>
          <a:custGeom>
            <a:avLst/>
            <a:gdLst/>
            <a:ahLst/>
            <a:cxnLst/>
            <a:rect l="l" t="t" r="r" b="b"/>
            <a:pathLst>
              <a:path w="544" h="543" extrusionOk="0">
                <a:moveTo>
                  <a:pt x="272" y="0"/>
                </a:moveTo>
                <a:cubicBezTo>
                  <a:pt x="122" y="0"/>
                  <a:pt x="1" y="121"/>
                  <a:pt x="1" y="272"/>
                </a:cubicBezTo>
                <a:cubicBezTo>
                  <a:pt x="1" y="420"/>
                  <a:pt x="122" y="543"/>
                  <a:pt x="272" y="543"/>
                </a:cubicBezTo>
                <a:cubicBezTo>
                  <a:pt x="422" y="543"/>
                  <a:pt x="544" y="420"/>
                  <a:pt x="544" y="272"/>
                </a:cubicBezTo>
                <a:cubicBezTo>
                  <a:pt x="544" y="121"/>
                  <a:pt x="422" y="0"/>
                  <a:pt x="27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387" tIns="91387" rIns="91387" bIns="91387" anchor="ctr" anchorCtr="0">
            <a:noAutofit/>
          </a:bodyPr>
          <a:lstStyle/>
          <a:p>
            <a:endParaRPr/>
          </a:p>
        </p:txBody>
      </p:sp>
      <p:grpSp>
        <p:nvGrpSpPr>
          <p:cNvPr id="445" name="Google Shape;445;p3"/>
          <p:cNvGrpSpPr/>
          <p:nvPr/>
        </p:nvGrpSpPr>
        <p:grpSpPr>
          <a:xfrm>
            <a:off x="-48075" y="4782960"/>
            <a:ext cx="9270275" cy="497008"/>
            <a:chOff x="-48075" y="4782959"/>
            <a:chExt cx="9270275" cy="497008"/>
          </a:xfrm>
        </p:grpSpPr>
        <p:grpSp>
          <p:nvGrpSpPr>
            <p:cNvPr id="446" name="Google Shape;446;p3"/>
            <p:cNvGrpSpPr/>
            <p:nvPr/>
          </p:nvGrpSpPr>
          <p:grpSpPr>
            <a:xfrm rot="-7200044">
              <a:off x="439048" y="4981287"/>
              <a:ext cx="295269" cy="219945"/>
              <a:chOff x="318975" y="5094014"/>
              <a:chExt cx="295275" cy="219950"/>
            </a:xfrm>
          </p:grpSpPr>
          <p:sp>
            <p:nvSpPr>
              <p:cNvPr id="447" name="Google Shape;447;p3"/>
              <p:cNvSpPr/>
              <p:nvPr/>
            </p:nvSpPr>
            <p:spPr>
              <a:xfrm>
                <a:off x="318975" y="5094014"/>
                <a:ext cx="295275" cy="219950"/>
              </a:xfrm>
              <a:custGeom>
                <a:avLst/>
                <a:gdLst/>
                <a:ahLst/>
                <a:cxnLst/>
                <a:rect l="l" t="t" r="r" b="b"/>
                <a:pathLst>
                  <a:path w="11811" h="8798" fill="none" extrusionOk="0">
                    <a:moveTo>
                      <a:pt x="11810" y="0"/>
                    </a:moveTo>
                    <a:lnTo>
                      <a:pt x="2938" y="8200"/>
                    </a:lnTo>
                    <a:lnTo>
                      <a:pt x="0" y="879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48" name="Google Shape;448;p3"/>
              <p:cNvSpPr/>
              <p:nvPr/>
            </p:nvSpPr>
            <p:spPr>
              <a:xfrm>
                <a:off x="371525" y="5133889"/>
                <a:ext cx="189000" cy="127375"/>
              </a:xfrm>
              <a:custGeom>
                <a:avLst/>
                <a:gdLst/>
                <a:ahLst/>
                <a:cxnLst/>
                <a:rect l="l" t="t" r="r" b="b"/>
                <a:pathLst>
                  <a:path w="7560" h="5095" fill="none" extrusionOk="0">
                    <a:moveTo>
                      <a:pt x="773" y="5094"/>
                    </a:moveTo>
                    <a:lnTo>
                      <a:pt x="0" y="3511"/>
                    </a:lnTo>
                    <a:lnTo>
                      <a:pt x="7559" y="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49" name="Google Shape;449;p3"/>
              <p:cNvSpPr/>
              <p:nvPr/>
            </p:nvSpPr>
            <p:spPr>
              <a:xfrm>
                <a:off x="411275" y="5102314"/>
                <a:ext cx="194525" cy="197600"/>
              </a:xfrm>
              <a:custGeom>
                <a:avLst/>
                <a:gdLst/>
                <a:ahLst/>
                <a:cxnLst/>
                <a:rect l="l" t="t" r="r" b="b"/>
                <a:pathLst>
                  <a:path w="7781" h="7904" fill="none" extrusionOk="0">
                    <a:moveTo>
                      <a:pt x="0" y="7216"/>
                    </a:moveTo>
                    <a:lnTo>
                      <a:pt x="311" y="7903"/>
                    </a:lnTo>
                    <a:lnTo>
                      <a:pt x="7780" y="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50" name="Google Shape;450;p3"/>
              <p:cNvSpPr/>
              <p:nvPr/>
            </p:nvSpPr>
            <p:spPr>
              <a:xfrm>
                <a:off x="419025" y="5094064"/>
                <a:ext cx="194825" cy="205850"/>
              </a:xfrm>
              <a:custGeom>
                <a:avLst/>
                <a:gdLst/>
                <a:ahLst/>
                <a:cxnLst/>
                <a:rect l="l" t="t" r="r" b="b"/>
                <a:pathLst>
                  <a:path w="7793" h="8234" fill="none" extrusionOk="0">
                    <a:moveTo>
                      <a:pt x="7792" y="0"/>
                    </a:moveTo>
                    <a:lnTo>
                      <a:pt x="1" y="8233"/>
                    </a:lnTo>
                    <a:lnTo>
                      <a:pt x="3190" y="707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451" name="Google Shape;451;p3"/>
            <p:cNvGrpSpPr/>
            <p:nvPr/>
          </p:nvGrpSpPr>
          <p:grpSpPr>
            <a:xfrm>
              <a:off x="-48075" y="4801701"/>
              <a:ext cx="230300" cy="257700"/>
              <a:chOff x="-126275" y="4801964"/>
              <a:chExt cx="230300" cy="257700"/>
            </a:xfrm>
          </p:grpSpPr>
          <p:sp>
            <p:nvSpPr>
              <p:cNvPr id="452" name="Google Shape;452;p3"/>
              <p:cNvSpPr/>
              <p:nvPr/>
            </p:nvSpPr>
            <p:spPr>
              <a:xfrm>
                <a:off x="-126275" y="4801964"/>
                <a:ext cx="230300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9212" h="10308" fill="none" extrusionOk="0">
                    <a:moveTo>
                      <a:pt x="0" y="5975"/>
                    </a:moveTo>
                    <a:lnTo>
                      <a:pt x="2374" y="10308"/>
                    </a:lnTo>
                    <a:cubicBezTo>
                      <a:pt x="3317" y="9339"/>
                      <a:pt x="4404" y="8296"/>
                      <a:pt x="5633" y="7238"/>
                    </a:cubicBezTo>
                    <a:cubicBezTo>
                      <a:pt x="6917" y="6132"/>
                      <a:pt x="8126" y="5211"/>
                      <a:pt x="9212" y="4447"/>
                    </a:cubicBezTo>
                    <a:cubicBezTo>
                      <a:pt x="8414" y="2964"/>
                      <a:pt x="7620" y="1483"/>
                      <a:pt x="6825" y="0"/>
                    </a:cubicBezTo>
                    <a:cubicBezTo>
                      <a:pt x="5872" y="597"/>
                      <a:pt x="4743" y="1388"/>
                      <a:pt x="3527" y="2429"/>
                    </a:cubicBezTo>
                    <a:cubicBezTo>
                      <a:pt x="2070" y="3674"/>
                      <a:pt x="894" y="4924"/>
                      <a:pt x="0" y="5975"/>
                    </a:cubicBez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53" name="Google Shape;453;p3"/>
              <p:cNvSpPr/>
              <p:nvPr/>
            </p:nvSpPr>
            <p:spPr>
              <a:xfrm>
                <a:off x="-93625" y="4943489"/>
                <a:ext cx="421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3098" fill="none" extrusionOk="0">
                    <a:moveTo>
                      <a:pt x="1" y="1"/>
                    </a:moveTo>
                    <a:lnTo>
                      <a:pt x="1684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54" name="Google Shape;454;p3"/>
              <p:cNvSpPr/>
              <p:nvPr/>
            </p:nvSpPr>
            <p:spPr>
              <a:xfrm>
                <a:off x="-74825" y="4921064"/>
                <a:ext cx="422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098" fill="none" extrusionOk="0">
                    <a:moveTo>
                      <a:pt x="1" y="0"/>
                    </a:moveTo>
                    <a:lnTo>
                      <a:pt x="1687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55" name="Google Shape;455;p3"/>
              <p:cNvSpPr/>
              <p:nvPr/>
            </p:nvSpPr>
            <p:spPr>
              <a:xfrm>
                <a:off x="20075" y="4844889"/>
                <a:ext cx="421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098" fill="none" extrusionOk="0">
                    <a:moveTo>
                      <a:pt x="0" y="0"/>
                    </a:moveTo>
                    <a:lnTo>
                      <a:pt x="1684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56" name="Google Shape;456;p3"/>
              <p:cNvSpPr/>
              <p:nvPr/>
            </p:nvSpPr>
            <p:spPr>
              <a:xfrm>
                <a:off x="-5150" y="4861914"/>
                <a:ext cx="4210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101" fill="none" extrusionOk="0">
                    <a:moveTo>
                      <a:pt x="0" y="0"/>
                    </a:moveTo>
                    <a:lnTo>
                      <a:pt x="1684" y="310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57" name="Google Shape;457;p3"/>
              <p:cNvSpPr/>
              <p:nvPr/>
            </p:nvSpPr>
            <p:spPr>
              <a:xfrm>
                <a:off x="-30300" y="4881114"/>
                <a:ext cx="421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101" fill="none" extrusionOk="0">
                    <a:moveTo>
                      <a:pt x="0" y="0"/>
                    </a:moveTo>
                    <a:lnTo>
                      <a:pt x="1685" y="3101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58" name="Google Shape;458;p3"/>
              <p:cNvSpPr/>
              <p:nvPr/>
            </p:nvSpPr>
            <p:spPr>
              <a:xfrm>
                <a:off x="-54325" y="4901039"/>
                <a:ext cx="421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098" fill="none" extrusionOk="0">
                    <a:moveTo>
                      <a:pt x="1" y="1"/>
                    </a:moveTo>
                    <a:lnTo>
                      <a:pt x="1686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459" name="Google Shape;459;p3"/>
            <p:cNvGrpSpPr/>
            <p:nvPr/>
          </p:nvGrpSpPr>
          <p:grpSpPr>
            <a:xfrm>
              <a:off x="336675" y="5042214"/>
              <a:ext cx="73475" cy="73575"/>
              <a:chOff x="281850" y="5028189"/>
              <a:chExt cx="73475" cy="73575"/>
            </a:xfrm>
          </p:grpSpPr>
          <p:sp>
            <p:nvSpPr>
              <p:cNvPr id="460" name="Google Shape;460;p3"/>
              <p:cNvSpPr/>
              <p:nvPr/>
            </p:nvSpPr>
            <p:spPr>
              <a:xfrm>
                <a:off x="318550" y="5028189"/>
                <a:ext cx="25" cy="735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943" fill="none" extrusionOk="0">
                    <a:moveTo>
                      <a:pt x="1" y="1"/>
                    </a:moveTo>
                    <a:lnTo>
                      <a:pt x="1" y="2942"/>
                    </a:lnTo>
                  </a:path>
                </a:pathLst>
              </a:custGeom>
              <a:noFill/>
              <a:ln w="1050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61" name="Google Shape;461;p3"/>
              <p:cNvSpPr/>
              <p:nvPr/>
            </p:nvSpPr>
            <p:spPr>
              <a:xfrm>
                <a:off x="281850" y="5064939"/>
                <a:ext cx="734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939" h="1" fill="none" extrusionOk="0">
                    <a:moveTo>
                      <a:pt x="2939" y="1"/>
                    </a:moveTo>
                    <a:lnTo>
                      <a:pt x="0" y="1"/>
                    </a:lnTo>
                  </a:path>
                </a:pathLst>
              </a:custGeom>
              <a:noFill/>
              <a:ln w="1050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462" name="Google Shape;462;p3"/>
            <p:cNvSpPr/>
            <p:nvPr/>
          </p:nvSpPr>
          <p:spPr>
            <a:xfrm rot="-9900040">
              <a:off x="252828" y="4858445"/>
              <a:ext cx="153045" cy="166795"/>
            </a:xfrm>
            <a:custGeom>
              <a:avLst/>
              <a:gdLst/>
              <a:ahLst/>
              <a:cxnLst/>
              <a:rect l="l" t="t" r="r" b="b"/>
              <a:pathLst>
                <a:path w="6122" h="6672" fill="none" extrusionOk="0">
                  <a:moveTo>
                    <a:pt x="6122" y="962"/>
                  </a:moveTo>
                  <a:lnTo>
                    <a:pt x="4550" y="0"/>
                  </a:lnTo>
                  <a:lnTo>
                    <a:pt x="5996" y="3291"/>
                  </a:lnTo>
                  <a:lnTo>
                    <a:pt x="1" y="6671"/>
                  </a:lnTo>
                </a:path>
              </a:pathLst>
            </a:custGeom>
            <a:noFill/>
            <a:ln w="105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3" name="Google Shape;463;p3"/>
            <p:cNvSpPr/>
            <p:nvPr/>
          </p:nvSpPr>
          <p:spPr>
            <a:xfrm>
              <a:off x="587950" y="4891426"/>
              <a:ext cx="36750" cy="25"/>
            </a:xfrm>
            <a:custGeom>
              <a:avLst/>
              <a:gdLst/>
              <a:ahLst/>
              <a:cxnLst/>
              <a:rect l="l" t="t" r="r" b="b"/>
              <a:pathLst>
                <a:path w="1470" h="1" fill="none" extrusionOk="0">
                  <a:moveTo>
                    <a:pt x="1469" y="1"/>
                  </a:moveTo>
                  <a:lnTo>
                    <a:pt x="1" y="1"/>
                  </a:lnTo>
                </a:path>
              </a:pathLst>
            </a:custGeom>
            <a:noFill/>
            <a:ln w="105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4" name="Google Shape;464;p3"/>
            <p:cNvSpPr/>
            <p:nvPr/>
          </p:nvSpPr>
          <p:spPr>
            <a:xfrm>
              <a:off x="121550" y="5050351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5" name="Google Shape;465;p3"/>
            <p:cNvSpPr/>
            <p:nvPr/>
          </p:nvSpPr>
          <p:spPr>
            <a:xfrm>
              <a:off x="508538" y="4957901"/>
              <a:ext cx="15800" cy="15775"/>
            </a:xfrm>
            <a:custGeom>
              <a:avLst/>
              <a:gdLst/>
              <a:ahLst/>
              <a:cxnLst/>
              <a:rect l="l" t="t" r="r" b="b"/>
              <a:pathLst>
                <a:path w="632" h="631" extrusionOk="0">
                  <a:moveTo>
                    <a:pt x="316" y="0"/>
                  </a:moveTo>
                  <a:cubicBezTo>
                    <a:pt x="143" y="0"/>
                    <a:pt x="1" y="141"/>
                    <a:pt x="1" y="315"/>
                  </a:cubicBezTo>
                  <a:cubicBezTo>
                    <a:pt x="1" y="490"/>
                    <a:pt x="143" y="631"/>
                    <a:pt x="316" y="631"/>
                  </a:cubicBezTo>
                  <a:cubicBezTo>
                    <a:pt x="491" y="631"/>
                    <a:pt x="632" y="490"/>
                    <a:pt x="632" y="315"/>
                  </a:cubicBezTo>
                  <a:cubicBezTo>
                    <a:pt x="632" y="141"/>
                    <a:pt x="491" y="0"/>
                    <a:pt x="31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466" name="Google Shape;466;p3"/>
            <p:cNvGrpSpPr/>
            <p:nvPr/>
          </p:nvGrpSpPr>
          <p:grpSpPr>
            <a:xfrm rot="5400000">
              <a:off x="719117" y="4801701"/>
              <a:ext cx="230300" cy="257700"/>
              <a:chOff x="-126275" y="4801964"/>
              <a:chExt cx="230300" cy="257700"/>
            </a:xfrm>
          </p:grpSpPr>
          <p:sp>
            <p:nvSpPr>
              <p:cNvPr id="467" name="Google Shape;467;p3"/>
              <p:cNvSpPr/>
              <p:nvPr/>
            </p:nvSpPr>
            <p:spPr>
              <a:xfrm>
                <a:off x="-126275" y="4801964"/>
                <a:ext cx="230300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9212" h="10308" fill="none" extrusionOk="0">
                    <a:moveTo>
                      <a:pt x="0" y="5975"/>
                    </a:moveTo>
                    <a:lnTo>
                      <a:pt x="2374" y="10308"/>
                    </a:lnTo>
                    <a:cubicBezTo>
                      <a:pt x="3317" y="9339"/>
                      <a:pt x="4404" y="8296"/>
                      <a:pt x="5633" y="7238"/>
                    </a:cubicBezTo>
                    <a:cubicBezTo>
                      <a:pt x="6917" y="6132"/>
                      <a:pt x="8126" y="5211"/>
                      <a:pt x="9212" y="4447"/>
                    </a:cubicBezTo>
                    <a:cubicBezTo>
                      <a:pt x="8414" y="2964"/>
                      <a:pt x="7620" y="1483"/>
                      <a:pt x="6825" y="0"/>
                    </a:cubicBezTo>
                    <a:cubicBezTo>
                      <a:pt x="5872" y="597"/>
                      <a:pt x="4743" y="1388"/>
                      <a:pt x="3527" y="2429"/>
                    </a:cubicBezTo>
                    <a:cubicBezTo>
                      <a:pt x="2070" y="3674"/>
                      <a:pt x="894" y="4924"/>
                      <a:pt x="0" y="5975"/>
                    </a:cubicBez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68" name="Google Shape;468;p3"/>
              <p:cNvSpPr/>
              <p:nvPr/>
            </p:nvSpPr>
            <p:spPr>
              <a:xfrm>
                <a:off x="-93625" y="4943489"/>
                <a:ext cx="421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3098" fill="none" extrusionOk="0">
                    <a:moveTo>
                      <a:pt x="1" y="1"/>
                    </a:moveTo>
                    <a:lnTo>
                      <a:pt x="1684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69" name="Google Shape;469;p3"/>
              <p:cNvSpPr/>
              <p:nvPr/>
            </p:nvSpPr>
            <p:spPr>
              <a:xfrm>
                <a:off x="-74825" y="4921064"/>
                <a:ext cx="422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098" fill="none" extrusionOk="0">
                    <a:moveTo>
                      <a:pt x="1" y="0"/>
                    </a:moveTo>
                    <a:lnTo>
                      <a:pt x="1687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70" name="Google Shape;470;p3"/>
              <p:cNvSpPr/>
              <p:nvPr/>
            </p:nvSpPr>
            <p:spPr>
              <a:xfrm>
                <a:off x="20075" y="4844889"/>
                <a:ext cx="421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098" fill="none" extrusionOk="0">
                    <a:moveTo>
                      <a:pt x="0" y="0"/>
                    </a:moveTo>
                    <a:lnTo>
                      <a:pt x="1684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71" name="Google Shape;471;p3"/>
              <p:cNvSpPr/>
              <p:nvPr/>
            </p:nvSpPr>
            <p:spPr>
              <a:xfrm>
                <a:off x="-5150" y="4861914"/>
                <a:ext cx="4210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101" fill="none" extrusionOk="0">
                    <a:moveTo>
                      <a:pt x="0" y="0"/>
                    </a:moveTo>
                    <a:lnTo>
                      <a:pt x="1684" y="310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72" name="Google Shape;472;p3"/>
              <p:cNvSpPr/>
              <p:nvPr/>
            </p:nvSpPr>
            <p:spPr>
              <a:xfrm>
                <a:off x="-30300" y="4881114"/>
                <a:ext cx="421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101" fill="none" extrusionOk="0">
                    <a:moveTo>
                      <a:pt x="0" y="0"/>
                    </a:moveTo>
                    <a:lnTo>
                      <a:pt x="1685" y="3101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73" name="Google Shape;473;p3"/>
              <p:cNvSpPr/>
              <p:nvPr/>
            </p:nvSpPr>
            <p:spPr>
              <a:xfrm>
                <a:off x="-54325" y="4901039"/>
                <a:ext cx="421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098" fill="none" extrusionOk="0">
                    <a:moveTo>
                      <a:pt x="1" y="1"/>
                    </a:moveTo>
                    <a:lnTo>
                      <a:pt x="1686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474" name="Google Shape;474;p3"/>
            <p:cNvGrpSpPr/>
            <p:nvPr/>
          </p:nvGrpSpPr>
          <p:grpSpPr>
            <a:xfrm rot="10800000" flipH="1">
              <a:off x="1075850" y="4979351"/>
              <a:ext cx="230300" cy="257700"/>
              <a:chOff x="-126275" y="4801964"/>
              <a:chExt cx="230300" cy="257700"/>
            </a:xfrm>
          </p:grpSpPr>
          <p:sp>
            <p:nvSpPr>
              <p:cNvPr id="475" name="Google Shape;475;p3"/>
              <p:cNvSpPr/>
              <p:nvPr/>
            </p:nvSpPr>
            <p:spPr>
              <a:xfrm>
                <a:off x="-126275" y="4801964"/>
                <a:ext cx="230300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9212" h="10308" fill="none" extrusionOk="0">
                    <a:moveTo>
                      <a:pt x="0" y="5975"/>
                    </a:moveTo>
                    <a:lnTo>
                      <a:pt x="2374" y="10308"/>
                    </a:lnTo>
                    <a:cubicBezTo>
                      <a:pt x="3317" y="9339"/>
                      <a:pt x="4404" y="8296"/>
                      <a:pt x="5633" y="7238"/>
                    </a:cubicBezTo>
                    <a:cubicBezTo>
                      <a:pt x="6917" y="6132"/>
                      <a:pt x="8126" y="5211"/>
                      <a:pt x="9212" y="4447"/>
                    </a:cubicBezTo>
                    <a:cubicBezTo>
                      <a:pt x="8414" y="2964"/>
                      <a:pt x="7620" y="1483"/>
                      <a:pt x="6825" y="0"/>
                    </a:cubicBezTo>
                    <a:cubicBezTo>
                      <a:pt x="5872" y="597"/>
                      <a:pt x="4743" y="1388"/>
                      <a:pt x="3527" y="2429"/>
                    </a:cubicBezTo>
                    <a:cubicBezTo>
                      <a:pt x="2070" y="3674"/>
                      <a:pt x="894" y="4924"/>
                      <a:pt x="0" y="5975"/>
                    </a:cubicBez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76" name="Google Shape;476;p3"/>
              <p:cNvSpPr/>
              <p:nvPr/>
            </p:nvSpPr>
            <p:spPr>
              <a:xfrm>
                <a:off x="-93625" y="4943489"/>
                <a:ext cx="421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3098" fill="none" extrusionOk="0">
                    <a:moveTo>
                      <a:pt x="1" y="1"/>
                    </a:moveTo>
                    <a:lnTo>
                      <a:pt x="1684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77" name="Google Shape;477;p3"/>
              <p:cNvSpPr/>
              <p:nvPr/>
            </p:nvSpPr>
            <p:spPr>
              <a:xfrm>
                <a:off x="-74825" y="4921064"/>
                <a:ext cx="422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098" fill="none" extrusionOk="0">
                    <a:moveTo>
                      <a:pt x="1" y="0"/>
                    </a:moveTo>
                    <a:lnTo>
                      <a:pt x="1687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78" name="Google Shape;478;p3"/>
              <p:cNvSpPr/>
              <p:nvPr/>
            </p:nvSpPr>
            <p:spPr>
              <a:xfrm>
                <a:off x="20075" y="4844889"/>
                <a:ext cx="421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098" fill="none" extrusionOk="0">
                    <a:moveTo>
                      <a:pt x="0" y="0"/>
                    </a:moveTo>
                    <a:lnTo>
                      <a:pt x="1684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79" name="Google Shape;479;p3"/>
              <p:cNvSpPr/>
              <p:nvPr/>
            </p:nvSpPr>
            <p:spPr>
              <a:xfrm>
                <a:off x="-5150" y="4861914"/>
                <a:ext cx="4210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101" fill="none" extrusionOk="0">
                    <a:moveTo>
                      <a:pt x="0" y="0"/>
                    </a:moveTo>
                    <a:lnTo>
                      <a:pt x="1684" y="310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80" name="Google Shape;480;p3"/>
              <p:cNvSpPr/>
              <p:nvPr/>
            </p:nvSpPr>
            <p:spPr>
              <a:xfrm>
                <a:off x="-30300" y="4881114"/>
                <a:ext cx="421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101" fill="none" extrusionOk="0">
                    <a:moveTo>
                      <a:pt x="0" y="0"/>
                    </a:moveTo>
                    <a:lnTo>
                      <a:pt x="1685" y="3101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81" name="Google Shape;481;p3"/>
              <p:cNvSpPr/>
              <p:nvPr/>
            </p:nvSpPr>
            <p:spPr>
              <a:xfrm>
                <a:off x="-54325" y="4901039"/>
                <a:ext cx="421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098" fill="none" extrusionOk="0">
                    <a:moveTo>
                      <a:pt x="1" y="1"/>
                    </a:moveTo>
                    <a:lnTo>
                      <a:pt x="1686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482" name="Google Shape;482;p3"/>
            <p:cNvGrpSpPr/>
            <p:nvPr/>
          </p:nvGrpSpPr>
          <p:grpSpPr>
            <a:xfrm rot="5400000" flipH="1">
              <a:off x="1843042" y="4979351"/>
              <a:ext cx="230300" cy="257700"/>
              <a:chOff x="-126275" y="4801964"/>
              <a:chExt cx="230300" cy="257700"/>
            </a:xfrm>
          </p:grpSpPr>
          <p:sp>
            <p:nvSpPr>
              <p:cNvPr id="483" name="Google Shape;483;p3"/>
              <p:cNvSpPr/>
              <p:nvPr/>
            </p:nvSpPr>
            <p:spPr>
              <a:xfrm>
                <a:off x="-126275" y="4801964"/>
                <a:ext cx="230300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9212" h="10308" fill="none" extrusionOk="0">
                    <a:moveTo>
                      <a:pt x="0" y="5975"/>
                    </a:moveTo>
                    <a:lnTo>
                      <a:pt x="2374" y="10308"/>
                    </a:lnTo>
                    <a:cubicBezTo>
                      <a:pt x="3317" y="9339"/>
                      <a:pt x="4404" y="8296"/>
                      <a:pt x="5633" y="7238"/>
                    </a:cubicBezTo>
                    <a:cubicBezTo>
                      <a:pt x="6917" y="6132"/>
                      <a:pt x="8126" y="5211"/>
                      <a:pt x="9212" y="4447"/>
                    </a:cubicBezTo>
                    <a:cubicBezTo>
                      <a:pt x="8414" y="2964"/>
                      <a:pt x="7620" y="1483"/>
                      <a:pt x="6825" y="0"/>
                    </a:cubicBezTo>
                    <a:cubicBezTo>
                      <a:pt x="5872" y="597"/>
                      <a:pt x="4743" y="1388"/>
                      <a:pt x="3527" y="2429"/>
                    </a:cubicBezTo>
                    <a:cubicBezTo>
                      <a:pt x="2070" y="3674"/>
                      <a:pt x="894" y="4924"/>
                      <a:pt x="0" y="5975"/>
                    </a:cubicBez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84" name="Google Shape;484;p3"/>
              <p:cNvSpPr/>
              <p:nvPr/>
            </p:nvSpPr>
            <p:spPr>
              <a:xfrm>
                <a:off x="-93625" y="4943489"/>
                <a:ext cx="421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3098" fill="none" extrusionOk="0">
                    <a:moveTo>
                      <a:pt x="1" y="1"/>
                    </a:moveTo>
                    <a:lnTo>
                      <a:pt x="1684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85" name="Google Shape;485;p3"/>
              <p:cNvSpPr/>
              <p:nvPr/>
            </p:nvSpPr>
            <p:spPr>
              <a:xfrm>
                <a:off x="-74825" y="4921064"/>
                <a:ext cx="422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098" fill="none" extrusionOk="0">
                    <a:moveTo>
                      <a:pt x="1" y="0"/>
                    </a:moveTo>
                    <a:lnTo>
                      <a:pt x="1687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86" name="Google Shape;486;p3"/>
              <p:cNvSpPr/>
              <p:nvPr/>
            </p:nvSpPr>
            <p:spPr>
              <a:xfrm>
                <a:off x="20075" y="4844889"/>
                <a:ext cx="421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098" fill="none" extrusionOk="0">
                    <a:moveTo>
                      <a:pt x="0" y="0"/>
                    </a:moveTo>
                    <a:lnTo>
                      <a:pt x="1684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87" name="Google Shape;487;p3"/>
              <p:cNvSpPr/>
              <p:nvPr/>
            </p:nvSpPr>
            <p:spPr>
              <a:xfrm>
                <a:off x="-5150" y="4861914"/>
                <a:ext cx="4210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101" fill="none" extrusionOk="0">
                    <a:moveTo>
                      <a:pt x="0" y="0"/>
                    </a:moveTo>
                    <a:lnTo>
                      <a:pt x="1684" y="310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88" name="Google Shape;488;p3"/>
              <p:cNvSpPr/>
              <p:nvPr/>
            </p:nvSpPr>
            <p:spPr>
              <a:xfrm>
                <a:off x="-30300" y="4881114"/>
                <a:ext cx="421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101" fill="none" extrusionOk="0">
                    <a:moveTo>
                      <a:pt x="0" y="0"/>
                    </a:moveTo>
                    <a:lnTo>
                      <a:pt x="1685" y="3101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89" name="Google Shape;489;p3"/>
              <p:cNvSpPr/>
              <p:nvPr/>
            </p:nvSpPr>
            <p:spPr>
              <a:xfrm>
                <a:off x="-54325" y="4901039"/>
                <a:ext cx="421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098" fill="none" extrusionOk="0">
                    <a:moveTo>
                      <a:pt x="1" y="1"/>
                    </a:moveTo>
                    <a:lnTo>
                      <a:pt x="1686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490" name="Google Shape;490;p3"/>
            <p:cNvGrpSpPr/>
            <p:nvPr/>
          </p:nvGrpSpPr>
          <p:grpSpPr>
            <a:xfrm rot="7200044" flipH="1">
              <a:off x="1522696" y="4855828"/>
              <a:ext cx="295269" cy="219945"/>
              <a:chOff x="318975" y="5094014"/>
              <a:chExt cx="295275" cy="219950"/>
            </a:xfrm>
          </p:grpSpPr>
          <p:sp>
            <p:nvSpPr>
              <p:cNvPr id="491" name="Google Shape;491;p3"/>
              <p:cNvSpPr/>
              <p:nvPr/>
            </p:nvSpPr>
            <p:spPr>
              <a:xfrm>
                <a:off x="318975" y="5094014"/>
                <a:ext cx="295275" cy="219950"/>
              </a:xfrm>
              <a:custGeom>
                <a:avLst/>
                <a:gdLst/>
                <a:ahLst/>
                <a:cxnLst/>
                <a:rect l="l" t="t" r="r" b="b"/>
                <a:pathLst>
                  <a:path w="11811" h="8798" fill="none" extrusionOk="0">
                    <a:moveTo>
                      <a:pt x="11810" y="0"/>
                    </a:moveTo>
                    <a:lnTo>
                      <a:pt x="2938" y="8200"/>
                    </a:lnTo>
                    <a:lnTo>
                      <a:pt x="0" y="879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92" name="Google Shape;492;p3"/>
              <p:cNvSpPr/>
              <p:nvPr/>
            </p:nvSpPr>
            <p:spPr>
              <a:xfrm>
                <a:off x="371525" y="5133889"/>
                <a:ext cx="189000" cy="127375"/>
              </a:xfrm>
              <a:custGeom>
                <a:avLst/>
                <a:gdLst/>
                <a:ahLst/>
                <a:cxnLst/>
                <a:rect l="l" t="t" r="r" b="b"/>
                <a:pathLst>
                  <a:path w="7560" h="5095" fill="none" extrusionOk="0">
                    <a:moveTo>
                      <a:pt x="773" y="5094"/>
                    </a:moveTo>
                    <a:lnTo>
                      <a:pt x="0" y="3511"/>
                    </a:lnTo>
                    <a:lnTo>
                      <a:pt x="7559" y="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93" name="Google Shape;493;p3"/>
              <p:cNvSpPr/>
              <p:nvPr/>
            </p:nvSpPr>
            <p:spPr>
              <a:xfrm>
                <a:off x="411275" y="5102314"/>
                <a:ext cx="194525" cy="197600"/>
              </a:xfrm>
              <a:custGeom>
                <a:avLst/>
                <a:gdLst/>
                <a:ahLst/>
                <a:cxnLst/>
                <a:rect l="l" t="t" r="r" b="b"/>
                <a:pathLst>
                  <a:path w="7781" h="7904" fill="none" extrusionOk="0">
                    <a:moveTo>
                      <a:pt x="0" y="7216"/>
                    </a:moveTo>
                    <a:lnTo>
                      <a:pt x="311" y="7903"/>
                    </a:lnTo>
                    <a:lnTo>
                      <a:pt x="7780" y="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94" name="Google Shape;494;p3"/>
              <p:cNvSpPr/>
              <p:nvPr/>
            </p:nvSpPr>
            <p:spPr>
              <a:xfrm>
                <a:off x="419025" y="5094064"/>
                <a:ext cx="194825" cy="205850"/>
              </a:xfrm>
              <a:custGeom>
                <a:avLst/>
                <a:gdLst/>
                <a:ahLst/>
                <a:cxnLst/>
                <a:rect l="l" t="t" r="r" b="b"/>
                <a:pathLst>
                  <a:path w="7793" h="8234" fill="none" extrusionOk="0">
                    <a:moveTo>
                      <a:pt x="7792" y="0"/>
                    </a:moveTo>
                    <a:lnTo>
                      <a:pt x="1" y="8233"/>
                    </a:lnTo>
                    <a:lnTo>
                      <a:pt x="3190" y="707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495" name="Google Shape;495;p3"/>
            <p:cNvSpPr/>
            <p:nvPr/>
          </p:nvSpPr>
          <p:spPr>
            <a:xfrm rot="-7795245">
              <a:off x="1080387" y="4830522"/>
              <a:ext cx="153043" cy="166793"/>
            </a:xfrm>
            <a:custGeom>
              <a:avLst/>
              <a:gdLst/>
              <a:ahLst/>
              <a:cxnLst/>
              <a:rect l="l" t="t" r="r" b="b"/>
              <a:pathLst>
                <a:path w="6122" h="6672" fill="none" extrusionOk="0">
                  <a:moveTo>
                    <a:pt x="6122" y="962"/>
                  </a:moveTo>
                  <a:lnTo>
                    <a:pt x="4550" y="0"/>
                  </a:lnTo>
                  <a:lnTo>
                    <a:pt x="5996" y="3291"/>
                  </a:lnTo>
                  <a:lnTo>
                    <a:pt x="1" y="6671"/>
                  </a:lnTo>
                </a:path>
              </a:pathLst>
            </a:custGeom>
            <a:noFill/>
            <a:ln w="105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496" name="Google Shape;496;p3"/>
            <p:cNvGrpSpPr/>
            <p:nvPr/>
          </p:nvGrpSpPr>
          <p:grpSpPr>
            <a:xfrm>
              <a:off x="1461850" y="4825264"/>
              <a:ext cx="73475" cy="73575"/>
              <a:chOff x="281850" y="5028189"/>
              <a:chExt cx="73475" cy="73575"/>
            </a:xfrm>
          </p:grpSpPr>
          <p:sp>
            <p:nvSpPr>
              <p:cNvPr id="497" name="Google Shape;497;p3"/>
              <p:cNvSpPr/>
              <p:nvPr/>
            </p:nvSpPr>
            <p:spPr>
              <a:xfrm>
                <a:off x="318550" y="5028189"/>
                <a:ext cx="25" cy="735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943" fill="none" extrusionOk="0">
                    <a:moveTo>
                      <a:pt x="1" y="1"/>
                    </a:moveTo>
                    <a:lnTo>
                      <a:pt x="1" y="2942"/>
                    </a:lnTo>
                  </a:path>
                </a:pathLst>
              </a:custGeom>
              <a:noFill/>
              <a:ln w="1050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98" name="Google Shape;498;p3"/>
              <p:cNvSpPr/>
              <p:nvPr/>
            </p:nvSpPr>
            <p:spPr>
              <a:xfrm>
                <a:off x="281850" y="5064939"/>
                <a:ext cx="734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939" h="1" fill="none" extrusionOk="0">
                    <a:moveTo>
                      <a:pt x="2939" y="1"/>
                    </a:moveTo>
                    <a:lnTo>
                      <a:pt x="0" y="1"/>
                    </a:lnTo>
                  </a:path>
                </a:pathLst>
              </a:custGeom>
              <a:noFill/>
              <a:ln w="1050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499" name="Google Shape;499;p3"/>
            <p:cNvSpPr/>
            <p:nvPr/>
          </p:nvSpPr>
          <p:spPr>
            <a:xfrm>
              <a:off x="1735825" y="5071801"/>
              <a:ext cx="36750" cy="25"/>
            </a:xfrm>
            <a:custGeom>
              <a:avLst/>
              <a:gdLst/>
              <a:ahLst/>
              <a:cxnLst/>
              <a:rect l="l" t="t" r="r" b="b"/>
              <a:pathLst>
                <a:path w="1470" h="1" fill="none" extrusionOk="0">
                  <a:moveTo>
                    <a:pt x="1469" y="1"/>
                  </a:moveTo>
                  <a:lnTo>
                    <a:pt x="1" y="1"/>
                  </a:lnTo>
                </a:path>
              </a:pathLst>
            </a:custGeom>
            <a:noFill/>
            <a:ln w="105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0" name="Google Shape;500;p3"/>
            <p:cNvSpPr/>
            <p:nvPr/>
          </p:nvSpPr>
          <p:spPr>
            <a:xfrm>
              <a:off x="834025" y="5089226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1" name="Google Shape;501;p3"/>
            <p:cNvSpPr/>
            <p:nvPr/>
          </p:nvSpPr>
          <p:spPr>
            <a:xfrm>
              <a:off x="1363575" y="4854139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2" name="Google Shape;502;p3"/>
            <p:cNvSpPr/>
            <p:nvPr/>
          </p:nvSpPr>
          <p:spPr>
            <a:xfrm>
              <a:off x="1592175" y="5082739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3" name="Google Shape;503;p3"/>
            <p:cNvSpPr/>
            <p:nvPr/>
          </p:nvSpPr>
          <p:spPr>
            <a:xfrm>
              <a:off x="1287375" y="5006539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504" name="Google Shape;504;p3"/>
            <p:cNvGrpSpPr/>
            <p:nvPr/>
          </p:nvGrpSpPr>
          <p:grpSpPr>
            <a:xfrm rot="-7200044">
              <a:off x="2410723" y="4905087"/>
              <a:ext cx="295269" cy="219945"/>
              <a:chOff x="318975" y="5094014"/>
              <a:chExt cx="295275" cy="219950"/>
            </a:xfrm>
          </p:grpSpPr>
          <p:sp>
            <p:nvSpPr>
              <p:cNvPr id="505" name="Google Shape;505;p3"/>
              <p:cNvSpPr/>
              <p:nvPr/>
            </p:nvSpPr>
            <p:spPr>
              <a:xfrm>
                <a:off x="318975" y="5094014"/>
                <a:ext cx="295275" cy="219950"/>
              </a:xfrm>
              <a:custGeom>
                <a:avLst/>
                <a:gdLst/>
                <a:ahLst/>
                <a:cxnLst/>
                <a:rect l="l" t="t" r="r" b="b"/>
                <a:pathLst>
                  <a:path w="11811" h="8798" fill="none" extrusionOk="0">
                    <a:moveTo>
                      <a:pt x="11810" y="0"/>
                    </a:moveTo>
                    <a:lnTo>
                      <a:pt x="2938" y="8200"/>
                    </a:lnTo>
                    <a:lnTo>
                      <a:pt x="0" y="879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06" name="Google Shape;506;p3"/>
              <p:cNvSpPr/>
              <p:nvPr/>
            </p:nvSpPr>
            <p:spPr>
              <a:xfrm>
                <a:off x="371525" y="5133889"/>
                <a:ext cx="189000" cy="127375"/>
              </a:xfrm>
              <a:custGeom>
                <a:avLst/>
                <a:gdLst/>
                <a:ahLst/>
                <a:cxnLst/>
                <a:rect l="l" t="t" r="r" b="b"/>
                <a:pathLst>
                  <a:path w="7560" h="5095" fill="none" extrusionOk="0">
                    <a:moveTo>
                      <a:pt x="773" y="5094"/>
                    </a:moveTo>
                    <a:lnTo>
                      <a:pt x="0" y="3511"/>
                    </a:lnTo>
                    <a:lnTo>
                      <a:pt x="7559" y="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07" name="Google Shape;507;p3"/>
              <p:cNvSpPr/>
              <p:nvPr/>
            </p:nvSpPr>
            <p:spPr>
              <a:xfrm>
                <a:off x="411275" y="5102314"/>
                <a:ext cx="194525" cy="197600"/>
              </a:xfrm>
              <a:custGeom>
                <a:avLst/>
                <a:gdLst/>
                <a:ahLst/>
                <a:cxnLst/>
                <a:rect l="l" t="t" r="r" b="b"/>
                <a:pathLst>
                  <a:path w="7781" h="7904" fill="none" extrusionOk="0">
                    <a:moveTo>
                      <a:pt x="0" y="7216"/>
                    </a:moveTo>
                    <a:lnTo>
                      <a:pt x="311" y="7903"/>
                    </a:lnTo>
                    <a:lnTo>
                      <a:pt x="7780" y="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08" name="Google Shape;508;p3"/>
              <p:cNvSpPr/>
              <p:nvPr/>
            </p:nvSpPr>
            <p:spPr>
              <a:xfrm>
                <a:off x="419025" y="5094064"/>
                <a:ext cx="194825" cy="205850"/>
              </a:xfrm>
              <a:custGeom>
                <a:avLst/>
                <a:gdLst/>
                <a:ahLst/>
                <a:cxnLst/>
                <a:rect l="l" t="t" r="r" b="b"/>
                <a:pathLst>
                  <a:path w="7793" h="8234" fill="none" extrusionOk="0">
                    <a:moveTo>
                      <a:pt x="7792" y="0"/>
                    </a:moveTo>
                    <a:lnTo>
                      <a:pt x="1" y="8233"/>
                    </a:lnTo>
                    <a:lnTo>
                      <a:pt x="3190" y="707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509" name="Google Shape;509;p3"/>
            <p:cNvGrpSpPr/>
            <p:nvPr/>
          </p:nvGrpSpPr>
          <p:grpSpPr>
            <a:xfrm>
              <a:off x="2384550" y="5042214"/>
              <a:ext cx="73475" cy="73575"/>
              <a:chOff x="281850" y="5028189"/>
              <a:chExt cx="73475" cy="73575"/>
            </a:xfrm>
          </p:grpSpPr>
          <p:sp>
            <p:nvSpPr>
              <p:cNvPr id="510" name="Google Shape;510;p3"/>
              <p:cNvSpPr/>
              <p:nvPr/>
            </p:nvSpPr>
            <p:spPr>
              <a:xfrm>
                <a:off x="318550" y="5028189"/>
                <a:ext cx="25" cy="735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943" fill="none" extrusionOk="0">
                    <a:moveTo>
                      <a:pt x="1" y="1"/>
                    </a:moveTo>
                    <a:lnTo>
                      <a:pt x="1" y="2942"/>
                    </a:lnTo>
                  </a:path>
                </a:pathLst>
              </a:custGeom>
              <a:noFill/>
              <a:ln w="1050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11" name="Google Shape;511;p3"/>
              <p:cNvSpPr/>
              <p:nvPr/>
            </p:nvSpPr>
            <p:spPr>
              <a:xfrm>
                <a:off x="281850" y="5064939"/>
                <a:ext cx="734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939" h="1" fill="none" extrusionOk="0">
                    <a:moveTo>
                      <a:pt x="2939" y="1"/>
                    </a:moveTo>
                    <a:lnTo>
                      <a:pt x="0" y="1"/>
                    </a:lnTo>
                  </a:path>
                </a:pathLst>
              </a:custGeom>
              <a:noFill/>
              <a:ln w="1050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512" name="Google Shape;512;p3"/>
            <p:cNvSpPr/>
            <p:nvPr/>
          </p:nvSpPr>
          <p:spPr>
            <a:xfrm rot="-9900040">
              <a:off x="2151553" y="4836620"/>
              <a:ext cx="153045" cy="166795"/>
            </a:xfrm>
            <a:custGeom>
              <a:avLst/>
              <a:gdLst/>
              <a:ahLst/>
              <a:cxnLst/>
              <a:rect l="l" t="t" r="r" b="b"/>
              <a:pathLst>
                <a:path w="6122" h="6672" fill="none" extrusionOk="0">
                  <a:moveTo>
                    <a:pt x="6122" y="962"/>
                  </a:moveTo>
                  <a:lnTo>
                    <a:pt x="4550" y="0"/>
                  </a:lnTo>
                  <a:lnTo>
                    <a:pt x="5996" y="3291"/>
                  </a:lnTo>
                  <a:lnTo>
                    <a:pt x="1" y="6671"/>
                  </a:lnTo>
                </a:path>
              </a:pathLst>
            </a:custGeom>
            <a:noFill/>
            <a:ln w="105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3" name="Google Shape;513;p3"/>
            <p:cNvSpPr/>
            <p:nvPr/>
          </p:nvSpPr>
          <p:spPr>
            <a:xfrm>
              <a:off x="2635825" y="4891426"/>
              <a:ext cx="36750" cy="25"/>
            </a:xfrm>
            <a:custGeom>
              <a:avLst/>
              <a:gdLst/>
              <a:ahLst/>
              <a:cxnLst/>
              <a:rect l="l" t="t" r="r" b="b"/>
              <a:pathLst>
                <a:path w="1470" h="1" fill="none" extrusionOk="0">
                  <a:moveTo>
                    <a:pt x="1469" y="1"/>
                  </a:moveTo>
                  <a:lnTo>
                    <a:pt x="1" y="1"/>
                  </a:lnTo>
                </a:path>
              </a:pathLst>
            </a:custGeom>
            <a:noFill/>
            <a:ln w="105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4" name="Google Shape;514;p3"/>
            <p:cNvSpPr/>
            <p:nvPr/>
          </p:nvSpPr>
          <p:spPr>
            <a:xfrm>
              <a:off x="2245625" y="5050351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5" name="Google Shape;515;p3"/>
            <p:cNvSpPr/>
            <p:nvPr/>
          </p:nvSpPr>
          <p:spPr>
            <a:xfrm>
              <a:off x="2404013" y="4857751"/>
              <a:ext cx="15800" cy="15775"/>
            </a:xfrm>
            <a:custGeom>
              <a:avLst/>
              <a:gdLst/>
              <a:ahLst/>
              <a:cxnLst/>
              <a:rect l="l" t="t" r="r" b="b"/>
              <a:pathLst>
                <a:path w="632" h="631" extrusionOk="0">
                  <a:moveTo>
                    <a:pt x="316" y="0"/>
                  </a:moveTo>
                  <a:cubicBezTo>
                    <a:pt x="143" y="0"/>
                    <a:pt x="1" y="141"/>
                    <a:pt x="1" y="315"/>
                  </a:cubicBezTo>
                  <a:cubicBezTo>
                    <a:pt x="1" y="490"/>
                    <a:pt x="143" y="631"/>
                    <a:pt x="316" y="631"/>
                  </a:cubicBezTo>
                  <a:cubicBezTo>
                    <a:pt x="491" y="631"/>
                    <a:pt x="632" y="490"/>
                    <a:pt x="632" y="315"/>
                  </a:cubicBezTo>
                  <a:cubicBezTo>
                    <a:pt x="632" y="141"/>
                    <a:pt x="491" y="0"/>
                    <a:pt x="31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516" name="Google Shape;516;p3"/>
            <p:cNvGrpSpPr/>
            <p:nvPr/>
          </p:nvGrpSpPr>
          <p:grpSpPr>
            <a:xfrm rot="5400000">
              <a:off x="2766992" y="4801701"/>
              <a:ext cx="230300" cy="257700"/>
              <a:chOff x="-126275" y="4801964"/>
              <a:chExt cx="230300" cy="257700"/>
            </a:xfrm>
          </p:grpSpPr>
          <p:sp>
            <p:nvSpPr>
              <p:cNvPr id="517" name="Google Shape;517;p3"/>
              <p:cNvSpPr/>
              <p:nvPr/>
            </p:nvSpPr>
            <p:spPr>
              <a:xfrm>
                <a:off x="-126275" y="4801964"/>
                <a:ext cx="230300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9212" h="10308" fill="none" extrusionOk="0">
                    <a:moveTo>
                      <a:pt x="0" y="5975"/>
                    </a:moveTo>
                    <a:lnTo>
                      <a:pt x="2374" y="10308"/>
                    </a:lnTo>
                    <a:cubicBezTo>
                      <a:pt x="3317" y="9339"/>
                      <a:pt x="4404" y="8296"/>
                      <a:pt x="5633" y="7238"/>
                    </a:cubicBezTo>
                    <a:cubicBezTo>
                      <a:pt x="6917" y="6132"/>
                      <a:pt x="8126" y="5211"/>
                      <a:pt x="9212" y="4447"/>
                    </a:cubicBezTo>
                    <a:cubicBezTo>
                      <a:pt x="8414" y="2964"/>
                      <a:pt x="7620" y="1483"/>
                      <a:pt x="6825" y="0"/>
                    </a:cubicBezTo>
                    <a:cubicBezTo>
                      <a:pt x="5872" y="597"/>
                      <a:pt x="4743" y="1388"/>
                      <a:pt x="3527" y="2429"/>
                    </a:cubicBezTo>
                    <a:cubicBezTo>
                      <a:pt x="2070" y="3674"/>
                      <a:pt x="894" y="4924"/>
                      <a:pt x="0" y="5975"/>
                    </a:cubicBez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18" name="Google Shape;518;p3"/>
              <p:cNvSpPr/>
              <p:nvPr/>
            </p:nvSpPr>
            <p:spPr>
              <a:xfrm>
                <a:off x="-93625" y="4943489"/>
                <a:ext cx="421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3098" fill="none" extrusionOk="0">
                    <a:moveTo>
                      <a:pt x="1" y="1"/>
                    </a:moveTo>
                    <a:lnTo>
                      <a:pt x="1684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19" name="Google Shape;519;p3"/>
              <p:cNvSpPr/>
              <p:nvPr/>
            </p:nvSpPr>
            <p:spPr>
              <a:xfrm>
                <a:off x="-74825" y="4921064"/>
                <a:ext cx="422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098" fill="none" extrusionOk="0">
                    <a:moveTo>
                      <a:pt x="1" y="0"/>
                    </a:moveTo>
                    <a:lnTo>
                      <a:pt x="1687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20" name="Google Shape;520;p3"/>
              <p:cNvSpPr/>
              <p:nvPr/>
            </p:nvSpPr>
            <p:spPr>
              <a:xfrm>
                <a:off x="20075" y="4844889"/>
                <a:ext cx="421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098" fill="none" extrusionOk="0">
                    <a:moveTo>
                      <a:pt x="0" y="0"/>
                    </a:moveTo>
                    <a:lnTo>
                      <a:pt x="1684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21" name="Google Shape;521;p3"/>
              <p:cNvSpPr/>
              <p:nvPr/>
            </p:nvSpPr>
            <p:spPr>
              <a:xfrm>
                <a:off x="-5150" y="4861914"/>
                <a:ext cx="4210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101" fill="none" extrusionOk="0">
                    <a:moveTo>
                      <a:pt x="0" y="0"/>
                    </a:moveTo>
                    <a:lnTo>
                      <a:pt x="1684" y="310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22" name="Google Shape;522;p3"/>
              <p:cNvSpPr/>
              <p:nvPr/>
            </p:nvSpPr>
            <p:spPr>
              <a:xfrm>
                <a:off x="-30300" y="4881114"/>
                <a:ext cx="421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101" fill="none" extrusionOk="0">
                    <a:moveTo>
                      <a:pt x="0" y="0"/>
                    </a:moveTo>
                    <a:lnTo>
                      <a:pt x="1685" y="3101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23" name="Google Shape;523;p3"/>
              <p:cNvSpPr/>
              <p:nvPr/>
            </p:nvSpPr>
            <p:spPr>
              <a:xfrm>
                <a:off x="-54325" y="4901039"/>
                <a:ext cx="421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098" fill="none" extrusionOk="0">
                    <a:moveTo>
                      <a:pt x="1" y="1"/>
                    </a:moveTo>
                    <a:lnTo>
                      <a:pt x="1686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524" name="Google Shape;524;p3"/>
            <p:cNvGrpSpPr/>
            <p:nvPr/>
          </p:nvGrpSpPr>
          <p:grpSpPr>
            <a:xfrm rot="10800000" flipH="1">
              <a:off x="3123725" y="4979351"/>
              <a:ext cx="230300" cy="257700"/>
              <a:chOff x="-126275" y="4801964"/>
              <a:chExt cx="230300" cy="257700"/>
            </a:xfrm>
          </p:grpSpPr>
          <p:sp>
            <p:nvSpPr>
              <p:cNvPr id="525" name="Google Shape;525;p3"/>
              <p:cNvSpPr/>
              <p:nvPr/>
            </p:nvSpPr>
            <p:spPr>
              <a:xfrm>
                <a:off x="-126275" y="4801964"/>
                <a:ext cx="230300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9212" h="10308" fill="none" extrusionOk="0">
                    <a:moveTo>
                      <a:pt x="0" y="5975"/>
                    </a:moveTo>
                    <a:lnTo>
                      <a:pt x="2374" y="10308"/>
                    </a:lnTo>
                    <a:cubicBezTo>
                      <a:pt x="3317" y="9339"/>
                      <a:pt x="4404" y="8296"/>
                      <a:pt x="5633" y="7238"/>
                    </a:cubicBezTo>
                    <a:cubicBezTo>
                      <a:pt x="6917" y="6132"/>
                      <a:pt x="8126" y="5211"/>
                      <a:pt x="9212" y="4447"/>
                    </a:cubicBezTo>
                    <a:cubicBezTo>
                      <a:pt x="8414" y="2964"/>
                      <a:pt x="7620" y="1483"/>
                      <a:pt x="6825" y="0"/>
                    </a:cubicBezTo>
                    <a:cubicBezTo>
                      <a:pt x="5872" y="597"/>
                      <a:pt x="4743" y="1388"/>
                      <a:pt x="3527" y="2429"/>
                    </a:cubicBezTo>
                    <a:cubicBezTo>
                      <a:pt x="2070" y="3674"/>
                      <a:pt x="894" y="4924"/>
                      <a:pt x="0" y="5975"/>
                    </a:cubicBez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26" name="Google Shape;526;p3"/>
              <p:cNvSpPr/>
              <p:nvPr/>
            </p:nvSpPr>
            <p:spPr>
              <a:xfrm>
                <a:off x="-93625" y="4943489"/>
                <a:ext cx="421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3098" fill="none" extrusionOk="0">
                    <a:moveTo>
                      <a:pt x="1" y="1"/>
                    </a:moveTo>
                    <a:lnTo>
                      <a:pt x="1684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27" name="Google Shape;527;p3"/>
              <p:cNvSpPr/>
              <p:nvPr/>
            </p:nvSpPr>
            <p:spPr>
              <a:xfrm>
                <a:off x="-74825" y="4921064"/>
                <a:ext cx="422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098" fill="none" extrusionOk="0">
                    <a:moveTo>
                      <a:pt x="1" y="0"/>
                    </a:moveTo>
                    <a:lnTo>
                      <a:pt x="1687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28" name="Google Shape;528;p3"/>
              <p:cNvSpPr/>
              <p:nvPr/>
            </p:nvSpPr>
            <p:spPr>
              <a:xfrm>
                <a:off x="20075" y="4844889"/>
                <a:ext cx="421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098" fill="none" extrusionOk="0">
                    <a:moveTo>
                      <a:pt x="0" y="0"/>
                    </a:moveTo>
                    <a:lnTo>
                      <a:pt x="1684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29" name="Google Shape;529;p3"/>
              <p:cNvSpPr/>
              <p:nvPr/>
            </p:nvSpPr>
            <p:spPr>
              <a:xfrm>
                <a:off x="-5150" y="4861914"/>
                <a:ext cx="4210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101" fill="none" extrusionOk="0">
                    <a:moveTo>
                      <a:pt x="0" y="0"/>
                    </a:moveTo>
                    <a:lnTo>
                      <a:pt x="1684" y="310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30" name="Google Shape;530;p3"/>
              <p:cNvSpPr/>
              <p:nvPr/>
            </p:nvSpPr>
            <p:spPr>
              <a:xfrm>
                <a:off x="-30300" y="4881114"/>
                <a:ext cx="421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101" fill="none" extrusionOk="0">
                    <a:moveTo>
                      <a:pt x="0" y="0"/>
                    </a:moveTo>
                    <a:lnTo>
                      <a:pt x="1685" y="3101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31" name="Google Shape;531;p3"/>
              <p:cNvSpPr/>
              <p:nvPr/>
            </p:nvSpPr>
            <p:spPr>
              <a:xfrm>
                <a:off x="-54325" y="4901039"/>
                <a:ext cx="421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098" fill="none" extrusionOk="0">
                    <a:moveTo>
                      <a:pt x="1" y="1"/>
                    </a:moveTo>
                    <a:lnTo>
                      <a:pt x="1686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532" name="Google Shape;532;p3"/>
            <p:cNvGrpSpPr/>
            <p:nvPr/>
          </p:nvGrpSpPr>
          <p:grpSpPr>
            <a:xfrm rot="5400000" flipH="1">
              <a:off x="3890917" y="4979351"/>
              <a:ext cx="230300" cy="257700"/>
              <a:chOff x="-126275" y="4801964"/>
              <a:chExt cx="230300" cy="257700"/>
            </a:xfrm>
          </p:grpSpPr>
          <p:sp>
            <p:nvSpPr>
              <p:cNvPr id="533" name="Google Shape;533;p3"/>
              <p:cNvSpPr/>
              <p:nvPr/>
            </p:nvSpPr>
            <p:spPr>
              <a:xfrm>
                <a:off x="-126275" y="4801964"/>
                <a:ext cx="230300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9212" h="10308" fill="none" extrusionOk="0">
                    <a:moveTo>
                      <a:pt x="0" y="5975"/>
                    </a:moveTo>
                    <a:lnTo>
                      <a:pt x="2374" y="10308"/>
                    </a:lnTo>
                    <a:cubicBezTo>
                      <a:pt x="3317" y="9339"/>
                      <a:pt x="4404" y="8296"/>
                      <a:pt x="5633" y="7238"/>
                    </a:cubicBezTo>
                    <a:cubicBezTo>
                      <a:pt x="6917" y="6132"/>
                      <a:pt x="8126" y="5211"/>
                      <a:pt x="9212" y="4447"/>
                    </a:cubicBezTo>
                    <a:cubicBezTo>
                      <a:pt x="8414" y="2964"/>
                      <a:pt x="7620" y="1483"/>
                      <a:pt x="6825" y="0"/>
                    </a:cubicBezTo>
                    <a:cubicBezTo>
                      <a:pt x="5872" y="597"/>
                      <a:pt x="4743" y="1388"/>
                      <a:pt x="3527" y="2429"/>
                    </a:cubicBezTo>
                    <a:cubicBezTo>
                      <a:pt x="2070" y="3674"/>
                      <a:pt x="894" y="4924"/>
                      <a:pt x="0" y="5975"/>
                    </a:cubicBez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34" name="Google Shape;534;p3"/>
              <p:cNvSpPr/>
              <p:nvPr/>
            </p:nvSpPr>
            <p:spPr>
              <a:xfrm>
                <a:off x="-93625" y="4943489"/>
                <a:ext cx="421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3098" fill="none" extrusionOk="0">
                    <a:moveTo>
                      <a:pt x="1" y="1"/>
                    </a:moveTo>
                    <a:lnTo>
                      <a:pt x="1684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35" name="Google Shape;535;p3"/>
              <p:cNvSpPr/>
              <p:nvPr/>
            </p:nvSpPr>
            <p:spPr>
              <a:xfrm>
                <a:off x="-74825" y="4921064"/>
                <a:ext cx="422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098" fill="none" extrusionOk="0">
                    <a:moveTo>
                      <a:pt x="1" y="0"/>
                    </a:moveTo>
                    <a:lnTo>
                      <a:pt x="1687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36" name="Google Shape;536;p3"/>
              <p:cNvSpPr/>
              <p:nvPr/>
            </p:nvSpPr>
            <p:spPr>
              <a:xfrm>
                <a:off x="20075" y="4844889"/>
                <a:ext cx="421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098" fill="none" extrusionOk="0">
                    <a:moveTo>
                      <a:pt x="0" y="0"/>
                    </a:moveTo>
                    <a:lnTo>
                      <a:pt x="1684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37" name="Google Shape;537;p3"/>
              <p:cNvSpPr/>
              <p:nvPr/>
            </p:nvSpPr>
            <p:spPr>
              <a:xfrm>
                <a:off x="-5150" y="4861914"/>
                <a:ext cx="4210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101" fill="none" extrusionOk="0">
                    <a:moveTo>
                      <a:pt x="0" y="0"/>
                    </a:moveTo>
                    <a:lnTo>
                      <a:pt x="1684" y="310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38" name="Google Shape;538;p3"/>
              <p:cNvSpPr/>
              <p:nvPr/>
            </p:nvSpPr>
            <p:spPr>
              <a:xfrm>
                <a:off x="-30300" y="4881114"/>
                <a:ext cx="421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101" fill="none" extrusionOk="0">
                    <a:moveTo>
                      <a:pt x="0" y="0"/>
                    </a:moveTo>
                    <a:lnTo>
                      <a:pt x="1685" y="3101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39" name="Google Shape;539;p3"/>
              <p:cNvSpPr/>
              <p:nvPr/>
            </p:nvSpPr>
            <p:spPr>
              <a:xfrm>
                <a:off x="-54325" y="4901039"/>
                <a:ext cx="421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098" fill="none" extrusionOk="0">
                    <a:moveTo>
                      <a:pt x="1" y="1"/>
                    </a:moveTo>
                    <a:lnTo>
                      <a:pt x="1686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540" name="Google Shape;540;p3"/>
            <p:cNvGrpSpPr/>
            <p:nvPr/>
          </p:nvGrpSpPr>
          <p:grpSpPr>
            <a:xfrm rot="7200044" flipH="1">
              <a:off x="3570571" y="4855828"/>
              <a:ext cx="295269" cy="219945"/>
              <a:chOff x="318975" y="5094014"/>
              <a:chExt cx="295275" cy="219950"/>
            </a:xfrm>
          </p:grpSpPr>
          <p:sp>
            <p:nvSpPr>
              <p:cNvPr id="541" name="Google Shape;541;p3"/>
              <p:cNvSpPr/>
              <p:nvPr/>
            </p:nvSpPr>
            <p:spPr>
              <a:xfrm>
                <a:off x="318975" y="5094014"/>
                <a:ext cx="295275" cy="219950"/>
              </a:xfrm>
              <a:custGeom>
                <a:avLst/>
                <a:gdLst/>
                <a:ahLst/>
                <a:cxnLst/>
                <a:rect l="l" t="t" r="r" b="b"/>
                <a:pathLst>
                  <a:path w="11811" h="8798" fill="none" extrusionOk="0">
                    <a:moveTo>
                      <a:pt x="11810" y="0"/>
                    </a:moveTo>
                    <a:lnTo>
                      <a:pt x="2938" y="8200"/>
                    </a:lnTo>
                    <a:lnTo>
                      <a:pt x="0" y="879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42" name="Google Shape;542;p3"/>
              <p:cNvSpPr/>
              <p:nvPr/>
            </p:nvSpPr>
            <p:spPr>
              <a:xfrm>
                <a:off x="371525" y="5133889"/>
                <a:ext cx="189000" cy="127375"/>
              </a:xfrm>
              <a:custGeom>
                <a:avLst/>
                <a:gdLst/>
                <a:ahLst/>
                <a:cxnLst/>
                <a:rect l="l" t="t" r="r" b="b"/>
                <a:pathLst>
                  <a:path w="7560" h="5095" fill="none" extrusionOk="0">
                    <a:moveTo>
                      <a:pt x="773" y="5094"/>
                    </a:moveTo>
                    <a:lnTo>
                      <a:pt x="0" y="3511"/>
                    </a:lnTo>
                    <a:lnTo>
                      <a:pt x="7559" y="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43" name="Google Shape;543;p3"/>
              <p:cNvSpPr/>
              <p:nvPr/>
            </p:nvSpPr>
            <p:spPr>
              <a:xfrm>
                <a:off x="411275" y="5102314"/>
                <a:ext cx="194525" cy="197600"/>
              </a:xfrm>
              <a:custGeom>
                <a:avLst/>
                <a:gdLst/>
                <a:ahLst/>
                <a:cxnLst/>
                <a:rect l="l" t="t" r="r" b="b"/>
                <a:pathLst>
                  <a:path w="7781" h="7904" fill="none" extrusionOk="0">
                    <a:moveTo>
                      <a:pt x="0" y="7216"/>
                    </a:moveTo>
                    <a:lnTo>
                      <a:pt x="311" y="7903"/>
                    </a:lnTo>
                    <a:lnTo>
                      <a:pt x="7780" y="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44" name="Google Shape;544;p3"/>
              <p:cNvSpPr/>
              <p:nvPr/>
            </p:nvSpPr>
            <p:spPr>
              <a:xfrm>
                <a:off x="419025" y="5094064"/>
                <a:ext cx="194825" cy="205850"/>
              </a:xfrm>
              <a:custGeom>
                <a:avLst/>
                <a:gdLst/>
                <a:ahLst/>
                <a:cxnLst/>
                <a:rect l="l" t="t" r="r" b="b"/>
                <a:pathLst>
                  <a:path w="7793" h="8234" fill="none" extrusionOk="0">
                    <a:moveTo>
                      <a:pt x="7792" y="0"/>
                    </a:moveTo>
                    <a:lnTo>
                      <a:pt x="1" y="8233"/>
                    </a:lnTo>
                    <a:lnTo>
                      <a:pt x="3190" y="707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545" name="Google Shape;545;p3"/>
            <p:cNvSpPr/>
            <p:nvPr/>
          </p:nvSpPr>
          <p:spPr>
            <a:xfrm rot="-7795245">
              <a:off x="3128262" y="4830522"/>
              <a:ext cx="153043" cy="166793"/>
            </a:xfrm>
            <a:custGeom>
              <a:avLst/>
              <a:gdLst/>
              <a:ahLst/>
              <a:cxnLst/>
              <a:rect l="l" t="t" r="r" b="b"/>
              <a:pathLst>
                <a:path w="6122" h="6672" fill="none" extrusionOk="0">
                  <a:moveTo>
                    <a:pt x="6122" y="962"/>
                  </a:moveTo>
                  <a:lnTo>
                    <a:pt x="4550" y="0"/>
                  </a:lnTo>
                  <a:lnTo>
                    <a:pt x="5996" y="3291"/>
                  </a:lnTo>
                  <a:lnTo>
                    <a:pt x="1" y="6671"/>
                  </a:lnTo>
                </a:path>
              </a:pathLst>
            </a:custGeom>
            <a:noFill/>
            <a:ln w="105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546" name="Google Shape;546;p3"/>
            <p:cNvGrpSpPr/>
            <p:nvPr/>
          </p:nvGrpSpPr>
          <p:grpSpPr>
            <a:xfrm>
              <a:off x="3509725" y="4825264"/>
              <a:ext cx="73475" cy="73575"/>
              <a:chOff x="281850" y="5028189"/>
              <a:chExt cx="73475" cy="73575"/>
            </a:xfrm>
          </p:grpSpPr>
          <p:sp>
            <p:nvSpPr>
              <p:cNvPr id="547" name="Google Shape;547;p3"/>
              <p:cNvSpPr/>
              <p:nvPr/>
            </p:nvSpPr>
            <p:spPr>
              <a:xfrm>
                <a:off x="318550" y="5028189"/>
                <a:ext cx="25" cy="735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943" fill="none" extrusionOk="0">
                    <a:moveTo>
                      <a:pt x="1" y="1"/>
                    </a:moveTo>
                    <a:lnTo>
                      <a:pt x="1" y="2942"/>
                    </a:lnTo>
                  </a:path>
                </a:pathLst>
              </a:custGeom>
              <a:noFill/>
              <a:ln w="1050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48" name="Google Shape;548;p3"/>
              <p:cNvSpPr/>
              <p:nvPr/>
            </p:nvSpPr>
            <p:spPr>
              <a:xfrm>
                <a:off x="281850" y="5064939"/>
                <a:ext cx="734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939" h="1" fill="none" extrusionOk="0">
                    <a:moveTo>
                      <a:pt x="2939" y="1"/>
                    </a:moveTo>
                    <a:lnTo>
                      <a:pt x="0" y="1"/>
                    </a:lnTo>
                  </a:path>
                </a:pathLst>
              </a:custGeom>
              <a:noFill/>
              <a:ln w="1050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549" name="Google Shape;549;p3"/>
            <p:cNvSpPr/>
            <p:nvPr/>
          </p:nvSpPr>
          <p:spPr>
            <a:xfrm>
              <a:off x="3783700" y="5071801"/>
              <a:ext cx="36750" cy="25"/>
            </a:xfrm>
            <a:custGeom>
              <a:avLst/>
              <a:gdLst/>
              <a:ahLst/>
              <a:cxnLst/>
              <a:rect l="l" t="t" r="r" b="b"/>
              <a:pathLst>
                <a:path w="1470" h="1" fill="none" extrusionOk="0">
                  <a:moveTo>
                    <a:pt x="1469" y="1"/>
                  </a:moveTo>
                  <a:lnTo>
                    <a:pt x="1" y="1"/>
                  </a:lnTo>
                </a:path>
              </a:pathLst>
            </a:custGeom>
            <a:noFill/>
            <a:ln w="105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0" name="Google Shape;550;p3"/>
            <p:cNvSpPr/>
            <p:nvPr/>
          </p:nvSpPr>
          <p:spPr>
            <a:xfrm>
              <a:off x="2881900" y="5089226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1" name="Google Shape;551;p3"/>
            <p:cNvSpPr/>
            <p:nvPr/>
          </p:nvSpPr>
          <p:spPr>
            <a:xfrm>
              <a:off x="3411450" y="4854139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2" name="Google Shape;552;p3"/>
            <p:cNvSpPr/>
            <p:nvPr/>
          </p:nvSpPr>
          <p:spPr>
            <a:xfrm>
              <a:off x="3640050" y="5082739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3" name="Google Shape;553;p3"/>
            <p:cNvSpPr/>
            <p:nvPr/>
          </p:nvSpPr>
          <p:spPr>
            <a:xfrm>
              <a:off x="3335250" y="5006539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4" name="Google Shape;554;p3"/>
            <p:cNvSpPr/>
            <p:nvPr/>
          </p:nvSpPr>
          <p:spPr>
            <a:xfrm rot="-9960077">
              <a:off x="4171748" y="4836615"/>
              <a:ext cx="153050" cy="166800"/>
            </a:xfrm>
            <a:custGeom>
              <a:avLst/>
              <a:gdLst/>
              <a:ahLst/>
              <a:cxnLst/>
              <a:rect l="l" t="t" r="r" b="b"/>
              <a:pathLst>
                <a:path w="6122" h="6672" fill="none" extrusionOk="0">
                  <a:moveTo>
                    <a:pt x="6122" y="962"/>
                  </a:moveTo>
                  <a:lnTo>
                    <a:pt x="4550" y="0"/>
                  </a:lnTo>
                  <a:lnTo>
                    <a:pt x="5996" y="3291"/>
                  </a:lnTo>
                  <a:lnTo>
                    <a:pt x="1" y="6671"/>
                  </a:lnTo>
                </a:path>
              </a:pathLst>
            </a:custGeom>
            <a:noFill/>
            <a:ln w="105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555" name="Google Shape;555;p3"/>
            <p:cNvGrpSpPr/>
            <p:nvPr/>
          </p:nvGrpSpPr>
          <p:grpSpPr>
            <a:xfrm rot="7200044" flipH="1">
              <a:off x="4343421" y="4987153"/>
              <a:ext cx="295269" cy="219945"/>
              <a:chOff x="318975" y="5094014"/>
              <a:chExt cx="295275" cy="219950"/>
            </a:xfrm>
          </p:grpSpPr>
          <p:sp>
            <p:nvSpPr>
              <p:cNvPr id="556" name="Google Shape;556;p3"/>
              <p:cNvSpPr/>
              <p:nvPr/>
            </p:nvSpPr>
            <p:spPr>
              <a:xfrm>
                <a:off x="318975" y="5094014"/>
                <a:ext cx="295275" cy="219950"/>
              </a:xfrm>
              <a:custGeom>
                <a:avLst/>
                <a:gdLst/>
                <a:ahLst/>
                <a:cxnLst/>
                <a:rect l="l" t="t" r="r" b="b"/>
                <a:pathLst>
                  <a:path w="11811" h="8798" fill="none" extrusionOk="0">
                    <a:moveTo>
                      <a:pt x="11810" y="0"/>
                    </a:moveTo>
                    <a:lnTo>
                      <a:pt x="2938" y="8200"/>
                    </a:lnTo>
                    <a:lnTo>
                      <a:pt x="0" y="879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57" name="Google Shape;557;p3"/>
              <p:cNvSpPr/>
              <p:nvPr/>
            </p:nvSpPr>
            <p:spPr>
              <a:xfrm>
                <a:off x="371525" y="5133889"/>
                <a:ext cx="189000" cy="127375"/>
              </a:xfrm>
              <a:custGeom>
                <a:avLst/>
                <a:gdLst/>
                <a:ahLst/>
                <a:cxnLst/>
                <a:rect l="l" t="t" r="r" b="b"/>
                <a:pathLst>
                  <a:path w="7560" h="5095" fill="none" extrusionOk="0">
                    <a:moveTo>
                      <a:pt x="773" y="5094"/>
                    </a:moveTo>
                    <a:lnTo>
                      <a:pt x="0" y="3511"/>
                    </a:lnTo>
                    <a:lnTo>
                      <a:pt x="7559" y="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58" name="Google Shape;558;p3"/>
              <p:cNvSpPr/>
              <p:nvPr/>
            </p:nvSpPr>
            <p:spPr>
              <a:xfrm>
                <a:off x="411275" y="5102314"/>
                <a:ext cx="194525" cy="197600"/>
              </a:xfrm>
              <a:custGeom>
                <a:avLst/>
                <a:gdLst/>
                <a:ahLst/>
                <a:cxnLst/>
                <a:rect l="l" t="t" r="r" b="b"/>
                <a:pathLst>
                  <a:path w="7781" h="7904" fill="none" extrusionOk="0">
                    <a:moveTo>
                      <a:pt x="0" y="7216"/>
                    </a:moveTo>
                    <a:lnTo>
                      <a:pt x="311" y="7903"/>
                    </a:lnTo>
                    <a:lnTo>
                      <a:pt x="7780" y="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59" name="Google Shape;559;p3"/>
              <p:cNvSpPr/>
              <p:nvPr/>
            </p:nvSpPr>
            <p:spPr>
              <a:xfrm>
                <a:off x="419025" y="5094064"/>
                <a:ext cx="194825" cy="205850"/>
              </a:xfrm>
              <a:custGeom>
                <a:avLst/>
                <a:gdLst/>
                <a:ahLst/>
                <a:cxnLst/>
                <a:rect l="l" t="t" r="r" b="b"/>
                <a:pathLst>
                  <a:path w="7793" h="8234" fill="none" extrusionOk="0">
                    <a:moveTo>
                      <a:pt x="7792" y="0"/>
                    </a:moveTo>
                    <a:lnTo>
                      <a:pt x="1" y="8233"/>
                    </a:lnTo>
                    <a:lnTo>
                      <a:pt x="3190" y="707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560" name="Google Shape;560;p3"/>
            <p:cNvSpPr/>
            <p:nvPr/>
          </p:nvSpPr>
          <p:spPr>
            <a:xfrm>
              <a:off x="4268950" y="5025589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561" name="Google Shape;561;p3"/>
            <p:cNvGrpSpPr/>
            <p:nvPr/>
          </p:nvGrpSpPr>
          <p:grpSpPr>
            <a:xfrm rot="5400000">
              <a:off x="4695817" y="4801701"/>
              <a:ext cx="230300" cy="257700"/>
              <a:chOff x="-126275" y="4801964"/>
              <a:chExt cx="230300" cy="257700"/>
            </a:xfrm>
          </p:grpSpPr>
          <p:sp>
            <p:nvSpPr>
              <p:cNvPr id="562" name="Google Shape;562;p3"/>
              <p:cNvSpPr/>
              <p:nvPr/>
            </p:nvSpPr>
            <p:spPr>
              <a:xfrm>
                <a:off x="-126275" y="4801964"/>
                <a:ext cx="230300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9212" h="10308" fill="none" extrusionOk="0">
                    <a:moveTo>
                      <a:pt x="0" y="5975"/>
                    </a:moveTo>
                    <a:lnTo>
                      <a:pt x="2374" y="10308"/>
                    </a:lnTo>
                    <a:cubicBezTo>
                      <a:pt x="3317" y="9339"/>
                      <a:pt x="4404" y="8296"/>
                      <a:pt x="5633" y="7238"/>
                    </a:cubicBezTo>
                    <a:cubicBezTo>
                      <a:pt x="6917" y="6132"/>
                      <a:pt x="8126" y="5211"/>
                      <a:pt x="9212" y="4447"/>
                    </a:cubicBezTo>
                    <a:cubicBezTo>
                      <a:pt x="8414" y="2964"/>
                      <a:pt x="7620" y="1483"/>
                      <a:pt x="6825" y="0"/>
                    </a:cubicBezTo>
                    <a:cubicBezTo>
                      <a:pt x="5872" y="597"/>
                      <a:pt x="4743" y="1388"/>
                      <a:pt x="3527" y="2429"/>
                    </a:cubicBezTo>
                    <a:cubicBezTo>
                      <a:pt x="2070" y="3674"/>
                      <a:pt x="894" y="4924"/>
                      <a:pt x="0" y="5975"/>
                    </a:cubicBez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63" name="Google Shape;563;p3"/>
              <p:cNvSpPr/>
              <p:nvPr/>
            </p:nvSpPr>
            <p:spPr>
              <a:xfrm>
                <a:off x="-93625" y="4943489"/>
                <a:ext cx="421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3098" fill="none" extrusionOk="0">
                    <a:moveTo>
                      <a:pt x="1" y="1"/>
                    </a:moveTo>
                    <a:lnTo>
                      <a:pt x="1684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64" name="Google Shape;564;p3"/>
              <p:cNvSpPr/>
              <p:nvPr/>
            </p:nvSpPr>
            <p:spPr>
              <a:xfrm>
                <a:off x="-74825" y="4921064"/>
                <a:ext cx="422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098" fill="none" extrusionOk="0">
                    <a:moveTo>
                      <a:pt x="1" y="0"/>
                    </a:moveTo>
                    <a:lnTo>
                      <a:pt x="1687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65" name="Google Shape;565;p3"/>
              <p:cNvSpPr/>
              <p:nvPr/>
            </p:nvSpPr>
            <p:spPr>
              <a:xfrm>
                <a:off x="20075" y="4844889"/>
                <a:ext cx="421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098" fill="none" extrusionOk="0">
                    <a:moveTo>
                      <a:pt x="0" y="0"/>
                    </a:moveTo>
                    <a:lnTo>
                      <a:pt x="1684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66" name="Google Shape;566;p3"/>
              <p:cNvSpPr/>
              <p:nvPr/>
            </p:nvSpPr>
            <p:spPr>
              <a:xfrm>
                <a:off x="-5150" y="4861914"/>
                <a:ext cx="4210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101" fill="none" extrusionOk="0">
                    <a:moveTo>
                      <a:pt x="0" y="0"/>
                    </a:moveTo>
                    <a:lnTo>
                      <a:pt x="1684" y="310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67" name="Google Shape;567;p3"/>
              <p:cNvSpPr/>
              <p:nvPr/>
            </p:nvSpPr>
            <p:spPr>
              <a:xfrm>
                <a:off x="-30300" y="4881114"/>
                <a:ext cx="421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101" fill="none" extrusionOk="0">
                    <a:moveTo>
                      <a:pt x="0" y="0"/>
                    </a:moveTo>
                    <a:lnTo>
                      <a:pt x="1685" y="3101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68" name="Google Shape;568;p3"/>
              <p:cNvSpPr/>
              <p:nvPr/>
            </p:nvSpPr>
            <p:spPr>
              <a:xfrm>
                <a:off x="-54325" y="4901039"/>
                <a:ext cx="421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098" fill="none" extrusionOk="0">
                    <a:moveTo>
                      <a:pt x="1" y="1"/>
                    </a:moveTo>
                    <a:lnTo>
                      <a:pt x="1686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569" name="Google Shape;569;p3"/>
            <p:cNvGrpSpPr/>
            <p:nvPr/>
          </p:nvGrpSpPr>
          <p:grpSpPr>
            <a:xfrm rot="10800000" flipH="1">
              <a:off x="5052550" y="4979351"/>
              <a:ext cx="230300" cy="257700"/>
              <a:chOff x="-126275" y="4801964"/>
              <a:chExt cx="230300" cy="257700"/>
            </a:xfrm>
          </p:grpSpPr>
          <p:sp>
            <p:nvSpPr>
              <p:cNvPr id="570" name="Google Shape;570;p3"/>
              <p:cNvSpPr/>
              <p:nvPr/>
            </p:nvSpPr>
            <p:spPr>
              <a:xfrm>
                <a:off x="-126275" y="4801964"/>
                <a:ext cx="230300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9212" h="10308" fill="none" extrusionOk="0">
                    <a:moveTo>
                      <a:pt x="0" y="5975"/>
                    </a:moveTo>
                    <a:lnTo>
                      <a:pt x="2374" y="10308"/>
                    </a:lnTo>
                    <a:cubicBezTo>
                      <a:pt x="3317" y="9339"/>
                      <a:pt x="4404" y="8296"/>
                      <a:pt x="5633" y="7238"/>
                    </a:cubicBezTo>
                    <a:cubicBezTo>
                      <a:pt x="6917" y="6132"/>
                      <a:pt x="8126" y="5211"/>
                      <a:pt x="9212" y="4447"/>
                    </a:cubicBezTo>
                    <a:cubicBezTo>
                      <a:pt x="8414" y="2964"/>
                      <a:pt x="7620" y="1483"/>
                      <a:pt x="6825" y="0"/>
                    </a:cubicBezTo>
                    <a:cubicBezTo>
                      <a:pt x="5872" y="597"/>
                      <a:pt x="4743" y="1388"/>
                      <a:pt x="3527" y="2429"/>
                    </a:cubicBezTo>
                    <a:cubicBezTo>
                      <a:pt x="2070" y="3674"/>
                      <a:pt x="894" y="4924"/>
                      <a:pt x="0" y="5975"/>
                    </a:cubicBez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71" name="Google Shape;571;p3"/>
              <p:cNvSpPr/>
              <p:nvPr/>
            </p:nvSpPr>
            <p:spPr>
              <a:xfrm>
                <a:off x="-93625" y="4943489"/>
                <a:ext cx="421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3098" fill="none" extrusionOk="0">
                    <a:moveTo>
                      <a:pt x="1" y="1"/>
                    </a:moveTo>
                    <a:lnTo>
                      <a:pt x="1684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72" name="Google Shape;572;p3"/>
              <p:cNvSpPr/>
              <p:nvPr/>
            </p:nvSpPr>
            <p:spPr>
              <a:xfrm>
                <a:off x="-74825" y="4921064"/>
                <a:ext cx="422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098" fill="none" extrusionOk="0">
                    <a:moveTo>
                      <a:pt x="1" y="0"/>
                    </a:moveTo>
                    <a:lnTo>
                      <a:pt x="1687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73" name="Google Shape;573;p3"/>
              <p:cNvSpPr/>
              <p:nvPr/>
            </p:nvSpPr>
            <p:spPr>
              <a:xfrm>
                <a:off x="20075" y="4844889"/>
                <a:ext cx="421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098" fill="none" extrusionOk="0">
                    <a:moveTo>
                      <a:pt x="0" y="0"/>
                    </a:moveTo>
                    <a:lnTo>
                      <a:pt x="1684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74" name="Google Shape;574;p3"/>
              <p:cNvSpPr/>
              <p:nvPr/>
            </p:nvSpPr>
            <p:spPr>
              <a:xfrm>
                <a:off x="-5150" y="4861914"/>
                <a:ext cx="4210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101" fill="none" extrusionOk="0">
                    <a:moveTo>
                      <a:pt x="0" y="0"/>
                    </a:moveTo>
                    <a:lnTo>
                      <a:pt x="1684" y="310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75" name="Google Shape;575;p3"/>
              <p:cNvSpPr/>
              <p:nvPr/>
            </p:nvSpPr>
            <p:spPr>
              <a:xfrm>
                <a:off x="-30300" y="4881114"/>
                <a:ext cx="421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101" fill="none" extrusionOk="0">
                    <a:moveTo>
                      <a:pt x="0" y="0"/>
                    </a:moveTo>
                    <a:lnTo>
                      <a:pt x="1685" y="3101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76" name="Google Shape;576;p3"/>
              <p:cNvSpPr/>
              <p:nvPr/>
            </p:nvSpPr>
            <p:spPr>
              <a:xfrm>
                <a:off x="-54325" y="4901039"/>
                <a:ext cx="421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098" fill="none" extrusionOk="0">
                    <a:moveTo>
                      <a:pt x="1" y="1"/>
                    </a:moveTo>
                    <a:lnTo>
                      <a:pt x="1686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577" name="Google Shape;577;p3"/>
            <p:cNvGrpSpPr/>
            <p:nvPr/>
          </p:nvGrpSpPr>
          <p:grpSpPr>
            <a:xfrm rot="5400000" flipH="1">
              <a:off x="5819742" y="4979351"/>
              <a:ext cx="230300" cy="257700"/>
              <a:chOff x="-126275" y="4801964"/>
              <a:chExt cx="230300" cy="257700"/>
            </a:xfrm>
          </p:grpSpPr>
          <p:sp>
            <p:nvSpPr>
              <p:cNvPr id="578" name="Google Shape;578;p3"/>
              <p:cNvSpPr/>
              <p:nvPr/>
            </p:nvSpPr>
            <p:spPr>
              <a:xfrm>
                <a:off x="-126275" y="4801964"/>
                <a:ext cx="230300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9212" h="10308" fill="none" extrusionOk="0">
                    <a:moveTo>
                      <a:pt x="0" y="5975"/>
                    </a:moveTo>
                    <a:lnTo>
                      <a:pt x="2374" y="10308"/>
                    </a:lnTo>
                    <a:cubicBezTo>
                      <a:pt x="3317" y="9339"/>
                      <a:pt x="4404" y="8296"/>
                      <a:pt x="5633" y="7238"/>
                    </a:cubicBezTo>
                    <a:cubicBezTo>
                      <a:pt x="6917" y="6132"/>
                      <a:pt x="8126" y="5211"/>
                      <a:pt x="9212" y="4447"/>
                    </a:cubicBezTo>
                    <a:cubicBezTo>
                      <a:pt x="8414" y="2964"/>
                      <a:pt x="7620" y="1483"/>
                      <a:pt x="6825" y="0"/>
                    </a:cubicBezTo>
                    <a:cubicBezTo>
                      <a:pt x="5872" y="597"/>
                      <a:pt x="4743" y="1388"/>
                      <a:pt x="3527" y="2429"/>
                    </a:cubicBezTo>
                    <a:cubicBezTo>
                      <a:pt x="2070" y="3674"/>
                      <a:pt x="894" y="4924"/>
                      <a:pt x="0" y="5975"/>
                    </a:cubicBez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79" name="Google Shape;579;p3"/>
              <p:cNvSpPr/>
              <p:nvPr/>
            </p:nvSpPr>
            <p:spPr>
              <a:xfrm>
                <a:off x="-93625" y="4943489"/>
                <a:ext cx="421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3098" fill="none" extrusionOk="0">
                    <a:moveTo>
                      <a:pt x="1" y="1"/>
                    </a:moveTo>
                    <a:lnTo>
                      <a:pt x="1684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80" name="Google Shape;580;p3"/>
              <p:cNvSpPr/>
              <p:nvPr/>
            </p:nvSpPr>
            <p:spPr>
              <a:xfrm>
                <a:off x="-74825" y="4921064"/>
                <a:ext cx="422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098" fill="none" extrusionOk="0">
                    <a:moveTo>
                      <a:pt x="1" y="0"/>
                    </a:moveTo>
                    <a:lnTo>
                      <a:pt x="1687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81" name="Google Shape;581;p3"/>
              <p:cNvSpPr/>
              <p:nvPr/>
            </p:nvSpPr>
            <p:spPr>
              <a:xfrm>
                <a:off x="20075" y="4844889"/>
                <a:ext cx="421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098" fill="none" extrusionOk="0">
                    <a:moveTo>
                      <a:pt x="0" y="0"/>
                    </a:moveTo>
                    <a:lnTo>
                      <a:pt x="1684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82" name="Google Shape;582;p3"/>
              <p:cNvSpPr/>
              <p:nvPr/>
            </p:nvSpPr>
            <p:spPr>
              <a:xfrm>
                <a:off x="-5150" y="4861914"/>
                <a:ext cx="4210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101" fill="none" extrusionOk="0">
                    <a:moveTo>
                      <a:pt x="0" y="0"/>
                    </a:moveTo>
                    <a:lnTo>
                      <a:pt x="1684" y="310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83" name="Google Shape;583;p3"/>
              <p:cNvSpPr/>
              <p:nvPr/>
            </p:nvSpPr>
            <p:spPr>
              <a:xfrm>
                <a:off x="-30300" y="4881114"/>
                <a:ext cx="421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101" fill="none" extrusionOk="0">
                    <a:moveTo>
                      <a:pt x="0" y="0"/>
                    </a:moveTo>
                    <a:lnTo>
                      <a:pt x="1685" y="3101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84" name="Google Shape;584;p3"/>
              <p:cNvSpPr/>
              <p:nvPr/>
            </p:nvSpPr>
            <p:spPr>
              <a:xfrm>
                <a:off x="-54325" y="4901039"/>
                <a:ext cx="421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098" fill="none" extrusionOk="0">
                    <a:moveTo>
                      <a:pt x="1" y="1"/>
                    </a:moveTo>
                    <a:lnTo>
                      <a:pt x="1686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585" name="Google Shape;585;p3"/>
            <p:cNvGrpSpPr/>
            <p:nvPr/>
          </p:nvGrpSpPr>
          <p:grpSpPr>
            <a:xfrm rot="7200044" flipH="1">
              <a:off x="5499396" y="4855828"/>
              <a:ext cx="295269" cy="219945"/>
              <a:chOff x="318975" y="5094014"/>
              <a:chExt cx="295275" cy="219950"/>
            </a:xfrm>
          </p:grpSpPr>
          <p:sp>
            <p:nvSpPr>
              <p:cNvPr id="586" name="Google Shape;586;p3"/>
              <p:cNvSpPr/>
              <p:nvPr/>
            </p:nvSpPr>
            <p:spPr>
              <a:xfrm>
                <a:off x="318975" y="5094014"/>
                <a:ext cx="295275" cy="219950"/>
              </a:xfrm>
              <a:custGeom>
                <a:avLst/>
                <a:gdLst/>
                <a:ahLst/>
                <a:cxnLst/>
                <a:rect l="l" t="t" r="r" b="b"/>
                <a:pathLst>
                  <a:path w="11811" h="8798" fill="none" extrusionOk="0">
                    <a:moveTo>
                      <a:pt x="11810" y="0"/>
                    </a:moveTo>
                    <a:lnTo>
                      <a:pt x="2938" y="8200"/>
                    </a:lnTo>
                    <a:lnTo>
                      <a:pt x="0" y="879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87" name="Google Shape;587;p3"/>
              <p:cNvSpPr/>
              <p:nvPr/>
            </p:nvSpPr>
            <p:spPr>
              <a:xfrm>
                <a:off x="371525" y="5133889"/>
                <a:ext cx="189000" cy="127375"/>
              </a:xfrm>
              <a:custGeom>
                <a:avLst/>
                <a:gdLst/>
                <a:ahLst/>
                <a:cxnLst/>
                <a:rect l="l" t="t" r="r" b="b"/>
                <a:pathLst>
                  <a:path w="7560" h="5095" fill="none" extrusionOk="0">
                    <a:moveTo>
                      <a:pt x="773" y="5094"/>
                    </a:moveTo>
                    <a:lnTo>
                      <a:pt x="0" y="3511"/>
                    </a:lnTo>
                    <a:lnTo>
                      <a:pt x="7559" y="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88" name="Google Shape;588;p3"/>
              <p:cNvSpPr/>
              <p:nvPr/>
            </p:nvSpPr>
            <p:spPr>
              <a:xfrm>
                <a:off x="411275" y="5102314"/>
                <a:ext cx="194525" cy="197600"/>
              </a:xfrm>
              <a:custGeom>
                <a:avLst/>
                <a:gdLst/>
                <a:ahLst/>
                <a:cxnLst/>
                <a:rect l="l" t="t" r="r" b="b"/>
                <a:pathLst>
                  <a:path w="7781" h="7904" fill="none" extrusionOk="0">
                    <a:moveTo>
                      <a:pt x="0" y="7216"/>
                    </a:moveTo>
                    <a:lnTo>
                      <a:pt x="311" y="7903"/>
                    </a:lnTo>
                    <a:lnTo>
                      <a:pt x="7780" y="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89" name="Google Shape;589;p3"/>
              <p:cNvSpPr/>
              <p:nvPr/>
            </p:nvSpPr>
            <p:spPr>
              <a:xfrm>
                <a:off x="419025" y="5094064"/>
                <a:ext cx="194825" cy="205850"/>
              </a:xfrm>
              <a:custGeom>
                <a:avLst/>
                <a:gdLst/>
                <a:ahLst/>
                <a:cxnLst/>
                <a:rect l="l" t="t" r="r" b="b"/>
                <a:pathLst>
                  <a:path w="7793" h="8234" fill="none" extrusionOk="0">
                    <a:moveTo>
                      <a:pt x="7792" y="0"/>
                    </a:moveTo>
                    <a:lnTo>
                      <a:pt x="1" y="8233"/>
                    </a:lnTo>
                    <a:lnTo>
                      <a:pt x="3190" y="707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590" name="Google Shape;590;p3"/>
            <p:cNvSpPr/>
            <p:nvPr/>
          </p:nvSpPr>
          <p:spPr>
            <a:xfrm rot="-7795245">
              <a:off x="5057087" y="4830522"/>
              <a:ext cx="153043" cy="166793"/>
            </a:xfrm>
            <a:custGeom>
              <a:avLst/>
              <a:gdLst/>
              <a:ahLst/>
              <a:cxnLst/>
              <a:rect l="l" t="t" r="r" b="b"/>
              <a:pathLst>
                <a:path w="6122" h="6672" fill="none" extrusionOk="0">
                  <a:moveTo>
                    <a:pt x="6122" y="962"/>
                  </a:moveTo>
                  <a:lnTo>
                    <a:pt x="4550" y="0"/>
                  </a:lnTo>
                  <a:lnTo>
                    <a:pt x="5996" y="3291"/>
                  </a:lnTo>
                  <a:lnTo>
                    <a:pt x="1" y="6671"/>
                  </a:lnTo>
                </a:path>
              </a:pathLst>
            </a:custGeom>
            <a:noFill/>
            <a:ln w="105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591" name="Google Shape;591;p3"/>
            <p:cNvGrpSpPr/>
            <p:nvPr/>
          </p:nvGrpSpPr>
          <p:grpSpPr>
            <a:xfrm>
              <a:off x="5438550" y="4825264"/>
              <a:ext cx="73475" cy="73575"/>
              <a:chOff x="281850" y="5028189"/>
              <a:chExt cx="73475" cy="73575"/>
            </a:xfrm>
          </p:grpSpPr>
          <p:sp>
            <p:nvSpPr>
              <p:cNvPr id="592" name="Google Shape;592;p3"/>
              <p:cNvSpPr/>
              <p:nvPr/>
            </p:nvSpPr>
            <p:spPr>
              <a:xfrm>
                <a:off x="318550" y="5028189"/>
                <a:ext cx="25" cy="735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943" fill="none" extrusionOk="0">
                    <a:moveTo>
                      <a:pt x="1" y="1"/>
                    </a:moveTo>
                    <a:lnTo>
                      <a:pt x="1" y="2942"/>
                    </a:lnTo>
                  </a:path>
                </a:pathLst>
              </a:custGeom>
              <a:noFill/>
              <a:ln w="1050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93" name="Google Shape;593;p3"/>
              <p:cNvSpPr/>
              <p:nvPr/>
            </p:nvSpPr>
            <p:spPr>
              <a:xfrm>
                <a:off x="281850" y="5064939"/>
                <a:ext cx="734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939" h="1" fill="none" extrusionOk="0">
                    <a:moveTo>
                      <a:pt x="2939" y="1"/>
                    </a:moveTo>
                    <a:lnTo>
                      <a:pt x="0" y="1"/>
                    </a:lnTo>
                  </a:path>
                </a:pathLst>
              </a:custGeom>
              <a:noFill/>
              <a:ln w="1050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594" name="Google Shape;594;p3"/>
            <p:cNvSpPr/>
            <p:nvPr/>
          </p:nvSpPr>
          <p:spPr>
            <a:xfrm>
              <a:off x="5712525" y="5071801"/>
              <a:ext cx="36750" cy="25"/>
            </a:xfrm>
            <a:custGeom>
              <a:avLst/>
              <a:gdLst/>
              <a:ahLst/>
              <a:cxnLst/>
              <a:rect l="l" t="t" r="r" b="b"/>
              <a:pathLst>
                <a:path w="1470" h="1" fill="none" extrusionOk="0">
                  <a:moveTo>
                    <a:pt x="1469" y="1"/>
                  </a:moveTo>
                  <a:lnTo>
                    <a:pt x="1" y="1"/>
                  </a:lnTo>
                </a:path>
              </a:pathLst>
            </a:custGeom>
            <a:noFill/>
            <a:ln w="105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5" name="Google Shape;595;p3"/>
            <p:cNvSpPr/>
            <p:nvPr/>
          </p:nvSpPr>
          <p:spPr>
            <a:xfrm>
              <a:off x="4810725" y="5089226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6" name="Google Shape;596;p3"/>
            <p:cNvSpPr/>
            <p:nvPr/>
          </p:nvSpPr>
          <p:spPr>
            <a:xfrm>
              <a:off x="5568875" y="5082739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7" name="Google Shape;597;p3"/>
            <p:cNvSpPr/>
            <p:nvPr/>
          </p:nvSpPr>
          <p:spPr>
            <a:xfrm>
              <a:off x="5264075" y="5006539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598" name="Google Shape;598;p3"/>
            <p:cNvGrpSpPr/>
            <p:nvPr/>
          </p:nvGrpSpPr>
          <p:grpSpPr>
            <a:xfrm rot="-7200044">
              <a:off x="6387423" y="4905087"/>
              <a:ext cx="295269" cy="219945"/>
              <a:chOff x="318975" y="5094014"/>
              <a:chExt cx="295275" cy="219950"/>
            </a:xfrm>
          </p:grpSpPr>
          <p:sp>
            <p:nvSpPr>
              <p:cNvPr id="599" name="Google Shape;599;p3"/>
              <p:cNvSpPr/>
              <p:nvPr/>
            </p:nvSpPr>
            <p:spPr>
              <a:xfrm>
                <a:off x="318975" y="5094014"/>
                <a:ext cx="295275" cy="219950"/>
              </a:xfrm>
              <a:custGeom>
                <a:avLst/>
                <a:gdLst/>
                <a:ahLst/>
                <a:cxnLst/>
                <a:rect l="l" t="t" r="r" b="b"/>
                <a:pathLst>
                  <a:path w="11811" h="8798" fill="none" extrusionOk="0">
                    <a:moveTo>
                      <a:pt x="11810" y="0"/>
                    </a:moveTo>
                    <a:lnTo>
                      <a:pt x="2938" y="8200"/>
                    </a:lnTo>
                    <a:lnTo>
                      <a:pt x="0" y="879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00" name="Google Shape;600;p3"/>
              <p:cNvSpPr/>
              <p:nvPr/>
            </p:nvSpPr>
            <p:spPr>
              <a:xfrm>
                <a:off x="371525" y="5133889"/>
                <a:ext cx="189000" cy="127375"/>
              </a:xfrm>
              <a:custGeom>
                <a:avLst/>
                <a:gdLst/>
                <a:ahLst/>
                <a:cxnLst/>
                <a:rect l="l" t="t" r="r" b="b"/>
                <a:pathLst>
                  <a:path w="7560" h="5095" fill="none" extrusionOk="0">
                    <a:moveTo>
                      <a:pt x="773" y="5094"/>
                    </a:moveTo>
                    <a:lnTo>
                      <a:pt x="0" y="3511"/>
                    </a:lnTo>
                    <a:lnTo>
                      <a:pt x="7559" y="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01" name="Google Shape;601;p3"/>
              <p:cNvSpPr/>
              <p:nvPr/>
            </p:nvSpPr>
            <p:spPr>
              <a:xfrm>
                <a:off x="411275" y="5102314"/>
                <a:ext cx="194525" cy="197600"/>
              </a:xfrm>
              <a:custGeom>
                <a:avLst/>
                <a:gdLst/>
                <a:ahLst/>
                <a:cxnLst/>
                <a:rect l="l" t="t" r="r" b="b"/>
                <a:pathLst>
                  <a:path w="7781" h="7904" fill="none" extrusionOk="0">
                    <a:moveTo>
                      <a:pt x="0" y="7216"/>
                    </a:moveTo>
                    <a:lnTo>
                      <a:pt x="311" y="7903"/>
                    </a:lnTo>
                    <a:lnTo>
                      <a:pt x="7780" y="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02" name="Google Shape;602;p3"/>
              <p:cNvSpPr/>
              <p:nvPr/>
            </p:nvSpPr>
            <p:spPr>
              <a:xfrm>
                <a:off x="419025" y="5094064"/>
                <a:ext cx="194825" cy="205850"/>
              </a:xfrm>
              <a:custGeom>
                <a:avLst/>
                <a:gdLst/>
                <a:ahLst/>
                <a:cxnLst/>
                <a:rect l="l" t="t" r="r" b="b"/>
                <a:pathLst>
                  <a:path w="7793" h="8234" fill="none" extrusionOk="0">
                    <a:moveTo>
                      <a:pt x="7792" y="0"/>
                    </a:moveTo>
                    <a:lnTo>
                      <a:pt x="1" y="8233"/>
                    </a:lnTo>
                    <a:lnTo>
                      <a:pt x="3190" y="707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603" name="Google Shape;603;p3"/>
            <p:cNvGrpSpPr/>
            <p:nvPr/>
          </p:nvGrpSpPr>
          <p:grpSpPr>
            <a:xfrm>
              <a:off x="6361250" y="5042214"/>
              <a:ext cx="73475" cy="73575"/>
              <a:chOff x="281850" y="5028189"/>
              <a:chExt cx="73475" cy="73575"/>
            </a:xfrm>
          </p:grpSpPr>
          <p:sp>
            <p:nvSpPr>
              <p:cNvPr id="604" name="Google Shape;604;p3"/>
              <p:cNvSpPr/>
              <p:nvPr/>
            </p:nvSpPr>
            <p:spPr>
              <a:xfrm>
                <a:off x="318550" y="5028189"/>
                <a:ext cx="25" cy="735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943" fill="none" extrusionOk="0">
                    <a:moveTo>
                      <a:pt x="1" y="1"/>
                    </a:moveTo>
                    <a:lnTo>
                      <a:pt x="1" y="2942"/>
                    </a:lnTo>
                  </a:path>
                </a:pathLst>
              </a:custGeom>
              <a:noFill/>
              <a:ln w="1050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05" name="Google Shape;605;p3"/>
              <p:cNvSpPr/>
              <p:nvPr/>
            </p:nvSpPr>
            <p:spPr>
              <a:xfrm>
                <a:off x="281850" y="5064939"/>
                <a:ext cx="734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939" h="1" fill="none" extrusionOk="0">
                    <a:moveTo>
                      <a:pt x="2939" y="1"/>
                    </a:moveTo>
                    <a:lnTo>
                      <a:pt x="0" y="1"/>
                    </a:lnTo>
                  </a:path>
                </a:pathLst>
              </a:custGeom>
              <a:noFill/>
              <a:ln w="1050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606" name="Google Shape;606;p3"/>
            <p:cNvSpPr/>
            <p:nvPr/>
          </p:nvSpPr>
          <p:spPr>
            <a:xfrm rot="-9900040">
              <a:off x="6128253" y="4836620"/>
              <a:ext cx="153045" cy="166795"/>
            </a:xfrm>
            <a:custGeom>
              <a:avLst/>
              <a:gdLst/>
              <a:ahLst/>
              <a:cxnLst/>
              <a:rect l="l" t="t" r="r" b="b"/>
              <a:pathLst>
                <a:path w="6122" h="6672" fill="none" extrusionOk="0">
                  <a:moveTo>
                    <a:pt x="6122" y="962"/>
                  </a:moveTo>
                  <a:lnTo>
                    <a:pt x="4550" y="0"/>
                  </a:lnTo>
                  <a:lnTo>
                    <a:pt x="5996" y="3291"/>
                  </a:lnTo>
                  <a:lnTo>
                    <a:pt x="1" y="6671"/>
                  </a:lnTo>
                </a:path>
              </a:pathLst>
            </a:custGeom>
            <a:noFill/>
            <a:ln w="105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7" name="Google Shape;607;p3"/>
            <p:cNvSpPr/>
            <p:nvPr/>
          </p:nvSpPr>
          <p:spPr>
            <a:xfrm>
              <a:off x="6222325" y="5050351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608" name="Google Shape;608;p3"/>
            <p:cNvGrpSpPr/>
            <p:nvPr/>
          </p:nvGrpSpPr>
          <p:grpSpPr>
            <a:xfrm rot="5400000">
              <a:off x="6743692" y="4801701"/>
              <a:ext cx="230300" cy="257700"/>
              <a:chOff x="-126275" y="4801964"/>
              <a:chExt cx="230300" cy="257700"/>
            </a:xfrm>
          </p:grpSpPr>
          <p:sp>
            <p:nvSpPr>
              <p:cNvPr id="609" name="Google Shape;609;p3"/>
              <p:cNvSpPr/>
              <p:nvPr/>
            </p:nvSpPr>
            <p:spPr>
              <a:xfrm>
                <a:off x="-126275" y="4801964"/>
                <a:ext cx="230300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9212" h="10308" fill="none" extrusionOk="0">
                    <a:moveTo>
                      <a:pt x="0" y="5975"/>
                    </a:moveTo>
                    <a:lnTo>
                      <a:pt x="2374" y="10308"/>
                    </a:lnTo>
                    <a:cubicBezTo>
                      <a:pt x="3317" y="9339"/>
                      <a:pt x="4404" y="8296"/>
                      <a:pt x="5633" y="7238"/>
                    </a:cubicBezTo>
                    <a:cubicBezTo>
                      <a:pt x="6917" y="6132"/>
                      <a:pt x="8126" y="5211"/>
                      <a:pt x="9212" y="4447"/>
                    </a:cubicBezTo>
                    <a:cubicBezTo>
                      <a:pt x="8414" y="2964"/>
                      <a:pt x="7620" y="1483"/>
                      <a:pt x="6825" y="0"/>
                    </a:cubicBezTo>
                    <a:cubicBezTo>
                      <a:pt x="5872" y="597"/>
                      <a:pt x="4743" y="1388"/>
                      <a:pt x="3527" y="2429"/>
                    </a:cubicBezTo>
                    <a:cubicBezTo>
                      <a:pt x="2070" y="3674"/>
                      <a:pt x="894" y="4924"/>
                      <a:pt x="0" y="5975"/>
                    </a:cubicBez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10" name="Google Shape;610;p3"/>
              <p:cNvSpPr/>
              <p:nvPr/>
            </p:nvSpPr>
            <p:spPr>
              <a:xfrm>
                <a:off x="-93625" y="4943489"/>
                <a:ext cx="421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3098" fill="none" extrusionOk="0">
                    <a:moveTo>
                      <a:pt x="1" y="1"/>
                    </a:moveTo>
                    <a:lnTo>
                      <a:pt x="1684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11" name="Google Shape;611;p3"/>
              <p:cNvSpPr/>
              <p:nvPr/>
            </p:nvSpPr>
            <p:spPr>
              <a:xfrm>
                <a:off x="-74825" y="4921064"/>
                <a:ext cx="422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098" fill="none" extrusionOk="0">
                    <a:moveTo>
                      <a:pt x="1" y="0"/>
                    </a:moveTo>
                    <a:lnTo>
                      <a:pt x="1687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12" name="Google Shape;612;p3"/>
              <p:cNvSpPr/>
              <p:nvPr/>
            </p:nvSpPr>
            <p:spPr>
              <a:xfrm>
                <a:off x="20075" y="4844889"/>
                <a:ext cx="421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098" fill="none" extrusionOk="0">
                    <a:moveTo>
                      <a:pt x="0" y="0"/>
                    </a:moveTo>
                    <a:lnTo>
                      <a:pt x="1684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13" name="Google Shape;613;p3"/>
              <p:cNvSpPr/>
              <p:nvPr/>
            </p:nvSpPr>
            <p:spPr>
              <a:xfrm>
                <a:off x="-5150" y="4861914"/>
                <a:ext cx="4210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101" fill="none" extrusionOk="0">
                    <a:moveTo>
                      <a:pt x="0" y="0"/>
                    </a:moveTo>
                    <a:lnTo>
                      <a:pt x="1684" y="310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14" name="Google Shape;614;p3"/>
              <p:cNvSpPr/>
              <p:nvPr/>
            </p:nvSpPr>
            <p:spPr>
              <a:xfrm>
                <a:off x="-30300" y="4881114"/>
                <a:ext cx="421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101" fill="none" extrusionOk="0">
                    <a:moveTo>
                      <a:pt x="0" y="0"/>
                    </a:moveTo>
                    <a:lnTo>
                      <a:pt x="1685" y="3101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15" name="Google Shape;615;p3"/>
              <p:cNvSpPr/>
              <p:nvPr/>
            </p:nvSpPr>
            <p:spPr>
              <a:xfrm>
                <a:off x="-54325" y="4901039"/>
                <a:ext cx="421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098" fill="none" extrusionOk="0">
                    <a:moveTo>
                      <a:pt x="1" y="1"/>
                    </a:moveTo>
                    <a:lnTo>
                      <a:pt x="1686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616" name="Google Shape;616;p3"/>
            <p:cNvGrpSpPr/>
            <p:nvPr/>
          </p:nvGrpSpPr>
          <p:grpSpPr>
            <a:xfrm rot="10800000" flipH="1">
              <a:off x="7100425" y="4979351"/>
              <a:ext cx="230300" cy="257700"/>
              <a:chOff x="-126275" y="4801964"/>
              <a:chExt cx="230300" cy="257700"/>
            </a:xfrm>
          </p:grpSpPr>
          <p:sp>
            <p:nvSpPr>
              <p:cNvPr id="617" name="Google Shape;617;p3"/>
              <p:cNvSpPr/>
              <p:nvPr/>
            </p:nvSpPr>
            <p:spPr>
              <a:xfrm>
                <a:off x="-126275" y="4801964"/>
                <a:ext cx="230300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9212" h="10308" fill="none" extrusionOk="0">
                    <a:moveTo>
                      <a:pt x="0" y="5975"/>
                    </a:moveTo>
                    <a:lnTo>
                      <a:pt x="2374" y="10308"/>
                    </a:lnTo>
                    <a:cubicBezTo>
                      <a:pt x="3317" y="9339"/>
                      <a:pt x="4404" y="8296"/>
                      <a:pt x="5633" y="7238"/>
                    </a:cubicBezTo>
                    <a:cubicBezTo>
                      <a:pt x="6917" y="6132"/>
                      <a:pt x="8126" y="5211"/>
                      <a:pt x="9212" y="4447"/>
                    </a:cubicBezTo>
                    <a:cubicBezTo>
                      <a:pt x="8414" y="2964"/>
                      <a:pt x="7620" y="1483"/>
                      <a:pt x="6825" y="0"/>
                    </a:cubicBezTo>
                    <a:cubicBezTo>
                      <a:pt x="5872" y="597"/>
                      <a:pt x="4743" y="1388"/>
                      <a:pt x="3527" y="2429"/>
                    </a:cubicBezTo>
                    <a:cubicBezTo>
                      <a:pt x="2070" y="3674"/>
                      <a:pt x="894" y="4924"/>
                      <a:pt x="0" y="5975"/>
                    </a:cubicBez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18" name="Google Shape;618;p3"/>
              <p:cNvSpPr/>
              <p:nvPr/>
            </p:nvSpPr>
            <p:spPr>
              <a:xfrm>
                <a:off x="-93625" y="4943489"/>
                <a:ext cx="421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3098" fill="none" extrusionOk="0">
                    <a:moveTo>
                      <a:pt x="1" y="1"/>
                    </a:moveTo>
                    <a:lnTo>
                      <a:pt x="1684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19" name="Google Shape;619;p3"/>
              <p:cNvSpPr/>
              <p:nvPr/>
            </p:nvSpPr>
            <p:spPr>
              <a:xfrm>
                <a:off x="-74825" y="4921064"/>
                <a:ext cx="422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098" fill="none" extrusionOk="0">
                    <a:moveTo>
                      <a:pt x="1" y="0"/>
                    </a:moveTo>
                    <a:lnTo>
                      <a:pt x="1687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20" name="Google Shape;620;p3"/>
              <p:cNvSpPr/>
              <p:nvPr/>
            </p:nvSpPr>
            <p:spPr>
              <a:xfrm>
                <a:off x="20075" y="4844889"/>
                <a:ext cx="421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098" fill="none" extrusionOk="0">
                    <a:moveTo>
                      <a:pt x="0" y="0"/>
                    </a:moveTo>
                    <a:lnTo>
                      <a:pt x="1684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21" name="Google Shape;621;p3"/>
              <p:cNvSpPr/>
              <p:nvPr/>
            </p:nvSpPr>
            <p:spPr>
              <a:xfrm>
                <a:off x="-5150" y="4861914"/>
                <a:ext cx="4210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101" fill="none" extrusionOk="0">
                    <a:moveTo>
                      <a:pt x="0" y="0"/>
                    </a:moveTo>
                    <a:lnTo>
                      <a:pt x="1684" y="310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22" name="Google Shape;622;p3"/>
              <p:cNvSpPr/>
              <p:nvPr/>
            </p:nvSpPr>
            <p:spPr>
              <a:xfrm>
                <a:off x="-30300" y="4881114"/>
                <a:ext cx="421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101" fill="none" extrusionOk="0">
                    <a:moveTo>
                      <a:pt x="0" y="0"/>
                    </a:moveTo>
                    <a:lnTo>
                      <a:pt x="1685" y="3101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23" name="Google Shape;623;p3"/>
              <p:cNvSpPr/>
              <p:nvPr/>
            </p:nvSpPr>
            <p:spPr>
              <a:xfrm>
                <a:off x="-54325" y="4901039"/>
                <a:ext cx="421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098" fill="none" extrusionOk="0">
                    <a:moveTo>
                      <a:pt x="1" y="1"/>
                    </a:moveTo>
                    <a:lnTo>
                      <a:pt x="1686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624" name="Google Shape;624;p3"/>
            <p:cNvGrpSpPr/>
            <p:nvPr/>
          </p:nvGrpSpPr>
          <p:grpSpPr>
            <a:xfrm rot="5400000" flipH="1">
              <a:off x="7867617" y="4979351"/>
              <a:ext cx="230300" cy="257700"/>
              <a:chOff x="-126275" y="4801964"/>
              <a:chExt cx="230300" cy="257700"/>
            </a:xfrm>
          </p:grpSpPr>
          <p:sp>
            <p:nvSpPr>
              <p:cNvPr id="625" name="Google Shape;625;p3"/>
              <p:cNvSpPr/>
              <p:nvPr/>
            </p:nvSpPr>
            <p:spPr>
              <a:xfrm>
                <a:off x="-126275" y="4801964"/>
                <a:ext cx="230300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9212" h="10308" fill="none" extrusionOk="0">
                    <a:moveTo>
                      <a:pt x="0" y="5975"/>
                    </a:moveTo>
                    <a:lnTo>
                      <a:pt x="2374" y="10308"/>
                    </a:lnTo>
                    <a:cubicBezTo>
                      <a:pt x="3317" y="9339"/>
                      <a:pt x="4404" y="8296"/>
                      <a:pt x="5633" y="7238"/>
                    </a:cubicBezTo>
                    <a:cubicBezTo>
                      <a:pt x="6917" y="6132"/>
                      <a:pt x="8126" y="5211"/>
                      <a:pt x="9212" y="4447"/>
                    </a:cubicBezTo>
                    <a:cubicBezTo>
                      <a:pt x="8414" y="2964"/>
                      <a:pt x="7620" y="1483"/>
                      <a:pt x="6825" y="0"/>
                    </a:cubicBezTo>
                    <a:cubicBezTo>
                      <a:pt x="5872" y="597"/>
                      <a:pt x="4743" y="1388"/>
                      <a:pt x="3527" y="2429"/>
                    </a:cubicBezTo>
                    <a:cubicBezTo>
                      <a:pt x="2070" y="3674"/>
                      <a:pt x="894" y="4924"/>
                      <a:pt x="0" y="5975"/>
                    </a:cubicBez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26" name="Google Shape;626;p3"/>
              <p:cNvSpPr/>
              <p:nvPr/>
            </p:nvSpPr>
            <p:spPr>
              <a:xfrm>
                <a:off x="-93625" y="4943489"/>
                <a:ext cx="421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3098" fill="none" extrusionOk="0">
                    <a:moveTo>
                      <a:pt x="1" y="1"/>
                    </a:moveTo>
                    <a:lnTo>
                      <a:pt x="1684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27" name="Google Shape;627;p3"/>
              <p:cNvSpPr/>
              <p:nvPr/>
            </p:nvSpPr>
            <p:spPr>
              <a:xfrm>
                <a:off x="-74825" y="4921064"/>
                <a:ext cx="422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098" fill="none" extrusionOk="0">
                    <a:moveTo>
                      <a:pt x="1" y="0"/>
                    </a:moveTo>
                    <a:lnTo>
                      <a:pt x="1687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28" name="Google Shape;628;p3"/>
              <p:cNvSpPr/>
              <p:nvPr/>
            </p:nvSpPr>
            <p:spPr>
              <a:xfrm>
                <a:off x="20075" y="4844889"/>
                <a:ext cx="421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098" fill="none" extrusionOk="0">
                    <a:moveTo>
                      <a:pt x="0" y="0"/>
                    </a:moveTo>
                    <a:lnTo>
                      <a:pt x="1684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29" name="Google Shape;629;p3"/>
              <p:cNvSpPr/>
              <p:nvPr/>
            </p:nvSpPr>
            <p:spPr>
              <a:xfrm>
                <a:off x="-5150" y="4861914"/>
                <a:ext cx="4210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101" fill="none" extrusionOk="0">
                    <a:moveTo>
                      <a:pt x="0" y="0"/>
                    </a:moveTo>
                    <a:lnTo>
                      <a:pt x="1684" y="310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30" name="Google Shape;630;p3"/>
              <p:cNvSpPr/>
              <p:nvPr/>
            </p:nvSpPr>
            <p:spPr>
              <a:xfrm>
                <a:off x="-30300" y="4881114"/>
                <a:ext cx="421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101" fill="none" extrusionOk="0">
                    <a:moveTo>
                      <a:pt x="0" y="0"/>
                    </a:moveTo>
                    <a:lnTo>
                      <a:pt x="1685" y="3101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31" name="Google Shape;631;p3"/>
              <p:cNvSpPr/>
              <p:nvPr/>
            </p:nvSpPr>
            <p:spPr>
              <a:xfrm>
                <a:off x="-54325" y="4901039"/>
                <a:ext cx="421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098" fill="none" extrusionOk="0">
                    <a:moveTo>
                      <a:pt x="1" y="1"/>
                    </a:moveTo>
                    <a:lnTo>
                      <a:pt x="1686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632" name="Google Shape;632;p3"/>
            <p:cNvGrpSpPr/>
            <p:nvPr/>
          </p:nvGrpSpPr>
          <p:grpSpPr>
            <a:xfrm rot="7200044" flipH="1">
              <a:off x="7547271" y="4855828"/>
              <a:ext cx="295269" cy="219945"/>
              <a:chOff x="318975" y="5094014"/>
              <a:chExt cx="295275" cy="219950"/>
            </a:xfrm>
          </p:grpSpPr>
          <p:sp>
            <p:nvSpPr>
              <p:cNvPr id="633" name="Google Shape;633;p3"/>
              <p:cNvSpPr/>
              <p:nvPr/>
            </p:nvSpPr>
            <p:spPr>
              <a:xfrm>
                <a:off x="318975" y="5094014"/>
                <a:ext cx="295275" cy="219950"/>
              </a:xfrm>
              <a:custGeom>
                <a:avLst/>
                <a:gdLst/>
                <a:ahLst/>
                <a:cxnLst/>
                <a:rect l="l" t="t" r="r" b="b"/>
                <a:pathLst>
                  <a:path w="11811" h="8798" fill="none" extrusionOk="0">
                    <a:moveTo>
                      <a:pt x="11810" y="0"/>
                    </a:moveTo>
                    <a:lnTo>
                      <a:pt x="2938" y="8200"/>
                    </a:lnTo>
                    <a:lnTo>
                      <a:pt x="0" y="879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34" name="Google Shape;634;p3"/>
              <p:cNvSpPr/>
              <p:nvPr/>
            </p:nvSpPr>
            <p:spPr>
              <a:xfrm>
                <a:off x="371525" y="5133889"/>
                <a:ext cx="189000" cy="127375"/>
              </a:xfrm>
              <a:custGeom>
                <a:avLst/>
                <a:gdLst/>
                <a:ahLst/>
                <a:cxnLst/>
                <a:rect l="l" t="t" r="r" b="b"/>
                <a:pathLst>
                  <a:path w="7560" h="5095" fill="none" extrusionOk="0">
                    <a:moveTo>
                      <a:pt x="773" y="5094"/>
                    </a:moveTo>
                    <a:lnTo>
                      <a:pt x="0" y="3511"/>
                    </a:lnTo>
                    <a:lnTo>
                      <a:pt x="7559" y="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35" name="Google Shape;635;p3"/>
              <p:cNvSpPr/>
              <p:nvPr/>
            </p:nvSpPr>
            <p:spPr>
              <a:xfrm>
                <a:off x="411275" y="5102314"/>
                <a:ext cx="194525" cy="197600"/>
              </a:xfrm>
              <a:custGeom>
                <a:avLst/>
                <a:gdLst/>
                <a:ahLst/>
                <a:cxnLst/>
                <a:rect l="l" t="t" r="r" b="b"/>
                <a:pathLst>
                  <a:path w="7781" h="7904" fill="none" extrusionOk="0">
                    <a:moveTo>
                      <a:pt x="0" y="7216"/>
                    </a:moveTo>
                    <a:lnTo>
                      <a:pt x="311" y="7903"/>
                    </a:lnTo>
                    <a:lnTo>
                      <a:pt x="7780" y="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36" name="Google Shape;636;p3"/>
              <p:cNvSpPr/>
              <p:nvPr/>
            </p:nvSpPr>
            <p:spPr>
              <a:xfrm>
                <a:off x="419025" y="5094064"/>
                <a:ext cx="194825" cy="205850"/>
              </a:xfrm>
              <a:custGeom>
                <a:avLst/>
                <a:gdLst/>
                <a:ahLst/>
                <a:cxnLst/>
                <a:rect l="l" t="t" r="r" b="b"/>
                <a:pathLst>
                  <a:path w="7793" h="8234" fill="none" extrusionOk="0">
                    <a:moveTo>
                      <a:pt x="7792" y="0"/>
                    </a:moveTo>
                    <a:lnTo>
                      <a:pt x="1" y="8233"/>
                    </a:lnTo>
                    <a:lnTo>
                      <a:pt x="3190" y="707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637" name="Google Shape;637;p3"/>
            <p:cNvSpPr/>
            <p:nvPr/>
          </p:nvSpPr>
          <p:spPr>
            <a:xfrm rot="-7795245">
              <a:off x="7104962" y="4830522"/>
              <a:ext cx="153043" cy="166793"/>
            </a:xfrm>
            <a:custGeom>
              <a:avLst/>
              <a:gdLst/>
              <a:ahLst/>
              <a:cxnLst/>
              <a:rect l="l" t="t" r="r" b="b"/>
              <a:pathLst>
                <a:path w="6122" h="6672" fill="none" extrusionOk="0">
                  <a:moveTo>
                    <a:pt x="6122" y="962"/>
                  </a:moveTo>
                  <a:lnTo>
                    <a:pt x="4550" y="0"/>
                  </a:lnTo>
                  <a:lnTo>
                    <a:pt x="5996" y="3291"/>
                  </a:lnTo>
                  <a:lnTo>
                    <a:pt x="1" y="6671"/>
                  </a:lnTo>
                </a:path>
              </a:pathLst>
            </a:custGeom>
            <a:noFill/>
            <a:ln w="105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638" name="Google Shape;638;p3"/>
            <p:cNvGrpSpPr/>
            <p:nvPr/>
          </p:nvGrpSpPr>
          <p:grpSpPr>
            <a:xfrm>
              <a:off x="7486425" y="4825264"/>
              <a:ext cx="73475" cy="73575"/>
              <a:chOff x="281850" y="5028189"/>
              <a:chExt cx="73475" cy="73575"/>
            </a:xfrm>
          </p:grpSpPr>
          <p:sp>
            <p:nvSpPr>
              <p:cNvPr id="639" name="Google Shape;639;p3"/>
              <p:cNvSpPr/>
              <p:nvPr/>
            </p:nvSpPr>
            <p:spPr>
              <a:xfrm>
                <a:off x="318550" y="5028189"/>
                <a:ext cx="25" cy="735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943" fill="none" extrusionOk="0">
                    <a:moveTo>
                      <a:pt x="1" y="1"/>
                    </a:moveTo>
                    <a:lnTo>
                      <a:pt x="1" y="2942"/>
                    </a:lnTo>
                  </a:path>
                </a:pathLst>
              </a:custGeom>
              <a:noFill/>
              <a:ln w="1050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40" name="Google Shape;640;p3"/>
              <p:cNvSpPr/>
              <p:nvPr/>
            </p:nvSpPr>
            <p:spPr>
              <a:xfrm>
                <a:off x="281850" y="5064939"/>
                <a:ext cx="734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939" h="1" fill="none" extrusionOk="0">
                    <a:moveTo>
                      <a:pt x="2939" y="1"/>
                    </a:moveTo>
                    <a:lnTo>
                      <a:pt x="0" y="1"/>
                    </a:lnTo>
                  </a:path>
                </a:pathLst>
              </a:custGeom>
              <a:noFill/>
              <a:ln w="1050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641" name="Google Shape;641;p3"/>
            <p:cNvSpPr/>
            <p:nvPr/>
          </p:nvSpPr>
          <p:spPr>
            <a:xfrm>
              <a:off x="7760400" y="5071801"/>
              <a:ext cx="36750" cy="25"/>
            </a:xfrm>
            <a:custGeom>
              <a:avLst/>
              <a:gdLst/>
              <a:ahLst/>
              <a:cxnLst/>
              <a:rect l="l" t="t" r="r" b="b"/>
              <a:pathLst>
                <a:path w="1470" h="1" fill="none" extrusionOk="0">
                  <a:moveTo>
                    <a:pt x="1469" y="1"/>
                  </a:moveTo>
                  <a:lnTo>
                    <a:pt x="1" y="1"/>
                  </a:lnTo>
                </a:path>
              </a:pathLst>
            </a:custGeom>
            <a:noFill/>
            <a:ln w="105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2" name="Google Shape;642;p3"/>
            <p:cNvSpPr/>
            <p:nvPr/>
          </p:nvSpPr>
          <p:spPr>
            <a:xfrm>
              <a:off x="6858600" y="5089226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3" name="Google Shape;643;p3"/>
            <p:cNvSpPr/>
            <p:nvPr/>
          </p:nvSpPr>
          <p:spPr>
            <a:xfrm>
              <a:off x="7616750" y="5082739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4" name="Google Shape;644;p3"/>
            <p:cNvSpPr/>
            <p:nvPr/>
          </p:nvSpPr>
          <p:spPr>
            <a:xfrm>
              <a:off x="7311950" y="5006539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5" name="Google Shape;645;p3"/>
            <p:cNvSpPr/>
            <p:nvPr/>
          </p:nvSpPr>
          <p:spPr>
            <a:xfrm rot="-9960077">
              <a:off x="8148448" y="4836615"/>
              <a:ext cx="153050" cy="166800"/>
            </a:xfrm>
            <a:custGeom>
              <a:avLst/>
              <a:gdLst/>
              <a:ahLst/>
              <a:cxnLst/>
              <a:rect l="l" t="t" r="r" b="b"/>
              <a:pathLst>
                <a:path w="6122" h="6672" fill="none" extrusionOk="0">
                  <a:moveTo>
                    <a:pt x="6122" y="962"/>
                  </a:moveTo>
                  <a:lnTo>
                    <a:pt x="4550" y="0"/>
                  </a:lnTo>
                  <a:lnTo>
                    <a:pt x="5996" y="3291"/>
                  </a:lnTo>
                  <a:lnTo>
                    <a:pt x="1" y="6671"/>
                  </a:lnTo>
                </a:path>
              </a:pathLst>
            </a:custGeom>
            <a:noFill/>
            <a:ln w="105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646" name="Google Shape;646;p3"/>
            <p:cNvGrpSpPr/>
            <p:nvPr/>
          </p:nvGrpSpPr>
          <p:grpSpPr>
            <a:xfrm rot="7200044" flipH="1">
              <a:off x="8320121" y="4987153"/>
              <a:ext cx="295269" cy="219945"/>
              <a:chOff x="318975" y="5094014"/>
              <a:chExt cx="295275" cy="219950"/>
            </a:xfrm>
          </p:grpSpPr>
          <p:sp>
            <p:nvSpPr>
              <p:cNvPr id="647" name="Google Shape;647;p3"/>
              <p:cNvSpPr/>
              <p:nvPr/>
            </p:nvSpPr>
            <p:spPr>
              <a:xfrm>
                <a:off x="318975" y="5094014"/>
                <a:ext cx="295275" cy="219950"/>
              </a:xfrm>
              <a:custGeom>
                <a:avLst/>
                <a:gdLst/>
                <a:ahLst/>
                <a:cxnLst/>
                <a:rect l="l" t="t" r="r" b="b"/>
                <a:pathLst>
                  <a:path w="11811" h="8798" fill="none" extrusionOk="0">
                    <a:moveTo>
                      <a:pt x="11810" y="0"/>
                    </a:moveTo>
                    <a:lnTo>
                      <a:pt x="2938" y="8200"/>
                    </a:lnTo>
                    <a:lnTo>
                      <a:pt x="0" y="879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48" name="Google Shape;648;p3"/>
              <p:cNvSpPr/>
              <p:nvPr/>
            </p:nvSpPr>
            <p:spPr>
              <a:xfrm>
                <a:off x="371525" y="5133889"/>
                <a:ext cx="189000" cy="127375"/>
              </a:xfrm>
              <a:custGeom>
                <a:avLst/>
                <a:gdLst/>
                <a:ahLst/>
                <a:cxnLst/>
                <a:rect l="l" t="t" r="r" b="b"/>
                <a:pathLst>
                  <a:path w="7560" h="5095" fill="none" extrusionOk="0">
                    <a:moveTo>
                      <a:pt x="773" y="5094"/>
                    </a:moveTo>
                    <a:lnTo>
                      <a:pt x="0" y="3511"/>
                    </a:lnTo>
                    <a:lnTo>
                      <a:pt x="7559" y="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49" name="Google Shape;649;p3"/>
              <p:cNvSpPr/>
              <p:nvPr/>
            </p:nvSpPr>
            <p:spPr>
              <a:xfrm>
                <a:off x="411275" y="5102314"/>
                <a:ext cx="194525" cy="197600"/>
              </a:xfrm>
              <a:custGeom>
                <a:avLst/>
                <a:gdLst/>
                <a:ahLst/>
                <a:cxnLst/>
                <a:rect l="l" t="t" r="r" b="b"/>
                <a:pathLst>
                  <a:path w="7781" h="7904" fill="none" extrusionOk="0">
                    <a:moveTo>
                      <a:pt x="0" y="7216"/>
                    </a:moveTo>
                    <a:lnTo>
                      <a:pt x="311" y="7903"/>
                    </a:lnTo>
                    <a:lnTo>
                      <a:pt x="7780" y="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50" name="Google Shape;650;p3"/>
              <p:cNvSpPr/>
              <p:nvPr/>
            </p:nvSpPr>
            <p:spPr>
              <a:xfrm>
                <a:off x="419025" y="5094064"/>
                <a:ext cx="194825" cy="205850"/>
              </a:xfrm>
              <a:custGeom>
                <a:avLst/>
                <a:gdLst/>
                <a:ahLst/>
                <a:cxnLst/>
                <a:rect l="l" t="t" r="r" b="b"/>
                <a:pathLst>
                  <a:path w="7793" h="8234" fill="none" extrusionOk="0">
                    <a:moveTo>
                      <a:pt x="7792" y="0"/>
                    </a:moveTo>
                    <a:lnTo>
                      <a:pt x="1" y="8233"/>
                    </a:lnTo>
                    <a:lnTo>
                      <a:pt x="3190" y="707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651" name="Google Shape;651;p3"/>
            <p:cNvSpPr/>
            <p:nvPr/>
          </p:nvSpPr>
          <p:spPr>
            <a:xfrm>
              <a:off x="8245650" y="5025589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2" name="Google Shape;652;p3"/>
            <p:cNvSpPr/>
            <p:nvPr/>
          </p:nvSpPr>
          <p:spPr>
            <a:xfrm>
              <a:off x="4522313" y="4913014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653" name="Google Shape;653;p3"/>
            <p:cNvGrpSpPr/>
            <p:nvPr/>
          </p:nvGrpSpPr>
          <p:grpSpPr>
            <a:xfrm rot="5400000">
              <a:off x="8635167" y="4801701"/>
              <a:ext cx="230300" cy="257700"/>
              <a:chOff x="-126275" y="4801964"/>
              <a:chExt cx="230300" cy="257700"/>
            </a:xfrm>
          </p:grpSpPr>
          <p:sp>
            <p:nvSpPr>
              <p:cNvPr id="654" name="Google Shape;654;p3"/>
              <p:cNvSpPr/>
              <p:nvPr/>
            </p:nvSpPr>
            <p:spPr>
              <a:xfrm>
                <a:off x="-126275" y="4801964"/>
                <a:ext cx="230300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9212" h="10308" fill="none" extrusionOk="0">
                    <a:moveTo>
                      <a:pt x="0" y="5975"/>
                    </a:moveTo>
                    <a:lnTo>
                      <a:pt x="2374" y="10308"/>
                    </a:lnTo>
                    <a:cubicBezTo>
                      <a:pt x="3317" y="9339"/>
                      <a:pt x="4404" y="8296"/>
                      <a:pt x="5633" y="7238"/>
                    </a:cubicBezTo>
                    <a:cubicBezTo>
                      <a:pt x="6917" y="6132"/>
                      <a:pt x="8126" y="5211"/>
                      <a:pt x="9212" y="4447"/>
                    </a:cubicBezTo>
                    <a:cubicBezTo>
                      <a:pt x="8414" y="2964"/>
                      <a:pt x="7620" y="1483"/>
                      <a:pt x="6825" y="0"/>
                    </a:cubicBezTo>
                    <a:cubicBezTo>
                      <a:pt x="5872" y="597"/>
                      <a:pt x="4743" y="1388"/>
                      <a:pt x="3527" y="2429"/>
                    </a:cubicBezTo>
                    <a:cubicBezTo>
                      <a:pt x="2070" y="3674"/>
                      <a:pt x="894" y="4924"/>
                      <a:pt x="0" y="5975"/>
                    </a:cubicBez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55" name="Google Shape;655;p3"/>
              <p:cNvSpPr/>
              <p:nvPr/>
            </p:nvSpPr>
            <p:spPr>
              <a:xfrm>
                <a:off x="-93625" y="4943489"/>
                <a:ext cx="421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3098" fill="none" extrusionOk="0">
                    <a:moveTo>
                      <a:pt x="1" y="1"/>
                    </a:moveTo>
                    <a:lnTo>
                      <a:pt x="1684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56" name="Google Shape;656;p3"/>
              <p:cNvSpPr/>
              <p:nvPr/>
            </p:nvSpPr>
            <p:spPr>
              <a:xfrm>
                <a:off x="-74825" y="4921064"/>
                <a:ext cx="422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098" fill="none" extrusionOk="0">
                    <a:moveTo>
                      <a:pt x="1" y="0"/>
                    </a:moveTo>
                    <a:lnTo>
                      <a:pt x="1687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57" name="Google Shape;657;p3"/>
              <p:cNvSpPr/>
              <p:nvPr/>
            </p:nvSpPr>
            <p:spPr>
              <a:xfrm>
                <a:off x="20075" y="4844889"/>
                <a:ext cx="421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098" fill="none" extrusionOk="0">
                    <a:moveTo>
                      <a:pt x="0" y="0"/>
                    </a:moveTo>
                    <a:lnTo>
                      <a:pt x="1684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58" name="Google Shape;658;p3"/>
              <p:cNvSpPr/>
              <p:nvPr/>
            </p:nvSpPr>
            <p:spPr>
              <a:xfrm>
                <a:off x="-5150" y="4861914"/>
                <a:ext cx="4210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101" fill="none" extrusionOk="0">
                    <a:moveTo>
                      <a:pt x="0" y="0"/>
                    </a:moveTo>
                    <a:lnTo>
                      <a:pt x="1684" y="310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59" name="Google Shape;659;p3"/>
              <p:cNvSpPr/>
              <p:nvPr/>
            </p:nvSpPr>
            <p:spPr>
              <a:xfrm>
                <a:off x="-30300" y="4881114"/>
                <a:ext cx="421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101" fill="none" extrusionOk="0">
                    <a:moveTo>
                      <a:pt x="0" y="0"/>
                    </a:moveTo>
                    <a:lnTo>
                      <a:pt x="1685" y="3101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60" name="Google Shape;660;p3"/>
              <p:cNvSpPr/>
              <p:nvPr/>
            </p:nvSpPr>
            <p:spPr>
              <a:xfrm>
                <a:off x="-54325" y="4901039"/>
                <a:ext cx="421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098" fill="none" extrusionOk="0">
                    <a:moveTo>
                      <a:pt x="1" y="1"/>
                    </a:moveTo>
                    <a:lnTo>
                      <a:pt x="1686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661" name="Google Shape;661;p3"/>
            <p:cNvGrpSpPr/>
            <p:nvPr/>
          </p:nvGrpSpPr>
          <p:grpSpPr>
            <a:xfrm rot="10800000" flipH="1">
              <a:off x="8991900" y="4979351"/>
              <a:ext cx="230300" cy="257700"/>
              <a:chOff x="-126275" y="4801964"/>
              <a:chExt cx="230300" cy="257700"/>
            </a:xfrm>
          </p:grpSpPr>
          <p:sp>
            <p:nvSpPr>
              <p:cNvPr id="662" name="Google Shape;662;p3"/>
              <p:cNvSpPr/>
              <p:nvPr/>
            </p:nvSpPr>
            <p:spPr>
              <a:xfrm>
                <a:off x="-126275" y="4801964"/>
                <a:ext cx="230300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9212" h="10308" fill="none" extrusionOk="0">
                    <a:moveTo>
                      <a:pt x="0" y="5975"/>
                    </a:moveTo>
                    <a:lnTo>
                      <a:pt x="2374" y="10308"/>
                    </a:lnTo>
                    <a:cubicBezTo>
                      <a:pt x="3317" y="9339"/>
                      <a:pt x="4404" y="8296"/>
                      <a:pt x="5633" y="7238"/>
                    </a:cubicBezTo>
                    <a:cubicBezTo>
                      <a:pt x="6917" y="6132"/>
                      <a:pt x="8126" y="5211"/>
                      <a:pt x="9212" y="4447"/>
                    </a:cubicBezTo>
                    <a:cubicBezTo>
                      <a:pt x="8414" y="2964"/>
                      <a:pt x="7620" y="1483"/>
                      <a:pt x="6825" y="0"/>
                    </a:cubicBezTo>
                    <a:cubicBezTo>
                      <a:pt x="5872" y="597"/>
                      <a:pt x="4743" y="1388"/>
                      <a:pt x="3527" y="2429"/>
                    </a:cubicBezTo>
                    <a:cubicBezTo>
                      <a:pt x="2070" y="3674"/>
                      <a:pt x="894" y="4924"/>
                      <a:pt x="0" y="5975"/>
                    </a:cubicBez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63" name="Google Shape;663;p3"/>
              <p:cNvSpPr/>
              <p:nvPr/>
            </p:nvSpPr>
            <p:spPr>
              <a:xfrm>
                <a:off x="-93625" y="4943489"/>
                <a:ext cx="421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3098" fill="none" extrusionOk="0">
                    <a:moveTo>
                      <a:pt x="1" y="1"/>
                    </a:moveTo>
                    <a:lnTo>
                      <a:pt x="1684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64" name="Google Shape;664;p3"/>
              <p:cNvSpPr/>
              <p:nvPr/>
            </p:nvSpPr>
            <p:spPr>
              <a:xfrm>
                <a:off x="-74825" y="4921064"/>
                <a:ext cx="422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098" fill="none" extrusionOk="0">
                    <a:moveTo>
                      <a:pt x="1" y="0"/>
                    </a:moveTo>
                    <a:lnTo>
                      <a:pt x="1687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65" name="Google Shape;665;p3"/>
              <p:cNvSpPr/>
              <p:nvPr/>
            </p:nvSpPr>
            <p:spPr>
              <a:xfrm>
                <a:off x="20075" y="4844889"/>
                <a:ext cx="421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098" fill="none" extrusionOk="0">
                    <a:moveTo>
                      <a:pt x="0" y="0"/>
                    </a:moveTo>
                    <a:lnTo>
                      <a:pt x="1684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66" name="Google Shape;666;p3"/>
              <p:cNvSpPr/>
              <p:nvPr/>
            </p:nvSpPr>
            <p:spPr>
              <a:xfrm>
                <a:off x="-5150" y="4861914"/>
                <a:ext cx="4210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101" fill="none" extrusionOk="0">
                    <a:moveTo>
                      <a:pt x="0" y="0"/>
                    </a:moveTo>
                    <a:lnTo>
                      <a:pt x="1684" y="310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67" name="Google Shape;667;p3"/>
              <p:cNvSpPr/>
              <p:nvPr/>
            </p:nvSpPr>
            <p:spPr>
              <a:xfrm>
                <a:off x="-30300" y="4881114"/>
                <a:ext cx="421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101" fill="none" extrusionOk="0">
                    <a:moveTo>
                      <a:pt x="0" y="0"/>
                    </a:moveTo>
                    <a:lnTo>
                      <a:pt x="1685" y="3101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68" name="Google Shape;668;p3"/>
              <p:cNvSpPr/>
              <p:nvPr/>
            </p:nvSpPr>
            <p:spPr>
              <a:xfrm>
                <a:off x="-54325" y="4901039"/>
                <a:ext cx="421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098" fill="none" extrusionOk="0">
                    <a:moveTo>
                      <a:pt x="1" y="1"/>
                    </a:moveTo>
                    <a:lnTo>
                      <a:pt x="1686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669" name="Google Shape;669;p3"/>
            <p:cNvSpPr/>
            <p:nvPr/>
          </p:nvSpPr>
          <p:spPr>
            <a:xfrm rot="-7795245">
              <a:off x="8996437" y="4830522"/>
              <a:ext cx="153043" cy="166793"/>
            </a:xfrm>
            <a:custGeom>
              <a:avLst/>
              <a:gdLst/>
              <a:ahLst/>
              <a:cxnLst/>
              <a:rect l="l" t="t" r="r" b="b"/>
              <a:pathLst>
                <a:path w="6122" h="6672" fill="none" extrusionOk="0">
                  <a:moveTo>
                    <a:pt x="6122" y="962"/>
                  </a:moveTo>
                  <a:lnTo>
                    <a:pt x="4550" y="0"/>
                  </a:lnTo>
                  <a:lnTo>
                    <a:pt x="5996" y="3291"/>
                  </a:lnTo>
                  <a:lnTo>
                    <a:pt x="1" y="6671"/>
                  </a:lnTo>
                </a:path>
              </a:pathLst>
            </a:custGeom>
            <a:noFill/>
            <a:ln w="105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0" name="Google Shape;670;p3"/>
            <p:cNvSpPr/>
            <p:nvPr/>
          </p:nvSpPr>
          <p:spPr>
            <a:xfrm>
              <a:off x="8750075" y="5089226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1" name="Google Shape;671;p3"/>
            <p:cNvSpPr/>
            <p:nvPr/>
          </p:nvSpPr>
          <p:spPr>
            <a:xfrm>
              <a:off x="8441425" y="4930339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9730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1"/>
        </a:solidFill>
        <a:effectLst/>
      </p:bgPr>
    </p:bg>
    <p:spTree>
      <p:nvGrpSpPr>
        <p:cNvPr id="1" name="Shape 1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2" name="Google Shape;1442;p8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2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3" name="Google Shape;1443;p8"/>
          <p:cNvSpPr txBox="1">
            <a:spLocks noGrp="1"/>
          </p:cNvSpPr>
          <p:nvPr>
            <p:ph type="title"/>
          </p:nvPr>
        </p:nvSpPr>
        <p:spPr>
          <a:xfrm>
            <a:off x="2064550" y="707025"/>
            <a:ext cx="6359700" cy="2529300"/>
          </a:xfrm>
          <a:prstGeom prst="rect">
            <a:avLst/>
          </a:prstGeom>
        </p:spPr>
        <p:txBody>
          <a:bodyPr spcFirstLastPara="1" wrap="square" lIns="91387" tIns="91387" rIns="91387" bIns="91387" anchor="ctr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4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444" name="Google Shape;1444;p8"/>
          <p:cNvSpPr/>
          <p:nvPr/>
        </p:nvSpPr>
        <p:spPr>
          <a:xfrm>
            <a:off x="-75" y="4777800"/>
            <a:ext cx="9144000" cy="365700"/>
          </a:xfrm>
          <a:prstGeom prst="rect">
            <a:avLst/>
          </a:prstGeom>
          <a:solidFill>
            <a:srgbClr val="191919">
              <a:alpha val="30950"/>
            </a:srgbClr>
          </a:solidFill>
          <a:ln>
            <a:noFill/>
          </a:ln>
        </p:spPr>
        <p:txBody>
          <a:bodyPr spcFirstLastPara="1" wrap="square" lIns="91387" tIns="91387" rIns="91387" bIns="91387" anchor="ctr" anchorCtr="0">
            <a:noAutofit/>
          </a:bodyPr>
          <a:lstStyle/>
          <a:p>
            <a:endParaRPr/>
          </a:p>
        </p:txBody>
      </p:sp>
      <p:grpSp>
        <p:nvGrpSpPr>
          <p:cNvPr id="1445" name="Google Shape;1445;p8"/>
          <p:cNvGrpSpPr/>
          <p:nvPr/>
        </p:nvGrpSpPr>
        <p:grpSpPr>
          <a:xfrm>
            <a:off x="-48075" y="4782960"/>
            <a:ext cx="9270275" cy="497008"/>
            <a:chOff x="-48075" y="4782959"/>
            <a:chExt cx="9270275" cy="497008"/>
          </a:xfrm>
        </p:grpSpPr>
        <p:grpSp>
          <p:nvGrpSpPr>
            <p:cNvPr id="1446" name="Google Shape;1446;p8"/>
            <p:cNvGrpSpPr/>
            <p:nvPr/>
          </p:nvGrpSpPr>
          <p:grpSpPr>
            <a:xfrm rot="-7200044">
              <a:off x="439048" y="4981287"/>
              <a:ext cx="295269" cy="219945"/>
              <a:chOff x="318975" y="5094014"/>
              <a:chExt cx="295275" cy="219950"/>
            </a:xfrm>
          </p:grpSpPr>
          <p:sp>
            <p:nvSpPr>
              <p:cNvPr id="1447" name="Google Shape;1447;p8"/>
              <p:cNvSpPr/>
              <p:nvPr/>
            </p:nvSpPr>
            <p:spPr>
              <a:xfrm>
                <a:off x="318975" y="5094014"/>
                <a:ext cx="295275" cy="219950"/>
              </a:xfrm>
              <a:custGeom>
                <a:avLst/>
                <a:gdLst/>
                <a:ahLst/>
                <a:cxnLst/>
                <a:rect l="l" t="t" r="r" b="b"/>
                <a:pathLst>
                  <a:path w="11811" h="8798" fill="none" extrusionOk="0">
                    <a:moveTo>
                      <a:pt x="11810" y="0"/>
                    </a:moveTo>
                    <a:lnTo>
                      <a:pt x="2938" y="8200"/>
                    </a:lnTo>
                    <a:lnTo>
                      <a:pt x="0" y="879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48" name="Google Shape;1448;p8"/>
              <p:cNvSpPr/>
              <p:nvPr/>
            </p:nvSpPr>
            <p:spPr>
              <a:xfrm>
                <a:off x="371525" y="5133889"/>
                <a:ext cx="189000" cy="127375"/>
              </a:xfrm>
              <a:custGeom>
                <a:avLst/>
                <a:gdLst/>
                <a:ahLst/>
                <a:cxnLst/>
                <a:rect l="l" t="t" r="r" b="b"/>
                <a:pathLst>
                  <a:path w="7560" h="5095" fill="none" extrusionOk="0">
                    <a:moveTo>
                      <a:pt x="773" y="5094"/>
                    </a:moveTo>
                    <a:lnTo>
                      <a:pt x="0" y="3511"/>
                    </a:lnTo>
                    <a:lnTo>
                      <a:pt x="7559" y="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49" name="Google Shape;1449;p8"/>
              <p:cNvSpPr/>
              <p:nvPr/>
            </p:nvSpPr>
            <p:spPr>
              <a:xfrm>
                <a:off x="411275" y="5102314"/>
                <a:ext cx="194525" cy="197600"/>
              </a:xfrm>
              <a:custGeom>
                <a:avLst/>
                <a:gdLst/>
                <a:ahLst/>
                <a:cxnLst/>
                <a:rect l="l" t="t" r="r" b="b"/>
                <a:pathLst>
                  <a:path w="7781" h="7904" fill="none" extrusionOk="0">
                    <a:moveTo>
                      <a:pt x="0" y="7216"/>
                    </a:moveTo>
                    <a:lnTo>
                      <a:pt x="311" y="7903"/>
                    </a:lnTo>
                    <a:lnTo>
                      <a:pt x="7780" y="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50" name="Google Shape;1450;p8"/>
              <p:cNvSpPr/>
              <p:nvPr/>
            </p:nvSpPr>
            <p:spPr>
              <a:xfrm>
                <a:off x="419025" y="5094064"/>
                <a:ext cx="194825" cy="205850"/>
              </a:xfrm>
              <a:custGeom>
                <a:avLst/>
                <a:gdLst/>
                <a:ahLst/>
                <a:cxnLst/>
                <a:rect l="l" t="t" r="r" b="b"/>
                <a:pathLst>
                  <a:path w="7793" h="8234" fill="none" extrusionOk="0">
                    <a:moveTo>
                      <a:pt x="7792" y="0"/>
                    </a:moveTo>
                    <a:lnTo>
                      <a:pt x="1" y="8233"/>
                    </a:lnTo>
                    <a:lnTo>
                      <a:pt x="3190" y="707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451" name="Google Shape;1451;p8"/>
            <p:cNvGrpSpPr/>
            <p:nvPr/>
          </p:nvGrpSpPr>
          <p:grpSpPr>
            <a:xfrm>
              <a:off x="-48075" y="4801701"/>
              <a:ext cx="230300" cy="257700"/>
              <a:chOff x="-126275" y="4801964"/>
              <a:chExt cx="230300" cy="257700"/>
            </a:xfrm>
          </p:grpSpPr>
          <p:sp>
            <p:nvSpPr>
              <p:cNvPr id="1452" name="Google Shape;1452;p8"/>
              <p:cNvSpPr/>
              <p:nvPr/>
            </p:nvSpPr>
            <p:spPr>
              <a:xfrm>
                <a:off x="-126275" y="4801964"/>
                <a:ext cx="230300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9212" h="10308" fill="none" extrusionOk="0">
                    <a:moveTo>
                      <a:pt x="0" y="5975"/>
                    </a:moveTo>
                    <a:lnTo>
                      <a:pt x="2374" y="10308"/>
                    </a:lnTo>
                    <a:cubicBezTo>
                      <a:pt x="3317" y="9339"/>
                      <a:pt x="4404" y="8296"/>
                      <a:pt x="5633" y="7238"/>
                    </a:cubicBezTo>
                    <a:cubicBezTo>
                      <a:pt x="6917" y="6132"/>
                      <a:pt x="8126" y="5211"/>
                      <a:pt x="9212" y="4447"/>
                    </a:cubicBezTo>
                    <a:cubicBezTo>
                      <a:pt x="8414" y="2964"/>
                      <a:pt x="7620" y="1483"/>
                      <a:pt x="6825" y="0"/>
                    </a:cubicBezTo>
                    <a:cubicBezTo>
                      <a:pt x="5872" y="597"/>
                      <a:pt x="4743" y="1388"/>
                      <a:pt x="3527" y="2429"/>
                    </a:cubicBezTo>
                    <a:cubicBezTo>
                      <a:pt x="2070" y="3674"/>
                      <a:pt x="894" y="4924"/>
                      <a:pt x="0" y="5975"/>
                    </a:cubicBez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53" name="Google Shape;1453;p8"/>
              <p:cNvSpPr/>
              <p:nvPr/>
            </p:nvSpPr>
            <p:spPr>
              <a:xfrm>
                <a:off x="-93625" y="4943489"/>
                <a:ext cx="421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3098" fill="none" extrusionOk="0">
                    <a:moveTo>
                      <a:pt x="1" y="1"/>
                    </a:moveTo>
                    <a:lnTo>
                      <a:pt x="1684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54" name="Google Shape;1454;p8"/>
              <p:cNvSpPr/>
              <p:nvPr/>
            </p:nvSpPr>
            <p:spPr>
              <a:xfrm>
                <a:off x="-74825" y="4921064"/>
                <a:ext cx="422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098" fill="none" extrusionOk="0">
                    <a:moveTo>
                      <a:pt x="1" y="0"/>
                    </a:moveTo>
                    <a:lnTo>
                      <a:pt x="1687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55" name="Google Shape;1455;p8"/>
              <p:cNvSpPr/>
              <p:nvPr/>
            </p:nvSpPr>
            <p:spPr>
              <a:xfrm>
                <a:off x="20075" y="4844889"/>
                <a:ext cx="421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098" fill="none" extrusionOk="0">
                    <a:moveTo>
                      <a:pt x="0" y="0"/>
                    </a:moveTo>
                    <a:lnTo>
                      <a:pt x="1684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56" name="Google Shape;1456;p8"/>
              <p:cNvSpPr/>
              <p:nvPr/>
            </p:nvSpPr>
            <p:spPr>
              <a:xfrm>
                <a:off x="-5150" y="4861914"/>
                <a:ext cx="4210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101" fill="none" extrusionOk="0">
                    <a:moveTo>
                      <a:pt x="0" y="0"/>
                    </a:moveTo>
                    <a:lnTo>
                      <a:pt x="1684" y="310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57" name="Google Shape;1457;p8"/>
              <p:cNvSpPr/>
              <p:nvPr/>
            </p:nvSpPr>
            <p:spPr>
              <a:xfrm>
                <a:off x="-30300" y="4881114"/>
                <a:ext cx="421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101" fill="none" extrusionOk="0">
                    <a:moveTo>
                      <a:pt x="0" y="0"/>
                    </a:moveTo>
                    <a:lnTo>
                      <a:pt x="1685" y="3101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58" name="Google Shape;1458;p8"/>
              <p:cNvSpPr/>
              <p:nvPr/>
            </p:nvSpPr>
            <p:spPr>
              <a:xfrm>
                <a:off x="-54325" y="4901039"/>
                <a:ext cx="421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098" fill="none" extrusionOk="0">
                    <a:moveTo>
                      <a:pt x="1" y="1"/>
                    </a:moveTo>
                    <a:lnTo>
                      <a:pt x="1686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459" name="Google Shape;1459;p8"/>
            <p:cNvGrpSpPr/>
            <p:nvPr/>
          </p:nvGrpSpPr>
          <p:grpSpPr>
            <a:xfrm>
              <a:off x="336675" y="5042214"/>
              <a:ext cx="73475" cy="73575"/>
              <a:chOff x="281850" y="5028189"/>
              <a:chExt cx="73475" cy="73575"/>
            </a:xfrm>
          </p:grpSpPr>
          <p:sp>
            <p:nvSpPr>
              <p:cNvPr id="1460" name="Google Shape;1460;p8"/>
              <p:cNvSpPr/>
              <p:nvPr/>
            </p:nvSpPr>
            <p:spPr>
              <a:xfrm>
                <a:off x="318550" y="5028189"/>
                <a:ext cx="25" cy="735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943" fill="none" extrusionOk="0">
                    <a:moveTo>
                      <a:pt x="1" y="1"/>
                    </a:moveTo>
                    <a:lnTo>
                      <a:pt x="1" y="2942"/>
                    </a:lnTo>
                  </a:path>
                </a:pathLst>
              </a:custGeom>
              <a:noFill/>
              <a:ln w="1050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61" name="Google Shape;1461;p8"/>
              <p:cNvSpPr/>
              <p:nvPr/>
            </p:nvSpPr>
            <p:spPr>
              <a:xfrm>
                <a:off x="281850" y="5064939"/>
                <a:ext cx="734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939" h="1" fill="none" extrusionOk="0">
                    <a:moveTo>
                      <a:pt x="2939" y="1"/>
                    </a:moveTo>
                    <a:lnTo>
                      <a:pt x="0" y="1"/>
                    </a:lnTo>
                  </a:path>
                </a:pathLst>
              </a:custGeom>
              <a:noFill/>
              <a:ln w="1050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1462" name="Google Shape;1462;p8"/>
            <p:cNvSpPr/>
            <p:nvPr/>
          </p:nvSpPr>
          <p:spPr>
            <a:xfrm rot="-9900040">
              <a:off x="252828" y="4858445"/>
              <a:ext cx="153045" cy="166795"/>
            </a:xfrm>
            <a:custGeom>
              <a:avLst/>
              <a:gdLst/>
              <a:ahLst/>
              <a:cxnLst/>
              <a:rect l="l" t="t" r="r" b="b"/>
              <a:pathLst>
                <a:path w="6122" h="6672" fill="none" extrusionOk="0">
                  <a:moveTo>
                    <a:pt x="6122" y="962"/>
                  </a:moveTo>
                  <a:lnTo>
                    <a:pt x="4550" y="0"/>
                  </a:lnTo>
                  <a:lnTo>
                    <a:pt x="5996" y="3291"/>
                  </a:lnTo>
                  <a:lnTo>
                    <a:pt x="1" y="6671"/>
                  </a:lnTo>
                </a:path>
              </a:pathLst>
            </a:custGeom>
            <a:noFill/>
            <a:ln w="105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3" name="Google Shape;1463;p8"/>
            <p:cNvSpPr/>
            <p:nvPr/>
          </p:nvSpPr>
          <p:spPr>
            <a:xfrm>
              <a:off x="587950" y="4891426"/>
              <a:ext cx="36750" cy="25"/>
            </a:xfrm>
            <a:custGeom>
              <a:avLst/>
              <a:gdLst/>
              <a:ahLst/>
              <a:cxnLst/>
              <a:rect l="l" t="t" r="r" b="b"/>
              <a:pathLst>
                <a:path w="1470" h="1" fill="none" extrusionOk="0">
                  <a:moveTo>
                    <a:pt x="1469" y="1"/>
                  </a:moveTo>
                  <a:lnTo>
                    <a:pt x="1" y="1"/>
                  </a:lnTo>
                </a:path>
              </a:pathLst>
            </a:custGeom>
            <a:noFill/>
            <a:ln w="105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4" name="Google Shape;1464;p8"/>
            <p:cNvSpPr/>
            <p:nvPr/>
          </p:nvSpPr>
          <p:spPr>
            <a:xfrm>
              <a:off x="121550" y="5050351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5" name="Google Shape;1465;p8"/>
            <p:cNvSpPr/>
            <p:nvPr/>
          </p:nvSpPr>
          <p:spPr>
            <a:xfrm>
              <a:off x="508538" y="4957901"/>
              <a:ext cx="15800" cy="15775"/>
            </a:xfrm>
            <a:custGeom>
              <a:avLst/>
              <a:gdLst/>
              <a:ahLst/>
              <a:cxnLst/>
              <a:rect l="l" t="t" r="r" b="b"/>
              <a:pathLst>
                <a:path w="632" h="631" extrusionOk="0">
                  <a:moveTo>
                    <a:pt x="316" y="0"/>
                  </a:moveTo>
                  <a:cubicBezTo>
                    <a:pt x="143" y="0"/>
                    <a:pt x="1" y="141"/>
                    <a:pt x="1" y="315"/>
                  </a:cubicBezTo>
                  <a:cubicBezTo>
                    <a:pt x="1" y="490"/>
                    <a:pt x="143" y="631"/>
                    <a:pt x="316" y="631"/>
                  </a:cubicBezTo>
                  <a:cubicBezTo>
                    <a:pt x="491" y="631"/>
                    <a:pt x="632" y="490"/>
                    <a:pt x="632" y="315"/>
                  </a:cubicBezTo>
                  <a:cubicBezTo>
                    <a:pt x="632" y="141"/>
                    <a:pt x="491" y="0"/>
                    <a:pt x="31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1466" name="Google Shape;1466;p8"/>
            <p:cNvGrpSpPr/>
            <p:nvPr/>
          </p:nvGrpSpPr>
          <p:grpSpPr>
            <a:xfrm rot="5400000">
              <a:off x="719117" y="4801701"/>
              <a:ext cx="230300" cy="257700"/>
              <a:chOff x="-126275" y="4801964"/>
              <a:chExt cx="230300" cy="257700"/>
            </a:xfrm>
          </p:grpSpPr>
          <p:sp>
            <p:nvSpPr>
              <p:cNvPr id="1467" name="Google Shape;1467;p8"/>
              <p:cNvSpPr/>
              <p:nvPr/>
            </p:nvSpPr>
            <p:spPr>
              <a:xfrm>
                <a:off x="-126275" y="4801964"/>
                <a:ext cx="230300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9212" h="10308" fill="none" extrusionOk="0">
                    <a:moveTo>
                      <a:pt x="0" y="5975"/>
                    </a:moveTo>
                    <a:lnTo>
                      <a:pt x="2374" y="10308"/>
                    </a:lnTo>
                    <a:cubicBezTo>
                      <a:pt x="3317" y="9339"/>
                      <a:pt x="4404" y="8296"/>
                      <a:pt x="5633" y="7238"/>
                    </a:cubicBezTo>
                    <a:cubicBezTo>
                      <a:pt x="6917" y="6132"/>
                      <a:pt x="8126" y="5211"/>
                      <a:pt x="9212" y="4447"/>
                    </a:cubicBezTo>
                    <a:cubicBezTo>
                      <a:pt x="8414" y="2964"/>
                      <a:pt x="7620" y="1483"/>
                      <a:pt x="6825" y="0"/>
                    </a:cubicBezTo>
                    <a:cubicBezTo>
                      <a:pt x="5872" y="597"/>
                      <a:pt x="4743" y="1388"/>
                      <a:pt x="3527" y="2429"/>
                    </a:cubicBezTo>
                    <a:cubicBezTo>
                      <a:pt x="2070" y="3674"/>
                      <a:pt x="894" y="4924"/>
                      <a:pt x="0" y="5975"/>
                    </a:cubicBez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68" name="Google Shape;1468;p8"/>
              <p:cNvSpPr/>
              <p:nvPr/>
            </p:nvSpPr>
            <p:spPr>
              <a:xfrm>
                <a:off x="-93625" y="4943489"/>
                <a:ext cx="421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3098" fill="none" extrusionOk="0">
                    <a:moveTo>
                      <a:pt x="1" y="1"/>
                    </a:moveTo>
                    <a:lnTo>
                      <a:pt x="1684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69" name="Google Shape;1469;p8"/>
              <p:cNvSpPr/>
              <p:nvPr/>
            </p:nvSpPr>
            <p:spPr>
              <a:xfrm>
                <a:off x="-74825" y="4921064"/>
                <a:ext cx="422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098" fill="none" extrusionOk="0">
                    <a:moveTo>
                      <a:pt x="1" y="0"/>
                    </a:moveTo>
                    <a:lnTo>
                      <a:pt x="1687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70" name="Google Shape;1470;p8"/>
              <p:cNvSpPr/>
              <p:nvPr/>
            </p:nvSpPr>
            <p:spPr>
              <a:xfrm>
                <a:off x="20075" y="4844889"/>
                <a:ext cx="421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098" fill="none" extrusionOk="0">
                    <a:moveTo>
                      <a:pt x="0" y="0"/>
                    </a:moveTo>
                    <a:lnTo>
                      <a:pt x="1684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71" name="Google Shape;1471;p8"/>
              <p:cNvSpPr/>
              <p:nvPr/>
            </p:nvSpPr>
            <p:spPr>
              <a:xfrm>
                <a:off x="-5150" y="4861914"/>
                <a:ext cx="4210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101" fill="none" extrusionOk="0">
                    <a:moveTo>
                      <a:pt x="0" y="0"/>
                    </a:moveTo>
                    <a:lnTo>
                      <a:pt x="1684" y="310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72" name="Google Shape;1472;p8"/>
              <p:cNvSpPr/>
              <p:nvPr/>
            </p:nvSpPr>
            <p:spPr>
              <a:xfrm>
                <a:off x="-30300" y="4881114"/>
                <a:ext cx="421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101" fill="none" extrusionOk="0">
                    <a:moveTo>
                      <a:pt x="0" y="0"/>
                    </a:moveTo>
                    <a:lnTo>
                      <a:pt x="1685" y="3101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73" name="Google Shape;1473;p8"/>
              <p:cNvSpPr/>
              <p:nvPr/>
            </p:nvSpPr>
            <p:spPr>
              <a:xfrm>
                <a:off x="-54325" y="4901039"/>
                <a:ext cx="421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098" fill="none" extrusionOk="0">
                    <a:moveTo>
                      <a:pt x="1" y="1"/>
                    </a:moveTo>
                    <a:lnTo>
                      <a:pt x="1686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474" name="Google Shape;1474;p8"/>
            <p:cNvGrpSpPr/>
            <p:nvPr/>
          </p:nvGrpSpPr>
          <p:grpSpPr>
            <a:xfrm rot="10800000" flipH="1">
              <a:off x="1075850" y="4979351"/>
              <a:ext cx="230300" cy="257700"/>
              <a:chOff x="-126275" y="4801964"/>
              <a:chExt cx="230300" cy="257700"/>
            </a:xfrm>
          </p:grpSpPr>
          <p:sp>
            <p:nvSpPr>
              <p:cNvPr id="1475" name="Google Shape;1475;p8"/>
              <p:cNvSpPr/>
              <p:nvPr/>
            </p:nvSpPr>
            <p:spPr>
              <a:xfrm>
                <a:off x="-126275" y="4801964"/>
                <a:ext cx="230300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9212" h="10308" fill="none" extrusionOk="0">
                    <a:moveTo>
                      <a:pt x="0" y="5975"/>
                    </a:moveTo>
                    <a:lnTo>
                      <a:pt x="2374" y="10308"/>
                    </a:lnTo>
                    <a:cubicBezTo>
                      <a:pt x="3317" y="9339"/>
                      <a:pt x="4404" y="8296"/>
                      <a:pt x="5633" y="7238"/>
                    </a:cubicBezTo>
                    <a:cubicBezTo>
                      <a:pt x="6917" y="6132"/>
                      <a:pt x="8126" y="5211"/>
                      <a:pt x="9212" y="4447"/>
                    </a:cubicBezTo>
                    <a:cubicBezTo>
                      <a:pt x="8414" y="2964"/>
                      <a:pt x="7620" y="1483"/>
                      <a:pt x="6825" y="0"/>
                    </a:cubicBezTo>
                    <a:cubicBezTo>
                      <a:pt x="5872" y="597"/>
                      <a:pt x="4743" y="1388"/>
                      <a:pt x="3527" y="2429"/>
                    </a:cubicBezTo>
                    <a:cubicBezTo>
                      <a:pt x="2070" y="3674"/>
                      <a:pt x="894" y="4924"/>
                      <a:pt x="0" y="5975"/>
                    </a:cubicBez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76" name="Google Shape;1476;p8"/>
              <p:cNvSpPr/>
              <p:nvPr/>
            </p:nvSpPr>
            <p:spPr>
              <a:xfrm>
                <a:off x="-93625" y="4943489"/>
                <a:ext cx="421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3098" fill="none" extrusionOk="0">
                    <a:moveTo>
                      <a:pt x="1" y="1"/>
                    </a:moveTo>
                    <a:lnTo>
                      <a:pt x="1684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77" name="Google Shape;1477;p8"/>
              <p:cNvSpPr/>
              <p:nvPr/>
            </p:nvSpPr>
            <p:spPr>
              <a:xfrm>
                <a:off x="-74825" y="4921064"/>
                <a:ext cx="422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098" fill="none" extrusionOk="0">
                    <a:moveTo>
                      <a:pt x="1" y="0"/>
                    </a:moveTo>
                    <a:lnTo>
                      <a:pt x="1687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78" name="Google Shape;1478;p8"/>
              <p:cNvSpPr/>
              <p:nvPr/>
            </p:nvSpPr>
            <p:spPr>
              <a:xfrm>
                <a:off x="20075" y="4844889"/>
                <a:ext cx="421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098" fill="none" extrusionOk="0">
                    <a:moveTo>
                      <a:pt x="0" y="0"/>
                    </a:moveTo>
                    <a:lnTo>
                      <a:pt x="1684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79" name="Google Shape;1479;p8"/>
              <p:cNvSpPr/>
              <p:nvPr/>
            </p:nvSpPr>
            <p:spPr>
              <a:xfrm>
                <a:off x="-5150" y="4861914"/>
                <a:ext cx="4210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101" fill="none" extrusionOk="0">
                    <a:moveTo>
                      <a:pt x="0" y="0"/>
                    </a:moveTo>
                    <a:lnTo>
                      <a:pt x="1684" y="310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80" name="Google Shape;1480;p8"/>
              <p:cNvSpPr/>
              <p:nvPr/>
            </p:nvSpPr>
            <p:spPr>
              <a:xfrm>
                <a:off x="-30300" y="4881114"/>
                <a:ext cx="421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101" fill="none" extrusionOk="0">
                    <a:moveTo>
                      <a:pt x="0" y="0"/>
                    </a:moveTo>
                    <a:lnTo>
                      <a:pt x="1685" y="3101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81" name="Google Shape;1481;p8"/>
              <p:cNvSpPr/>
              <p:nvPr/>
            </p:nvSpPr>
            <p:spPr>
              <a:xfrm>
                <a:off x="-54325" y="4901039"/>
                <a:ext cx="421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098" fill="none" extrusionOk="0">
                    <a:moveTo>
                      <a:pt x="1" y="1"/>
                    </a:moveTo>
                    <a:lnTo>
                      <a:pt x="1686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482" name="Google Shape;1482;p8"/>
            <p:cNvGrpSpPr/>
            <p:nvPr/>
          </p:nvGrpSpPr>
          <p:grpSpPr>
            <a:xfrm rot="5400000" flipH="1">
              <a:off x="1843042" y="4979351"/>
              <a:ext cx="230300" cy="257700"/>
              <a:chOff x="-126275" y="4801964"/>
              <a:chExt cx="230300" cy="257700"/>
            </a:xfrm>
          </p:grpSpPr>
          <p:sp>
            <p:nvSpPr>
              <p:cNvPr id="1483" name="Google Shape;1483;p8"/>
              <p:cNvSpPr/>
              <p:nvPr/>
            </p:nvSpPr>
            <p:spPr>
              <a:xfrm>
                <a:off x="-126275" y="4801964"/>
                <a:ext cx="230300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9212" h="10308" fill="none" extrusionOk="0">
                    <a:moveTo>
                      <a:pt x="0" y="5975"/>
                    </a:moveTo>
                    <a:lnTo>
                      <a:pt x="2374" y="10308"/>
                    </a:lnTo>
                    <a:cubicBezTo>
                      <a:pt x="3317" y="9339"/>
                      <a:pt x="4404" y="8296"/>
                      <a:pt x="5633" y="7238"/>
                    </a:cubicBezTo>
                    <a:cubicBezTo>
                      <a:pt x="6917" y="6132"/>
                      <a:pt x="8126" y="5211"/>
                      <a:pt x="9212" y="4447"/>
                    </a:cubicBezTo>
                    <a:cubicBezTo>
                      <a:pt x="8414" y="2964"/>
                      <a:pt x="7620" y="1483"/>
                      <a:pt x="6825" y="0"/>
                    </a:cubicBezTo>
                    <a:cubicBezTo>
                      <a:pt x="5872" y="597"/>
                      <a:pt x="4743" y="1388"/>
                      <a:pt x="3527" y="2429"/>
                    </a:cubicBezTo>
                    <a:cubicBezTo>
                      <a:pt x="2070" y="3674"/>
                      <a:pt x="894" y="4924"/>
                      <a:pt x="0" y="5975"/>
                    </a:cubicBez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84" name="Google Shape;1484;p8"/>
              <p:cNvSpPr/>
              <p:nvPr/>
            </p:nvSpPr>
            <p:spPr>
              <a:xfrm>
                <a:off x="-93625" y="4943489"/>
                <a:ext cx="421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3098" fill="none" extrusionOk="0">
                    <a:moveTo>
                      <a:pt x="1" y="1"/>
                    </a:moveTo>
                    <a:lnTo>
                      <a:pt x="1684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85" name="Google Shape;1485;p8"/>
              <p:cNvSpPr/>
              <p:nvPr/>
            </p:nvSpPr>
            <p:spPr>
              <a:xfrm>
                <a:off x="-74825" y="4921064"/>
                <a:ext cx="422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098" fill="none" extrusionOk="0">
                    <a:moveTo>
                      <a:pt x="1" y="0"/>
                    </a:moveTo>
                    <a:lnTo>
                      <a:pt x="1687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86" name="Google Shape;1486;p8"/>
              <p:cNvSpPr/>
              <p:nvPr/>
            </p:nvSpPr>
            <p:spPr>
              <a:xfrm>
                <a:off x="20075" y="4844889"/>
                <a:ext cx="421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098" fill="none" extrusionOk="0">
                    <a:moveTo>
                      <a:pt x="0" y="0"/>
                    </a:moveTo>
                    <a:lnTo>
                      <a:pt x="1684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87" name="Google Shape;1487;p8"/>
              <p:cNvSpPr/>
              <p:nvPr/>
            </p:nvSpPr>
            <p:spPr>
              <a:xfrm>
                <a:off x="-5150" y="4861914"/>
                <a:ext cx="4210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101" fill="none" extrusionOk="0">
                    <a:moveTo>
                      <a:pt x="0" y="0"/>
                    </a:moveTo>
                    <a:lnTo>
                      <a:pt x="1684" y="310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88" name="Google Shape;1488;p8"/>
              <p:cNvSpPr/>
              <p:nvPr/>
            </p:nvSpPr>
            <p:spPr>
              <a:xfrm>
                <a:off x="-30300" y="4881114"/>
                <a:ext cx="421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101" fill="none" extrusionOk="0">
                    <a:moveTo>
                      <a:pt x="0" y="0"/>
                    </a:moveTo>
                    <a:lnTo>
                      <a:pt x="1685" y="3101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89" name="Google Shape;1489;p8"/>
              <p:cNvSpPr/>
              <p:nvPr/>
            </p:nvSpPr>
            <p:spPr>
              <a:xfrm>
                <a:off x="-54325" y="4901039"/>
                <a:ext cx="421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098" fill="none" extrusionOk="0">
                    <a:moveTo>
                      <a:pt x="1" y="1"/>
                    </a:moveTo>
                    <a:lnTo>
                      <a:pt x="1686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490" name="Google Shape;1490;p8"/>
            <p:cNvGrpSpPr/>
            <p:nvPr/>
          </p:nvGrpSpPr>
          <p:grpSpPr>
            <a:xfrm rot="7200044" flipH="1">
              <a:off x="1522696" y="4855828"/>
              <a:ext cx="295269" cy="219945"/>
              <a:chOff x="318975" y="5094014"/>
              <a:chExt cx="295275" cy="219950"/>
            </a:xfrm>
          </p:grpSpPr>
          <p:sp>
            <p:nvSpPr>
              <p:cNvPr id="1491" name="Google Shape;1491;p8"/>
              <p:cNvSpPr/>
              <p:nvPr/>
            </p:nvSpPr>
            <p:spPr>
              <a:xfrm>
                <a:off x="318975" y="5094014"/>
                <a:ext cx="295275" cy="219950"/>
              </a:xfrm>
              <a:custGeom>
                <a:avLst/>
                <a:gdLst/>
                <a:ahLst/>
                <a:cxnLst/>
                <a:rect l="l" t="t" r="r" b="b"/>
                <a:pathLst>
                  <a:path w="11811" h="8798" fill="none" extrusionOk="0">
                    <a:moveTo>
                      <a:pt x="11810" y="0"/>
                    </a:moveTo>
                    <a:lnTo>
                      <a:pt x="2938" y="8200"/>
                    </a:lnTo>
                    <a:lnTo>
                      <a:pt x="0" y="879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92" name="Google Shape;1492;p8"/>
              <p:cNvSpPr/>
              <p:nvPr/>
            </p:nvSpPr>
            <p:spPr>
              <a:xfrm>
                <a:off x="371525" y="5133889"/>
                <a:ext cx="189000" cy="127375"/>
              </a:xfrm>
              <a:custGeom>
                <a:avLst/>
                <a:gdLst/>
                <a:ahLst/>
                <a:cxnLst/>
                <a:rect l="l" t="t" r="r" b="b"/>
                <a:pathLst>
                  <a:path w="7560" h="5095" fill="none" extrusionOk="0">
                    <a:moveTo>
                      <a:pt x="773" y="5094"/>
                    </a:moveTo>
                    <a:lnTo>
                      <a:pt x="0" y="3511"/>
                    </a:lnTo>
                    <a:lnTo>
                      <a:pt x="7559" y="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93" name="Google Shape;1493;p8"/>
              <p:cNvSpPr/>
              <p:nvPr/>
            </p:nvSpPr>
            <p:spPr>
              <a:xfrm>
                <a:off x="411275" y="5102314"/>
                <a:ext cx="194525" cy="197600"/>
              </a:xfrm>
              <a:custGeom>
                <a:avLst/>
                <a:gdLst/>
                <a:ahLst/>
                <a:cxnLst/>
                <a:rect l="l" t="t" r="r" b="b"/>
                <a:pathLst>
                  <a:path w="7781" h="7904" fill="none" extrusionOk="0">
                    <a:moveTo>
                      <a:pt x="0" y="7216"/>
                    </a:moveTo>
                    <a:lnTo>
                      <a:pt x="311" y="7903"/>
                    </a:lnTo>
                    <a:lnTo>
                      <a:pt x="7780" y="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94" name="Google Shape;1494;p8"/>
              <p:cNvSpPr/>
              <p:nvPr/>
            </p:nvSpPr>
            <p:spPr>
              <a:xfrm>
                <a:off x="419025" y="5094064"/>
                <a:ext cx="194825" cy="205850"/>
              </a:xfrm>
              <a:custGeom>
                <a:avLst/>
                <a:gdLst/>
                <a:ahLst/>
                <a:cxnLst/>
                <a:rect l="l" t="t" r="r" b="b"/>
                <a:pathLst>
                  <a:path w="7793" h="8234" fill="none" extrusionOk="0">
                    <a:moveTo>
                      <a:pt x="7792" y="0"/>
                    </a:moveTo>
                    <a:lnTo>
                      <a:pt x="1" y="8233"/>
                    </a:lnTo>
                    <a:lnTo>
                      <a:pt x="3190" y="707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1495" name="Google Shape;1495;p8"/>
            <p:cNvSpPr/>
            <p:nvPr/>
          </p:nvSpPr>
          <p:spPr>
            <a:xfrm rot="-7795245">
              <a:off x="1080387" y="4830522"/>
              <a:ext cx="153043" cy="166793"/>
            </a:xfrm>
            <a:custGeom>
              <a:avLst/>
              <a:gdLst/>
              <a:ahLst/>
              <a:cxnLst/>
              <a:rect l="l" t="t" r="r" b="b"/>
              <a:pathLst>
                <a:path w="6122" h="6672" fill="none" extrusionOk="0">
                  <a:moveTo>
                    <a:pt x="6122" y="962"/>
                  </a:moveTo>
                  <a:lnTo>
                    <a:pt x="4550" y="0"/>
                  </a:lnTo>
                  <a:lnTo>
                    <a:pt x="5996" y="3291"/>
                  </a:lnTo>
                  <a:lnTo>
                    <a:pt x="1" y="6671"/>
                  </a:lnTo>
                </a:path>
              </a:pathLst>
            </a:custGeom>
            <a:noFill/>
            <a:ln w="105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1496" name="Google Shape;1496;p8"/>
            <p:cNvGrpSpPr/>
            <p:nvPr/>
          </p:nvGrpSpPr>
          <p:grpSpPr>
            <a:xfrm>
              <a:off x="1461850" y="4825264"/>
              <a:ext cx="73475" cy="73575"/>
              <a:chOff x="281850" y="5028189"/>
              <a:chExt cx="73475" cy="73575"/>
            </a:xfrm>
          </p:grpSpPr>
          <p:sp>
            <p:nvSpPr>
              <p:cNvPr id="1497" name="Google Shape;1497;p8"/>
              <p:cNvSpPr/>
              <p:nvPr/>
            </p:nvSpPr>
            <p:spPr>
              <a:xfrm>
                <a:off x="318550" y="5028189"/>
                <a:ext cx="25" cy="735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943" fill="none" extrusionOk="0">
                    <a:moveTo>
                      <a:pt x="1" y="1"/>
                    </a:moveTo>
                    <a:lnTo>
                      <a:pt x="1" y="2942"/>
                    </a:lnTo>
                  </a:path>
                </a:pathLst>
              </a:custGeom>
              <a:noFill/>
              <a:ln w="1050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98" name="Google Shape;1498;p8"/>
              <p:cNvSpPr/>
              <p:nvPr/>
            </p:nvSpPr>
            <p:spPr>
              <a:xfrm>
                <a:off x="281850" y="5064939"/>
                <a:ext cx="734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939" h="1" fill="none" extrusionOk="0">
                    <a:moveTo>
                      <a:pt x="2939" y="1"/>
                    </a:moveTo>
                    <a:lnTo>
                      <a:pt x="0" y="1"/>
                    </a:lnTo>
                  </a:path>
                </a:pathLst>
              </a:custGeom>
              <a:noFill/>
              <a:ln w="1050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1499" name="Google Shape;1499;p8"/>
            <p:cNvSpPr/>
            <p:nvPr/>
          </p:nvSpPr>
          <p:spPr>
            <a:xfrm>
              <a:off x="1735825" y="5071801"/>
              <a:ext cx="36750" cy="25"/>
            </a:xfrm>
            <a:custGeom>
              <a:avLst/>
              <a:gdLst/>
              <a:ahLst/>
              <a:cxnLst/>
              <a:rect l="l" t="t" r="r" b="b"/>
              <a:pathLst>
                <a:path w="1470" h="1" fill="none" extrusionOk="0">
                  <a:moveTo>
                    <a:pt x="1469" y="1"/>
                  </a:moveTo>
                  <a:lnTo>
                    <a:pt x="1" y="1"/>
                  </a:lnTo>
                </a:path>
              </a:pathLst>
            </a:custGeom>
            <a:noFill/>
            <a:ln w="105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0" name="Google Shape;1500;p8"/>
            <p:cNvSpPr/>
            <p:nvPr/>
          </p:nvSpPr>
          <p:spPr>
            <a:xfrm>
              <a:off x="834025" y="5089226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1" name="Google Shape;1501;p8"/>
            <p:cNvSpPr/>
            <p:nvPr/>
          </p:nvSpPr>
          <p:spPr>
            <a:xfrm>
              <a:off x="1363575" y="4854139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2" name="Google Shape;1502;p8"/>
            <p:cNvSpPr/>
            <p:nvPr/>
          </p:nvSpPr>
          <p:spPr>
            <a:xfrm>
              <a:off x="1592175" y="5082739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3" name="Google Shape;1503;p8"/>
            <p:cNvSpPr/>
            <p:nvPr/>
          </p:nvSpPr>
          <p:spPr>
            <a:xfrm>
              <a:off x="1287375" y="5006539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1504" name="Google Shape;1504;p8"/>
            <p:cNvGrpSpPr/>
            <p:nvPr/>
          </p:nvGrpSpPr>
          <p:grpSpPr>
            <a:xfrm rot="-7200044">
              <a:off x="2410723" y="4905087"/>
              <a:ext cx="295269" cy="219945"/>
              <a:chOff x="318975" y="5094014"/>
              <a:chExt cx="295275" cy="219950"/>
            </a:xfrm>
          </p:grpSpPr>
          <p:sp>
            <p:nvSpPr>
              <p:cNvPr id="1505" name="Google Shape;1505;p8"/>
              <p:cNvSpPr/>
              <p:nvPr/>
            </p:nvSpPr>
            <p:spPr>
              <a:xfrm>
                <a:off x="318975" y="5094014"/>
                <a:ext cx="295275" cy="219950"/>
              </a:xfrm>
              <a:custGeom>
                <a:avLst/>
                <a:gdLst/>
                <a:ahLst/>
                <a:cxnLst/>
                <a:rect l="l" t="t" r="r" b="b"/>
                <a:pathLst>
                  <a:path w="11811" h="8798" fill="none" extrusionOk="0">
                    <a:moveTo>
                      <a:pt x="11810" y="0"/>
                    </a:moveTo>
                    <a:lnTo>
                      <a:pt x="2938" y="8200"/>
                    </a:lnTo>
                    <a:lnTo>
                      <a:pt x="0" y="879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06" name="Google Shape;1506;p8"/>
              <p:cNvSpPr/>
              <p:nvPr/>
            </p:nvSpPr>
            <p:spPr>
              <a:xfrm>
                <a:off x="371525" y="5133889"/>
                <a:ext cx="189000" cy="127375"/>
              </a:xfrm>
              <a:custGeom>
                <a:avLst/>
                <a:gdLst/>
                <a:ahLst/>
                <a:cxnLst/>
                <a:rect l="l" t="t" r="r" b="b"/>
                <a:pathLst>
                  <a:path w="7560" h="5095" fill="none" extrusionOk="0">
                    <a:moveTo>
                      <a:pt x="773" y="5094"/>
                    </a:moveTo>
                    <a:lnTo>
                      <a:pt x="0" y="3511"/>
                    </a:lnTo>
                    <a:lnTo>
                      <a:pt x="7559" y="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07" name="Google Shape;1507;p8"/>
              <p:cNvSpPr/>
              <p:nvPr/>
            </p:nvSpPr>
            <p:spPr>
              <a:xfrm>
                <a:off x="411275" y="5102314"/>
                <a:ext cx="194525" cy="197600"/>
              </a:xfrm>
              <a:custGeom>
                <a:avLst/>
                <a:gdLst/>
                <a:ahLst/>
                <a:cxnLst/>
                <a:rect l="l" t="t" r="r" b="b"/>
                <a:pathLst>
                  <a:path w="7781" h="7904" fill="none" extrusionOk="0">
                    <a:moveTo>
                      <a:pt x="0" y="7216"/>
                    </a:moveTo>
                    <a:lnTo>
                      <a:pt x="311" y="7903"/>
                    </a:lnTo>
                    <a:lnTo>
                      <a:pt x="7780" y="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08" name="Google Shape;1508;p8"/>
              <p:cNvSpPr/>
              <p:nvPr/>
            </p:nvSpPr>
            <p:spPr>
              <a:xfrm>
                <a:off x="419025" y="5094064"/>
                <a:ext cx="194825" cy="205850"/>
              </a:xfrm>
              <a:custGeom>
                <a:avLst/>
                <a:gdLst/>
                <a:ahLst/>
                <a:cxnLst/>
                <a:rect l="l" t="t" r="r" b="b"/>
                <a:pathLst>
                  <a:path w="7793" h="8234" fill="none" extrusionOk="0">
                    <a:moveTo>
                      <a:pt x="7792" y="0"/>
                    </a:moveTo>
                    <a:lnTo>
                      <a:pt x="1" y="8233"/>
                    </a:lnTo>
                    <a:lnTo>
                      <a:pt x="3190" y="707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509" name="Google Shape;1509;p8"/>
            <p:cNvGrpSpPr/>
            <p:nvPr/>
          </p:nvGrpSpPr>
          <p:grpSpPr>
            <a:xfrm>
              <a:off x="2384550" y="5042214"/>
              <a:ext cx="73475" cy="73575"/>
              <a:chOff x="281850" y="5028189"/>
              <a:chExt cx="73475" cy="73575"/>
            </a:xfrm>
          </p:grpSpPr>
          <p:sp>
            <p:nvSpPr>
              <p:cNvPr id="1510" name="Google Shape;1510;p8"/>
              <p:cNvSpPr/>
              <p:nvPr/>
            </p:nvSpPr>
            <p:spPr>
              <a:xfrm>
                <a:off x="318550" y="5028189"/>
                <a:ext cx="25" cy="735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943" fill="none" extrusionOk="0">
                    <a:moveTo>
                      <a:pt x="1" y="1"/>
                    </a:moveTo>
                    <a:lnTo>
                      <a:pt x="1" y="2942"/>
                    </a:lnTo>
                  </a:path>
                </a:pathLst>
              </a:custGeom>
              <a:noFill/>
              <a:ln w="1050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11" name="Google Shape;1511;p8"/>
              <p:cNvSpPr/>
              <p:nvPr/>
            </p:nvSpPr>
            <p:spPr>
              <a:xfrm>
                <a:off x="281850" y="5064939"/>
                <a:ext cx="734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939" h="1" fill="none" extrusionOk="0">
                    <a:moveTo>
                      <a:pt x="2939" y="1"/>
                    </a:moveTo>
                    <a:lnTo>
                      <a:pt x="0" y="1"/>
                    </a:lnTo>
                  </a:path>
                </a:pathLst>
              </a:custGeom>
              <a:noFill/>
              <a:ln w="1050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1512" name="Google Shape;1512;p8"/>
            <p:cNvSpPr/>
            <p:nvPr/>
          </p:nvSpPr>
          <p:spPr>
            <a:xfrm rot="-9900040">
              <a:off x="2151553" y="4836620"/>
              <a:ext cx="153045" cy="166795"/>
            </a:xfrm>
            <a:custGeom>
              <a:avLst/>
              <a:gdLst/>
              <a:ahLst/>
              <a:cxnLst/>
              <a:rect l="l" t="t" r="r" b="b"/>
              <a:pathLst>
                <a:path w="6122" h="6672" fill="none" extrusionOk="0">
                  <a:moveTo>
                    <a:pt x="6122" y="962"/>
                  </a:moveTo>
                  <a:lnTo>
                    <a:pt x="4550" y="0"/>
                  </a:lnTo>
                  <a:lnTo>
                    <a:pt x="5996" y="3291"/>
                  </a:lnTo>
                  <a:lnTo>
                    <a:pt x="1" y="6671"/>
                  </a:lnTo>
                </a:path>
              </a:pathLst>
            </a:custGeom>
            <a:noFill/>
            <a:ln w="105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3" name="Google Shape;1513;p8"/>
            <p:cNvSpPr/>
            <p:nvPr/>
          </p:nvSpPr>
          <p:spPr>
            <a:xfrm>
              <a:off x="2635825" y="4891426"/>
              <a:ext cx="36750" cy="25"/>
            </a:xfrm>
            <a:custGeom>
              <a:avLst/>
              <a:gdLst/>
              <a:ahLst/>
              <a:cxnLst/>
              <a:rect l="l" t="t" r="r" b="b"/>
              <a:pathLst>
                <a:path w="1470" h="1" fill="none" extrusionOk="0">
                  <a:moveTo>
                    <a:pt x="1469" y="1"/>
                  </a:moveTo>
                  <a:lnTo>
                    <a:pt x="1" y="1"/>
                  </a:lnTo>
                </a:path>
              </a:pathLst>
            </a:custGeom>
            <a:noFill/>
            <a:ln w="105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4" name="Google Shape;1514;p8"/>
            <p:cNvSpPr/>
            <p:nvPr/>
          </p:nvSpPr>
          <p:spPr>
            <a:xfrm>
              <a:off x="2245625" y="5050351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5" name="Google Shape;1515;p8"/>
            <p:cNvSpPr/>
            <p:nvPr/>
          </p:nvSpPr>
          <p:spPr>
            <a:xfrm>
              <a:off x="2404013" y="4857751"/>
              <a:ext cx="15800" cy="15775"/>
            </a:xfrm>
            <a:custGeom>
              <a:avLst/>
              <a:gdLst/>
              <a:ahLst/>
              <a:cxnLst/>
              <a:rect l="l" t="t" r="r" b="b"/>
              <a:pathLst>
                <a:path w="632" h="631" extrusionOk="0">
                  <a:moveTo>
                    <a:pt x="316" y="0"/>
                  </a:moveTo>
                  <a:cubicBezTo>
                    <a:pt x="143" y="0"/>
                    <a:pt x="1" y="141"/>
                    <a:pt x="1" y="315"/>
                  </a:cubicBezTo>
                  <a:cubicBezTo>
                    <a:pt x="1" y="490"/>
                    <a:pt x="143" y="631"/>
                    <a:pt x="316" y="631"/>
                  </a:cubicBezTo>
                  <a:cubicBezTo>
                    <a:pt x="491" y="631"/>
                    <a:pt x="632" y="490"/>
                    <a:pt x="632" y="315"/>
                  </a:cubicBezTo>
                  <a:cubicBezTo>
                    <a:pt x="632" y="141"/>
                    <a:pt x="491" y="0"/>
                    <a:pt x="31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1516" name="Google Shape;1516;p8"/>
            <p:cNvGrpSpPr/>
            <p:nvPr/>
          </p:nvGrpSpPr>
          <p:grpSpPr>
            <a:xfrm rot="5400000">
              <a:off x="2766992" y="4801701"/>
              <a:ext cx="230300" cy="257700"/>
              <a:chOff x="-126275" y="4801964"/>
              <a:chExt cx="230300" cy="257700"/>
            </a:xfrm>
          </p:grpSpPr>
          <p:sp>
            <p:nvSpPr>
              <p:cNvPr id="1517" name="Google Shape;1517;p8"/>
              <p:cNvSpPr/>
              <p:nvPr/>
            </p:nvSpPr>
            <p:spPr>
              <a:xfrm>
                <a:off x="-126275" y="4801964"/>
                <a:ext cx="230300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9212" h="10308" fill="none" extrusionOk="0">
                    <a:moveTo>
                      <a:pt x="0" y="5975"/>
                    </a:moveTo>
                    <a:lnTo>
                      <a:pt x="2374" y="10308"/>
                    </a:lnTo>
                    <a:cubicBezTo>
                      <a:pt x="3317" y="9339"/>
                      <a:pt x="4404" y="8296"/>
                      <a:pt x="5633" y="7238"/>
                    </a:cubicBezTo>
                    <a:cubicBezTo>
                      <a:pt x="6917" y="6132"/>
                      <a:pt x="8126" y="5211"/>
                      <a:pt x="9212" y="4447"/>
                    </a:cubicBezTo>
                    <a:cubicBezTo>
                      <a:pt x="8414" y="2964"/>
                      <a:pt x="7620" y="1483"/>
                      <a:pt x="6825" y="0"/>
                    </a:cubicBezTo>
                    <a:cubicBezTo>
                      <a:pt x="5872" y="597"/>
                      <a:pt x="4743" y="1388"/>
                      <a:pt x="3527" y="2429"/>
                    </a:cubicBezTo>
                    <a:cubicBezTo>
                      <a:pt x="2070" y="3674"/>
                      <a:pt x="894" y="4924"/>
                      <a:pt x="0" y="5975"/>
                    </a:cubicBez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18" name="Google Shape;1518;p8"/>
              <p:cNvSpPr/>
              <p:nvPr/>
            </p:nvSpPr>
            <p:spPr>
              <a:xfrm>
                <a:off x="-93625" y="4943489"/>
                <a:ext cx="421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3098" fill="none" extrusionOk="0">
                    <a:moveTo>
                      <a:pt x="1" y="1"/>
                    </a:moveTo>
                    <a:lnTo>
                      <a:pt x="1684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19" name="Google Shape;1519;p8"/>
              <p:cNvSpPr/>
              <p:nvPr/>
            </p:nvSpPr>
            <p:spPr>
              <a:xfrm>
                <a:off x="-74825" y="4921064"/>
                <a:ext cx="422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098" fill="none" extrusionOk="0">
                    <a:moveTo>
                      <a:pt x="1" y="0"/>
                    </a:moveTo>
                    <a:lnTo>
                      <a:pt x="1687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20" name="Google Shape;1520;p8"/>
              <p:cNvSpPr/>
              <p:nvPr/>
            </p:nvSpPr>
            <p:spPr>
              <a:xfrm>
                <a:off x="20075" y="4844889"/>
                <a:ext cx="421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098" fill="none" extrusionOk="0">
                    <a:moveTo>
                      <a:pt x="0" y="0"/>
                    </a:moveTo>
                    <a:lnTo>
                      <a:pt x="1684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21" name="Google Shape;1521;p8"/>
              <p:cNvSpPr/>
              <p:nvPr/>
            </p:nvSpPr>
            <p:spPr>
              <a:xfrm>
                <a:off x="-5150" y="4861914"/>
                <a:ext cx="4210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101" fill="none" extrusionOk="0">
                    <a:moveTo>
                      <a:pt x="0" y="0"/>
                    </a:moveTo>
                    <a:lnTo>
                      <a:pt x="1684" y="310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22" name="Google Shape;1522;p8"/>
              <p:cNvSpPr/>
              <p:nvPr/>
            </p:nvSpPr>
            <p:spPr>
              <a:xfrm>
                <a:off x="-30300" y="4881114"/>
                <a:ext cx="421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101" fill="none" extrusionOk="0">
                    <a:moveTo>
                      <a:pt x="0" y="0"/>
                    </a:moveTo>
                    <a:lnTo>
                      <a:pt x="1685" y="3101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23" name="Google Shape;1523;p8"/>
              <p:cNvSpPr/>
              <p:nvPr/>
            </p:nvSpPr>
            <p:spPr>
              <a:xfrm>
                <a:off x="-54325" y="4901039"/>
                <a:ext cx="421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098" fill="none" extrusionOk="0">
                    <a:moveTo>
                      <a:pt x="1" y="1"/>
                    </a:moveTo>
                    <a:lnTo>
                      <a:pt x="1686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524" name="Google Shape;1524;p8"/>
            <p:cNvGrpSpPr/>
            <p:nvPr/>
          </p:nvGrpSpPr>
          <p:grpSpPr>
            <a:xfrm rot="10800000" flipH="1">
              <a:off x="3123725" y="4979351"/>
              <a:ext cx="230300" cy="257700"/>
              <a:chOff x="-126275" y="4801964"/>
              <a:chExt cx="230300" cy="257700"/>
            </a:xfrm>
          </p:grpSpPr>
          <p:sp>
            <p:nvSpPr>
              <p:cNvPr id="1525" name="Google Shape;1525;p8"/>
              <p:cNvSpPr/>
              <p:nvPr/>
            </p:nvSpPr>
            <p:spPr>
              <a:xfrm>
                <a:off x="-126275" y="4801964"/>
                <a:ext cx="230300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9212" h="10308" fill="none" extrusionOk="0">
                    <a:moveTo>
                      <a:pt x="0" y="5975"/>
                    </a:moveTo>
                    <a:lnTo>
                      <a:pt x="2374" y="10308"/>
                    </a:lnTo>
                    <a:cubicBezTo>
                      <a:pt x="3317" y="9339"/>
                      <a:pt x="4404" y="8296"/>
                      <a:pt x="5633" y="7238"/>
                    </a:cubicBezTo>
                    <a:cubicBezTo>
                      <a:pt x="6917" y="6132"/>
                      <a:pt x="8126" y="5211"/>
                      <a:pt x="9212" y="4447"/>
                    </a:cubicBezTo>
                    <a:cubicBezTo>
                      <a:pt x="8414" y="2964"/>
                      <a:pt x="7620" y="1483"/>
                      <a:pt x="6825" y="0"/>
                    </a:cubicBezTo>
                    <a:cubicBezTo>
                      <a:pt x="5872" y="597"/>
                      <a:pt x="4743" y="1388"/>
                      <a:pt x="3527" y="2429"/>
                    </a:cubicBezTo>
                    <a:cubicBezTo>
                      <a:pt x="2070" y="3674"/>
                      <a:pt x="894" y="4924"/>
                      <a:pt x="0" y="5975"/>
                    </a:cubicBez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26" name="Google Shape;1526;p8"/>
              <p:cNvSpPr/>
              <p:nvPr/>
            </p:nvSpPr>
            <p:spPr>
              <a:xfrm>
                <a:off x="-93625" y="4943489"/>
                <a:ext cx="421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3098" fill="none" extrusionOk="0">
                    <a:moveTo>
                      <a:pt x="1" y="1"/>
                    </a:moveTo>
                    <a:lnTo>
                      <a:pt x="1684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27" name="Google Shape;1527;p8"/>
              <p:cNvSpPr/>
              <p:nvPr/>
            </p:nvSpPr>
            <p:spPr>
              <a:xfrm>
                <a:off x="-74825" y="4921064"/>
                <a:ext cx="422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098" fill="none" extrusionOk="0">
                    <a:moveTo>
                      <a:pt x="1" y="0"/>
                    </a:moveTo>
                    <a:lnTo>
                      <a:pt x="1687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28" name="Google Shape;1528;p8"/>
              <p:cNvSpPr/>
              <p:nvPr/>
            </p:nvSpPr>
            <p:spPr>
              <a:xfrm>
                <a:off x="20075" y="4844889"/>
                <a:ext cx="421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098" fill="none" extrusionOk="0">
                    <a:moveTo>
                      <a:pt x="0" y="0"/>
                    </a:moveTo>
                    <a:lnTo>
                      <a:pt x="1684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29" name="Google Shape;1529;p8"/>
              <p:cNvSpPr/>
              <p:nvPr/>
            </p:nvSpPr>
            <p:spPr>
              <a:xfrm>
                <a:off x="-5150" y="4861914"/>
                <a:ext cx="4210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101" fill="none" extrusionOk="0">
                    <a:moveTo>
                      <a:pt x="0" y="0"/>
                    </a:moveTo>
                    <a:lnTo>
                      <a:pt x="1684" y="310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30" name="Google Shape;1530;p8"/>
              <p:cNvSpPr/>
              <p:nvPr/>
            </p:nvSpPr>
            <p:spPr>
              <a:xfrm>
                <a:off x="-30300" y="4881114"/>
                <a:ext cx="421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101" fill="none" extrusionOk="0">
                    <a:moveTo>
                      <a:pt x="0" y="0"/>
                    </a:moveTo>
                    <a:lnTo>
                      <a:pt x="1685" y="3101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31" name="Google Shape;1531;p8"/>
              <p:cNvSpPr/>
              <p:nvPr/>
            </p:nvSpPr>
            <p:spPr>
              <a:xfrm>
                <a:off x="-54325" y="4901039"/>
                <a:ext cx="421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098" fill="none" extrusionOk="0">
                    <a:moveTo>
                      <a:pt x="1" y="1"/>
                    </a:moveTo>
                    <a:lnTo>
                      <a:pt x="1686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532" name="Google Shape;1532;p8"/>
            <p:cNvGrpSpPr/>
            <p:nvPr/>
          </p:nvGrpSpPr>
          <p:grpSpPr>
            <a:xfrm rot="5400000" flipH="1">
              <a:off x="3890917" y="4979351"/>
              <a:ext cx="230300" cy="257700"/>
              <a:chOff x="-126275" y="4801964"/>
              <a:chExt cx="230300" cy="257700"/>
            </a:xfrm>
          </p:grpSpPr>
          <p:sp>
            <p:nvSpPr>
              <p:cNvPr id="1533" name="Google Shape;1533;p8"/>
              <p:cNvSpPr/>
              <p:nvPr/>
            </p:nvSpPr>
            <p:spPr>
              <a:xfrm>
                <a:off x="-126275" y="4801964"/>
                <a:ext cx="230300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9212" h="10308" fill="none" extrusionOk="0">
                    <a:moveTo>
                      <a:pt x="0" y="5975"/>
                    </a:moveTo>
                    <a:lnTo>
                      <a:pt x="2374" y="10308"/>
                    </a:lnTo>
                    <a:cubicBezTo>
                      <a:pt x="3317" y="9339"/>
                      <a:pt x="4404" y="8296"/>
                      <a:pt x="5633" y="7238"/>
                    </a:cubicBezTo>
                    <a:cubicBezTo>
                      <a:pt x="6917" y="6132"/>
                      <a:pt x="8126" y="5211"/>
                      <a:pt x="9212" y="4447"/>
                    </a:cubicBezTo>
                    <a:cubicBezTo>
                      <a:pt x="8414" y="2964"/>
                      <a:pt x="7620" y="1483"/>
                      <a:pt x="6825" y="0"/>
                    </a:cubicBezTo>
                    <a:cubicBezTo>
                      <a:pt x="5872" y="597"/>
                      <a:pt x="4743" y="1388"/>
                      <a:pt x="3527" y="2429"/>
                    </a:cubicBezTo>
                    <a:cubicBezTo>
                      <a:pt x="2070" y="3674"/>
                      <a:pt x="894" y="4924"/>
                      <a:pt x="0" y="5975"/>
                    </a:cubicBez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34" name="Google Shape;1534;p8"/>
              <p:cNvSpPr/>
              <p:nvPr/>
            </p:nvSpPr>
            <p:spPr>
              <a:xfrm>
                <a:off x="-93625" y="4943489"/>
                <a:ext cx="421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3098" fill="none" extrusionOk="0">
                    <a:moveTo>
                      <a:pt x="1" y="1"/>
                    </a:moveTo>
                    <a:lnTo>
                      <a:pt x="1684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35" name="Google Shape;1535;p8"/>
              <p:cNvSpPr/>
              <p:nvPr/>
            </p:nvSpPr>
            <p:spPr>
              <a:xfrm>
                <a:off x="-74825" y="4921064"/>
                <a:ext cx="422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098" fill="none" extrusionOk="0">
                    <a:moveTo>
                      <a:pt x="1" y="0"/>
                    </a:moveTo>
                    <a:lnTo>
                      <a:pt x="1687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36" name="Google Shape;1536;p8"/>
              <p:cNvSpPr/>
              <p:nvPr/>
            </p:nvSpPr>
            <p:spPr>
              <a:xfrm>
                <a:off x="20075" y="4844889"/>
                <a:ext cx="421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098" fill="none" extrusionOk="0">
                    <a:moveTo>
                      <a:pt x="0" y="0"/>
                    </a:moveTo>
                    <a:lnTo>
                      <a:pt x="1684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37" name="Google Shape;1537;p8"/>
              <p:cNvSpPr/>
              <p:nvPr/>
            </p:nvSpPr>
            <p:spPr>
              <a:xfrm>
                <a:off x="-5150" y="4861914"/>
                <a:ext cx="4210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101" fill="none" extrusionOk="0">
                    <a:moveTo>
                      <a:pt x="0" y="0"/>
                    </a:moveTo>
                    <a:lnTo>
                      <a:pt x="1684" y="310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38" name="Google Shape;1538;p8"/>
              <p:cNvSpPr/>
              <p:nvPr/>
            </p:nvSpPr>
            <p:spPr>
              <a:xfrm>
                <a:off x="-30300" y="4881114"/>
                <a:ext cx="421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101" fill="none" extrusionOk="0">
                    <a:moveTo>
                      <a:pt x="0" y="0"/>
                    </a:moveTo>
                    <a:lnTo>
                      <a:pt x="1685" y="3101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39" name="Google Shape;1539;p8"/>
              <p:cNvSpPr/>
              <p:nvPr/>
            </p:nvSpPr>
            <p:spPr>
              <a:xfrm>
                <a:off x="-54325" y="4901039"/>
                <a:ext cx="421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098" fill="none" extrusionOk="0">
                    <a:moveTo>
                      <a:pt x="1" y="1"/>
                    </a:moveTo>
                    <a:lnTo>
                      <a:pt x="1686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540" name="Google Shape;1540;p8"/>
            <p:cNvGrpSpPr/>
            <p:nvPr/>
          </p:nvGrpSpPr>
          <p:grpSpPr>
            <a:xfrm rot="7200044" flipH="1">
              <a:off x="3570571" y="4855828"/>
              <a:ext cx="295269" cy="219945"/>
              <a:chOff x="318975" y="5094014"/>
              <a:chExt cx="295275" cy="219950"/>
            </a:xfrm>
          </p:grpSpPr>
          <p:sp>
            <p:nvSpPr>
              <p:cNvPr id="1541" name="Google Shape;1541;p8"/>
              <p:cNvSpPr/>
              <p:nvPr/>
            </p:nvSpPr>
            <p:spPr>
              <a:xfrm>
                <a:off x="318975" y="5094014"/>
                <a:ext cx="295275" cy="219950"/>
              </a:xfrm>
              <a:custGeom>
                <a:avLst/>
                <a:gdLst/>
                <a:ahLst/>
                <a:cxnLst/>
                <a:rect l="l" t="t" r="r" b="b"/>
                <a:pathLst>
                  <a:path w="11811" h="8798" fill="none" extrusionOk="0">
                    <a:moveTo>
                      <a:pt x="11810" y="0"/>
                    </a:moveTo>
                    <a:lnTo>
                      <a:pt x="2938" y="8200"/>
                    </a:lnTo>
                    <a:lnTo>
                      <a:pt x="0" y="879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42" name="Google Shape;1542;p8"/>
              <p:cNvSpPr/>
              <p:nvPr/>
            </p:nvSpPr>
            <p:spPr>
              <a:xfrm>
                <a:off x="371525" y="5133889"/>
                <a:ext cx="189000" cy="127375"/>
              </a:xfrm>
              <a:custGeom>
                <a:avLst/>
                <a:gdLst/>
                <a:ahLst/>
                <a:cxnLst/>
                <a:rect l="l" t="t" r="r" b="b"/>
                <a:pathLst>
                  <a:path w="7560" h="5095" fill="none" extrusionOk="0">
                    <a:moveTo>
                      <a:pt x="773" y="5094"/>
                    </a:moveTo>
                    <a:lnTo>
                      <a:pt x="0" y="3511"/>
                    </a:lnTo>
                    <a:lnTo>
                      <a:pt x="7559" y="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43" name="Google Shape;1543;p8"/>
              <p:cNvSpPr/>
              <p:nvPr/>
            </p:nvSpPr>
            <p:spPr>
              <a:xfrm>
                <a:off x="411275" y="5102314"/>
                <a:ext cx="194525" cy="197600"/>
              </a:xfrm>
              <a:custGeom>
                <a:avLst/>
                <a:gdLst/>
                <a:ahLst/>
                <a:cxnLst/>
                <a:rect l="l" t="t" r="r" b="b"/>
                <a:pathLst>
                  <a:path w="7781" h="7904" fill="none" extrusionOk="0">
                    <a:moveTo>
                      <a:pt x="0" y="7216"/>
                    </a:moveTo>
                    <a:lnTo>
                      <a:pt x="311" y="7903"/>
                    </a:lnTo>
                    <a:lnTo>
                      <a:pt x="7780" y="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44" name="Google Shape;1544;p8"/>
              <p:cNvSpPr/>
              <p:nvPr/>
            </p:nvSpPr>
            <p:spPr>
              <a:xfrm>
                <a:off x="419025" y="5094064"/>
                <a:ext cx="194825" cy="205850"/>
              </a:xfrm>
              <a:custGeom>
                <a:avLst/>
                <a:gdLst/>
                <a:ahLst/>
                <a:cxnLst/>
                <a:rect l="l" t="t" r="r" b="b"/>
                <a:pathLst>
                  <a:path w="7793" h="8234" fill="none" extrusionOk="0">
                    <a:moveTo>
                      <a:pt x="7792" y="0"/>
                    </a:moveTo>
                    <a:lnTo>
                      <a:pt x="1" y="8233"/>
                    </a:lnTo>
                    <a:lnTo>
                      <a:pt x="3190" y="707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1545" name="Google Shape;1545;p8"/>
            <p:cNvSpPr/>
            <p:nvPr/>
          </p:nvSpPr>
          <p:spPr>
            <a:xfrm rot="-7795245">
              <a:off x="3128262" y="4830522"/>
              <a:ext cx="153043" cy="166793"/>
            </a:xfrm>
            <a:custGeom>
              <a:avLst/>
              <a:gdLst/>
              <a:ahLst/>
              <a:cxnLst/>
              <a:rect l="l" t="t" r="r" b="b"/>
              <a:pathLst>
                <a:path w="6122" h="6672" fill="none" extrusionOk="0">
                  <a:moveTo>
                    <a:pt x="6122" y="962"/>
                  </a:moveTo>
                  <a:lnTo>
                    <a:pt x="4550" y="0"/>
                  </a:lnTo>
                  <a:lnTo>
                    <a:pt x="5996" y="3291"/>
                  </a:lnTo>
                  <a:lnTo>
                    <a:pt x="1" y="6671"/>
                  </a:lnTo>
                </a:path>
              </a:pathLst>
            </a:custGeom>
            <a:noFill/>
            <a:ln w="105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1546" name="Google Shape;1546;p8"/>
            <p:cNvGrpSpPr/>
            <p:nvPr/>
          </p:nvGrpSpPr>
          <p:grpSpPr>
            <a:xfrm>
              <a:off x="3509725" y="4825264"/>
              <a:ext cx="73475" cy="73575"/>
              <a:chOff x="281850" y="5028189"/>
              <a:chExt cx="73475" cy="73575"/>
            </a:xfrm>
          </p:grpSpPr>
          <p:sp>
            <p:nvSpPr>
              <p:cNvPr id="1547" name="Google Shape;1547;p8"/>
              <p:cNvSpPr/>
              <p:nvPr/>
            </p:nvSpPr>
            <p:spPr>
              <a:xfrm>
                <a:off x="318550" y="5028189"/>
                <a:ext cx="25" cy="735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943" fill="none" extrusionOk="0">
                    <a:moveTo>
                      <a:pt x="1" y="1"/>
                    </a:moveTo>
                    <a:lnTo>
                      <a:pt x="1" y="2942"/>
                    </a:lnTo>
                  </a:path>
                </a:pathLst>
              </a:custGeom>
              <a:noFill/>
              <a:ln w="1050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48" name="Google Shape;1548;p8"/>
              <p:cNvSpPr/>
              <p:nvPr/>
            </p:nvSpPr>
            <p:spPr>
              <a:xfrm>
                <a:off x="281850" y="5064939"/>
                <a:ext cx="734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939" h="1" fill="none" extrusionOk="0">
                    <a:moveTo>
                      <a:pt x="2939" y="1"/>
                    </a:moveTo>
                    <a:lnTo>
                      <a:pt x="0" y="1"/>
                    </a:lnTo>
                  </a:path>
                </a:pathLst>
              </a:custGeom>
              <a:noFill/>
              <a:ln w="1050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1549" name="Google Shape;1549;p8"/>
            <p:cNvSpPr/>
            <p:nvPr/>
          </p:nvSpPr>
          <p:spPr>
            <a:xfrm>
              <a:off x="3783700" y="5071801"/>
              <a:ext cx="36750" cy="25"/>
            </a:xfrm>
            <a:custGeom>
              <a:avLst/>
              <a:gdLst/>
              <a:ahLst/>
              <a:cxnLst/>
              <a:rect l="l" t="t" r="r" b="b"/>
              <a:pathLst>
                <a:path w="1470" h="1" fill="none" extrusionOk="0">
                  <a:moveTo>
                    <a:pt x="1469" y="1"/>
                  </a:moveTo>
                  <a:lnTo>
                    <a:pt x="1" y="1"/>
                  </a:lnTo>
                </a:path>
              </a:pathLst>
            </a:custGeom>
            <a:noFill/>
            <a:ln w="105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0" name="Google Shape;1550;p8"/>
            <p:cNvSpPr/>
            <p:nvPr/>
          </p:nvSpPr>
          <p:spPr>
            <a:xfrm>
              <a:off x="2881900" y="5089226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1" name="Google Shape;1551;p8"/>
            <p:cNvSpPr/>
            <p:nvPr/>
          </p:nvSpPr>
          <p:spPr>
            <a:xfrm>
              <a:off x="3411450" y="4854139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2" name="Google Shape;1552;p8"/>
            <p:cNvSpPr/>
            <p:nvPr/>
          </p:nvSpPr>
          <p:spPr>
            <a:xfrm>
              <a:off x="3640050" y="5082739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3" name="Google Shape;1553;p8"/>
            <p:cNvSpPr/>
            <p:nvPr/>
          </p:nvSpPr>
          <p:spPr>
            <a:xfrm>
              <a:off x="3335250" y="5006539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4" name="Google Shape;1554;p8"/>
            <p:cNvSpPr/>
            <p:nvPr/>
          </p:nvSpPr>
          <p:spPr>
            <a:xfrm rot="-9960077">
              <a:off x="4171748" y="4836615"/>
              <a:ext cx="153050" cy="166800"/>
            </a:xfrm>
            <a:custGeom>
              <a:avLst/>
              <a:gdLst/>
              <a:ahLst/>
              <a:cxnLst/>
              <a:rect l="l" t="t" r="r" b="b"/>
              <a:pathLst>
                <a:path w="6122" h="6672" fill="none" extrusionOk="0">
                  <a:moveTo>
                    <a:pt x="6122" y="962"/>
                  </a:moveTo>
                  <a:lnTo>
                    <a:pt x="4550" y="0"/>
                  </a:lnTo>
                  <a:lnTo>
                    <a:pt x="5996" y="3291"/>
                  </a:lnTo>
                  <a:lnTo>
                    <a:pt x="1" y="6671"/>
                  </a:lnTo>
                </a:path>
              </a:pathLst>
            </a:custGeom>
            <a:noFill/>
            <a:ln w="105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1555" name="Google Shape;1555;p8"/>
            <p:cNvGrpSpPr/>
            <p:nvPr/>
          </p:nvGrpSpPr>
          <p:grpSpPr>
            <a:xfrm rot="7200044" flipH="1">
              <a:off x="4343421" y="4987153"/>
              <a:ext cx="295269" cy="219945"/>
              <a:chOff x="318975" y="5094014"/>
              <a:chExt cx="295275" cy="219950"/>
            </a:xfrm>
          </p:grpSpPr>
          <p:sp>
            <p:nvSpPr>
              <p:cNvPr id="1556" name="Google Shape;1556;p8"/>
              <p:cNvSpPr/>
              <p:nvPr/>
            </p:nvSpPr>
            <p:spPr>
              <a:xfrm>
                <a:off x="318975" y="5094014"/>
                <a:ext cx="295275" cy="219950"/>
              </a:xfrm>
              <a:custGeom>
                <a:avLst/>
                <a:gdLst/>
                <a:ahLst/>
                <a:cxnLst/>
                <a:rect l="l" t="t" r="r" b="b"/>
                <a:pathLst>
                  <a:path w="11811" h="8798" fill="none" extrusionOk="0">
                    <a:moveTo>
                      <a:pt x="11810" y="0"/>
                    </a:moveTo>
                    <a:lnTo>
                      <a:pt x="2938" y="8200"/>
                    </a:lnTo>
                    <a:lnTo>
                      <a:pt x="0" y="879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57" name="Google Shape;1557;p8"/>
              <p:cNvSpPr/>
              <p:nvPr/>
            </p:nvSpPr>
            <p:spPr>
              <a:xfrm>
                <a:off x="371525" y="5133889"/>
                <a:ext cx="189000" cy="127375"/>
              </a:xfrm>
              <a:custGeom>
                <a:avLst/>
                <a:gdLst/>
                <a:ahLst/>
                <a:cxnLst/>
                <a:rect l="l" t="t" r="r" b="b"/>
                <a:pathLst>
                  <a:path w="7560" h="5095" fill="none" extrusionOk="0">
                    <a:moveTo>
                      <a:pt x="773" y="5094"/>
                    </a:moveTo>
                    <a:lnTo>
                      <a:pt x="0" y="3511"/>
                    </a:lnTo>
                    <a:lnTo>
                      <a:pt x="7559" y="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58" name="Google Shape;1558;p8"/>
              <p:cNvSpPr/>
              <p:nvPr/>
            </p:nvSpPr>
            <p:spPr>
              <a:xfrm>
                <a:off x="411275" y="5102314"/>
                <a:ext cx="194525" cy="197600"/>
              </a:xfrm>
              <a:custGeom>
                <a:avLst/>
                <a:gdLst/>
                <a:ahLst/>
                <a:cxnLst/>
                <a:rect l="l" t="t" r="r" b="b"/>
                <a:pathLst>
                  <a:path w="7781" h="7904" fill="none" extrusionOk="0">
                    <a:moveTo>
                      <a:pt x="0" y="7216"/>
                    </a:moveTo>
                    <a:lnTo>
                      <a:pt x="311" y="7903"/>
                    </a:lnTo>
                    <a:lnTo>
                      <a:pt x="7780" y="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59" name="Google Shape;1559;p8"/>
              <p:cNvSpPr/>
              <p:nvPr/>
            </p:nvSpPr>
            <p:spPr>
              <a:xfrm>
                <a:off x="419025" y="5094064"/>
                <a:ext cx="194825" cy="205850"/>
              </a:xfrm>
              <a:custGeom>
                <a:avLst/>
                <a:gdLst/>
                <a:ahLst/>
                <a:cxnLst/>
                <a:rect l="l" t="t" r="r" b="b"/>
                <a:pathLst>
                  <a:path w="7793" h="8234" fill="none" extrusionOk="0">
                    <a:moveTo>
                      <a:pt x="7792" y="0"/>
                    </a:moveTo>
                    <a:lnTo>
                      <a:pt x="1" y="8233"/>
                    </a:lnTo>
                    <a:lnTo>
                      <a:pt x="3190" y="707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1560" name="Google Shape;1560;p8"/>
            <p:cNvSpPr/>
            <p:nvPr/>
          </p:nvSpPr>
          <p:spPr>
            <a:xfrm>
              <a:off x="4268950" y="5025589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1561" name="Google Shape;1561;p8"/>
            <p:cNvGrpSpPr/>
            <p:nvPr/>
          </p:nvGrpSpPr>
          <p:grpSpPr>
            <a:xfrm rot="5400000">
              <a:off x="4695817" y="4801701"/>
              <a:ext cx="230300" cy="257700"/>
              <a:chOff x="-126275" y="4801964"/>
              <a:chExt cx="230300" cy="257700"/>
            </a:xfrm>
          </p:grpSpPr>
          <p:sp>
            <p:nvSpPr>
              <p:cNvPr id="1562" name="Google Shape;1562;p8"/>
              <p:cNvSpPr/>
              <p:nvPr/>
            </p:nvSpPr>
            <p:spPr>
              <a:xfrm>
                <a:off x="-126275" y="4801964"/>
                <a:ext cx="230300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9212" h="10308" fill="none" extrusionOk="0">
                    <a:moveTo>
                      <a:pt x="0" y="5975"/>
                    </a:moveTo>
                    <a:lnTo>
                      <a:pt x="2374" y="10308"/>
                    </a:lnTo>
                    <a:cubicBezTo>
                      <a:pt x="3317" y="9339"/>
                      <a:pt x="4404" y="8296"/>
                      <a:pt x="5633" y="7238"/>
                    </a:cubicBezTo>
                    <a:cubicBezTo>
                      <a:pt x="6917" y="6132"/>
                      <a:pt x="8126" y="5211"/>
                      <a:pt x="9212" y="4447"/>
                    </a:cubicBezTo>
                    <a:cubicBezTo>
                      <a:pt x="8414" y="2964"/>
                      <a:pt x="7620" y="1483"/>
                      <a:pt x="6825" y="0"/>
                    </a:cubicBezTo>
                    <a:cubicBezTo>
                      <a:pt x="5872" y="597"/>
                      <a:pt x="4743" y="1388"/>
                      <a:pt x="3527" y="2429"/>
                    </a:cubicBezTo>
                    <a:cubicBezTo>
                      <a:pt x="2070" y="3674"/>
                      <a:pt x="894" y="4924"/>
                      <a:pt x="0" y="5975"/>
                    </a:cubicBez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63" name="Google Shape;1563;p8"/>
              <p:cNvSpPr/>
              <p:nvPr/>
            </p:nvSpPr>
            <p:spPr>
              <a:xfrm>
                <a:off x="-93625" y="4943489"/>
                <a:ext cx="421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3098" fill="none" extrusionOk="0">
                    <a:moveTo>
                      <a:pt x="1" y="1"/>
                    </a:moveTo>
                    <a:lnTo>
                      <a:pt x="1684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64" name="Google Shape;1564;p8"/>
              <p:cNvSpPr/>
              <p:nvPr/>
            </p:nvSpPr>
            <p:spPr>
              <a:xfrm>
                <a:off x="-74825" y="4921064"/>
                <a:ext cx="422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098" fill="none" extrusionOk="0">
                    <a:moveTo>
                      <a:pt x="1" y="0"/>
                    </a:moveTo>
                    <a:lnTo>
                      <a:pt x="1687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65" name="Google Shape;1565;p8"/>
              <p:cNvSpPr/>
              <p:nvPr/>
            </p:nvSpPr>
            <p:spPr>
              <a:xfrm>
                <a:off x="20075" y="4844889"/>
                <a:ext cx="421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098" fill="none" extrusionOk="0">
                    <a:moveTo>
                      <a:pt x="0" y="0"/>
                    </a:moveTo>
                    <a:lnTo>
                      <a:pt x="1684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66" name="Google Shape;1566;p8"/>
              <p:cNvSpPr/>
              <p:nvPr/>
            </p:nvSpPr>
            <p:spPr>
              <a:xfrm>
                <a:off x="-5150" y="4861914"/>
                <a:ext cx="4210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101" fill="none" extrusionOk="0">
                    <a:moveTo>
                      <a:pt x="0" y="0"/>
                    </a:moveTo>
                    <a:lnTo>
                      <a:pt x="1684" y="310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67" name="Google Shape;1567;p8"/>
              <p:cNvSpPr/>
              <p:nvPr/>
            </p:nvSpPr>
            <p:spPr>
              <a:xfrm>
                <a:off x="-30300" y="4881114"/>
                <a:ext cx="421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101" fill="none" extrusionOk="0">
                    <a:moveTo>
                      <a:pt x="0" y="0"/>
                    </a:moveTo>
                    <a:lnTo>
                      <a:pt x="1685" y="3101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68" name="Google Shape;1568;p8"/>
              <p:cNvSpPr/>
              <p:nvPr/>
            </p:nvSpPr>
            <p:spPr>
              <a:xfrm>
                <a:off x="-54325" y="4901039"/>
                <a:ext cx="421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098" fill="none" extrusionOk="0">
                    <a:moveTo>
                      <a:pt x="1" y="1"/>
                    </a:moveTo>
                    <a:lnTo>
                      <a:pt x="1686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569" name="Google Shape;1569;p8"/>
            <p:cNvGrpSpPr/>
            <p:nvPr/>
          </p:nvGrpSpPr>
          <p:grpSpPr>
            <a:xfrm rot="10800000" flipH="1">
              <a:off x="5052550" y="4979351"/>
              <a:ext cx="230300" cy="257700"/>
              <a:chOff x="-126275" y="4801964"/>
              <a:chExt cx="230300" cy="257700"/>
            </a:xfrm>
          </p:grpSpPr>
          <p:sp>
            <p:nvSpPr>
              <p:cNvPr id="1570" name="Google Shape;1570;p8"/>
              <p:cNvSpPr/>
              <p:nvPr/>
            </p:nvSpPr>
            <p:spPr>
              <a:xfrm>
                <a:off x="-126275" y="4801964"/>
                <a:ext cx="230300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9212" h="10308" fill="none" extrusionOk="0">
                    <a:moveTo>
                      <a:pt x="0" y="5975"/>
                    </a:moveTo>
                    <a:lnTo>
                      <a:pt x="2374" y="10308"/>
                    </a:lnTo>
                    <a:cubicBezTo>
                      <a:pt x="3317" y="9339"/>
                      <a:pt x="4404" y="8296"/>
                      <a:pt x="5633" y="7238"/>
                    </a:cubicBezTo>
                    <a:cubicBezTo>
                      <a:pt x="6917" y="6132"/>
                      <a:pt x="8126" y="5211"/>
                      <a:pt x="9212" y="4447"/>
                    </a:cubicBezTo>
                    <a:cubicBezTo>
                      <a:pt x="8414" y="2964"/>
                      <a:pt x="7620" y="1483"/>
                      <a:pt x="6825" y="0"/>
                    </a:cubicBezTo>
                    <a:cubicBezTo>
                      <a:pt x="5872" y="597"/>
                      <a:pt x="4743" y="1388"/>
                      <a:pt x="3527" y="2429"/>
                    </a:cubicBezTo>
                    <a:cubicBezTo>
                      <a:pt x="2070" y="3674"/>
                      <a:pt x="894" y="4924"/>
                      <a:pt x="0" y="5975"/>
                    </a:cubicBez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71" name="Google Shape;1571;p8"/>
              <p:cNvSpPr/>
              <p:nvPr/>
            </p:nvSpPr>
            <p:spPr>
              <a:xfrm>
                <a:off x="-93625" y="4943489"/>
                <a:ext cx="421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3098" fill="none" extrusionOk="0">
                    <a:moveTo>
                      <a:pt x="1" y="1"/>
                    </a:moveTo>
                    <a:lnTo>
                      <a:pt x="1684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72" name="Google Shape;1572;p8"/>
              <p:cNvSpPr/>
              <p:nvPr/>
            </p:nvSpPr>
            <p:spPr>
              <a:xfrm>
                <a:off x="-74825" y="4921064"/>
                <a:ext cx="422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098" fill="none" extrusionOk="0">
                    <a:moveTo>
                      <a:pt x="1" y="0"/>
                    </a:moveTo>
                    <a:lnTo>
                      <a:pt x="1687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73" name="Google Shape;1573;p8"/>
              <p:cNvSpPr/>
              <p:nvPr/>
            </p:nvSpPr>
            <p:spPr>
              <a:xfrm>
                <a:off x="20075" y="4844889"/>
                <a:ext cx="421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098" fill="none" extrusionOk="0">
                    <a:moveTo>
                      <a:pt x="0" y="0"/>
                    </a:moveTo>
                    <a:lnTo>
                      <a:pt x="1684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74" name="Google Shape;1574;p8"/>
              <p:cNvSpPr/>
              <p:nvPr/>
            </p:nvSpPr>
            <p:spPr>
              <a:xfrm>
                <a:off x="-5150" y="4861914"/>
                <a:ext cx="4210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101" fill="none" extrusionOk="0">
                    <a:moveTo>
                      <a:pt x="0" y="0"/>
                    </a:moveTo>
                    <a:lnTo>
                      <a:pt x="1684" y="310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75" name="Google Shape;1575;p8"/>
              <p:cNvSpPr/>
              <p:nvPr/>
            </p:nvSpPr>
            <p:spPr>
              <a:xfrm>
                <a:off x="-30300" y="4881114"/>
                <a:ext cx="421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101" fill="none" extrusionOk="0">
                    <a:moveTo>
                      <a:pt x="0" y="0"/>
                    </a:moveTo>
                    <a:lnTo>
                      <a:pt x="1685" y="3101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76" name="Google Shape;1576;p8"/>
              <p:cNvSpPr/>
              <p:nvPr/>
            </p:nvSpPr>
            <p:spPr>
              <a:xfrm>
                <a:off x="-54325" y="4901039"/>
                <a:ext cx="421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098" fill="none" extrusionOk="0">
                    <a:moveTo>
                      <a:pt x="1" y="1"/>
                    </a:moveTo>
                    <a:lnTo>
                      <a:pt x="1686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577" name="Google Shape;1577;p8"/>
            <p:cNvGrpSpPr/>
            <p:nvPr/>
          </p:nvGrpSpPr>
          <p:grpSpPr>
            <a:xfrm rot="5400000" flipH="1">
              <a:off x="5819742" y="4979351"/>
              <a:ext cx="230300" cy="257700"/>
              <a:chOff x="-126275" y="4801964"/>
              <a:chExt cx="230300" cy="257700"/>
            </a:xfrm>
          </p:grpSpPr>
          <p:sp>
            <p:nvSpPr>
              <p:cNvPr id="1578" name="Google Shape;1578;p8"/>
              <p:cNvSpPr/>
              <p:nvPr/>
            </p:nvSpPr>
            <p:spPr>
              <a:xfrm>
                <a:off x="-126275" y="4801964"/>
                <a:ext cx="230300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9212" h="10308" fill="none" extrusionOk="0">
                    <a:moveTo>
                      <a:pt x="0" y="5975"/>
                    </a:moveTo>
                    <a:lnTo>
                      <a:pt x="2374" y="10308"/>
                    </a:lnTo>
                    <a:cubicBezTo>
                      <a:pt x="3317" y="9339"/>
                      <a:pt x="4404" y="8296"/>
                      <a:pt x="5633" y="7238"/>
                    </a:cubicBezTo>
                    <a:cubicBezTo>
                      <a:pt x="6917" y="6132"/>
                      <a:pt x="8126" y="5211"/>
                      <a:pt x="9212" y="4447"/>
                    </a:cubicBezTo>
                    <a:cubicBezTo>
                      <a:pt x="8414" y="2964"/>
                      <a:pt x="7620" y="1483"/>
                      <a:pt x="6825" y="0"/>
                    </a:cubicBezTo>
                    <a:cubicBezTo>
                      <a:pt x="5872" y="597"/>
                      <a:pt x="4743" y="1388"/>
                      <a:pt x="3527" y="2429"/>
                    </a:cubicBezTo>
                    <a:cubicBezTo>
                      <a:pt x="2070" y="3674"/>
                      <a:pt x="894" y="4924"/>
                      <a:pt x="0" y="5975"/>
                    </a:cubicBez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79" name="Google Shape;1579;p8"/>
              <p:cNvSpPr/>
              <p:nvPr/>
            </p:nvSpPr>
            <p:spPr>
              <a:xfrm>
                <a:off x="-93625" y="4943489"/>
                <a:ext cx="421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3098" fill="none" extrusionOk="0">
                    <a:moveTo>
                      <a:pt x="1" y="1"/>
                    </a:moveTo>
                    <a:lnTo>
                      <a:pt x="1684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80" name="Google Shape;1580;p8"/>
              <p:cNvSpPr/>
              <p:nvPr/>
            </p:nvSpPr>
            <p:spPr>
              <a:xfrm>
                <a:off x="-74825" y="4921064"/>
                <a:ext cx="422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098" fill="none" extrusionOk="0">
                    <a:moveTo>
                      <a:pt x="1" y="0"/>
                    </a:moveTo>
                    <a:lnTo>
                      <a:pt x="1687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81" name="Google Shape;1581;p8"/>
              <p:cNvSpPr/>
              <p:nvPr/>
            </p:nvSpPr>
            <p:spPr>
              <a:xfrm>
                <a:off x="20075" y="4844889"/>
                <a:ext cx="421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098" fill="none" extrusionOk="0">
                    <a:moveTo>
                      <a:pt x="0" y="0"/>
                    </a:moveTo>
                    <a:lnTo>
                      <a:pt x="1684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82" name="Google Shape;1582;p8"/>
              <p:cNvSpPr/>
              <p:nvPr/>
            </p:nvSpPr>
            <p:spPr>
              <a:xfrm>
                <a:off x="-5150" y="4861914"/>
                <a:ext cx="4210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101" fill="none" extrusionOk="0">
                    <a:moveTo>
                      <a:pt x="0" y="0"/>
                    </a:moveTo>
                    <a:lnTo>
                      <a:pt x="1684" y="310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83" name="Google Shape;1583;p8"/>
              <p:cNvSpPr/>
              <p:nvPr/>
            </p:nvSpPr>
            <p:spPr>
              <a:xfrm>
                <a:off x="-30300" y="4881114"/>
                <a:ext cx="421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101" fill="none" extrusionOk="0">
                    <a:moveTo>
                      <a:pt x="0" y="0"/>
                    </a:moveTo>
                    <a:lnTo>
                      <a:pt x="1685" y="3101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84" name="Google Shape;1584;p8"/>
              <p:cNvSpPr/>
              <p:nvPr/>
            </p:nvSpPr>
            <p:spPr>
              <a:xfrm>
                <a:off x="-54325" y="4901039"/>
                <a:ext cx="421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098" fill="none" extrusionOk="0">
                    <a:moveTo>
                      <a:pt x="1" y="1"/>
                    </a:moveTo>
                    <a:lnTo>
                      <a:pt x="1686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585" name="Google Shape;1585;p8"/>
            <p:cNvGrpSpPr/>
            <p:nvPr/>
          </p:nvGrpSpPr>
          <p:grpSpPr>
            <a:xfrm rot="7200044" flipH="1">
              <a:off x="5499396" y="4855828"/>
              <a:ext cx="295269" cy="219945"/>
              <a:chOff x="318975" y="5094014"/>
              <a:chExt cx="295275" cy="219950"/>
            </a:xfrm>
          </p:grpSpPr>
          <p:sp>
            <p:nvSpPr>
              <p:cNvPr id="1586" name="Google Shape;1586;p8"/>
              <p:cNvSpPr/>
              <p:nvPr/>
            </p:nvSpPr>
            <p:spPr>
              <a:xfrm>
                <a:off x="318975" y="5094014"/>
                <a:ext cx="295275" cy="219950"/>
              </a:xfrm>
              <a:custGeom>
                <a:avLst/>
                <a:gdLst/>
                <a:ahLst/>
                <a:cxnLst/>
                <a:rect l="l" t="t" r="r" b="b"/>
                <a:pathLst>
                  <a:path w="11811" h="8798" fill="none" extrusionOk="0">
                    <a:moveTo>
                      <a:pt x="11810" y="0"/>
                    </a:moveTo>
                    <a:lnTo>
                      <a:pt x="2938" y="8200"/>
                    </a:lnTo>
                    <a:lnTo>
                      <a:pt x="0" y="879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87" name="Google Shape;1587;p8"/>
              <p:cNvSpPr/>
              <p:nvPr/>
            </p:nvSpPr>
            <p:spPr>
              <a:xfrm>
                <a:off x="371525" y="5133889"/>
                <a:ext cx="189000" cy="127375"/>
              </a:xfrm>
              <a:custGeom>
                <a:avLst/>
                <a:gdLst/>
                <a:ahLst/>
                <a:cxnLst/>
                <a:rect l="l" t="t" r="r" b="b"/>
                <a:pathLst>
                  <a:path w="7560" h="5095" fill="none" extrusionOk="0">
                    <a:moveTo>
                      <a:pt x="773" y="5094"/>
                    </a:moveTo>
                    <a:lnTo>
                      <a:pt x="0" y="3511"/>
                    </a:lnTo>
                    <a:lnTo>
                      <a:pt x="7559" y="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88" name="Google Shape;1588;p8"/>
              <p:cNvSpPr/>
              <p:nvPr/>
            </p:nvSpPr>
            <p:spPr>
              <a:xfrm>
                <a:off x="411275" y="5102314"/>
                <a:ext cx="194525" cy="197600"/>
              </a:xfrm>
              <a:custGeom>
                <a:avLst/>
                <a:gdLst/>
                <a:ahLst/>
                <a:cxnLst/>
                <a:rect l="l" t="t" r="r" b="b"/>
                <a:pathLst>
                  <a:path w="7781" h="7904" fill="none" extrusionOk="0">
                    <a:moveTo>
                      <a:pt x="0" y="7216"/>
                    </a:moveTo>
                    <a:lnTo>
                      <a:pt x="311" y="7903"/>
                    </a:lnTo>
                    <a:lnTo>
                      <a:pt x="7780" y="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89" name="Google Shape;1589;p8"/>
              <p:cNvSpPr/>
              <p:nvPr/>
            </p:nvSpPr>
            <p:spPr>
              <a:xfrm>
                <a:off x="419025" y="5094064"/>
                <a:ext cx="194825" cy="205850"/>
              </a:xfrm>
              <a:custGeom>
                <a:avLst/>
                <a:gdLst/>
                <a:ahLst/>
                <a:cxnLst/>
                <a:rect l="l" t="t" r="r" b="b"/>
                <a:pathLst>
                  <a:path w="7793" h="8234" fill="none" extrusionOk="0">
                    <a:moveTo>
                      <a:pt x="7792" y="0"/>
                    </a:moveTo>
                    <a:lnTo>
                      <a:pt x="1" y="8233"/>
                    </a:lnTo>
                    <a:lnTo>
                      <a:pt x="3190" y="707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1590" name="Google Shape;1590;p8"/>
            <p:cNvSpPr/>
            <p:nvPr/>
          </p:nvSpPr>
          <p:spPr>
            <a:xfrm rot="-7795245">
              <a:off x="5057087" y="4830522"/>
              <a:ext cx="153043" cy="166793"/>
            </a:xfrm>
            <a:custGeom>
              <a:avLst/>
              <a:gdLst/>
              <a:ahLst/>
              <a:cxnLst/>
              <a:rect l="l" t="t" r="r" b="b"/>
              <a:pathLst>
                <a:path w="6122" h="6672" fill="none" extrusionOk="0">
                  <a:moveTo>
                    <a:pt x="6122" y="962"/>
                  </a:moveTo>
                  <a:lnTo>
                    <a:pt x="4550" y="0"/>
                  </a:lnTo>
                  <a:lnTo>
                    <a:pt x="5996" y="3291"/>
                  </a:lnTo>
                  <a:lnTo>
                    <a:pt x="1" y="6671"/>
                  </a:lnTo>
                </a:path>
              </a:pathLst>
            </a:custGeom>
            <a:noFill/>
            <a:ln w="105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1591" name="Google Shape;1591;p8"/>
            <p:cNvGrpSpPr/>
            <p:nvPr/>
          </p:nvGrpSpPr>
          <p:grpSpPr>
            <a:xfrm>
              <a:off x="5438550" y="4825264"/>
              <a:ext cx="73475" cy="73575"/>
              <a:chOff x="281850" y="5028189"/>
              <a:chExt cx="73475" cy="73575"/>
            </a:xfrm>
          </p:grpSpPr>
          <p:sp>
            <p:nvSpPr>
              <p:cNvPr id="1592" name="Google Shape;1592;p8"/>
              <p:cNvSpPr/>
              <p:nvPr/>
            </p:nvSpPr>
            <p:spPr>
              <a:xfrm>
                <a:off x="318550" y="5028189"/>
                <a:ext cx="25" cy="735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943" fill="none" extrusionOk="0">
                    <a:moveTo>
                      <a:pt x="1" y="1"/>
                    </a:moveTo>
                    <a:lnTo>
                      <a:pt x="1" y="2942"/>
                    </a:lnTo>
                  </a:path>
                </a:pathLst>
              </a:custGeom>
              <a:noFill/>
              <a:ln w="1050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93" name="Google Shape;1593;p8"/>
              <p:cNvSpPr/>
              <p:nvPr/>
            </p:nvSpPr>
            <p:spPr>
              <a:xfrm>
                <a:off x="281850" y="5064939"/>
                <a:ext cx="734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939" h="1" fill="none" extrusionOk="0">
                    <a:moveTo>
                      <a:pt x="2939" y="1"/>
                    </a:moveTo>
                    <a:lnTo>
                      <a:pt x="0" y="1"/>
                    </a:lnTo>
                  </a:path>
                </a:pathLst>
              </a:custGeom>
              <a:noFill/>
              <a:ln w="1050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1594" name="Google Shape;1594;p8"/>
            <p:cNvSpPr/>
            <p:nvPr/>
          </p:nvSpPr>
          <p:spPr>
            <a:xfrm>
              <a:off x="5712525" y="5071801"/>
              <a:ext cx="36750" cy="25"/>
            </a:xfrm>
            <a:custGeom>
              <a:avLst/>
              <a:gdLst/>
              <a:ahLst/>
              <a:cxnLst/>
              <a:rect l="l" t="t" r="r" b="b"/>
              <a:pathLst>
                <a:path w="1470" h="1" fill="none" extrusionOk="0">
                  <a:moveTo>
                    <a:pt x="1469" y="1"/>
                  </a:moveTo>
                  <a:lnTo>
                    <a:pt x="1" y="1"/>
                  </a:lnTo>
                </a:path>
              </a:pathLst>
            </a:custGeom>
            <a:noFill/>
            <a:ln w="105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5" name="Google Shape;1595;p8"/>
            <p:cNvSpPr/>
            <p:nvPr/>
          </p:nvSpPr>
          <p:spPr>
            <a:xfrm>
              <a:off x="4810725" y="5089226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6" name="Google Shape;1596;p8"/>
            <p:cNvSpPr/>
            <p:nvPr/>
          </p:nvSpPr>
          <p:spPr>
            <a:xfrm>
              <a:off x="5568875" y="5082739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7" name="Google Shape;1597;p8"/>
            <p:cNvSpPr/>
            <p:nvPr/>
          </p:nvSpPr>
          <p:spPr>
            <a:xfrm>
              <a:off x="5264075" y="5006539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1598" name="Google Shape;1598;p8"/>
            <p:cNvGrpSpPr/>
            <p:nvPr/>
          </p:nvGrpSpPr>
          <p:grpSpPr>
            <a:xfrm rot="-7200044">
              <a:off x="6387423" y="4905087"/>
              <a:ext cx="295269" cy="219945"/>
              <a:chOff x="318975" y="5094014"/>
              <a:chExt cx="295275" cy="219950"/>
            </a:xfrm>
          </p:grpSpPr>
          <p:sp>
            <p:nvSpPr>
              <p:cNvPr id="1599" name="Google Shape;1599;p8"/>
              <p:cNvSpPr/>
              <p:nvPr/>
            </p:nvSpPr>
            <p:spPr>
              <a:xfrm>
                <a:off x="318975" y="5094014"/>
                <a:ext cx="295275" cy="219950"/>
              </a:xfrm>
              <a:custGeom>
                <a:avLst/>
                <a:gdLst/>
                <a:ahLst/>
                <a:cxnLst/>
                <a:rect l="l" t="t" r="r" b="b"/>
                <a:pathLst>
                  <a:path w="11811" h="8798" fill="none" extrusionOk="0">
                    <a:moveTo>
                      <a:pt x="11810" y="0"/>
                    </a:moveTo>
                    <a:lnTo>
                      <a:pt x="2938" y="8200"/>
                    </a:lnTo>
                    <a:lnTo>
                      <a:pt x="0" y="879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00" name="Google Shape;1600;p8"/>
              <p:cNvSpPr/>
              <p:nvPr/>
            </p:nvSpPr>
            <p:spPr>
              <a:xfrm>
                <a:off x="371525" y="5133889"/>
                <a:ext cx="189000" cy="127375"/>
              </a:xfrm>
              <a:custGeom>
                <a:avLst/>
                <a:gdLst/>
                <a:ahLst/>
                <a:cxnLst/>
                <a:rect l="l" t="t" r="r" b="b"/>
                <a:pathLst>
                  <a:path w="7560" h="5095" fill="none" extrusionOk="0">
                    <a:moveTo>
                      <a:pt x="773" y="5094"/>
                    </a:moveTo>
                    <a:lnTo>
                      <a:pt x="0" y="3511"/>
                    </a:lnTo>
                    <a:lnTo>
                      <a:pt x="7559" y="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01" name="Google Shape;1601;p8"/>
              <p:cNvSpPr/>
              <p:nvPr/>
            </p:nvSpPr>
            <p:spPr>
              <a:xfrm>
                <a:off x="411275" y="5102314"/>
                <a:ext cx="194525" cy="197600"/>
              </a:xfrm>
              <a:custGeom>
                <a:avLst/>
                <a:gdLst/>
                <a:ahLst/>
                <a:cxnLst/>
                <a:rect l="l" t="t" r="r" b="b"/>
                <a:pathLst>
                  <a:path w="7781" h="7904" fill="none" extrusionOk="0">
                    <a:moveTo>
                      <a:pt x="0" y="7216"/>
                    </a:moveTo>
                    <a:lnTo>
                      <a:pt x="311" y="7903"/>
                    </a:lnTo>
                    <a:lnTo>
                      <a:pt x="7780" y="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02" name="Google Shape;1602;p8"/>
              <p:cNvSpPr/>
              <p:nvPr/>
            </p:nvSpPr>
            <p:spPr>
              <a:xfrm>
                <a:off x="419025" y="5094064"/>
                <a:ext cx="194825" cy="205850"/>
              </a:xfrm>
              <a:custGeom>
                <a:avLst/>
                <a:gdLst/>
                <a:ahLst/>
                <a:cxnLst/>
                <a:rect l="l" t="t" r="r" b="b"/>
                <a:pathLst>
                  <a:path w="7793" h="8234" fill="none" extrusionOk="0">
                    <a:moveTo>
                      <a:pt x="7792" y="0"/>
                    </a:moveTo>
                    <a:lnTo>
                      <a:pt x="1" y="8233"/>
                    </a:lnTo>
                    <a:lnTo>
                      <a:pt x="3190" y="707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603" name="Google Shape;1603;p8"/>
            <p:cNvGrpSpPr/>
            <p:nvPr/>
          </p:nvGrpSpPr>
          <p:grpSpPr>
            <a:xfrm>
              <a:off x="6361250" y="5042214"/>
              <a:ext cx="73475" cy="73575"/>
              <a:chOff x="281850" y="5028189"/>
              <a:chExt cx="73475" cy="73575"/>
            </a:xfrm>
          </p:grpSpPr>
          <p:sp>
            <p:nvSpPr>
              <p:cNvPr id="1604" name="Google Shape;1604;p8"/>
              <p:cNvSpPr/>
              <p:nvPr/>
            </p:nvSpPr>
            <p:spPr>
              <a:xfrm>
                <a:off x="318550" y="5028189"/>
                <a:ext cx="25" cy="735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943" fill="none" extrusionOk="0">
                    <a:moveTo>
                      <a:pt x="1" y="1"/>
                    </a:moveTo>
                    <a:lnTo>
                      <a:pt x="1" y="2942"/>
                    </a:lnTo>
                  </a:path>
                </a:pathLst>
              </a:custGeom>
              <a:noFill/>
              <a:ln w="1050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05" name="Google Shape;1605;p8"/>
              <p:cNvSpPr/>
              <p:nvPr/>
            </p:nvSpPr>
            <p:spPr>
              <a:xfrm>
                <a:off x="281850" y="5064939"/>
                <a:ext cx="734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939" h="1" fill="none" extrusionOk="0">
                    <a:moveTo>
                      <a:pt x="2939" y="1"/>
                    </a:moveTo>
                    <a:lnTo>
                      <a:pt x="0" y="1"/>
                    </a:lnTo>
                  </a:path>
                </a:pathLst>
              </a:custGeom>
              <a:noFill/>
              <a:ln w="1050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1606" name="Google Shape;1606;p8"/>
            <p:cNvSpPr/>
            <p:nvPr/>
          </p:nvSpPr>
          <p:spPr>
            <a:xfrm rot="-9900040">
              <a:off x="6128253" y="4836620"/>
              <a:ext cx="153045" cy="166795"/>
            </a:xfrm>
            <a:custGeom>
              <a:avLst/>
              <a:gdLst/>
              <a:ahLst/>
              <a:cxnLst/>
              <a:rect l="l" t="t" r="r" b="b"/>
              <a:pathLst>
                <a:path w="6122" h="6672" fill="none" extrusionOk="0">
                  <a:moveTo>
                    <a:pt x="6122" y="962"/>
                  </a:moveTo>
                  <a:lnTo>
                    <a:pt x="4550" y="0"/>
                  </a:lnTo>
                  <a:lnTo>
                    <a:pt x="5996" y="3291"/>
                  </a:lnTo>
                  <a:lnTo>
                    <a:pt x="1" y="6671"/>
                  </a:lnTo>
                </a:path>
              </a:pathLst>
            </a:custGeom>
            <a:noFill/>
            <a:ln w="105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7" name="Google Shape;1607;p8"/>
            <p:cNvSpPr/>
            <p:nvPr/>
          </p:nvSpPr>
          <p:spPr>
            <a:xfrm>
              <a:off x="6222325" y="5050351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1608" name="Google Shape;1608;p8"/>
            <p:cNvGrpSpPr/>
            <p:nvPr/>
          </p:nvGrpSpPr>
          <p:grpSpPr>
            <a:xfrm rot="5400000">
              <a:off x="6743692" y="4801701"/>
              <a:ext cx="230300" cy="257700"/>
              <a:chOff x="-126275" y="4801964"/>
              <a:chExt cx="230300" cy="257700"/>
            </a:xfrm>
          </p:grpSpPr>
          <p:sp>
            <p:nvSpPr>
              <p:cNvPr id="1609" name="Google Shape;1609;p8"/>
              <p:cNvSpPr/>
              <p:nvPr/>
            </p:nvSpPr>
            <p:spPr>
              <a:xfrm>
                <a:off x="-126275" y="4801964"/>
                <a:ext cx="230300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9212" h="10308" fill="none" extrusionOk="0">
                    <a:moveTo>
                      <a:pt x="0" y="5975"/>
                    </a:moveTo>
                    <a:lnTo>
                      <a:pt x="2374" y="10308"/>
                    </a:lnTo>
                    <a:cubicBezTo>
                      <a:pt x="3317" y="9339"/>
                      <a:pt x="4404" y="8296"/>
                      <a:pt x="5633" y="7238"/>
                    </a:cubicBezTo>
                    <a:cubicBezTo>
                      <a:pt x="6917" y="6132"/>
                      <a:pt x="8126" y="5211"/>
                      <a:pt x="9212" y="4447"/>
                    </a:cubicBezTo>
                    <a:cubicBezTo>
                      <a:pt x="8414" y="2964"/>
                      <a:pt x="7620" y="1483"/>
                      <a:pt x="6825" y="0"/>
                    </a:cubicBezTo>
                    <a:cubicBezTo>
                      <a:pt x="5872" y="597"/>
                      <a:pt x="4743" y="1388"/>
                      <a:pt x="3527" y="2429"/>
                    </a:cubicBezTo>
                    <a:cubicBezTo>
                      <a:pt x="2070" y="3674"/>
                      <a:pt x="894" y="4924"/>
                      <a:pt x="0" y="5975"/>
                    </a:cubicBez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10" name="Google Shape;1610;p8"/>
              <p:cNvSpPr/>
              <p:nvPr/>
            </p:nvSpPr>
            <p:spPr>
              <a:xfrm>
                <a:off x="-93625" y="4943489"/>
                <a:ext cx="421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3098" fill="none" extrusionOk="0">
                    <a:moveTo>
                      <a:pt x="1" y="1"/>
                    </a:moveTo>
                    <a:lnTo>
                      <a:pt x="1684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11" name="Google Shape;1611;p8"/>
              <p:cNvSpPr/>
              <p:nvPr/>
            </p:nvSpPr>
            <p:spPr>
              <a:xfrm>
                <a:off x="-74825" y="4921064"/>
                <a:ext cx="422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098" fill="none" extrusionOk="0">
                    <a:moveTo>
                      <a:pt x="1" y="0"/>
                    </a:moveTo>
                    <a:lnTo>
                      <a:pt x="1687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12" name="Google Shape;1612;p8"/>
              <p:cNvSpPr/>
              <p:nvPr/>
            </p:nvSpPr>
            <p:spPr>
              <a:xfrm>
                <a:off x="20075" y="4844889"/>
                <a:ext cx="421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098" fill="none" extrusionOk="0">
                    <a:moveTo>
                      <a:pt x="0" y="0"/>
                    </a:moveTo>
                    <a:lnTo>
                      <a:pt x="1684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13" name="Google Shape;1613;p8"/>
              <p:cNvSpPr/>
              <p:nvPr/>
            </p:nvSpPr>
            <p:spPr>
              <a:xfrm>
                <a:off x="-5150" y="4861914"/>
                <a:ext cx="4210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101" fill="none" extrusionOk="0">
                    <a:moveTo>
                      <a:pt x="0" y="0"/>
                    </a:moveTo>
                    <a:lnTo>
                      <a:pt x="1684" y="310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14" name="Google Shape;1614;p8"/>
              <p:cNvSpPr/>
              <p:nvPr/>
            </p:nvSpPr>
            <p:spPr>
              <a:xfrm>
                <a:off x="-30300" y="4881114"/>
                <a:ext cx="421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101" fill="none" extrusionOk="0">
                    <a:moveTo>
                      <a:pt x="0" y="0"/>
                    </a:moveTo>
                    <a:lnTo>
                      <a:pt x="1685" y="3101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15" name="Google Shape;1615;p8"/>
              <p:cNvSpPr/>
              <p:nvPr/>
            </p:nvSpPr>
            <p:spPr>
              <a:xfrm>
                <a:off x="-54325" y="4901039"/>
                <a:ext cx="421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098" fill="none" extrusionOk="0">
                    <a:moveTo>
                      <a:pt x="1" y="1"/>
                    </a:moveTo>
                    <a:lnTo>
                      <a:pt x="1686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616" name="Google Shape;1616;p8"/>
            <p:cNvGrpSpPr/>
            <p:nvPr/>
          </p:nvGrpSpPr>
          <p:grpSpPr>
            <a:xfrm rot="10800000" flipH="1">
              <a:off x="7100425" y="4979351"/>
              <a:ext cx="230300" cy="257700"/>
              <a:chOff x="-126275" y="4801964"/>
              <a:chExt cx="230300" cy="257700"/>
            </a:xfrm>
          </p:grpSpPr>
          <p:sp>
            <p:nvSpPr>
              <p:cNvPr id="1617" name="Google Shape;1617;p8"/>
              <p:cNvSpPr/>
              <p:nvPr/>
            </p:nvSpPr>
            <p:spPr>
              <a:xfrm>
                <a:off x="-126275" y="4801964"/>
                <a:ext cx="230300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9212" h="10308" fill="none" extrusionOk="0">
                    <a:moveTo>
                      <a:pt x="0" y="5975"/>
                    </a:moveTo>
                    <a:lnTo>
                      <a:pt x="2374" y="10308"/>
                    </a:lnTo>
                    <a:cubicBezTo>
                      <a:pt x="3317" y="9339"/>
                      <a:pt x="4404" y="8296"/>
                      <a:pt x="5633" y="7238"/>
                    </a:cubicBezTo>
                    <a:cubicBezTo>
                      <a:pt x="6917" y="6132"/>
                      <a:pt x="8126" y="5211"/>
                      <a:pt x="9212" y="4447"/>
                    </a:cubicBezTo>
                    <a:cubicBezTo>
                      <a:pt x="8414" y="2964"/>
                      <a:pt x="7620" y="1483"/>
                      <a:pt x="6825" y="0"/>
                    </a:cubicBezTo>
                    <a:cubicBezTo>
                      <a:pt x="5872" y="597"/>
                      <a:pt x="4743" y="1388"/>
                      <a:pt x="3527" y="2429"/>
                    </a:cubicBezTo>
                    <a:cubicBezTo>
                      <a:pt x="2070" y="3674"/>
                      <a:pt x="894" y="4924"/>
                      <a:pt x="0" y="5975"/>
                    </a:cubicBez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18" name="Google Shape;1618;p8"/>
              <p:cNvSpPr/>
              <p:nvPr/>
            </p:nvSpPr>
            <p:spPr>
              <a:xfrm>
                <a:off x="-93625" y="4943489"/>
                <a:ext cx="421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3098" fill="none" extrusionOk="0">
                    <a:moveTo>
                      <a:pt x="1" y="1"/>
                    </a:moveTo>
                    <a:lnTo>
                      <a:pt x="1684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19" name="Google Shape;1619;p8"/>
              <p:cNvSpPr/>
              <p:nvPr/>
            </p:nvSpPr>
            <p:spPr>
              <a:xfrm>
                <a:off x="-74825" y="4921064"/>
                <a:ext cx="422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098" fill="none" extrusionOk="0">
                    <a:moveTo>
                      <a:pt x="1" y="0"/>
                    </a:moveTo>
                    <a:lnTo>
                      <a:pt x="1687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20" name="Google Shape;1620;p8"/>
              <p:cNvSpPr/>
              <p:nvPr/>
            </p:nvSpPr>
            <p:spPr>
              <a:xfrm>
                <a:off x="20075" y="4844889"/>
                <a:ext cx="421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098" fill="none" extrusionOk="0">
                    <a:moveTo>
                      <a:pt x="0" y="0"/>
                    </a:moveTo>
                    <a:lnTo>
                      <a:pt x="1684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21" name="Google Shape;1621;p8"/>
              <p:cNvSpPr/>
              <p:nvPr/>
            </p:nvSpPr>
            <p:spPr>
              <a:xfrm>
                <a:off x="-5150" y="4861914"/>
                <a:ext cx="4210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101" fill="none" extrusionOk="0">
                    <a:moveTo>
                      <a:pt x="0" y="0"/>
                    </a:moveTo>
                    <a:lnTo>
                      <a:pt x="1684" y="310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22" name="Google Shape;1622;p8"/>
              <p:cNvSpPr/>
              <p:nvPr/>
            </p:nvSpPr>
            <p:spPr>
              <a:xfrm>
                <a:off x="-30300" y="4881114"/>
                <a:ext cx="421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101" fill="none" extrusionOk="0">
                    <a:moveTo>
                      <a:pt x="0" y="0"/>
                    </a:moveTo>
                    <a:lnTo>
                      <a:pt x="1685" y="3101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23" name="Google Shape;1623;p8"/>
              <p:cNvSpPr/>
              <p:nvPr/>
            </p:nvSpPr>
            <p:spPr>
              <a:xfrm>
                <a:off x="-54325" y="4901039"/>
                <a:ext cx="421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098" fill="none" extrusionOk="0">
                    <a:moveTo>
                      <a:pt x="1" y="1"/>
                    </a:moveTo>
                    <a:lnTo>
                      <a:pt x="1686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624" name="Google Shape;1624;p8"/>
            <p:cNvGrpSpPr/>
            <p:nvPr/>
          </p:nvGrpSpPr>
          <p:grpSpPr>
            <a:xfrm rot="5400000" flipH="1">
              <a:off x="7867617" y="4979351"/>
              <a:ext cx="230300" cy="257700"/>
              <a:chOff x="-126275" y="4801964"/>
              <a:chExt cx="230300" cy="257700"/>
            </a:xfrm>
          </p:grpSpPr>
          <p:sp>
            <p:nvSpPr>
              <p:cNvPr id="1625" name="Google Shape;1625;p8"/>
              <p:cNvSpPr/>
              <p:nvPr/>
            </p:nvSpPr>
            <p:spPr>
              <a:xfrm>
                <a:off x="-126275" y="4801964"/>
                <a:ext cx="230300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9212" h="10308" fill="none" extrusionOk="0">
                    <a:moveTo>
                      <a:pt x="0" y="5975"/>
                    </a:moveTo>
                    <a:lnTo>
                      <a:pt x="2374" y="10308"/>
                    </a:lnTo>
                    <a:cubicBezTo>
                      <a:pt x="3317" y="9339"/>
                      <a:pt x="4404" y="8296"/>
                      <a:pt x="5633" y="7238"/>
                    </a:cubicBezTo>
                    <a:cubicBezTo>
                      <a:pt x="6917" y="6132"/>
                      <a:pt x="8126" y="5211"/>
                      <a:pt x="9212" y="4447"/>
                    </a:cubicBezTo>
                    <a:cubicBezTo>
                      <a:pt x="8414" y="2964"/>
                      <a:pt x="7620" y="1483"/>
                      <a:pt x="6825" y="0"/>
                    </a:cubicBezTo>
                    <a:cubicBezTo>
                      <a:pt x="5872" y="597"/>
                      <a:pt x="4743" y="1388"/>
                      <a:pt x="3527" y="2429"/>
                    </a:cubicBezTo>
                    <a:cubicBezTo>
                      <a:pt x="2070" y="3674"/>
                      <a:pt x="894" y="4924"/>
                      <a:pt x="0" y="5975"/>
                    </a:cubicBez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26" name="Google Shape;1626;p8"/>
              <p:cNvSpPr/>
              <p:nvPr/>
            </p:nvSpPr>
            <p:spPr>
              <a:xfrm>
                <a:off x="-93625" y="4943489"/>
                <a:ext cx="421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3098" fill="none" extrusionOk="0">
                    <a:moveTo>
                      <a:pt x="1" y="1"/>
                    </a:moveTo>
                    <a:lnTo>
                      <a:pt x="1684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27" name="Google Shape;1627;p8"/>
              <p:cNvSpPr/>
              <p:nvPr/>
            </p:nvSpPr>
            <p:spPr>
              <a:xfrm>
                <a:off x="-74825" y="4921064"/>
                <a:ext cx="422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098" fill="none" extrusionOk="0">
                    <a:moveTo>
                      <a:pt x="1" y="0"/>
                    </a:moveTo>
                    <a:lnTo>
                      <a:pt x="1687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28" name="Google Shape;1628;p8"/>
              <p:cNvSpPr/>
              <p:nvPr/>
            </p:nvSpPr>
            <p:spPr>
              <a:xfrm>
                <a:off x="20075" y="4844889"/>
                <a:ext cx="421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098" fill="none" extrusionOk="0">
                    <a:moveTo>
                      <a:pt x="0" y="0"/>
                    </a:moveTo>
                    <a:lnTo>
                      <a:pt x="1684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29" name="Google Shape;1629;p8"/>
              <p:cNvSpPr/>
              <p:nvPr/>
            </p:nvSpPr>
            <p:spPr>
              <a:xfrm>
                <a:off x="-5150" y="4861914"/>
                <a:ext cx="4210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101" fill="none" extrusionOk="0">
                    <a:moveTo>
                      <a:pt x="0" y="0"/>
                    </a:moveTo>
                    <a:lnTo>
                      <a:pt x="1684" y="310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30" name="Google Shape;1630;p8"/>
              <p:cNvSpPr/>
              <p:nvPr/>
            </p:nvSpPr>
            <p:spPr>
              <a:xfrm>
                <a:off x="-30300" y="4881114"/>
                <a:ext cx="421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101" fill="none" extrusionOk="0">
                    <a:moveTo>
                      <a:pt x="0" y="0"/>
                    </a:moveTo>
                    <a:lnTo>
                      <a:pt x="1685" y="3101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31" name="Google Shape;1631;p8"/>
              <p:cNvSpPr/>
              <p:nvPr/>
            </p:nvSpPr>
            <p:spPr>
              <a:xfrm>
                <a:off x="-54325" y="4901039"/>
                <a:ext cx="421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098" fill="none" extrusionOk="0">
                    <a:moveTo>
                      <a:pt x="1" y="1"/>
                    </a:moveTo>
                    <a:lnTo>
                      <a:pt x="1686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632" name="Google Shape;1632;p8"/>
            <p:cNvGrpSpPr/>
            <p:nvPr/>
          </p:nvGrpSpPr>
          <p:grpSpPr>
            <a:xfrm rot="7200044" flipH="1">
              <a:off x="7547271" y="4855828"/>
              <a:ext cx="295269" cy="219945"/>
              <a:chOff x="318975" y="5094014"/>
              <a:chExt cx="295275" cy="219950"/>
            </a:xfrm>
          </p:grpSpPr>
          <p:sp>
            <p:nvSpPr>
              <p:cNvPr id="1633" name="Google Shape;1633;p8"/>
              <p:cNvSpPr/>
              <p:nvPr/>
            </p:nvSpPr>
            <p:spPr>
              <a:xfrm>
                <a:off x="318975" y="5094014"/>
                <a:ext cx="295275" cy="219950"/>
              </a:xfrm>
              <a:custGeom>
                <a:avLst/>
                <a:gdLst/>
                <a:ahLst/>
                <a:cxnLst/>
                <a:rect l="l" t="t" r="r" b="b"/>
                <a:pathLst>
                  <a:path w="11811" h="8798" fill="none" extrusionOk="0">
                    <a:moveTo>
                      <a:pt x="11810" y="0"/>
                    </a:moveTo>
                    <a:lnTo>
                      <a:pt x="2938" y="8200"/>
                    </a:lnTo>
                    <a:lnTo>
                      <a:pt x="0" y="879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34" name="Google Shape;1634;p8"/>
              <p:cNvSpPr/>
              <p:nvPr/>
            </p:nvSpPr>
            <p:spPr>
              <a:xfrm>
                <a:off x="371525" y="5133889"/>
                <a:ext cx="189000" cy="127375"/>
              </a:xfrm>
              <a:custGeom>
                <a:avLst/>
                <a:gdLst/>
                <a:ahLst/>
                <a:cxnLst/>
                <a:rect l="l" t="t" r="r" b="b"/>
                <a:pathLst>
                  <a:path w="7560" h="5095" fill="none" extrusionOk="0">
                    <a:moveTo>
                      <a:pt x="773" y="5094"/>
                    </a:moveTo>
                    <a:lnTo>
                      <a:pt x="0" y="3511"/>
                    </a:lnTo>
                    <a:lnTo>
                      <a:pt x="7559" y="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35" name="Google Shape;1635;p8"/>
              <p:cNvSpPr/>
              <p:nvPr/>
            </p:nvSpPr>
            <p:spPr>
              <a:xfrm>
                <a:off x="411275" y="5102314"/>
                <a:ext cx="194525" cy="197600"/>
              </a:xfrm>
              <a:custGeom>
                <a:avLst/>
                <a:gdLst/>
                <a:ahLst/>
                <a:cxnLst/>
                <a:rect l="l" t="t" r="r" b="b"/>
                <a:pathLst>
                  <a:path w="7781" h="7904" fill="none" extrusionOk="0">
                    <a:moveTo>
                      <a:pt x="0" y="7216"/>
                    </a:moveTo>
                    <a:lnTo>
                      <a:pt x="311" y="7903"/>
                    </a:lnTo>
                    <a:lnTo>
                      <a:pt x="7780" y="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36" name="Google Shape;1636;p8"/>
              <p:cNvSpPr/>
              <p:nvPr/>
            </p:nvSpPr>
            <p:spPr>
              <a:xfrm>
                <a:off x="419025" y="5094064"/>
                <a:ext cx="194825" cy="205850"/>
              </a:xfrm>
              <a:custGeom>
                <a:avLst/>
                <a:gdLst/>
                <a:ahLst/>
                <a:cxnLst/>
                <a:rect l="l" t="t" r="r" b="b"/>
                <a:pathLst>
                  <a:path w="7793" h="8234" fill="none" extrusionOk="0">
                    <a:moveTo>
                      <a:pt x="7792" y="0"/>
                    </a:moveTo>
                    <a:lnTo>
                      <a:pt x="1" y="8233"/>
                    </a:lnTo>
                    <a:lnTo>
                      <a:pt x="3190" y="707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1637" name="Google Shape;1637;p8"/>
            <p:cNvSpPr/>
            <p:nvPr/>
          </p:nvSpPr>
          <p:spPr>
            <a:xfrm rot="-7795245">
              <a:off x="7104962" y="4830522"/>
              <a:ext cx="153043" cy="166793"/>
            </a:xfrm>
            <a:custGeom>
              <a:avLst/>
              <a:gdLst/>
              <a:ahLst/>
              <a:cxnLst/>
              <a:rect l="l" t="t" r="r" b="b"/>
              <a:pathLst>
                <a:path w="6122" h="6672" fill="none" extrusionOk="0">
                  <a:moveTo>
                    <a:pt x="6122" y="962"/>
                  </a:moveTo>
                  <a:lnTo>
                    <a:pt x="4550" y="0"/>
                  </a:lnTo>
                  <a:lnTo>
                    <a:pt x="5996" y="3291"/>
                  </a:lnTo>
                  <a:lnTo>
                    <a:pt x="1" y="6671"/>
                  </a:lnTo>
                </a:path>
              </a:pathLst>
            </a:custGeom>
            <a:noFill/>
            <a:ln w="105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1638" name="Google Shape;1638;p8"/>
            <p:cNvGrpSpPr/>
            <p:nvPr/>
          </p:nvGrpSpPr>
          <p:grpSpPr>
            <a:xfrm>
              <a:off x="7486425" y="4825264"/>
              <a:ext cx="73475" cy="73575"/>
              <a:chOff x="281850" y="5028189"/>
              <a:chExt cx="73475" cy="73575"/>
            </a:xfrm>
          </p:grpSpPr>
          <p:sp>
            <p:nvSpPr>
              <p:cNvPr id="1639" name="Google Shape;1639;p8"/>
              <p:cNvSpPr/>
              <p:nvPr/>
            </p:nvSpPr>
            <p:spPr>
              <a:xfrm>
                <a:off x="318550" y="5028189"/>
                <a:ext cx="25" cy="735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943" fill="none" extrusionOk="0">
                    <a:moveTo>
                      <a:pt x="1" y="1"/>
                    </a:moveTo>
                    <a:lnTo>
                      <a:pt x="1" y="2942"/>
                    </a:lnTo>
                  </a:path>
                </a:pathLst>
              </a:custGeom>
              <a:noFill/>
              <a:ln w="1050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40" name="Google Shape;1640;p8"/>
              <p:cNvSpPr/>
              <p:nvPr/>
            </p:nvSpPr>
            <p:spPr>
              <a:xfrm>
                <a:off x="281850" y="5064939"/>
                <a:ext cx="734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939" h="1" fill="none" extrusionOk="0">
                    <a:moveTo>
                      <a:pt x="2939" y="1"/>
                    </a:moveTo>
                    <a:lnTo>
                      <a:pt x="0" y="1"/>
                    </a:lnTo>
                  </a:path>
                </a:pathLst>
              </a:custGeom>
              <a:noFill/>
              <a:ln w="1050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1641" name="Google Shape;1641;p8"/>
            <p:cNvSpPr/>
            <p:nvPr/>
          </p:nvSpPr>
          <p:spPr>
            <a:xfrm>
              <a:off x="7760400" y="5071801"/>
              <a:ext cx="36750" cy="25"/>
            </a:xfrm>
            <a:custGeom>
              <a:avLst/>
              <a:gdLst/>
              <a:ahLst/>
              <a:cxnLst/>
              <a:rect l="l" t="t" r="r" b="b"/>
              <a:pathLst>
                <a:path w="1470" h="1" fill="none" extrusionOk="0">
                  <a:moveTo>
                    <a:pt x="1469" y="1"/>
                  </a:moveTo>
                  <a:lnTo>
                    <a:pt x="1" y="1"/>
                  </a:lnTo>
                </a:path>
              </a:pathLst>
            </a:custGeom>
            <a:noFill/>
            <a:ln w="105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6858600" y="5089226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7616750" y="5082739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4" name="Google Shape;1644;p8"/>
            <p:cNvSpPr/>
            <p:nvPr/>
          </p:nvSpPr>
          <p:spPr>
            <a:xfrm>
              <a:off x="7311950" y="5006539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5" name="Google Shape;1645;p8"/>
            <p:cNvSpPr/>
            <p:nvPr/>
          </p:nvSpPr>
          <p:spPr>
            <a:xfrm rot="-9960077">
              <a:off x="8148448" y="4836615"/>
              <a:ext cx="153050" cy="166800"/>
            </a:xfrm>
            <a:custGeom>
              <a:avLst/>
              <a:gdLst/>
              <a:ahLst/>
              <a:cxnLst/>
              <a:rect l="l" t="t" r="r" b="b"/>
              <a:pathLst>
                <a:path w="6122" h="6672" fill="none" extrusionOk="0">
                  <a:moveTo>
                    <a:pt x="6122" y="962"/>
                  </a:moveTo>
                  <a:lnTo>
                    <a:pt x="4550" y="0"/>
                  </a:lnTo>
                  <a:lnTo>
                    <a:pt x="5996" y="3291"/>
                  </a:lnTo>
                  <a:lnTo>
                    <a:pt x="1" y="6671"/>
                  </a:lnTo>
                </a:path>
              </a:pathLst>
            </a:custGeom>
            <a:noFill/>
            <a:ln w="105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1646" name="Google Shape;1646;p8"/>
            <p:cNvGrpSpPr/>
            <p:nvPr/>
          </p:nvGrpSpPr>
          <p:grpSpPr>
            <a:xfrm rot="7200044" flipH="1">
              <a:off x="8320121" y="4987153"/>
              <a:ext cx="295269" cy="219945"/>
              <a:chOff x="318975" y="5094014"/>
              <a:chExt cx="295275" cy="219950"/>
            </a:xfrm>
          </p:grpSpPr>
          <p:sp>
            <p:nvSpPr>
              <p:cNvPr id="1647" name="Google Shape;1647;p8"/>
              <p:cNvSpPr/>
              <p:nvPr/>
            </p:nvSpPr>
            <p:spPr>
              <a:xfrm>
                <a:off x="318975" y="5094014"/>
                <a:ext cx="295275" cy="219950"/>
              </a:xfrm>
              <a:custGeom>
                <a:avLst/>
                <a:gdLst/>
                <a:ahLst/>
                <a:cxnLst/>
                <a:rect l="l" t="t" r="r" b="b"/>
                <a:pathLst>
                  <a:path w="11811" h="8798" fill="none" extrusionOk="0">
                    <a:moveTo>
                      <a:pt x="11810" y="0"/>
                    </a:moveTo>
                    <a:lnTo>
                      <a:pt x="2938" y="8200"/>
                    </a:lnTo>
                    <a:lnTo>
                      <a:pt x="0" y="879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48" name="Google Shape;1648;p8"/>
              <p:cNvSpPr/>
              <p:nvPr/>
            </p:nvSpPr>
            <p:spPr>
              <a:xfrm>
                <a:off x="371525" y="5133889"/>
                <a:ext cx="189000" cy="127375"/>
              </a:xfrm>
              <a:custGeom>
                <a:avLst/>
                <a:gdLst/>
                <a:ahLst/>
                <a:cxnLst/>
                <a:rect l="l" t="t" r="r" b="b"/>
                <a:pathLst>
                  <a:path w="7560" h="5095" fill="none" extrusionOk="0">
                    <a:moveTo>
                      <a:pt x="773" y="5094"/>
                    </a:moveTo>
                    <a:lnTo>
                      <a:pt x="0" y="3511"/>
                    </a:lnTo>
                    <a:lnTo>
                      <a:pt x="7559" y="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49" name="Google Shape;1649;p8"/>
              <p:cNvSpPr/>
              <p:nvPr/>
            </p:nvSpPr>
            <p:spPr>
              <a:xfrm>
                <a:off x="411275" y="5102314"/>
                <a:ext cx="194525" cy="197600"/>
              </a:xfrm>
              <a:custGeom>
                <a:avLst/>
                <a:gdLst/>
                <a:ahLst/>
                <a:cxnLst/>
                <a:rect l="l" t="t" r="r" b="b"/>
                <a:pathLst>
                  <a:path w="7781" h="7904" fill="none" extrusionOk="0">
                    <a:moveTo>
                      <a:pt x="0" y="7216"/>
                    </a:moveTo>
                    <a:lnTo>
                      <a:pt x="311" y="7903"/>
                    </a:lnTo>
                    <a:lnTo>
                      <a:pt x="7780" y="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50" name="Google Shape;1650;p8"/>
              <p:cNvSpPr/>
              <p:nvPr/>
            </p:nvSpPr>
            <p:spPr>
              <a:xfrm>
                <a:off x="419025" y="5094064"/>
                <a:ext cx="194825" cy="205850"/>
              </a:xfrm>
              <a:custGeom>
                <a:avLst/>
                <a:gdLst/>
                <a:ahLst/>
                <a:cxnLst/>
                <a:rect l="l" t="t" r="r" b="b"/>
                <a:pathLst>
                  <a:path w="7793" h="8234" fill="none" extrusionOk="0">
                    <a:moveTo>
                      <a:pt x="7792" y="0"/>
                    </a:moveTo>
                    <a:lnTo>
                      <a:pt x="1" y="8233"/>
                    </a:lnTo>
                    <a:lnTo>
                      <a:pt x="3190" y="707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1651" name="Google Shape;1651;p8"/>
            <p:cNvSpPr/>
            <p:nvPr/>
          </p:nvSpPr>
          <p:spPr>
            <a:xfrm>
              <a:off x="8245650" y="5025589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2" name="Google Shape;1652;p8"/>
            <p:cNvSpPr/>
            <p:nvPr/>
          </p:nvSpPr>
          <p:spPr>
            <a:xfrm>
              <a:off x="4522313" y="4913014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1653" name="Google Shape;1653;p8"/>
            <p:cNvGrpSpPr/>
            <p:nvPr/>
          </p:nvGrpSpPr>
          <p:grpSpPr>
            <a:xfrm rot="5400000">
              <a:off x="8635167" y="4801701"/>
              <a:ext cx="230300" cy="257700"/>
              <a:chOff x="-126275" y="4801964"/>
              <a:chExt cx="230300" cy="257700"/>
            </a:xfrm>
          </p:grpSpPr>
          <p:sp>
            <p:nvSpPr>
              <p:cNvPr id="1654" name="Google Shape;1654;p8"/>
              <p:cNvSpPr/>
              <p:nvPr/>
            </p:nvSpPr>
            <p:spPr>
              <a:xfrm>
                <a:off x="-126275" y="4801964"/>
                <a:ext cx="230300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9212" h="10308" fill="none" extrusionOk="0">
                    <a:moveTo>
                      <a:pt x="0" y="5975"/>
                    </a:moveTo>
                    <a:lnTo>
                      <a:pt x="2374" y="10308"/>
                    </a:lnTo>
                    <a:cubicBezTo>
                      <a:pt x="3317" y="9339"/>
                      <a:pt x="4404" y="8296"/>
                      <a:pt x="5633" y="7238"/>
                    </a:cubicBezTo>
                    <a:cubicBezTo>
                      <a:pt x="6917" y="6132"/>
                      <a:pt x="8126" y="5211"/>
                      <a:pt x="9212" y="4447"/>
                    </a:cubicBezTo>
                    <a:cubicBezTo>
                      <a:pt x="8414" y="2964"/>
                      <a:pt x="7620" y="1483"/>
                      <a:pt x="6825" y="0"/>
                    </a:cubicBezTo>
                    <a:cubicBezTo>
                      <a:pt x="5872" y="597"/>
                      <a:pt x="4743" y="1388"/>
                      <a:pt x="3527" y="2429"/>
                    </a:cubicBezTo>
                    <a:cubicBezTo>
                      <a:pt x="2070" y="3674"/>
                      <a:pt x="894" y="4924"/>
                      <a:pt x="0" y="5975"/>
                    </a:cubicBez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55" name="Google Shape;1655;p8"/>
              <p:cNvSpPr/>
              <p:nvPr/>
            </p:nvSpPr>
            <p:spPr>
              <a:xfrm>
                <a:off x="-93625" y="4943489"/>
                <a:ext cx="421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3098" fill="none" extrusionOk="0">
                    <a:moveTo>
                      <a:pt x="1" y="1"/>
                    </a:moveTo>
                    <a:lnTo>
                      <a:pt x="1684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56" name="Google Shape;1656;p8"/>
              <p:cNvSpPr/>
              <p:nvPr/>
            </p:nvSpPr>
            <p:spPr>
              <a:xfrm>
                <a:off x="-74825" y="4921064"/>
                <a:ext cx="422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098" fill="none" extrusionOk="0">
                    <a:moveTo>
                      <a:pt x="1" y="0"/>
                    </a:moveTo>
                    <a:lnTo>
                      <a:pt x="1687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57" name="Google Shape;1657;p8"/>
              <p:cNvSpPr/>
              <p:nvPr/>
            </p:nvSpPr>
            <p:spPr>
              <a:xfrm>
                <a:off x="20075" y="4844889"/>
                <a:ext cx="421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098" fill="none" extrusionOk="0">
                    <a:moveTo>
                      <a:pt x="0" y="0"/>
                    </a:moveTo>
                    <a:lnTo>
                      <a:pt x="1684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58" name="Google Shape;1658;p8"/>
              <p:cNvSpPr/>
              <p:nvPr/>
            </p:nvSpPr>
            <p:spPr>
              <a:xfrm>
                <a:off x="-5150" y="4861914"/>
                <a:ext cx="4210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101" fill="none" extrusionOk="0">
                    <a:moveTo>
                      <a:pt x="0" y="0"/>
                    </a:moveTo>
                    <a:lnTo>
                      <a:pt x="1684" y="310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59" name="Google Shape;1659;p8"/>
              <p:cNvSpPr/>
              <p:nvPr/>
            </p:nvSpPr>
            <p:spPr>
              <a:xfrm>
                <a:off x="-30300" y="4881114"/>
                <a:ext cx="421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101" fill="none" extrusionOk="0">
                    <a:moveTo>
                      <a:pt x="0" y="0"/>
                    </a:moveTo>
                    <a:lnTo>
                      <a:pt x="1685" y="3101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60" name="Google Shape;1660;p8"/>
              <p:cNvSpPr/>
              <p:nvPr/>
            </p:nvSpPr>
            <p:spPr>
              <a:xfrm>
                <a:off x="-54325" y="4901039"/>
                <a:ext cx="421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098" fill="none" extrusionOk="0">
                    <a:moveTo>
                      <a:pt x="1" y="1"/>
                    </a:moveTo>
                    <a:lnTo>
                      <a:pt x="1686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661" name="Google Shape;1661;p8"/>
            <p:cNvGrpSpPr/>
            <p:nvPr/>
          </p:nvGrpSpPr>
          <p:grpSpPr>
            <a:xfrm rot="10800000" flipH="1">
              <a:off x="8991900" y="4979351"/>
              <a:ext cx="230300" cy="257700"/>
              <a:chOff x="-126275" y="4801964"/>
              <a:chExt cx="230300" cy="257700"/>
            </a:xfrm>
          </p:grpSpPr>
          <p:sp>
            <p:nvSpPr>
              <p:cNvPr id="1662" name="Google Shape;1662;p8"/>
              <p:cNvSpPr/>
              <p:nvPr/>
            </p:nvSpPr>
            <p:spPr>
              <a:xfrm>
                <a:off x="-126275" y="4801964"/>
                <a:ext cx="230300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9212" h="10308" fill="none" extrusionOk="0">
                    <a:moveTo>
                      <a:pt x="0" y="5975"/>
                    </a:moveTo>
                    <a:lnTo>
                      <a:pt x="2374" y="10308"/>
                    </a:lnTo>
                    <a:cubicBezTo>
                      <a:pt x="3317" y="9339"/>
                      <a:pt x="4404" y="8296"/>
                      <a:pt x="5633" y="7238"/>
                    </a:cubicBezTo>
                    <a:cubicBezTo>
                      <a:pt x="6917" y="6132"/>
                      <a:pt x="8126" y="5211"/>
                      <a:pt x="9212" y="4447"/>
                    </a:cubicBezTo>
                    <a:cubicBezTo>
                      <a:pt x="8414" y="2964"/>
                      <a:pt x="7620" y="1483"/>
                      <a:pt x="6825" y="0"/>
                    </a:cubicBezTo>
                    <a:cubicBezTo>
                      <a:pt x="5872" y="597"/>
                      <a:pt x="4743" y="1388"/>
                      <a:pt x="3527" y="2429"/>
                    </a:cubicBezTo>
                    <a:cubicBezTo>
                      <a:pt x="2070" y="3674"/>
                      <a:pt x="894" y="4924"/>
                      <a:pt x="0" y="5975"/>
                    </a:cubicBez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63" name="Google Shape;1663;p8"/>
              <p:cNvSpPr/>
              <p:nvPr/>
            </p:nvSpPr>
            <p:spPr>
              <a:xfrm>
                <a:off x="-93625" y="4943489"/>
                <a:ext cx="421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3098" fill="none" extrusionOk="0">
                    <a:moveTo>
                      <a:pt x="1" y="1"/>
                    </a:moveTo>
                    <a:lnTo>
                      <a:pt x="1684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64" name="Google Shape;1664;p8"/>
              <p:cNvSpPr/>
              <p:nvPr/>
            </p:nvSpPr>
            <p:spPr>
              <a:xfrm>
                <a:off x="-74825" y="4921064"/>
                <a:ext cx="422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098" fill="none" extrusionOk="0">
                    <a:moveTo>
                      <a:pt x="1" y="0"/>
                    </a:moveTo>
                    <a:lnTo>
                      <a:pt x="1687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65" name="Google Shape;1665;p8"/>
              <p:cNvSpPr/>
              <p:nvPr/>
            </p:nvSpPr>
            <p:spPr>
              <a:xfrm>
                <a:off x="20075" y="4844889"/>
                <a:ext cx="421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098" fill="none" extrusionOk="0">
                    <a:moveTo>
                      <a:pt x="0" y="0"/>
                    </a:moveTo>
                    <a:lnTo>
                      <a:pt x="1684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66" name="Google Shape;1666;p8"/>
              <p:cNvSpPr/>
              <p:nvPr/>
            </p:nvSpPr>
            <p:spPr>
              <a:xfrm>
                <a:off x="-5150" y="4861914"/>
                <a:ext cx="4210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101" fill="none" extrusionOk="0">
                    <a:moveTo>
                      <a:pt x="0" y="0"/>
                    </a:moveTo>
                    <a:lnTo>
                      <a:pt x="1684" y="310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67" name="Google Shape;1667;p8"/>
              <p:cNvSpPr/>
              <p:nvPr/>
            </p:nvSpPr>
            <p:spPr>
              <a:xfrm>
                <a:off x="-30300" y="4881114"/>
                <a:ext cx="421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101" fill="none" extrusionOk="0">
                    <a:moveTo>
                      <a:pt x="0" y="0"/>
                    </a:moveTo>
                    <a:lnTo>
                      <a:pt x="1685" y="3101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68" name="Google Shape;1668;p8"/>
              <p:cNvSpPr/>
              <p:nvPr/>
            </p:nvSpPr>
            <p:spPr>
              <a:xfrm>
                <a:off x="-54325" y="4901039"/>
                <a:ext cx="421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098" fill="none" extrusionOk="0">
                    <a:moveTo>
                      <a:pt x="1" y="1"/>
                    </a:moveTo>
                    <a:lnTo>
                      <a:pt x="1686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1669" name="Google Shape;1669;p8"/>
            <p:cNvSpPr/>
            <p:nvPr/>
          </p:nvSpPr>
          <p:spPr>
            <a:xfrm rot="-7795245">
              <a:off x="8996437" y="4830522"/>
              <a:ext cx="153043" cy="166793"/>
            </a:xfrm>
            <a:custGeom>
              <a:avLst/>
              <a:gdLst/>
              <a:ahLst/>
              <a:cxnLst/>
              <a:rect l="l" t="t" r="r" b="b"/>
              <a:pathLst>
                <a:path w="6122" h="6672" fill="none" extrusionOk="0">
                  <a:moveTo>
                    <a:pt x="6122" y="962"/>
                  </a:moveTo>
                  <a:lnTo>
                    <a:pt x="4550" y="0"/>
                  </a:lnTo>
                  <a:lnTo>
                    <a:pt x="5996" y="3291"/>
                  </a:lnTo>
                  <a:lnTo>
                    <a:pt x="1" y="6671"/>
                  </a:lnTo>
                </a:path>
              </a:pathLst>
            </a:custGeom>
            <a:noFill/>
            <a:ln w="105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0" name="Google Shape;1670;p8"/>
            <p:cNvSpPr/>
            <p:nvPr/>
          </p:nvSpPr>
          <p:spPr>
            <a:xfrm>
              <a:off x="8750075" y="5089226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1" name="Google Shape;1671;p8"/>
            <p:cNvSpPr/>
            <p:nvPr/>
          </p:nvSpPr>
          <p:spPr>
            <a:xfrm>
              <a:off x="8441425" y="4930339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672" name="Google Shape;1672;p8"/>
          <p:cNvGrpSpPr/>
          <p:nvPr/>
        </p:nvGrpSpPr>
        <p:grpSpPr>
          <a:xfrm flipH="1">
            <a:off x="-439310" y="-565971"/>
            <a:ext cx="9861843" cy="4905480"/>
            <a:chOff x="-439310" y="-642171"/>
            <a:chExt cx="9861843" cy="4905480"/>
          </a:xfrm>
        </p:grpSpPr>
        <p:grpSp>
          <p:nvGrpSpPr>
            <p:cNvPr id="1673" name="Google Shape;1673;p8"/>
            <p:cNvGrpSpPr/>
            <p:nvPr/>
          </p:nvGrpSpPr>
          <p:grpSpPr>
            <a:xfrm rot="-4986705" flipH="1">
              <a:off x="8515142" y="1666937"/>
              <a:ext cx="448152" cy="491285"/>
              <a:chOff x="2491325" y="2716700"/>
              <a:chExt cx="187800" cy="205875"/>
            </a:xfrm>
          </p:grpSpPr>
          <p:sp>
            <p:nvSpPr>
              <p:cNvPr id="1674" name="Google Shape;1674;p8"/>
              <p:cNvSpPr/>
              <p:nvPr/>
            </p:nvSpPr>
            <p:spPr>
              <a:xfrm>
                <a:off x="2514675" y="2743075"/>
                <a:ext cx="164450" cy="179500"/>
              </a:xfrm>
              <a:custGeom>
                <a:avLst/>
                <a:gdLst/>
                <a:ahLst/>
                <a:cxnLst/>
                <a:rect l="l" t="t" r="r" b="b"/>
                <a:pathLst>
                  <a:path w="6578" h="7180" extrusionOk="0">
                    <a:moveTo>
                      <a:pt x="1421" y="1"/>
                    </a:moveTo>
                    <a:lnTo>
                      <a:pt x="399" y="296"/>
                    </a:lnTo>
                    <a:lnTo>
                      <a:pt x="0" y="1260"/>
                    </a:lnTo>
                    <a:lnTo>
                      <a:pt x="4842" y="7180"/>
                    </a:lnTo>
                    <a:lnTo>
                      <a:pt x="5476" y="6065"/>
                    </a:lnTo>
                    <a:lnTo>
                      <a:pt x="6577" y="5583"/>
                    </a:lnTo>
                    <a:lnTo>
                      <a:pt x="142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75" name="Google Shape;1675;p8"/>
              <p:cNvSpPr/>
              <p:nvPr/>
            </p:nvSpPr>
            <p:spPr>
              <a:xfrm>
                <a:off x="2635725" y="2882650"/>
                <a:ext cx="43400" cy="39925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597" extrusionOk="0">
                    <a:moveTo>
                      <a:pt x="1735" y="0"/>
                    </a:moveTo>
                    <a:lnTo>
                      <a:pt x="634" y="482"/>
                    </a:lnTo>
                    <a:lnTo>
                      <a:pt x="0" y="1597"/>
                    </a:lnTo>
                    <a:lnTo>
                      <a:pt x="1073" y="1022"/>
                    </a:lnTo>
                    <a:lnTo>
                      <a:pt x="173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76" name="Google Shape;1676;p8"/>
              <p:cNvSpPr/>
              <p:nvPr/>
            </p:nvSpPr>
            <p:spPr>
              <a:xfrm>
                <a:off x="2491325" y="2716700"/>
                <a:ext cx="58900" cy="57875"/>
              </a:xfrm>
              <a:custGeom>
                <a:avLst/>
                <a:gdLst/>
                <a:ahLst/>
                <a:cxnLst/>
                <a:rect l="l" t="t" r="r" b="b"/>
                <a:pathLst>
                  <a:path w="2356" h="2315" extrusionOk="0">
                    <a:moveTo>
                      <a:pt x="1" y="1"/>
                    </a:moveTo>
                    <a:lnTo>
                      <a:pt x="287" y="712"/>
                    </a:lnTo>
                    <a:lnTo>
                      <a:pt x="934" y="2315"/>
                    </a:lnTo>
                    <a:lnTo>
                      <a:pt x="1333" y="1351"/>
                    </a:lnTo>
                    <a:lnTo>
                      <a:pt x="2355" y="1056"/>
                    </a:lnTo>
                    <a:lnTo>
                      <a:pt x="687" y="30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77" name="Google Shape;1677;p8"/>
              <p:cNvSpPr/>
              <p:nvPr/>
            </p:nvSpPr>
            <p:spPr>
              <a:xfrm>
                <a:off x="2491325" y="2716700"/>
                <a:ext cx="17200" cy="17825"/>
              </a:xfrm>
              <a:custGeom>
                <a:avLst/>
                <a:gdLst/>
                <a:ahLst/>
                <a:cxnLst/>
                <a:rect l="l" t="t" r="r" b="b"/>
                <a:pathLst>
                  <a:path w="688" h="713" extrusionOk="0">
                    <a:moveTo>
                      <a:pt x="1" y="1"/>
                    </a:moveTo>
                    <a:lnTo>
                      <a:pt x="287" y="712"/>
                    </a:lnTo>
                    <a:lnTo>
                      <a:pt x="687" y="30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78" name="Google Shape;1678;p8"/>
              <p:cNvSpPr/>
              <p:nvPr/>
            </p:nvSpPr>
            <p:spPr>
              <a:xfrm>
                <a:off x="2524650" y="2750450"/>
                <a:ext cx="124025" cy="143575"/>
              </a:xfrm>
              <a:custGeom>
                <a:avLst/>
                <a:gdLst/>
                <a:ahLst/>
                <a:cxnLst/>
                <a:rect l="l" t="t" r="r" b="b"/>
                <a:pathLst>
                  <a:path w="4961" h="5743" fill="none" extrusionOk="0">
                    <a:moveTo>
                      <a:pt x="0" y="1"/>
                    </a:moveTo>
                    <a:lnTo>
                      <a:pt x="4961" y="5743"/>
                    </a:lnTo>
                  </a:path>
                </a:pathLst>
              </a:custGeom>
              <a:noFill/>
              <a:ln w="45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79" name="Google Shape;1679;p8"/>
              <p:cNvSpPr/>
              <p:nvPr/>
            </p:nvSpPr>
            <p:spPr>
              <a:xfrm>
                <a:off x="2649450" y="2896050"/>
                <a:ext cx="16100" cy="12825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13" extrusionOk="0">
                    <a:moveTo>
                      <a:pt x="644" y="1"/>
                    </a:moveTo>
                    <a:lnTo>
                      <a:pt x="259" y="115"/>
                    </a:lnTo>
                    <a:lnTo>
                      <a:pt x="0" y="513"/>
                    </a:lnTo>
                    <a:lnTo>
                      <a:pt x="415" y="336"/>
                    </a:lnTo>
                    <a:lnTo>
                      <a:pt x="64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680" name="Google Shape;1680;p8"/>
            <p:cNvGrpSpPr/>
            <p:nvPr/>
          </p:nvGrpSpPr>
          <p:grpSpPr>
            <a:xfrm flipH="1">
              <a:off x="2882148" y="-306715"/>
              <a:ext cx="538518" cy="758277"/>
              <a:chOff x="3314575" y="1081200"/>
              <a:chExt cx="158425" cy="223075"/>
            </a:xfrm>
          </p:grpSpPr>
          <p:sp>
            <p:nvSpPr>
              <p:cNvPr id="1681" name="Google Shape;1681;p8"/>
              <p:cNvSpPr/>
              <p:nvPr/>
            </p:nvSpPr>
            <p:spPr>
              <a:xfrm>
                <a:off x="3314575" y="1282725"/>
                <a:ext cx="17150" cy="21550"/>
              </a:xfrm>
              <a:custGeom>
                <a:avLst/>
                <a:gdLst/>
                <a:ahLst/>
                <a:cxnLst/>
                <a:rect l="l" t="t" r="r" b="b"/>
                <a:pathLst>
                  <a:path w="686" h="862" fill="none" extrusionOk="0">
                    <a:moveTo>
                      <a:pt x="95" y="1"/>
                    </a:moveTo>
                    <a:lnTo>
                      <a:pt x="1" y="861"/>
                    </a:lnTo>
                    <a:lnTo>
                      <a:pt x="686" y="416"/>
                    </a:lnTo>
                    <a:close/>
                  </a:path>
                </a:pathLst>
              </a:custGeom>
              <a:noFill/>
              <a:ln w="4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grpSp>
            <p:nvGrpSpPr>
              <p:cNvPr id="1682" name="Google Shape;1682;p8"/>
              <p:cNvGrpSpPr/>
              <p:nvPr/>
            </p:nvGrpSpPr>
            <p:grpSpPr>
              <a:xfrm>
                <a:off x="3314575" y="1081200"/>
                <a:ext cx="158425" cy="223075"/>
                <a:chOff x="3314575" y="1081200"/>
                <a:chExt cx="158425" cy="223075"/>
              </a:xfrm>
            </p:grpSpPr>
            <p:sp>
              <p:nvSpPr>
                <p:cNvPr id="1683" name="Google Shape;1683;p8"/>
                <p:cNvSpPr/>
                <p:nvPr/>
              </p:nvSpPr>
              <p:spPr>
                <a:xfrm>
                  <a:off x="3314575" y="1247425"/>
                  <a:ext cx="45900" cy="5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6" h="2274" fill="none" extrusionOk="0">
                      <a:moveTo>
                        <a:pt x="253" y="1"/>
                      </a:moveTo>
                      <a:lnTo>
                        <a:pt x="95" y="1413"/>
                      </a:lnTo>
                      <a:lnTo>
                        <a:pt x="1" y="2273"/>
                      </a:lnTo>
                      <a:lnTo>
                        <a:pt x="686" y="1828"/>
                      </a:lnTo>
                      <a:lnTo>
                        <a:pt x="1835" y="1078"/>
                      </a:lnTo>
                    </a:path>
                  </a:pathLst>
                </a:custGeom>
                <a:noFill/>
                <a:ln w="4550" cap="rnd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684" name="Google Shape;1684;p8"/>
                <p:cNvSpPr/>
                <p:nvPr/>
              </p:nvSpPr>
              <p:spPr>
                <a:xfrm>
                  <a:off x="3320900" y="1113075"/>
                  <a:ext cx="129200" cy="16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6453" fill="none" extrusionOk="0">
                      <a:moveTo>
                        <a:pt x="5167" y="1079"/>
                      </a:moveTo>
                      <a:lnTo>
                        <a:pt x="1582" y="6452"/>
                      </a:lnTo>
                      <a:lnTo>
                        <a:pt x="511" y="6379"/>
                      </a:lnTo>
                      <a:lnTo>
                        <a:pt x="0" y="5375"/>
                      </a:lnTo>
                      <a:lnTo>
                        <a:pt x="3585" y="0"/>
                      </a:lnTo>
                      <a:close/>
                    </a:path>
                  </a:pathLst>
                </a:custGeom>
                <a:noFill/>
                <a:ln w="4550" cap="rnd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685" name="Google Shape;1685;p8"/>
                <p:cNvSpPr/>
                <p:nvPr/>
              </p:nvSpPr>
              <p:spPr>
                <a:xfrm>
                  <a:off x="3410175" y="1081200"/>
                  <a:ext cx="62825" cy="5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3" h="2385" fill="none" extrusionOk="0">
                      <a:moveTo>
                        <a:pt x="1584" y="2384"/>
                      </a:moveTo>
                      <a:cubicBezTo>
                        <a:pt x="1584" y="2384"/>
                        <a:pt x="2513" y="1446"/>
                        <a:pt x="1614" y="764"/>
                      </a:cubicBezTo>
                      <a:cubicBezTo>
                        <a:pt x="606" y="1"/>
                        <a:pt x="0" y="1306"/>
                        <a:pt x="0" y="1306"/>
                      </a:cubicBezTo>
                      <a:close/>
                    </a:path>
                  </a:pathLst>
                </a:custGeom>
                <a:noFill/>
                <a:ln w="4550" cap="rnd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686" name="Google Shape;1686;p8"/>
                <p:cNvSpPr/>
                <p:nvPr/>
              </p:nvSpPr>
              <p:spPr>
                <a:xfrm>
                  <a:off x="3396575" y="1121750"/>
                  <a:ext cx="50875" cy="3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5" h="1388" fill="none" extrusionOk="0">
                      <a:moveTo>
                        <a:pt x="0" y="0"/>
                      </a:moveTo>
                      <a:lnTo>
                        <a:pt x="2034" y="1387"/>
                      </a:lnTo>
                    </a:path>
                  </a:pathLst>
                </a:custGeom>
                <a:noFill/>
                <a:ln w="4550" cap="rnd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687" name="Google Shape;1687;p8"/>
                <p:cNvSpPr/>
                <p:nvPr/>
              </p:nvSpPr>
              <p:spPr>
                <a:xfrm>
                  <a:off x="3404575" y="1110000"/>
                  <a:ext cx="50875" cy="3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5" h="1387" fill="none" extrusionOk="0">
                      <a:moveTo>
                        <a:pt x="1" y="1"/>
                      </a:moveTo>
                      <a:lnTo>
                        <a:pt x="2035" y="1386"/>
                      </a:lnTo>
                    </a:path>
                  </a:pathLst>
                </a:custGeom>
                <a:noFill/>
                <a:ln w="4550" cap="rnd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688" name="Google Shape;1688;p8"/>
                <p:cNvSpPr/>
                <p:nvPr/>
              </p:nvSpPr>
              <p:spPr>
                <a:xfrm>
                  <a:off x="3333675" y="1140000"/>
                  <a:ext cx="88400" cy="13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6" h="5303" fill="none" extrusionOk="0">
                      <a:moveTo>
                        <a:pt x="0" y="5302"/>
                      </a:moveTo>
                      <a:lnTo>
                        <a:pt x="3536" y="1"/>
                      </a:lnTo>
                    </a:path>
                  </a:pathLst>
                </a:custGeom>
                <a:noFill/>
                <a:ln w="4550" cap="rnd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</p:grpSp>
        <p:grpSp>
          <p:nvGrpSpPr>
            <p:cNvPr id="1689" name="Google Shape;1689;p8"/>
            <p:cNvGrpSpPr/>
            <p:nvPr/>
          </p:nvGrpSpPr>
          <p:grpSpPr>
            <a:xfrm flipH="1">
              <a:off x="8409471" y="690814"/>
              <a:ext cx="399944" cy="415872"/>
              <a:chOff x="1643400" y="934975"/>
              <a:chExt cx="167600" cy="174275"/>
            </a:xfrm>
          </p:grpSpPr>
          <p:sp>
            <p:nvSpPr>
              <p:cNvPr id="1690" name="Google Shape;1690;p8"/>
              <p:cNvSpPr/>
              <p:nvPr/>
            </p:nvSpPr>
            <p:spPr>
              <a:xfrm>
                <a:off x="1663375" y="934975"/>
                <a:ext cx="147625" cy="146100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5844" fill="none" extrusionOk="0">
                    <a:moveTo>
                      <a:pt x="4045" y="4188"/>
                    </a:moveTo>
                    <a:cubicBezTo>
                      <a:pt x="4922" y="3240"/>
                      <a:pt x="5541" y="3120"/>
                      <a:pt x="5775" y="2578"/>
                    </a:cubicBezTo>
                    <a:cubicBezTo>
                      <a:pt x="5824" y="2465"/>
                      <a:pt x="5905" y="2083"/>
                      <a:pt x="5226" y="1475"/>
                    </a:cubicBezTo>
                    <a:cubicBezTo>
                      <a:pt x="4548" y="868"/>
                      <a:pt x="3871" y="276"/>
                      <a:pt x="3685" y="194"/>
                    </a:cubicBezTo>
                    <a:cubicBezTo>
                      <a:pt x="3498" y="112"/>
                      <a:pt x="3262" y="1"/>
                      <a:pt x="2703" y="699"/>
                    </a:cubicBezTo>
                    <a:cubicBezTo>
                      <a:pt x="2146" y="1395"/>
                      <a:pt x="1429" y="1980"/>
                      <a:pt x="1275" y="2115"/>
                    </a:cubicBezTo>
                    <a:cubicBezTo>
                      <a:pt x="1122" y="2250"/>
                      <a:pt x="89" y="2887"/>
                      <a:pt x="1" y="3137"/>
                    </a:cubicBezTo>
                    <a:lnTo>
                      <a:pt x="2828" y="5842"/>
                    </a:lnTo>
                    <a:cubicBezTo>
                      <a:pt x="2828" y="5843"/>
                      <a:pt x="3515" y="4761"/>
                      <a:pt x="4045" y="4188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4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91" name="Google Shape;1691;p8"/>
              <p:cNvSpPr/>
              <p:nvPr/>
            </p:nvSpPr>
            <p:spPr>
              <a:xfrm>
                <a:off x="1643400" y="1013375"/>
                <a:ext cx="90700" cy="95875"/>
              </a:xfrm>
              <a:custGeom>
                <a:avLst/>
                <a:gdLst/>
                <a:ahLst/>
                <a:cxnLst/>
                <a:rect l="l" t="t" r="r" b="b"/>
                <a:pathLst>
                  <a:path w="3628" h="3835" fill="none" extrusionOk="0">
                    <a:moveTo>
                      <a:pt x="800" y="1"/>
                    </a:moveTo>
                    <a:lnTo>
                      <a:pt x="3627" y="2706"/>
                    </a:lnTo>
                    <a:cubicBezTo>
                      <a:pt x="3627" y="2706"/>
                      <a:pt x="2899" y="3834"/>
                      <a:pt x="1766" y="2743"/>
                    </a:cubicBezTo>
                    <a:cubicBezTo>
                      <a:pt x="633" y="1651"/>
                      <a:pt x="473" y="1425"/>
                      <a:pt x="344" y="1206"/>
                    </a:cubicBezTo>
                    <a:cubicBezTo>
                      <a:pt x="1" y="625"/>
                      <a:pt x="800" y="1"/>
                      <a:pt x="80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4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92" name="Google Shape;1692;p8"/>
              <p:cNvSpPr/>
              <p:nvPr/>
            </p:nvSpPr>
            <p:spPr>
              <a:xfrm>
                <a:off x="1697725" y="950450"/>
                <a:ext cx="71900" cy="114625"/>
              </a:xfrm>
              <a:custGeom>
                <a:avLst/>
                <a:gdLst/>
                <a:ahLst/>
                <a:cxnLst/>
                <a:rect l="l" t="t" r="r" b="b"/>
                <a:pathLst>
                  <a:path w="2876" h="4585" fill="none" extrusionOk="0">
                    <a:moveTo>
                      <a:pt x="2875" y="0"/>
                    </a:moveTo>
                    <a:lnTo>
                      <a:pt x="1" y="2920"/>
                    </a:lnTo>
                    <a:lnTo>
                      <a:pt x="1732" y="4585"/>
                    </a:lnTo>
                  </a:path>
                </a:pathLst>
              </a:custGeom>
              <a:solidFill>
                <a:schemeClr val="accent5"/>
              </a:solidFill>
              <a:ln w="4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93" name="Google Shape;1693;p8"/>
              <p:cNvSpPr/>
              <p:nvPr/>
            </p:nvSpPr>
            <p:spPr>
              <a:xfrm>
                <a:off x="1744925" y="1002125"/>
                <a:ext cx="1602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641" h="640" fill="none" extrusionOk="0">
                    <a:moveTo>
                      <a:pt x="640" y="319"/>
                    </a:moveTo>
                    <a:cubicBezTo>
                      <a:pt x="640" y="497"/>
                      <a:pt x="498" y="640"/>
                      <a:pt x="321" y="640"/>
                    </a:cubicBezTo>
                    <a:cubicBezTo>
                      <a:pt x="143" y="640"/>
                      <a:pt x="0" y="497"/>
                      <a:pt x="0" y="319"/>
                    </a:cubicBezTo>
                    <a:cubicBezTo>
                      <a:pt x="0" y="143"/>
                      <a:pt x="143" y="0"/>
                      <a:pt x="321" y="0"/>
                    </a:cubicBezTo>
                    <a:cubicBezTo>
                      <a:pt x="498" y="0"/>
                      <a:pt x="640" y="143"/>
                      <a:pt x="640" y="319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94" name="Google Shape;1694;p8"/>
              <p:cNvSpPr/>
              <p:nvPr/>
            </p:nvSpPr>
            <p:spPr>
              <a:xfrm>
                <a:off x="1697725" y="949475"/>
                <a:ext cx="78775" cy="81050"/>
              </a:xfrm>
              <a:custGeom>
                <a:avLst/>
                <a:gdLst/>
                <a:ahLst/>
                <a:cxnLst/>
                <a:rect l="l" t="t" r="r" b="b"/>
                <a:pathLst>
                  <a:path w="3151" h="3242" extrusionOk="0">
                    <a:moveTo>
                      <a:pt x="2806" y="0"/>
                    </a:moveTo>
                    <a:lnTo>
                      <a:pt x="1" y="2959"/>
                    </a:lnTo>
                    <a:lnTo>
                      <a:pt x="377" y="3242"/>
                    </a:lnTo>
                    <a:cubicBezTo>
                      <a:pt x="377" y="3242"/>
                      <a:pt x="3150" y="321"/>
                      <a:pt x="3128" y="304"/>
                    </a:cubicBezTo>
                    <a:cubicBezTo>
                      <a:pt x="2914" y="149"/>
                      <a:pt x="2806" y="0"/>
                      <a:pt x="280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95" name="Google Shape;1695;p8"/>
              <p:cNvSpPr/>
              <p:nvPr/>
            </p:nvSpPr>
            <p:spPr>
              <a:xfrm>
                <a:off x="1671325" y="1047450"/>
                <a:ext cx="45750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830" h="1394" extrusionOk="0">
                    <a:moveTo>
                      <a:pt x="253" y="1"/>
                    </a:moveTo>
                    <a:cubicBezTo>
                      <a:pt x="239" y="1"/>
                      <a:pt x="228" y="4"/>
                      <a:pt x="221" y="11"/>
                    </a:cubicBezTo>
                    <a:cubicBezTo>
                      <a:pt x="1" y="229"/>
                      <a:pt x="1235" y="1393"/>
                      <a:pt x="1554" y="1393"/>
                    </a:cubicBezTo>
                    <a:cubicBezTo>
                      <a:pt x="1578" y="1393"/>
                      <a:pt x="1597" y="1387"/>
                      <a:pt x="1609" y="1372"/>
                    </a:cubicBezTo>
                    <a:cubicBezTo>
                      <a:pt x="1830" y="1123"/>
                      <a:pt x="507" y="1"/>
                      <a:pt x="25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696" name="Google Shape;1696;p8"/>
            <p:cNvGrpSpPr/>
            <p:nvPr/>
          </p:nvGrpSpPr>
          <p:grpSpPr>
            <a:xfrm flipH="1">
              <a:off x="-439310" y="128992"/>
              <a:ext cx="1100323" cy="989658"/>
              <a:chOff x="2394925" y="800575"/>
              <a:chExt cx="461100" cy="414725"/>
            </a:xfrm>
          </p:grpSpPr>
          <p:sp>
            <p:nvSpPr>
              <p:cNvPr id="1697" name="Google Shape;1697;p8"/>
              <p:cNvSpPr/>
              <p:nvPr/>
            </p:nvSpPr>
            <p:spPr>
              <a:xfrm>
                <a:off x="2411250" y="807350"/>
                <a:ext cx="437875" cy="367250"/>
              </a:xfrm>
              <a:custGeom>
                <a:avLst/>
                <a:gdLst/>
                <a:ahLst/>
                <a:cxnLst/>
                <a:rect l="l" t="t" r="r" b="b"/>
                <a:pathLst>
                  <a:path w="17515" h="14690" fill="none" extrusionOk="0">
                    <a:moveTo>
                      <a:pt x="5067" y="10455"/>
                    </a:moveTo>
                    <a:lnTo>
                      <a:pt x="561" y="6866"/>
                    </a:lnTo>
                    <a:cubicBezTo>
                      <a:pt x="561" y="6866"/>
                      <a:pt x="1" y="6600"/>
                      <a:pt x="761" y="5881"/>
                    </a:cubicBezTo>
                    <a:cubicBezTo>
                      <a:pt x="1519" y="5160"/>
                      <a:pt x="6866" y="36"/>
                      <a:pt x="6866" y="36"/>
                    </a:cubicBezTo>
                    <a:cubicBezTo>
                      <a:pt x="6866" y="36"/>
                      <a:pt x="7793" y="0"/>
                      <a:pt x="10165" y="1792"/>
                    </a:cubicBezTo>
                    <a:cubicBezTo>
                      <a:pt x="11802" y="3028"/>
                      <a:pt x="11938" y="3966"/>
                      <a:pt x="11938" y="3966"/>
                    </a:cubicBezTo>
                    <a:cubicBezTo>
                      <a:pt x="11938" y="3966"/>
                      <a:pt x="13243" y="4151"/>
                      <a:pt x="14821" y="5380"/>
                    </a:cubicBezTo>
                    <a:cubicBezTo>
                      <a:pt x="16398" y="6608"/>
                      <a:pt x="17515" y="7929"/>
                      <a:pt x="17477" y="8140"/>
                    </a:cubicBezTo>
                    <a:cubicBezTo>
                      <a:pt x="17439" y="8352"/>
                      <a:pt x="10973" y="14690"/>
                      <a:pt x="10973" y="14690"/>
                    </a:cubicBezTo>
                    <a:close/>
                  </a:path>
                </a:pathLst>
              </a:custGeom>
              <a:noFill/>
              <a:ln w="4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98" name="Google Shape;1698;p8"/>
              <p:cNvSpPr/>
              <p:nvPr/>
            </p:nvSpPr>
            <p:spPr>
              <a:xfrm>
                <a:off x="2534425" y="1010800"/>
                <a:ext cx="313800" cy="184400"/>
              </a:xfrm>
              <a:custGeom>
                <a:avLst/>
                <a:gdLst/>
                <a:ahLst/>
                <a:cxnLst/>
                <a:rect l="l" t="t" r="r" b="b"/>
                <a:pathLst>
                  <a:path w="12552" h="7376" fill="none" extrusionOk="0">
                    <a:moveTo>
                      <a:pt x="12551" y="0"/>
                    </a:moveTo>
                    <a:cubicBezTo>
                      <a:pt x="12513" y="211"/>
                      <a:pt x="6074" y="6523"/>
                      <a:pt x="6074" y="6523"/>
                    </a:cubicBezTo>
                    <a:lnTo>
                      <a:pt x="143" y="2317"/>
                    </a:lnTo>
                    <a:cubicBezTo>
                      <a:pt x="143" y="2317"/>
                      <a:pt x="0" y="2924"/>
                      <a:pt x="95" y="3116"/>
                    </a:cubicBezTo>
                    <a:cubicBezTo>
                      <a:pt x="191" y="3306"/>
                      <a:pt x="5905" y="7376"/>
                      <a:pt x="5905" y="7376"/>
                    </a:cubicBezTo>
                    <a:lnTo>
                      <a:pt x="12455" y="1075"/>
                    </a:lnTo>
                    <a:close/>
                  </a:path>
                </a:pathLst>
              </a:custGeom>
              <a:noFill/>
              <a:ln w="4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99" name="Google Shape;1699;p8"/>
              <p:cNvSpPr/>
              <p:nvPr/>
            </p:nvSpPr>
            <p:spPr>
              <a:xfrm>
                <a:off x="2394925" y="800575"/>
                <a:ext cx="461100" cy="414725"/>
              </a:xfrm>
              <a:custGeom>
                <a:avLst/>
                <a:gdLst/>
                <a:ahLst/>
                <a:cxnLst/>
                <a:rect l="l" t="t" r="r" b="b"/>
                <a:pathLst>
                  <a:path w="18444" h="16589" fill="none" extrusionOk="0">
                    <a:moveTo>
                      <a:pt x="5675" y="11525"/>
                    </a:moveTo>
                    <a:cubicBezTo>
                      <a:pt x="5771" y="11715"/>
                      <a:pt x="11485" y="15785"/>
                      <a:pt x="11485" y="15785"/>
                    </a:cubicBezTo>
                    <a:lnTo>
                      <a:pt x="18035" y="9484"/>
                    </a:lnTo>
                    <a:cubicBezTo>
                      <a:pt x="18035" y="9484"/>
                      <a:pt x="18444" y="9804"/>
                      <a:pt x="17977" y="10351"/>
                    </a:cubicBezTo>
                    <a:cubicBezTo>
                      <a:pt x="17510" y="10898"/>
                      <a:pt x="11559" y="16589"/>
                      <a:pt x="11559" y="16589"/>
                    </a:cubicBezTo>
                    <a:lnTo>
                      <a:pt x="5484" y="12099"/>
                    </a:lnTo>
                    <a:cubicBezTo>
                      <a:pt x="5484" y="12099"/>
                      <a:pt x="4994" y="11906"/>
                      <a:pt x="5036" y="11512"/>
                    </a:cubicBezTo>
                    <a:cubicBezTo>
                      <a:pt x="5079" y="11116"/>
                      <a:pt x="4941" y="10927"/>
                      <a:pt x="4941" y="10927"/>
                    </a:cubicBezTo>
                    <a:cubicBezTo>
                      <a:pt x="4941" y="10927"/>
                      <a:pt x="900" y="7841"/>
                      <a:pt x="566" y="7494"/>
                    </a:cubicBezTo>
                    <a:cubicBezTo>
                      <a:pt x="231" y="7149"/>
                      <a:pt x="0" y="6851"/>
                      <a:pt x="574" y="6168"/>
                    </a:cubicBezTo>
                    <a:cubicBezTo>
                      <a:pt x="1149" y="5484"/>
                      <a:pt x="6456" y="403"/>
                      <a:pt x="6456" y="403"/>
                    </a:cubicBezTo>
                    <a:cubicBezTo>
                      <a:pt x="6456" y="403"/>
                      <a:pt x="6875" y="0"/>
                      <a:pt x="7389" y="409"/>
                    </a:cubicBezTo>
                  </a:path>
                </a:pathLst>
              </a:custGeom>
              <a:noFill/>
              <a:ln w="4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00" name="Google Shape;1700;p8"/>
              <p:cNvSpPr/>
              <p:nvPr/>
            </p:nvSpPr>
            <p:spPr>
              <a:xfrm>
                <a:off x="2537925" y="913850"/>
                <a:ext cx="161000" cy="154900"/>
              </a:xfrm>
              <a:custGeom>
                <a:avLst/>
                <a:gdLst/>
                <a:ahLst/>
                <a:cxnLst/>
                <a:rect l="l" t="t" r="r" b="b"/>
                <a:pathLst>
                  <a:path w="6440" h="6196" fill="none" extrusionOk="0">
                    <a:moveTo>
                      <a:pt x="0" y="6195"/>
                    </a:moveTo>
                    <a:lnTo>
                      <a:pt x="6440" y="0"/>
                    </a:lnTo>
                  </a:path>
                </a:pathLst>
              </a:custGeom>
              <a:noFill/>
              <a:ln w="4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01" name="Google Shape;1701;p8"/>
              <p:cNvSpPr/>
              <p:nvPr/>
            </p:nvSpPr>
            <p:spPr>
              <a:xfrm>
                <a:off x="2597775" y="900075"/>
                <a:ext cx="139825" cy="137600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5504" extrusionOk="0">
                    <a:moveTo>
                      <a:pt x="4939" y="0"/>
                    </a:moveTo>
                    <a:cubicBezTo>
                      <a:pt x="4784" y="0"/>
                      <a:pt x="4651" y="89"/>
                      <a:pt x="4599" y="120"/>
                    </a:cubicBezTo>
                    <a:cubicBezTo>
                      <a:pt x="4506" y="175"/>
                      <a:pt x="4754" y="425"/>
                      <a:pt x="4754" y="425"/>
                    </a:cubicBezTo>
                    <a:cubicBezTo>
                      <a:pt x="4754" y="425"/>
                      <a:pt x="605" y="4453"/>
                      <a:pt x="303" y="4808"/>
                    </a:cubicBezTo>
                    <a:cubicBezTo>
                      <a:pt x="0" y="5162"/>
                      <a:pt x="111" y="5349"/>
                      <a:pt x="505" y="5503"/>
                    </a:cubicBezTo>
                    <a:cubicBezTo>
                      <a:pt x="505" y="5503"/>
                      <a:pt x="4628" y="1532"/>
                      <a:pt x="4850" y="1205"/>
                    </a:cubicBezTo>
                    <a:cubicBezTo>
                      <a:pt x="5072" y="878"/>
                      <a:pt x="5593" y="626"/>
                      <a:pt x="5315" y="227"/>
                    </a:cubicBezTo>
                    <a:cubicBezTo>
                      <a:pt x="5194" y="53"/>
                      <a:pt x="5060" y="0"/>
                      <a:pt x="493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02" name="Google Shape;1702;p8"/>
              <p:cNvSpPr/>
              <p:nvPr/>
            </p:nvSpPr>
            <p:spPr>
              <a:xfrm>
                <a:off x="2587475" y="833825"/>
                <a:ext cx="96500" cy="70250"/>
              </a:xfrm>
              <a:custGeom>
                <a:avLst/>
                <a:gdLst/>
                <a:ahLst/>
                <a:cxnLst/>
                <a:rect l="l" t="t" r="r" b="b"/>
                <a:pathLst>
                  <a:path w="3860" h="2810" fill="none" extrusionOk="0">
                    <a:moveTo>
                      <a:pt x="1" y="0"/>
                    </a:moveTo>
                    <a:lnTo>
                      <a:pt x="3860" y="2809"/>
                    </a:lnTo>
                  </a:path>
                </a:pathLst>
              </a:custGeom>
              <a:noFill/>
              <a:ln w="4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03" name="Google Shape;1703;p8"/>
              <p:cNvSpPr/>
              <p:nvPr/>
            </p:nvSpPr>
            <p:spPr>
              <a:xfrm>
                <a:off x="2570250" y="850175"/>
                <a:ext cx="96475" cy="70250"/>
              </a:xfrm>
              <a:custGeom>
                <a:avLst/>
                <a:gdLst/>
                <a:ahLst/>
                <a:cxnLst/>
                <a:rect l="l" t="t" r="r" b="b"/>
                <a:pathLst>
                  <a:path w="3859" h="2810" fill="none" extrusionOk="0">
                    <a:moveTo>
                      <a:pt x="1" y="1"/>
                    </a:moveTo>
                    <a:lnTo>
                      <a:pt x="3858" y="2810"/>
                    </a:lnTo>
                  </a:path>
                </a:pathLst>
              </a:custGeom>
              <a:noFill/>
              <a:ln w="4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04" name="Google Shape;1704;p8"/>
              <p:cNvSpPr/>
              <p:nvPr/>
            </p:nvSpPr>
            <p:spPr>
              <a:xfrm>
                <a:off x="2551800" y="866175"/>
                <a:ext cx="96500" cy="70225"/>
              </a:xfrm>
              <a:custGeom>
                <a:avLst/>
                <a:gdLst/>
                <a:ahLst/>
                <a:cxnLst/>
                <a:rect l="l" t="t" r="r" b="b"/>
                <a:pathLst>
                  <a:path w="3860" h="2809" fill="none" extrusionOk="0">
                    <a:moveTo>
                      <a:pt x="1" y="1"/>
                    </a:moveTo>
                    <a:lnTo>
                      <a:pt x="3859" y="2808"/>
                    </a:lnTo>
                  </a:path>
                </a:pathLst>
              </a:custGeom>
              <a:noFill/>
              <a:ln w="4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05" name="Google Shape;1705;p8"/>
              <p:cNvSpPr/>
              <p:nvPr/>
            </p:nvSpPr>
            <p:spPr>
              <a:xfrm>
                <a:off x="2535925" y="881950"/>
                <a:ext cx="96450" cy="70225"/>
              </a:xfrm>
              <a:custGeom>
                <a:avLst/>
                <a:gdLst/>
                <a:ahLst/>
                <a:cxnLst/>
                <a:rect l="l" t="t" r="r" b="b"/>
                <a:pathLst>
                  <a:path w="3858" h="2809" fill="none" extrusionOk="0">
                    <a:moveTo>
                      <a:pt x="1" y="1"/>
                    </a:moveTo>
                    <a:lnTo>
                      <a:pt x="3857" y="2808"/>
                    </a:lnTo>
                  </a:path>
                </a:pathLst>
              </a:custGeom>
              <a:noFill/>
              <a:ln w="4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06" name="Google Shape;1706;p8"/>
              <p:cNvSpPr/>
              <p:nvPr/>
            </p:nvSpPr>
            <p:spPr>
              <a:xfrm>
                <a:off x="2520350" y="901700"/>
                <a:ext cx="96425" cy="70225"/>
              </a:xfrm>
              <a:custGeom>
                <a:avLst/>
                <a:gdLst/>
                <a:ahLst/>
                <a:cxnLst/>
                <a:rect l="l" t="t" r="r" b="b"/>
                <a:pathLst>
                  <a:path w="3857" h="2809" fill="none" extrusionOk="0">
                    <a:moveTo>
                      <a:pt x="1" y="1"/>
                    </a:moveTo>
                    <a:lnTo>
                      <a:pt x="3857" y="2808"/>
                    </a:lnTo>
                  </a:path>
                </a:pathLst>
              </a:custGeom>
              <a:noFill/>
              <a:ln w="4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07" name="Google Shape;1707;p8"/>
              <p:cNvSpPr/>
              <p:nvPr/>
            </p:nvSpPr>
            <p:spPr>
              <a:xfrm>
                <a:off x="2504000" y="916125"/>
                <a:ext cx="96475" cy="70250"/>
              </a:xfrm>
              <a:custGeom>
                <a:avLst/>
                <a:gdLst/>
                <a:ahLst/>
                <a:cxnLst/>
                <a:rect l="l" t="t" r="r" b="b"/>
                <a:pathLst>
                  <a:path w="3859" h="2810" fill="none" extrusionOk="0">
                    <a:moveTo>
                      <a:pt x="1" y="0"/>
                    </a:moveTo>
                    <a:lnTo>
                      <a:pt x="3858" y="2809"/>
                    </a:lnTo>
                  </a:path>
                </a:pathLst>
              </a:custGeom>
              <a:noFill/>
              <a:ln w="4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08" name="Google Shape;1708;p8"/>
              <p:cNvSpPr/>
              <p:nvPr/>
            </p:nvSpPr>
            <p:spPr>
              <a:xfrm>
                <a:off x="2486025" y="931125"/>
                <a:ext cx="96500" cy="70225"/>
              </a:xfrm>
              <a:custGeom>
                <a:avLst/>
                <a:gdLst/>
                <a:ahLst/>
                <a:cxnLst/>
                <a:rect l="l" t="t" r="r" b="b"/>
                <a:pathLst>
                  <a:path w="3860" h="2809" fill="none" extrusionOk="0">
                    <a:moveTo>
                      <a:pt x="1" y="1"/>
                    </a:moveTo>
                    <a:lnTo>
                      <a:pt x="3859" y="2809"/>
                    </a:lnTo>
                  </a:path>
                </a:pathLst>
              </a:custGeom>
              <a:noFill/>
              <a:ln w="4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09" name="Google Shape;1709;p8"/>
              <p:cNvSpPr/>
              <p:nvPr/>
            </p:nvSpPr>
            <p:spPr>
              <a:xfrm>
                <a:off x="2469600" y="945425"/>
                <a:ext cx="96475" cy="70275"/>
              </a:xfrm>
              <a:custGeom>
                <a:avLst/>
                <a:gdLst/>
                <a:ahLst/>
                <a:cxnLst/>
                <a:rect l="l" t="t" r="r" b="b"/>
                <a:pathLst>
                  <a:path w="3859" h="2811" fill="none" extrusionOk="0">
                    <a:moveTo>
                      <a:pt x="0" y="1"/>
                    </a:moveTo>
                    <a:lnTo>
                      <a:pt x="3859" y="2811"/>
                    </a:lnTo>
                  </a:path>
                </a:pathLst>
              </a:custGeom>
              <a:noFill/>
              <a:ln w="4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10" name="Google Shape;1710;p8"/>
              <p:cNvSpPr/>
              <p:nvPr/>
            </p:nvSpPr>
            <p:spPr>
              <a:xfrm>
                <a:off x="2452900" y="965375"/>
                <a:ext cx="96475" cy="70250"/>
              </a:xfrm>
              <a:custGeom>
                <a:avLst/>
                <a:gdLst/>
                <a:ahLst/>
                <a:cxnLst/>
                <a:rect l="l" t="t" r="r" b="b"/>
                <a:pathLst>
                  <a:path w="3859" h="2810" fill="none" extrusionOk="0">
                    <a:moveTo>
                      <a:pt x="1" y="0"/>
                    </a:moveTo>
                    <a:lnTo>
                      <a:pt x="3858" y="2809"/>
                    </a:lnTo>
                  </a:path>
                </a:pathLst>
              </a:custGeom>
              <a:noFill/>
              <a:ln w="4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11" name="Google Shape;1711;p8"/>
              <p:cNvSpPr/>
              <p:nvPr/>
            </p:nvSpPr>
            <p:spPr>
              <a:xfrm>
                <a:off x="2726075" y="937000"/>
                <a:ext cx="96450" cy="70250"/>
              </a:xfrm>
              <a:custGeom>
                <a:avLst/>
                <a:gdLst/>
                <a:ahLst/>
                <a:cxnLst/>
                <a:rect l="l" t="t" r="r" b="b"/>
                <a:pathLst>
                  <a:path w="3858" h="2810" fill="none" extrusionOk="0">
                    <a:moveTo>
                      <a:pt x="0" y="1"/>
                    </a:moveTo>
                    <a:lnTo>
                      <a:pt x="3858" y="2810"/>
                    </a:lnTo>
                  </a:path>
                </a:pathLst>
              </a:custGeom>
              <a:noFill/>
              <a:ln w="4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12" name="Google Shape;1712;p8"/>
              <p:cNvSpPr/>
              <p:nvPr/>
            </p:nvSpPr>
            <p:spPr>
              <a:xfrm>
                <a:off x="2708850" y="953375"/>
                <a:ext cx="96425" cy="70250"/>
              </a:xfrm>
              <a:custGeom>
                <a:avLst/>
                <a:gdLst/>
                <a:ahLst/>
                <a:cxnLst/>
                <a:rect l="l" t="t" r="r" b="b"/>
                <a:pathLst>
                  <a:path w="3857" h="2810" fill="none" extrusionOk="0">
                    <a:moveTo>
                      <a:pt x="0" y="1"/>
                    </a:moveTo>
                    <a:lnTo>
                      <a:pt x="3857" y="2810"/>
                    </a:lnTo>
                  </a:path>
                </a:pathLst>
              </a:custGeom>
              <a:noFill/>
              <a:ln w="4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13" name="Google Shape;1713;p8"/>
              <p:cNvSpPr/>
              <p:nvPr/>
            </p:nvSpPr>
            <p:spPr>
              <a:xfrm>
                <a:off x="2690400" y="969375"/>
                <a:ext cx="96450" cy="70225"/>
              </a:xfrm>
              <a:custGeom>
                <a:avLst/>
                <a:gdLst/>
                <a:ahLst/>
                <a:cxnLst/>
                <a:rect l="l" t="t" r="r" b="b"/>
                <a:pathLst>
                  <a:path w="3858" h="2809" fill="none" extrusionOk="0">
                    <a:moveTo>
                      <a:pt x="0" y="0"/>
                    </a:moveTo>
                    <a:lnTo>
                      <a:pt x="3858" y="2808"/>
                    </a:lnTo>
                  </a:path>
                </a:pathLst>
              </a:custGeom>
              <a:noFill/>
              <a:ln w="4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14" name="Google Shape;1714;p8"/>
              <p:cNvSpPr/>
              <p:nvPr/>
            </p:nvSpPr>
            <p:spPr>
              <a:xfrm>
                <a:off x="2674450" y="985150"/>
                <a:ext cx="96475" cy="70275"/>
              </a:xfrm>
              <a:custGeom>
                <a:avLst/>
                <a:gdLst/>
                <a:ahLst/>
                <a:cxnLst/>
                <a:rect l="l" t="t" r="r" b="b"/>
                <a:pathLst>
                  <a:path w="3859" h="2811" fill="none" extrusionOk="0">
                    <a:moveTo>
                      <a:pt x="1" y="0"/>
                    </a:moveTo>
                    <a:lnTo>
                      <a:pt x="3858" y="2811"/>
                    </a:lnTo>
                  </a:path>
                </a:pathLst>
              </a:custGeom>
              <a:noFill/>
              <a:ln w="4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15" name="Google Shape;1715;p8"/>
              <p:cNvSpPr/>
              <p:nvPr/>
            </p:nvSpPr>
            <p:spPr>
              <a:xfrm>
                <a:off x="2658900" y="1004925"/>
                <a:ext cx="96475" cy="70250"/>
              </a:xfrm>
              <a:custGeom>
                <a:avLst/>
                <a:gdLst/>
                <a:ahLst/>
                <a:cxnLst/>
                <a:rect l="l" t="t" r="r" b="b"/>
                <a:pathLst>
                  <a:path w="3859" h="2810" fill="none" extrusionOk="0">
                    <a:moveTo>
                      <a:pt x="1" y="1"/>
                    </a:moveTo>
                    <a:lnTo>
                      <a:pt x="3858" y="2809"/>
                    </a:lnTo>
                  </a:path>
                </a:pathLst>
              </a:custGeom>
              <a:noFill/>
              <a:ln w="4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16" name="Google Shape;1716;p8"/>
              <p:cNvSpPr/>
              <p:nvPr/>
            </p:nvSpPr>
            <p:spPr>
              <a:xfrm>
                <a:off x="2642600" y="1019300"/>
                <a:ext cx="96425" cy="70250"/>
              </a:xfrm>
              <a:custGeom>
                <a:avLst/>
                <a:gdLst/>
                <a:ahLst/>
                <a:cxnLst/>
                <a:rect l="l" t="t" r="r" b="b"/>
                <a:pathLst>
                  <a:path w="3857" h="2810" fill="none" extrusionOk="0">
                    <a:moveTo>
                      <a:pt x="0" y="1"/>
                    </a:moveTo>
                    <a:lnTo>
                      <a:pt x="3857" y="2810"/>
                    </a:lnTo>
                  </a:path>
                </a:pathLst>
              </a:custGeom>
              <a:noFill/>
              <a:ln w="4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17" name="Google Shape;1717;p8"/>
              <p:cNvSpPr/>
              <p:nvPr/>
            </p:nvSpPr>
            <p:spPr>
              <a:xfrm>
                <a:off x="2624625" y="1034325"/>
                <a:ext cx="96425" cy="70225"/>
              </a:xfrm>
              <a:custGeom>
                <a:avLst/>
                <a:gdLst/>
                <a:ahLst/>
                <a:cxnLst/>
                <a:rect l="l" t="t" r="r" b="b"/>
                <a:pathLst>
                  <a:path w="3857" h="2809" fill="none" extrusionOk="0">
                    <a:moveTo>
                      <a:pt x="0" y="1"/>
                    </a:moveTo>
                    <a:lnTo>
                      <a:pt x="3856" y="2808"/>
                    </a:lnTo>
                  </a:path>
                </a:pathLst>
              </a:custGeom>
              <a:noFill/>
              <a:ln w="4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18" name="Google Shape;1718;p8"/>
              <p:cNvSpPr/>
              <p:nvPr/>
            </p:nvSpPr>
            <p:spPr>
              <a:xfrm>
                <a:off x="2608150" y="1048650"/>
                <a:ext cx="96500" cy="70250"/>
              </a:xfrm>
              <a:custGeom>
                <a:avLst/>
                <a:gdLst/>
                <a:ahLst/>
                <a:cxnLst/>
                <a:rect l="l" t="t" r="r" b="b"/>
                <a:pathLst>
                  <a:path w="3860" h="2810" fill="none" extrusionOk="0">
                    <a:moveTo>
                      <a:pt x="0" y="1"/>
                    </a:moveTo>
                    <a:lnTo>
                      <a:pt x="3859" y="2809"/>
                    </a:lnTo>
                  </a:path>
                </a:pathLst>
              </a:custGeom>
              <a:noFill/>
              <a:ln w="4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19" name="Google Shape;1719;p8"/>
              <p:cNvSpPr/>
              <p:nvPr/>
            </p:nvSpPr>
            <p:spPr>
              <a:xfrm>
                <a:off x="2591500" y="1068600"/>
                <a:ext cx="9642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3857" h="2808" fill="none" extrusionOk="0">
                    <a:moveTo>
                      <a:pt x="0" y="0"/>
                    </a:moveTo>
                    <a:lnTo>
                      <a:pt x="3856" y="2808"/>
                    </a:lnTo>
                  </a:path>
                </a:pathLst>
              </a:custGeom>
              <a:noFill/>
              <a:ln w="4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1720" name="Google Shape;1720;p8"/>
            <p:cNvSpPr/>
            <p:nvPr/>
          </p:nvSpPr>
          <p:spPr>
            <a:xfrm flipH="1">
              <a:off x="8495907" y="273322"/>
              <a:ext cx="114005" cy="111500"/>
            </a:xfrm>
            <a:custGeom>
              <a:avLst/>
              <a:gdLst/>
              <a:ahLst/>
              <a:cxnLst/>
              <a:rect l="l" t="t" r="r" b="b"/>
              <a:pathLst>
                <a:path w="1911" h="1869" extrusionOk="0">
                  <a:moveTo>
                    <a:pt x="823" y="1"/>
                  </a:moveTo>
                  <a:cubicBezTo>
                    <a:pt x="755" y="1"/>
                    <a:pt x="689" y="44"/>
                    <a:pt x="671" y="121"/>
                  </a:cubicBezTo>
                  <a:lnTo>
                    <a:pt x="566" y="573"/>
                  </a:lnTo>
                  <a:lnTo>
                    <a:pt x="133" y="741"/>
                  </a:lnTo>
                  <a:cubicBezTo>
                    <a:pt x="14" y="788"/>
                    <a:pt x="1" y="953"/>
                    <a:pt x="113" y="1021"/>
                  </a:cubicBezTo>
                  <a:lnTo>
                    <a:pt x="509" y="1260"/>
                  </a:lnTo>
                  <a:lnTo>
                    <a:pt x="536" y="1722"/>
                  </a:lnTo>
                  <a:cubicBezTo>
                    <a:pt x="541" y="1811"/>
                    <a:pt x="615" y="1868"/>
                    <a:pt x="692" y="1868"/>
                  </a:cubicBezTo>
                  <a:cubicBezTo>
                    <a:pt x="727" y="1868"/>
                    <a:pt x="763" y="1857"/>
                    <a:pt x="793" y="1831"/>
                  </a:cubicBezTo>
                  <a:lnTo>
                    <a:pt x="1143" y="1528"/>
                  </a:lnTo>
                  <a:lnTo>
                    <a:pt x="1591" y="1645"/>
                  </a:lnTo>
                  <a:cubicBezTo>
                    <a:pt x="1604" y="1649"/>
                    <a:pt x="1617" y="1650"/>
                    <a:pt x="1630" y="1650"/>
                  </a:cubicBezTo>
                  <a:cubicBezTo>
                    <a:pt x="1737" y="1650"/>
                    <a:pt x="1819" y="1539"/>
                    <a:pt x="1774" y="1433"/>
                  </a:cubicBezTo>
                  <a:lnTo>
                    <a:pt x="1595" y="1006"/>
                  </a:lnTo>
                  <a:lnTo>
                    <a:pt x="1843" y="614"/>
                  </a:lnTo>
                  <a:cubicBezTo>
                    <a:pt x="1910" y="510"/>
                    <a:pt x="1834" y="376"/>
                    <a:pt x="1714" y="376"/>
                  </a:cubicBezTo>
                  <a:cubicBezTo>
                    <a:pt x="1709" y="376"/>
                    <a:pt x="1704" y="377"/>
                    <a:pt x="1699" y="377"/>
                  </a:cubicBezTo>
                  <a:lnTo>
                    <a:pt x="1238" y="416"/>
                  </a:lnTo>
                  <a:lnTo>
                    <a:pt x="942" y="58"/>
                  </a:lnTo>
                  <a:cubicBezTo>
                    <a:pt x="910" y="19"/>
                    <a:pt x="866" y="1"/>
                    <a:pt x="8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9525" dir="11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1721" name="Google Shape;1721;p8"/>
            <p:cNvGrpSpPr/>
            <p:nvPr/>
          </p:nvGrpSpPr>
          <p:grpSpPr>
            <a:xfrm flipH="1">
              <a:off x="-220171" y="3338904"/>
              <a:ext cx="627000" cy="705691"/>
              <a:chOff x="1001020" y="2100654"/>
              <a:chExt cx="627000" cy="705691"/>
            </a:xfrm>
          </p:grpSpPr>
          <p:sp>
            <p:nvSpPr>
              <p:cNvPr id="1722" name="Google Shape;1722;p8"/>
              <p:cNvSpPr/>
              <p:nvPr/>
            </p:nvSpPr>
            <p:spPr>
              <a:xfrm>
                <a:off x="1001020" y="2100654"/>
                <a:ext cx="627000" cy="705689"/>
              </a:xfrm>
              <a:custGeom>
                <a:avLst/>
                <a:gdLst/>
                <a:ahLst/>
                <a:cxnLst/>
                <a:rect l="l" t="t" r="r" b="b"/>
                <a:pathLst>
                  <a:path w="10510" h="11829" extrusionOk="0">
                    <a:moveTo>
                      <a:pt x="8799" y="1"/>
                    </a:moveTo>
                    <a:cubicBezTo>
                      <a:pt x="8569" y="1"/>
                      <a:pt x="8365" y="71"/>
                      <a:pt x="8225" y="215"/>
                    </a:cubicBezTo>
                    <a:lnTo>
                      <a:pt x="2049" y="6846"/>
                    </a:lnTo>
                    <a:lnTo>
                      <a:pt x="0" y="10231"/>
                    </a:lnTo>
                    <a:lnTo>
                      <a:pt x="325" y="10460"/>
                    </a:lnTo>
                    <a:cubicBezTo>
                      <a:pt x="325" y="10460"/>
                      <a:pt x="1969" y="7391"/>
                      <a:pt x="2349" y="7058"/>
                    </a:cubicBezTo>
                    <a:cubicBezTo>
                      <a:pt x="2436" y="6982"/>
                      <a:pt x="2536" y="6951"/>
                      <a:pt x="2644" y="6951"/>
                    </a:cubicBezTo>
                    <a:cubicBezTo>
                      <a:pt x="3007" y="6951"/>
                      <a:pt x="3450" y="7309"/>
                      <a:pt x="3717" y="7531"/>
                    </a:cubicBezTo>
                    <a:cubicBezTo>
                      <a:pt x="4237" y="7962"/>
                      <a:pt x="4127" y="8514"/>
                      <a:pt x="4127" y="8514"/>
                    </a:cubicBezTo>
                    <a:cubicBezTo>
                      <a:pt x="3450" y="9370"/>
                      <a:pt x="2120" y="11621"/>
                      <a:pt x="2120" y="11621"/>
                    </a:cubicBezTo>
                    <a:lnTo>
                      <a:pt x="2382" y="11828"/>
                    </a:lnTo>
                    <a:lnTo>
                      <a:pt x="4797" y="8271"/>
                    </a:lnTo>
                    <a:lnTo>
                      <a:pt x="10509" y="1627"/>
                    </a:lnTo>
                    <a:cubicBezTo>
                      <a:pt x="10407" y="1211"/>
                      <a:pt x="10099" y="634"/>
                      <a:pt x="9774" y="375"/>
                    </a:cubicBezTo>
                    <a:cubicBezTo>
                      <a:pt x="9462" y="127"/>
                      <a:pt x="9107" y="1"/>
                      <a:pt x="8799" y="1"/>
                    </a:cubicBezTo>
                    <a:close/>
                  </a:path>
                </a:pathLst>
              </a:custGeom>
              <a:solidFill>
                <a:srgbClr val="E06A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23" name="Google Shape;1723;p8"/>
              <p:cNvSpPr/>
              <p:nvPr/>
            </p:nvSpPr>
            <p:spPr>
              <a:xfrm>
                <a:off x="1143066" y="2197599"/>
                <a:ext cx="484896" cy="608745"/>
              </a:xfrm>
              <a:custGeom>
                <a:avLst/>
                <a:gdLst/>
                <a:ahLst/>
                <a:cxnLst/>
                <a:rect l="l" t="t" r="r" b="b"/>
                <a:pathLst>
                  <a:path w="8128" h="10204" extrusionOk="0">
                    <a:moveTo>
                      <a:pt x="8127" y="1"/>
                    </a:moveTo>
                    <a:lnTo>
                      <a:pt x="2415" y="6645"/>
                    </a:lnTo>
                    <a:lnTo>
                      <a:pt x="1" y="10203"/>
                    </a:lnTo>
                    <a:lnTo>
                      <a:pt x="4495" y="5180"/>
                    </a:lnTo>
                    <a:lnTo>
                      <a:pt x="8127" y="1"/>
                    </a:lnTo>
                    <a:close/>
                  </a:path>
                </a:pathLst>
              </a:custGeom>
              <a:solidFill>
                <a:srgbClr val="2D2D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24" name="Google Shape;1724;p8"/>
              <p:cNvSpPr/>
              <p:nvPr/>
            </p:nvSpPr>
            <p:spPr>
              <a:xfrm>
                <a:off x="1259221" y="2131438"/>
                <a:ext cx="251576" cy="272933"/>
              </a:xfrm>
              <a:custGeom>
                <a:avLst/>
                <a:gdLst/>
                <a:ahLst/>
                <a:cxnLst/>
                <a:rect l="l" t="t" r="r" b="b"/>
                <a:pathLst>
                  <a:path w="4217" h="4575" fill="none" extrusionOk="0">
                    <a:moveTo>
                      <a:pt x="1" y="4575"/>
                    </a:moveTo>
                    <a:lnTo>
                      <a:pt x="4217" y="1"/>
                    </a:lnTo>
                  </a:path>
                </a:pathLst>
              </a:custGeom>
              <a:noFill/>
              <a:ln w="4550" cap="rnd" cmpd="sng">
                <a:solidFill>
                  <a:srgbClr val="2D2D2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25" name="Google Shape;1725;p8"/>
              <p:cNvSpPr/>
              <p:nvPr/>
            </p:nvSpPr>
            <p:spPr>
              <a:xfrm>
                <a:off x="1027448" y="2515342"/>
                <a:ext cx="226520" cy="268160"/>
              </a:xfrm>
              <a:custGeom>
                <a:avLst/>
                <a:gdLst/>
                <a:ahLst/>
                <a:cxnLst/>
                <a:rect l="l" t="t" r="r" b="b"/>
                <a:pathLst>
                  <a:path w="3797" h="4495" extrusionOk="0">
                    <a:moveTo>
                      <a:pt x="2201" y="1"/>
                    </a:moveTo>
                    <a:cubicBezTo>
                      <a:pt x="2094" y="1"/>
                      <a:pt x="1994" y="32"/>
                      <a:pt x="1907" y="107"/>
                    </a:cubicBezTo>
                    <a:cubicBezTo>
                      <a:pt x="1595" y="380"/>
                      <a:pt x="431" y="2498"/>
                      <a:pt x="24" y="3248"/>
                    </a:cubicBezTo>
                    <a:cubicBezTo>
                      <a:pt x="0" y="3292"/>
                      <a:pt x="1574" y="4494"/>
                      <a:pt x="1770" y="4494"/>
                    </a:cubicBezTo>
                    <a:cubicBezTo>
                      <a:pt x="1778" y="4494"/>
                      <a:pt x="1784" y="4492"/>
                      <a:pt x="1787" y="4487"/>
                    </a:cubicBezTo>
                    <a:cubicBezTo>
                      <a:pt x="2119" y="3933"/>
                      <a:pt x="3125" y="2271"/>
                      <a:pt x="3685" y="1563"/>
                    </a:cubicBezTo>
                    <a:cubicBezTo>
                      <a:pt x="3685" y="1563"/>
                      <a:pt x="3796" y="1011"/>
                      <a:pt x="3275" y="580"/>
                    </a:cubicBezTo>
                    <a:cubicBezTo>
                      <a:pt x="3008" y="359"/>
                      <a:pt x="2564" y="1"/>
                      <a:pt x="2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26" name="Google Shape;1726;p8"/>
              <p:cNvSpPr/>
              <p:nvPr/>
            </p:nvSpPr>
            <p:spPr>
              <a:xfrm>
                <a:off x="1028821" y="2515342"/>
                <a:ext cx="224968" cy="193827"/>
              </a:xfrm>
              <a:custGeom>
                <a:avLst/>
                <a:gdLst/>
                <a:ahLst/>
                <a:cxnLst/>
                <a:rect l="l" t="t" r="r" b="b"/>
                <a:pathLst>
                  <a:path w="3771" h="3249" extrusionOk="0">
                    <a:moveTo>
                      <a:pt x="2177" y="1"/>
                    </a:moveTo>
                    <a:cubicBezTo>
                      <a:pt x="2070" y="1"/>
                      <a:pt x="1969" y="32"/>
                      <a:pt x="1883" y="107"/>
                    </a:cubicBezTo>
                    <a:cubicBezTo>
                      <a:pt x="1570" y="380"/>
                      <a:pt x="406" y="2498"/>
                      <a:pt x="0" y="3248"/>
                    </a:cubicBezTo>
                    <a:lnTo>
                      <a:pt x="1705" y="869"/>
                    </a:lnTo>
                    <a:cubicBezTo>
                      <a:pt x="1888" y="613"/>
                      <a:pt x="2178" y="475"/>
                      <a:pt x="2469" y="475"/>
                    </a:cubicBezTo>
                    <a:cubicBezTo>
                      <a:pt x="2671" y="475"/>
                      <a:pt x="2874" y="541"/>
                      <a:pt x="3044" y="679"/>
                    </a:cubicBezTo>
                    <a:cubicBezTo>
                      <a:pt x="3049" y="681"/>
                      <a:pt x="3051" y="684"/>
                      <a:pt x="3056" y="688"/>
                    </a:cubicBezTo>
                    <a:cubicBezTo>
                      <a:pt x="3509" y="1064"/>
                      <a:pt x="3637" y="1483"/>
                      <a:pt x="3661" y="1563"/>
                    </a:cubicBezTo>
                    <a:cubicBezTo>
                      <a:pt x="3661" y="1563"/>
                      <a:pt x="3771" y="1011"/>
                      <a:pt x="3251" y="580"/>
                    </a:cubicBezTo>
                    <a:cubicBezTo>
                      <a:pt x="2984" y="359"/>
                      <a:pt x="2540" y="1"/>
                      <a:pt x="2177" y="1"/>
                    </a:cubicBezTo>
                    <a:close/>
                  </a:path>
                </a:pathLst>
              </a:custGeom>
              <a:solidFill>
                <a:srgbClr val="2D2D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27" name="Google Shape;1727;p8"/>
              <p:cNvSpPr/>
              <p:nvPr/>
            </p:nvSpPr>
            <p:spPr>
              <a:xfrm>
                <a:off x="1061633" y="2572017"/>
                <a:ext cx="92887" cy="139658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2341" extrusionOk="0">
                    <a:moveTo>
                      <a:pt x="1556" y="0"/>
                    </a:moveTo>
                    <a:lnTo>
                      <a:pt x="0" y="2341"/>
                    </a:lnTo>
                    <a:cubicBezTo>
                      <a:pt x="0" y="2341"/>
                      <a:pt x="967" y="1395"/>
                      <a:pt x="1255" y="891"/>
                    </a:cubicBezTo>
                    <a:cubicBezTo>
                      <a:pt x="1541" y="388"/>
                      <a:pt x="1556" y="0"/>
                      <a:pt x="1556" y="0"/>
                    </a:cubicBezTo>
                    <a:close/>
                  </a:path>
                </a:pathLst>
              </a:custGeom>
              <a:solidFill>
                <a:srgbClr val="2D2D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28" name="Google Shape;1728;p8"/>
              <p:cNvSpPr/>
              <p:nvPr/>
            </p:nvSpPr>
            <p:spPr>
              <a:xfrm>
                <a:off x="1137757" y="2558117"/>
                <a:ext cx="92946" cy="139718"/>
              </a:xfrm>
              <a:custGeom>
                <a:avLst/>
                <a:gdLst/>
                <a:ahLst/>
                <a:cxnLst/>
                <a:rect l="l" t="t" r="r" b="b"/>
                <a:pathLst>
                  <a:path w="1558" h="2342" extrusionOk="0">
                    <a:moveTo>
                      <a:pt x="1557" y="1"/>
                    </a:moveTo>
                    <a:lnTo>
                      <a:pt x="0" y="2342"/>
                    </a:lnTo>
                    <a:cubicBezTo>
                      <a:pt x="0" y="2342"/>
                      <a:pt x="967" y="1395"/>
                      <a:pt x="1254" y="892"/>
                    </a:cubicBezTo>
                    <a:cubicBezTo>
                      <a:pt x="1541" y="388"/>
                      <a:pt x="1557" y="1"/>
                      <a:pt x="1557" y="1"/>
                    </a:cubicBezTo>
                    <a:close/>
                  </a:path>
                </a:pathLst>
              </a:custGeom>
              <a:solidFill>
                <a:srgbClr val="2D2D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29" name="Google Shape;1729;p8"/>
              <p:cNvSpPr/>
              <p:nvPr/>
            </p:nvSpPr>
            <p:spPr>
              <a:xfrm>
                <a:off x="1185065" y="2493864"/>
                <a:ext cx="10368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72" fill="none" extrusionOk="0">
                    <a:moveTo>
                      <a:pt x="1737" y="1372"/>
                    </a:moveTo>
                    <a:cubicBezTo>
                      <a:pt x="1737" y="1372"/>
                      <a:pt x="1600" y="371"/>
                      <a:pt x="1" y="0"/>
                    </a:cubicBezTo>
                  </a:path>
                </a:pathLst>
              </a:custGeom>
              <a:noFill/>
              <a:ln w="4550" cap="rnd" cmpd="sng">
                <a:solidFill>
                  <a:srgbClr val="2D2D2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730" name="Google Shape;1730;p8"/>
            <p:cNvGrpSpPr/>
            <p:nvPr/>
          </p:nvGrpSpPr>
          <p:grpSpPr>
            <a:xfrm flipH="1">
              <a:off x="8429836" y="3295965"/>
              <a:ext cx="626993" cy="639171"/>
              <a:chOff x="2544875" y="2981050"/>
              <a:chExt cx="225675" cy="230050"/>
            </a:xfrm>
          </p:grpSpPr>
          <p:sp>
            <p:nvSpPr>
              <p:cNvPr id="1731" name="Google Shape;1731;p8"/>
              <p:cNvSpPr/>
              <p:nvPr/>
            </p:nvSpPr>
            <p:spPr>
              <a:xfrm>
                <a:off x="2544875" y="2981050"/>
                <a:ext cx="225675" cy="230050"/>
              </a:xfrm>
              <a:custGeom>
                <a:avLst/>
                <a:gdLst/>
                <a:ahLst/>
                <a:cxnLst/>
                <a:rect l="l" t="t" r="r" b="b"/>
                <a:pathLst>
                  <a:path w="9027" h="9202" extrusionOk="0">
                    <a:moveTo>
                      <a:pt x="7674" y="1"/>
                    </a:moveTo>
                    <a:cubicBezTo>
                      <a:pt x="7513" y="1"/>
                      <a:pt x="7368" y="47"/>
                      <a:pt x="7261" y="143"/>
                    </a:cubicBezTo>
                    <a:lnTo>
                      <a:pt x="1861" y="5145"/>
                    </a:lnTo>
                    <a:lnTo>
                      <a:pt x="0" y="7763"/>
                    </a:lnTo>
                    <a:lnTo>
                      <a:pt x="250" y="7970"/>
                    </a:lnTo>
                    <a:cubicBezTo>
                      <a:pt x="250" y="7970"/>
                      <a:pt x="1767" y="5581"/>
                      <a:pt x="2093" y="5335"/>
                    </a:cubicBezTo>
                    <a:cubicBezTo>
                      <a:pt x="2159" y="5286"/>
                      <a:pt x="2231" y="5265"/>
                      <a:pt x="2306" y="5265"/>
                    </a:cubicBezTo>
                    <a:cubicBezTo>
                      <a:pt x="2607" y="5265"/>
                      <a:pt x="2962" y="5599"/>
                      <a:pt x="3172" y="5801"/>
                    </a:cubicBezTo>
                    <a:cubicBezTo>
                      <a:pt x="3569" y="6181"/>
                      <a:pt x="3445" y="6621"/>
                      <a:pt x="3445" y="6621"/>
                    </a:cubicBezTo>
                    <a:cubicBezTo>
                      <a:pt x="2846" y="7275"/>
                      <a:pt x="1634" y="9019"/>
                      <a:pt x="1634" y="9019"/>
                    </a:cubicBezTo>
                    <a:lnTo>
                      <a:pt x="1834" y="9202"/>
                    </a:lnTo>
                    <a:lnTo>
                      <a:pt x="4003" y="6465"/>
                    </a:lnTo>
                    <a:lnTo>
                      <a:pt x="9026" y="1422"/>
                    </a:lnTo>
                    <a:cubicBezTo>
                      <a:pt x="8966" y="1078"/>
                      <a:pt x="8754" y="592"/>
                      <a:pt x="8504" y="363"/>
                    </a:cubicBezTo>
                    <a:cubicBezTo>
                      <a:pt x="8247" y="126"/>
                      <a:pt x="7938" y="1"/>
                      <a:pt x="76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32" name="Google Shape;1732;p8"/>
              <p:cNvSpPr/>
              <p:nvPr/>
            </p:nvSpPr>
            <p:spPr>
              <a:xfrm>
                <a:off x="2590700" y="3016675"/>
                <a:ext cx="179850" cy="194425"/>
              </a:xfrm>
              <a:custGeom>
                <a:avLst/>
                <a:gdLst/>
                <a:ahLst/>
                <a:cxnLst/>
                <a:rect l="l" t="t" r="r" b="b"/>
                <a:pathLst>
                  <a:path w="7194" h="7777" extrusionOk="0">
                    <a:moveTo>
                      <a:pt x="7193" y="1"/>
                    </a:moveTo>
                    <a:lnTo>
                      <a:pt x="2170" y="5040"/>
                    </a:lnTo>
                    <a:lnTo>
                      <a:pt x="1" y="7777"/>
                    </a:lnTo>
                    <a:lnTo>
                      <a:pt x="3940" y="3977"/>
                    </a:lnTo>
                    <a:lnTo>
                      <a:pt x="719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33" name="Google Shape;1733;p8"/>
              <p:cNvSpPr/>
              <p:nvPr/>
            </p:nvSpPr>
            <p:spPr>
              <a:xfrm>
                <a:off x="2640200" y="2991300"/>
                <a:ext cx="92225" cy="86300"/>
              </a:xfrm>
              <a:custGeom>
                <a:avLst/>
                <a:gdLst/>
                <a:ahLst/>
                <a:cxnLst/>
                <a:rect l="l" t="t" r="r" b="b"/>
                <a:pathLst>
                  <a:path w="3689" h="3452" fill="none" extrusionOk="0">
                    <a:moveTo>
                      <a:pt x="0" y="3451"/>
                    </a:moveTo>
                    <a:lnTo>
                      <a:pt x="3689" y="0"/>
                    </a:lnTo>
                  </a:path>
                </a:pathLst>
              </a:custGeom>
              <a:noFill/>
              <a:ln w="45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34" name="Google Shape;1734;p8"/>
              <p:cNvSpPr/>
              <p:nvPr/>
            </p:nvSpPr>
            <p:spPr>
              <a:xfrm>
                <a:off x="2553825" y="3112675"/>
                <a:ext cx="80275" cy="90450"/>
              </a:xfrm>
              <a:custGeom>
                <a:avLst/>
                <a:gdLst/>
                <a:ahLst/>
                <a:cxnLst/>
                <a:rect l="l" t="t" r="r" b="b"/>
                <a:pathLst>
                  <a:path w="3211" h="3618" extrusionOk="0">
                    <a:moveTo>
                      <a:pt x="1948" y="0"/>
                    </a:moveTo>
                    <a:cubicBezTo>
                      <a:pt x="1873" y="0"/>
                      <a:pt x="1801" y="21"/>
                      <a:pt x="1735" y="70"/>
                    </a:cubicBezTo>
                    <a:cubicBezTo>
                      <a:pt x="1468" y="272"/>
                      <a:pt x="397" y="1919"/>
                      <a:pt x="23" y="2503"/>
                    </a:cubicBezTo>
                    <a:cubicBezTo>
                      <a:pt x="0" y="2538"/>
                      <a:pt x="1217" y="3617"/>
                      <a:pt x="1364" y="3617"/>
                    </a:cubicBezTo>
                    <a:cubicBezTo>
                      <a:pt x="1369" y="3617"/>
                      <a:pt x="1374" y="3616"/>
                      <a:pt x="1376" y="3612"/>
                    </a:cubicBezTo>
                    <a:cubicBezTo>
                      <a:pt x="1677" y="3182"/>
                      <a:pt x="2592" y="1898"/>
                      <a:pt x="3087" y="1356"/>
                    </a:cubicBezTo>
                    <a:cubicBezTo>
                      <a:pt x="3087" y="1356"/>
                      <a:pt x="3211" y="916"/>
                      <a:pt x="2814" y="536"/>
                    </a:cubicBezTo>
                    <a:cubicBezTo>
                      <a:pt x="2604" y="334"/>
                      <a:pt x="2249" y="0"/>
                      <a:pt x="19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35" name="Google Shape;1735;p8"/>
              <p:cNvSpPr/>
              <p:nvPr/>
            </p:nvSpPr>
            <p:spPr>
              <a:xfrm>
                <a:off x="2554400" y="3112675"/>
                <a:ext cx="7970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3188" h="2504" extrusionOk="0">
                    <a:moveTo>
                      <a:pt x="1925" y="0"/>
                    </a:moveTo>
                    <a:cubicBezTo>
                      <a:pt x="1850" y="0"/>
                      <a:pt x="1778" y="21"/>
                      <a:pt x="1712" y="70"/>
                    </a:cubicBezTo>
                    <a:cubicBezTo>
                      <a:pt x="1445" y="272"/>
                      <a:pt x="374" y="1919"/>
                      <a:pt x="0" y="2503"/>
                    </a:cubicBezTo>
                    <a:lnTo>
                      <a:pt x="1523" y="679"/>
                    </a:lnTo>
                    <a:cubicBezTo>
                      <a:pt x="1674" y="497"/>
                      <a:pt x="1892" y="403"/>
                      <a:pt x="2111" y="403"/>
                    </a:cubicBezTo>
                    <a:cubicBezTo>
                      <a:pt x="2293" y="403"/>
                      <a:pt x="2476" y="469"/>
                      <a:pt x="2620" y="604"/>
                    </a:cubicBezTo>
                    <a:lnTo>
                      <a:pt x="2629" y="613"/>
                    </a:lnTo>
                    <a:cubicBezTo>
                      <a:pt x="2972" y="942"/>
                      <a:pt x="3050" y="1289"/>
                      <a:pt x="3064" y="1356"/>
                    </a:cubicBezTo>
                    <a:cubicBezTo>
                      <a:pt x="3064" y="1356"/>
                      <a:pt x="3188" y="916"/>
                      <a:pt x="2791" y="536"/>
                    </a:cubicBezTo>
                    <a:cubicBezTo>
                      <a:pt x="2581" y="334"/>
                      <a:pt x="2226" y="0"/>
                      <a:pt x="19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36" name="Google Shape;1736;p8"/>
              <p:cNvSpPr/>
              <p:nvPr/>
            </p:nvSpPr>
            <p:spPr>
              <a:xfrm>
                <a:off x="2565425" y="3131825"/>
                <a:ext cx="35075" cy="45075"/>
              </a:xfrm>
              <a:custGeom>
                <a:avLst/>
                <a:gdLst/>
                <a:ahLst/>
                <a:cxnLst/>
                <a:rect l="l" t="t" r="r" b="b"/>
                <a:pathLst>
                  <a:path w="1403" h="1803" extrusionOk="0">
                    <a:moveTo>
                      <a:pt x="1403" y="1"/>
                    </a:moveTo>
                    <a:lnTo>
                      <a:pt x="1" y="1803"/>
                    </a:lnTo>
                    <a:cubicBezTo>
                      <a:pt x="1" y="1803"/>
                      <a:pt x="842" y="1094"/>
                      <a:pt x="1105" y="704"/>
                    </a:cubicBezTo>
                    <a:cubicBezTo>
                      <a:pt x="1366" y="314"/>
                      <a:pt x="1403" y="1"/>
                      <a:pt x="14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37" name="Google Shape;1737;p8"/>
              <p:cNvSpPr/>
              <p:nvPr/>
            </p:nvSpPr>
            <p:spPr>
              <a:xfrm>
                <a:off x="2591625" y="3129050"/>
                <a:ext cx="35075" cy="45125"/>
              </a:xfrm>
              <a:custGeom>
                <a:avLst/>
                <a:gdLst/>
                <a:ahLst/>
                <a:cxnLst/>
                <a:rect l="l" t="t" r="r" b="b"/>
                <a:pathLst>
                  <a:path w="1403" h="1805" extrusionOk="0">
                    <a:moveTo>
                      <a:pt x="1402" y="1"/>
                    </a:moveTo>
                    <a:lnTo>
                      <a:pt x="0" y="1804"/>
                    </a:lnTo>
                    <a:cubicBezTo>
                      <a:pt x="0" y="1804"/>
                      <a:pt x="841" y="1094"/>
                      <a:pt x="1104" y="705"/>
                    </a:cubicBezTo>
                    <a:cubicBezTo>
                      <a:pt x="1365" y="315"/>
                      <a:pt x="1402" y="1"/>
                      <a:pt x="14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38" name="Google Shape;1738;p8"/>
              <p:cNvSpPr/>
              <p:nvPr/>
            </p:nvSpPr>
            <p:spPr>
              <a:xfrm>
                <a:off x="2612775" y="3106050"/>
                <a:ext cx="33150" cy="30450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1218" fill="none" extrusionOk="0">
                    <a:moveTo>
                      <a:pt x="1326" y="1217"/>
                    </a:moveTo>
                    <a:cubicBezTo>
                      <a:pt x="1326" y="1217"/>
                      <a:pt x="1274" y="398"/>
                      <a:pt x="1" y="1"/>
                    </a:cubicBezTo>
                  </a:path>
                </a:pathLst>
              </a:custGeom>
              <a:noFill/>
              <a:ln w="45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739" name="Google Shape;1739;p8"/>
            <p:cNvGrpSpPr/>
            <p:nvPr/>
          </p:nvGrpSpPr>
          <p:grpSpPr>
            <a:xfrm flipH="1">
              <a:off x="8428741" y="1925745"/>
              <a:ext cx="666195" cy="589597"/>
              <a:chOff x="654525" y="966720"/>
              <a:chExt cx="666195" cy="589597"/>
            </a:xfrm>
          </p:grpSpPr>
          <p:sp>
            <p:nvSpPr>
              <p:cNvPr id="1740" name="Google Shape;1740;p8"/>
              <p:cNvSpPr/>
              <p:nvPr/>
            </p:nvSpPr>
            <p:spPr>
              <a:xfrm>
                <a:off x="654525" y="966720"/>
                <a:ext cx="666195" cy="589595"/>
              </a:xfrm>
              <a:custGeom>
                <a:avLst/>
                <a:gdLst/>
                <a:ahLst/>
                <a:cxnLst/>
                <a:rect l="l" t="t" r="r" b="b"/>
                <a:pathLst>
                  <a:path w="11167" h="9883" extrusionOk="0">
                    <a:moveTo>
                      <a:pt x="6895" y="1"/>
                    </a:moveTo>
                    <a:lnTo>
                      <a:pt x="0" y="1635"/>
                    </a:lnTo>
                    <a:cubicBezTo>
                      <a:pt x="0" y="1635"/>
                      <a:pt x="2276" y="7690"/>
                      <a:pt x="4515" y="9883"/>
                    </a:cubicBezTo>
                    <a:cubicBezTo>
                      <a:pt x="6919" y="9296"/>
                      <a:pt x="8764" y="8808"/>
                      <a:pt x="11166" y="8221"/>
                    </a:cubicBezTo>
                    <a:cubicBezTo>
                      <a:pt x="10398" y="7134"/>
                      <a:pt x="9588" y="5851"/>
                      <a:pt x="8812" y="4372"/>
                    </a:cubicBezTo>
                    <a:cubicBezTo>
                      <a:pt x="7987" y="2797"/>
                      <a:pt x="7366" y="1317"/>
                      <a:pt x="689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41" name="Google Shape;1741;p8"/>
              <p:cNvSpPr/>
              <p:nvPr/>
            </p:nvSpPr>
            <p:spPr>
              <a:xfrm>
                <a:off x="654525" y="1064262"/>
                <a:ext cx="269413" cy="49205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824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1"/>
                      <a:pt x="1347" y="4226"/>
                      <a:pt x="2467" y="5882"/>
                    </a:cubicBezTo>
                    <a:cubicBezTo>
                      <a:pt x="4061" y="8231"/>
                      <a:pt x="4502" y="8248"/>
                      <a:pt x="4515" y="8248"/>
                    </a:cubicBezTo>
                    <a:cubicBezTo>
                      <a:pt x="4515" y="8248"/>
                      <a:pt x="4515" y="8248"/>
                      <a:pt x="4515" y="8248"/>
                    </a:cubicBezTo>
                    <a:cubicBezTo>
                      <a:pt x="2277" y="6055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2D2D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42" name="Google Shape;1742;p8"/>
              <p:cNvSpPr/>
              <p:nvPr/>
            </p:nvSpPr>
            <p:spPr>
              <a:xfrm>
                <a:off x="765907" y="1067305"/>
                <a:ext cx="278601" cy="71589"/>
              </a:xfrm>
              <a:custGeom>
                <a:avLst/>
                <a:gdLst/>
                <a:ahLst/>
                <a:cxnLst/>
                <a:rect l="l" t="t" r="r" b="b"/>
                <a:pathLst>
                  <a:path w="4670" h="1200" fill="none" extrusionOk="0">
                    <a:moveTo>
                      <a:pt x="1" y="1200"/>
                    </a:moveTo>
                    <a:lnTo>
                      <a:pt x="4670" y="1"/>
                    </a:lnTo>
                  </a:path>
                </a:pathLst>
              </a:custGeom>
              <a:noFill/>
              <a:ln w="4550" cap="rnd" cmpd="sng">
                <a:solidFill>
                  <a:srgbClr val="24242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43" name="Google Shape;1743;p8"/>
              <p:cNvSpPr/>
              <p:nvPr/>
            </p:nvSpPr>
            <p:spPr>
              <a:xfrm>
                <a:off x="919586" y="1385524"/>
                <a:ext cx="278601" cy="71589"/>
              </a:xfrm>
              <a:custGeom>
                <a:avLst/>
                <a:gdLst/>
                <a:ahLst/>
                <a:cxnLst/>
                <a:rect l="l" t="t" r="r" b="b"/>
                <a:pathLst>
                  <a:path w="4670" h="1200" fill="none" extrusionOk="0">
                    <a:moveTo>
                      <a:pt x="0" y="1200"/>
                    </a:moveTo>
                    <a:lnTo>
                      <a:pt x="4669" y="1"/>
                    </a:lnTo>
                  </a:path>
                </a:pathLst>
              </a:custGeom>
              <a:noFill/>
              <a:ln w="4550" cap="rnd" cmpd="sng">
                <a:solidFill>
                  <a:srgbClr val="24242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44" name="Google Shape;1744;p8"/>
              <p:cNvSpPr/>
              <p:nvPr/>
            </p:nvSpPr>
            <p:spPr>
              <a:xfrm>
                <a:off x="794841" y="1123265"/>
                <a:ext cx="278660" cy="71589"/>
              </a:xfrm>
              <a:custGeom>
                <a:avLst/>
                <a:gdLst/>
                <a:ahLst/>
                <a:cxnLst/>
                <a:rect l="l" t="t" r="r" b="b"/>
                <a:pathLst>
                  <a:path w="4671" h="1200" fill="none" extrusionOk="0">
                    <a:moveTo>
                      <a:pt x="0" y="1199"/>
                    </a:moveTo>
                    <a:lnTo>
                      <a:pt x="4670" y="0"/>
                    </a:lnTo>
                  </a:path>
                </a:pathLst>
              </a:custGeom>
              <a:noFill/>
              <a:ln w="4550" cap="rnd" cmpd="sng">
                <a:solidFill>
                  <a:srgbClr val="24242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45" name="Google Shape;1745;p8"/>
              <p:cNvSpPr/>
              <p:nvPr/>
            </p:nvSpPr>
            <p:spPr>
              <a:xfrm>
                <a:off x="824551" y="1182327"/>
                <a:ext cx="278660" cy="71589"/>
              </a:xfrm>
              <a:custGeom>
                <a:avLst/>
                <a:gdLst/>
                <a:ahLst/>
                <a:cxnLst/>
                <a:rect l="l" t="t" r="r" b="b"/>
                <a:pathLst>
                  <a:path w="4671" h="1200" fill="none" extrusionOk="0">
                    <a:moveTo>
                      <a:pt x="1" y="1200"/>
                    </a:moveTo>
                    <a:lnTo>
                      <a:pt x="4671" y="1"/>
                    </a:lnTo>
                  </a:path>
                </a:pathLst>
              </a:custGeom>
              <a:noFill/>
              <a:ln w="4550" cap="rnd" cmpd="sng">
                <a:solidFill>
                  <a:srgbClr val="24242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46" name="Google Shape;1746;p8"/>
              <p:cNvSpPr/>
              <p:nvPr/>
            </p:nvSpPr>
            <p:spPr>
              <a:xfrm>
                <a:off x="887729" y="1312741"/>
                <a:ext cx="278601" cy="71589"/>
              </a:xfrm>
              <a:custGeom>
                <a:avLst/>
                <a:gdLst/>
                <a:ahLst/>
                <a:cxnLst/>
                <a:rect l="l" t="t" r="r" b="b"/>
                <a:pathLst>
                  <a:path w="4670" h="1200" fill="none" extrusionOk="0">
                    <a:moveTo>
                      <a:pt x="0" y="1199"/>
                    </a:moveTo>
                    <a:lnTo>
                      <a:pt x="4669" y="1"/>
                    </a:lnTo>
                  </a:path>
                </a:pathLst>
              </a:custGeom>
              <a:noFill/>
              <a:ln w="4550" cap="rnd" cmpd="sng">
                <a:solidFill>
                  <a:srgbClr val="24242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47" name="Google Shape;1747;p8"/>
              <p:cNvSpPr/>
              <p:nvPr/>
            </p:nvSpPr>
            <p:spPr>
              <a:xfrm>
                <a:off x="851755" y="1240315"/>
                <a:ext cx="278660" cy="71589"/>
              </a:xfrm>
              <a:custGeom>
                <a:avLst/>
                <a:gdLst/>
                <a:ahLst/>
                <a:cxnLst/>
                <a:rect l="l" t="t" r="r" b="b"/>
                <a:pathLst>
                  <a:path w="4671" h="1200" fill="none" extrusionOk="0">
                    <a:moveTo>
                      <a:pt x="0" y="1199"/>
                    </a:moveTo>
                    <a:lnTo>
                      <a:pt x="4670" y="1"/>
                    </a:lnTo>
                  </a:path>
                </a:pathLst>
              </a:custGeom>
              <a:noFill/>
              <a:ln w="4550" cap="rnd" cmpd="sng">
                <a:solidFill>
                  <a:srgbClr val="24242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1748" name="Google Shape;1748;p8"/>
            <p:cNvSpPr/>
            <p:nvPr/>
          </p:nvSpPr>
          <p:spPr>
            <a:xfrm flipH="1">
              <a:off x="6458644" y="287277"/>
              <a:ext cx="77841" cy="83607"/>
            </a:xfrm>
            <a:custGeom>
              <a:avLst/>
              <a:gdLst/>
              <a:ahLst/>
              <a:cxnLst/>
              <a:rect l="l" t="t" r="r" b="b"/>
              <a:pathLst>
                <a:path w="544" h="543" extrusionOk="0">
                  <a:moveTo>
                    <a:pt x="272" y="0"/>
                  </a:moveTo>
                  <a:cubicBezTo>
                    <a:pt x="122" y="0"/>
                    <a:pt x="1" y="121"/>
                    <a:pt x="1" y="272"/>
                  </a:cubicBezTo>
                  <a:cubicBezTo>
                    <a:pt x="1" y="420"/>
                    <a:pt x="122" y="543"/>
                    <a:pt x="272" y="543"/>
                  </a:cubicBezTo>
                  <a:cubicBezTo>
                    <a:pt x="422" y="543"/>
                    <a:pt x="544" y="420"/>
                    <a:pt x="544" y="272"/>
                  </a:cubicBezTo>
                  <a:cubicBezTo>
                    <a:pt x="544" y="121"/>
                    <a:pt x="422" y="0"/>
                    <a:pt x="2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1749" name="Google Shape;1749;p8"/>
            <p:cNvGrpSpPr/>
            <p:nvPr/>
          </p:nvGrpSpPr>
          <p:grpSpPr>
            <a:xfrm rot="10800000">
              <a:off x="1618283" y="-228614"/>
              <a:ext cx="667508" cy="680155"/>
              <a:chOff x="2861975" y="821975"/>
              <a:chExt cx="279725" cy="285025"/>
            </a:xfrm>
          </p:grpSpPr>
          <p:sp>
            <p:nvSpPr>
              <p:cNvPr id="1750" name="Google Shape;1750;p8"/>
              <p:cNvSpPr/>
              <p:nvPr/>
            </p:nvSpPr>
            <p:spPr>
              <a:xfrm>
                <a:off x="2861975" y="821975"/>
                <a:ext cx="279725" cy="285025"/>
              </a:xfrm>
              <a:custGeom>
                <a:avLst/>
                <a:gdLst/>
                <a:ahLst/>
                <a:cxnLst/>
                <a:rect l="l" t="t" r="r" b="b"/>
                <a:pathLst>
                  <a:path w="11189" h="11401" extrusionOk="0">
                    <a:moveTo>
                      <a:pt x="1853" y="1"/>
                    </a:moveTo>
                    <a:lnTo>
                      <a:pt x="1588" y="299"/>
                    </a:lnTo>
                    <a:cubicBezTo>
                      <a:pt x="1588" y="299"/>
                      <a:pt x="4457" y="2275"/>
                      <a:pt x="4744" y="2689"/>
                    </a:cubicBezTo>
                    <a:cubicBezTo>
                      <a:pt x="5033" y="3101"/>
                      <a:pt x="4446" y="3682"/>
                      <a:pt x="4123" y="3995"/>
                    </a:cubicBezTo>
                    <a:cubicBezTo>
                      <a:pt x="3842" y="4266"/>
                      <a:pt x="3545" y="4323"/>
                      <a:pt x="3344" y="4323"/>
                    </a:cubicBezTo>
                    <a:cubicBezTo>
                      <a:pt x="3197" y="4323"/>
                      <a:pt x="3101" y="4293"/>
                      <a:pt x="3101" y="4293"/>
                    </a:cubicBezTo>
                    <a:cubicBezTo>
                      <a:pt x="2325" y="3524"/>
                      <a:pt x="235" y="1953"/>
                      <a:pt x="235" y="1953"/>
                    </a:cubicBezTo>
                    <a:lnTo>
                      <a:pt x="0" y="2190"/>
                    </a:lnTo>
                    <a:lnTo>
                      <a:pt x="3269" y="4984"/>
                    </a:lnTo>
                    <a:lnTo>
                      <a:pt x="9234" y="11401"/>
                    </a:lnTo>
                    <a:cubicBezTo>
                      <a:pt x="9658" y="11344"/>
                      <a:pt x="10267" y="11102"/>
                      <a:pt x="10560" y="10808"/>
                    </a:cubicBezTo>
                    <a:cubicBezTo>
                      <a:pt x="11050" y="10316"/>
                      <a:pt x="11188" y="9649"/>
                      <a:pt x="10889" y="9288"/>
                    </a:cubicBezTo>
                    <a:lnTo>
                      <a:pt x="4987" y="2412"/>
                    </a:lnTo>
                    <a:lnTo>
                      <a:pt x="185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51" name="Google Shape;1751;p8"/>
              <p:cNvSpPr/>
              <p:nvPr/>
            </p:nvSpPr>
            <p:spPr>
              <a:xfrm>
                <a:off x="2861975" y="876725"/>
                <a:ext cx="230875" cy="230275"/>
              </a:xfrm>
              <a:custGeom>
                <a:avLst/>
                <a:gdLst/>
                <a:ahLst/>
                <a:cxnLst/>
                <a:rect l="l" t="t" r="r" b="b"/>
                <a:pathLst>
                  <a:path w="9235" h="9211" extrusionOk="0">
                    <a:moveTo>
                      <a:pt x="0" y="0"/>
                    </a:moveTo>
                    <a:lnTo>
                      <a:pt x="4494" y="5024"/>
                    </a:lnTo>
                    <a:lnTo>
                      <a:pt x="9235" y="9211"/>
                    </a:lnTo>
                    <a:lnTo>
                      <a:pt x="3269" y="279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52" name="Google Shape;1752;p8"/>
              <p:cNvSpPr/>
              <p:nvPr/>
            </p:nvSpPr>
            <p:spPr>
              <a:xfrm>
                <a:off x="3023975" y="943775"/>
                <a:ext cx="101875" cy="117525"/>
              </a:xfrm>
              <a:custGeom>
                <a:avLst/>
                <a:gdLst/>
                <a:ahLst/>
                <a:cxnLst/>
                <a:rect l="l" t="t" r="r" b="b"/>
                <a:pathLst>
                  <a:path w="4075" h="4701" fill="none" extrusionOk="0">
                    <a:moveTo>
                      <a:pt x="0" y="1"/>
                    </a:moveTo>
                    <a:lnTo>
                      <a:pt x="4075" y="4700"/>
                    </a:lnTo>
                  </a:path>
                </a:pathLst>
              </a:custGeom>
              <a:noFill/>
              <a:ln w="45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53" name="Google Shape;1753;p8"/>
              <p:cNvSpPr/>
              <p:nvPr/>
            </p:nvSpPr>
            <p:spPr>
              <a:xfrm>
                <a:off x="2869450" y="833650"/>
                <a:ext cx="118350" cy="96425"/>
              </a:xfrm>
              <a:custGeom>
                <a:avLst/>
                <a:gdLst/>
                <a:ahLst/>
                <a:cxnLst/>
                <a:rect l="l" t="t" r="r" b="b"/>
                <a:pathLst>
                  <a:path w="4734" h="3857" extrusionOk="0">
                    <a:moveTo>
                      <a:pt x="1532" y="0"/>
                    </a:moveTo>
                    <a:cubicBezTo>
                      <a:pt x="1461" y="0"/>
                      <a:pt x="0" y="1535"/>
                      <a:pt x="107" y="1616"/>
                    </a:cubicBezTo>
                    <a:cubicBezTo>
                      <a:pt x="620" y="2007"/>
                      <a:pt x="2160" y="3192"/>
                      <a:pt x="2802" y="3826"/>
                    </a:cubicBezTo>
                    <a:cubicBezTo>
                      <a:pt x="2802" y="3826"/>
                      <a:pt x="2898" y="3856"/>
                      <a:pt x="3045" y="3856"/>
                    </a:cubicBezTo>
                    <a:cubicBezTo>
                      <a:pt x="3246" y="3856"/>
                      <a:pt x="3543" y="3799"/>
                      <a:pt x="3824" y="3528"/>
                    </a:cubicBezTo>
                    <a:cubicBezTo>
                      <a:pt x="4147" y="3215"/>
                      <a:pt x="4734" y="2634"/>
                      <a:pt x="4445" y="2222"/>
                    </a:cubicBezTo>
                    <a:cubicBezTo>
                      <a:pt x="4209" y="1881"/>
                      <a:pt x="2233" y="488"/>
                      <a:pt x="1534" y="1"/>
                    </a:cubicBezTo>
                    <a:cubicBezTo>
                      <a:pt x="1533" y="0"/>
                      <a:pt x="1533" y="0"/>
                      <a:pt x="153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54" name="Google Shape;1754;p8"/>
              <p:cNvSpPr/>
              <p:nvPr/>
            </p:nvSpPr>
            <p:spPr>
              <a:xfrm>
                <a:off x="2907750" y="833650"/>
                <a:ext cx="80025" cy="96425"/>
              </a:xfrm>
              <a:custGeom>
                <a:avLst/>
                <a:gdLst/>
                <a:ahLst/>
                <a:cxnLst/>
                <a:rect l="l" t="t" r="r" b="b"/>
                <a:pathLst>
                  <a:path w="3201" h="3857" extrusionOk="0">
                    <a:moveTo>
                      <a:pt x="0" y="1"/>
                    </a:moveTo>
                    <a:lnTo>
                      <a:pt x="2173" y="1959"/>
                    </a:lnTo>
                    <a:cubicBezTo>
                      <a:pt x="2570" y="2316"/>
                      <a:pt x="2595" y="2937"/>
                      <a:pt x="2215" y="3311"/>
                    </a:cubicBezTo>
                    <a:lnTo>
                      <a:pt x="2204" y="3322"/>
                    </a:lnTo>
                    <a:cubicBezTo>
                      <a:pt x="1782" y="3731"/>
                      <a:pt x="1352" y="3812"/>
                      <a:pt x="1269" y="3826"/>
                    </a:cubicBezTo>
                    <a:cubicBezTo>
                      <a:pt x="1269" y="3826"/>
                      <a:pt x="1364" y="3856"/>
                      <a:pt x="1511" y="3856"/>
                    </a:cubicBezTo>
                    <a:cubicBezTo>
                      <a:pt x="1713" y="3856"/>
                      <a:pt x="2010" y="3799"/>
                      <a:pt x="2291" y="3528"/>
                    </a:cubicBezTo>
                    <a:cubicBezTo>
                      <a:pt x="2614" y="3215"/>
                      <a:pt x="3201" y="2634"/>
                      <a:pt x="2912" y="2222"/>
                    </a:cubicBezTo>
                    <a:cubicBezTo>
                      <a:pt x="2676" y="1881"/>
                      <a:pt x="698" y="488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55" name="Google Shape;1755;p8"/>
              <p:cNvSpPr/>
              <p:nvPr/>
            </p:nvSpPr>
            <p:spPr>
              <a:xfrm>
                <a:off x="2905225" y="847200"/>
                <a:ext cx="53850" cy="45200"/>
              </a:xfrm>
              <a:custGeom>
                <a:avLst/>
                <a:gdLst/>
                <a:ahLst/>
                <a:cxnLst/>
                <a:rect l="l" t="t" r="r" b="b"/>
                <a:pathLst>
                  <a:path w="2154" h="1808" extrusionOk="0">
                    <a:moveTo>
                      <a:pt x="1" y="0"/>
                    </a:moveTo>
                    <a:cubicBezTo>
                      <a:pt x="1" y="0"/>
                      <a:pt x="835" y="1068"/>
                      <a:pt x="1302" y="1408"/>
                    </a:cubicBezTo>
                    <a:cubicBezTo>
                      <a:pt x="1768" y="1749"/>
                      <a:pt x="2153" y="1807"/>
                      <a:pt x="2153" y="1807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56" name="Google Shape;1756;p8"/>
              <p:cNvSpPr/>
              <p:nvPr/>
            </p:nvSpPr>
            <p:spPr>
              <a:xfrm>
                <a:off x="2907400" y="879525"/>
                <a:ext cx="53850" cy="45200"/>
              </a:xfrm>
              <a:custGeom>
                <a:avLst/>
                <a:gdLst/>
                <a:ahLst/>
                <a:cxnLst/>
                <a:rect l="l" t="t" r="r" b="b"/>
                <a:pathLst>
                  <a:path w="2154" h="1808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1"/>
                      <a:pt x="836" y="1068"/>
                      <a:pt x="1302" y="1409"/>
                    </a:cubicBezTo>
                    <a:cubicBezTo>
                      <a:pt x="1768" y="1750"/>
                      <a:pt x="2153" y="1808"/>
                      <a:pt x="2153" y="1808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57" name="Google Shape;1757;p8"/>
              <p:cNvSpPr/>
              <p:nvPr/>
            </p:nvSpPr>
            <p:spPr>
              <a:xfrm>
                <a:off x="2951200" y="908750"/>
                <a:ext cx="38950" cy="39350"/>
              </a:xfrm>
              <a:custGeom>
                <a:avLst/>
                <a:gdLst/>
                <a:ahLst/>
                <a:cxnLst/>
                <a:rect l="l" t="t" r="r" b="b"/>
                <a:pathLst>
                  <a:path w="1558" h="1574" fill="none" extrusionOk="0">
                    <a:moveTo>
                      <a:pt x="0" y="1574"/>
                    </a:moveTo>
                    <a:cubicBezTo>
                      <a:pt x="0" y="1574"/>
                      <a:pt x="1012" y="1548"/>
                      <a:pt x="1557" y="0"/>
                    </a:cubicBezTo>
                  </a:path>
                </a:pathLst>
              </a:custGeom>
              <a:noFill/>
              <a:ln w="45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1758" name="Google Shape;1758;p8"/>
            <p:cNvSpPr/>
            <p:nvPr/>
          </p:nvSpPr>
          <p:spPr>
            <a:xfrm flipH="1">
              <a:off x="6478648" y="-642171"/>
              <a:ext cx="993775" cy="993715"/>
            </a:xfrm>
            <a:custGeom>
              <a:avLst/>
              <a:gdLst/>
              <a:ahLst/>
              <a:cxnLst/>
              <a:rect l="l" t="t" r="r" b="b"/>
              <a:pathLst>
                <a:path w="16658" h="16657" fill="none" extrusionOk="0">
                  <a:moveTo>
                    <a:pt x="8104" y="16603"/>
                  </a:moveTo>
                  <a:lnTo>
                    <a:pt x="54" y="8370"/>
                  </a:lnTo>
                  <a:cubicBezTo>
                    <a:pt x="1" y="8317"/>
                    <a:pt x="3" y="8232"/>
                    <a:pt x="55" y="8180"/>
                  </a:cubicBezTo>
                  <a:lnTo>
                    <a:pt x="8366" y="54"/>
                  </a:lnTo>
                  <a:cubicBezTo>
                    <a:pt x="8417" y="1"/>
                    <a:pt x="8503" y="3"/>
                    <a:pt x="8555" y="55"/>
                  </a:cubicBezTo>
                  <a:lnTo>
                    <a:pt x="16606" y="8289"/>
                  </a:lnTo>
                  <a:cubicBezTo>
                    <a:pt x="16657" y="8341"/>
                    <a:pt x="16656" y="8426"/>
                    <a:pt x="16604" y="8478"/>
                  </a:cubicBezTo>
                  <a:lnTo>
                    <a:pt x="8294" y="16605"/>
                  </a:lnTo>
                  <a:cubicBezTo>
                    <a:pt x="8241" y="16656"/>
                    <a:pt x="8156" y="16655"/>
                    <a:pt x="8104" y="16603"/>
                  </a:cubicBezTo>
                  <a:close/>
                </a:path>
              </a:pathLst>
            </a:custGeom>
            <a:noFill/>
            <a:ln w="4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1759" name="Google Shape;1759;p8"/>
            <p:cNvGrpSpPr/>
            <p:nvPr/>
          </p:nvGrpSpPr>
          <p:grpSpPr>
            <a:xfrm rot="1799997">
              <a:off x="8730519" y="2450767"/>
              <a:ext cx="538519" cy="758278"/>
              <a:chOff x="3314575" y="1081200"/>
              <a:chExt cx="158425" cy="223075"/>
            </a:xfrm>
          </p:grpSpPr>
          <p:sp>
            <p:nvSpPr>
              <p:cNvPr id="1760" name="Google Shape;1760;p8"/>
              <p:cNvSpPr/>
              <p:nvPr/>
            </p:nvSpPr>
            <p:spPr>
              <a:xfrm>
                <a:off x="3314575" y="1282725"/>
                <a:ext cx="17150" cy="21550"/>
              </a:xfrm>
              <a:custGeom>
                <a:avLst/>
                <a:gdLst/>
                <a:ahLst/>
                <a:cxnLst/>
                <a:rect l="l" t="t" r="r" b="b"/>
                <a:pathLst>
                  <a:path w="686" h="862" fill="none" extrusionOk="0">
                    <a:moveTo>
                      <a:pt x="95" y="1"/>
                    </a:moveTo>
                    <a:lnTo>
                      <a:pt x="1" y="861"/>
                    </a:lnTo>
                    <a:lnTo>
                      <a:pt x="686" y="416"/>
                    </a:lnTo>
                    <a:close/>
                  </a:path>
                </a:pathLst>
              </a:custGeom>
              <a:noFill/>
              <a:ln w="4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grpSp>
            <p:nvGrpSpPr>
              <p:cNvPr id="1761" name="Google Shape;1761;p8"/>
              <p:cNvGrpSpPr/>
              <p:nvPr/>
            </p:nvGrpSpPr>
            <p:grpSpPr>
              <a:xfrm>
                <a:off x="3314575" y="1081200"/>
                <a:ext cx="158425" cy="223075"/>
                <a:chOff x="3314575" y="1081200"/>
                <a:chExt cx="158425" cy="223075"/>
              </a:xfrm>
            </p:grpSpPr>
            <p:sp>
              <p:nvSpPr>
                <p:cNvPr id="1762" name="Google Shape;1762;p8"/>
                <p:cNvSpPr/>
                <p:nvPr/>
              </p:nvSpPr>
              <p:spPr>
                <a:xfrm>
                  <a:off x="3314575" y="1247425"/>
                  <a:ext cx="45900" cy="5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6" h="2274" fill="none" extrusionOk="0">
                      <a:moveTo>
                        <a:pt x="253" y="1"/>
                      </a:moveTo>
                      <a:lnTo>
                        <a:pt x="95" y="1413"/>
                      </a:lnTo>
                      <a:lnTo>
                        <a:pt x="1" y="2273"/>
                      </a:lnTo>
                      <a:lnTo>
                        <a:pt x="686" y="1828"/>
                      </a:lnTo>
                      <a:lnTo>
                        <a:pt x="1835" y="1078"/>
                      </a:lnTo>
                    </a:path>
                  </a:pathLst>
                </a:custGeom>
                <a:noFill/>
                <a:ln w="4550" cap="rnd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763" name="Google Shape;1763;p8"/>
                <p:cNvSpPr/>
                <p:nvPr/>
              </p:nvSpPr>
              <p:spPr>
                <a:xfrm>
                  <a:off x="3320900" y="1113075"/>
                  <a:ext cx="129200" cy="16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6453" fill="none" extrusionOk="0">
                      <a:moveTo>
                        <a:pt x="5167" y="1079"/>
                      </a:moveTo>
                      <a:lnTo>
                        <a:pt x="1582" y="6452"/>
                      </a:lnTo>
                      <a:lnTo>
                        <a:pt x="511" y="6379"/>
                      </a:lnTo>
                      <a:lnTo>
                        <a:pt x="0" y="5375"/>
                      </a:lnTo>
                      <a:lnTo>
                        <a:pt x="3585" y="0"/>
                      </a:lnTo>
                      <a:close/>
                    </a:path>
                  </a:pathLst>
                </a:custGeom>
                <a:noFill/>
                <a:ln w="4550" cap="rnd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764" name="Google Shape;1764;p8"/>
                <p:cNvSpPr/>
                <p:nvPr/>
              </p:nvSpPr>
              <p:spPr>
                <a:xfrm>
                  <a:off x="3410175" y="1081200"/>
                  <a:ext cx="62825" cy="5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3" h="2385" fill="none" extrusionOk="0">
                      <a:moveTo>
                        <a:pt x="1584" y="2384"/>
                      </a:moveTo>
                      <a:cubicBezTo>
                        <a:pt x="1584" y="2384"/>
                        <a:pt x="2513" y="1446"/>
                        <a:pt x="1614" y="764"/>
                      </a:cubicBezTo>
                      <a:cubicBezTo>
                        <a:pt x="606" y="1"/>
                        <a:pt x="0" y="1306"/>
                        <a:pt x="0" y="1306"/>
                      </a:cubicBezTo>
                      <a:close/>
                    </a:path>
                  </a:pathLst>
                </a:custGeom>
                <a:noFill/>
                <a:ln w="4550" cap="rnd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765" name="Google Shape;1765;p8"/>
                <p:cNvSpPr/>
                <p:nvPr/>
              </p:nvSpPr>
              <p:spPr>
                <a:xfrm>
                  <a:off x="3396575" y="1121750"/>
                  <a:ext cx="50875" cy="3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5" h="1388" fill="none" extrusionOk="0">
                      <a:moveTo>
                        <a:pt x="0" y="0"/>
                      </a:moveTo>
                      <a:lnTo>
                        <a:pt x="2034" y="1387"/>
                      </a:lnTo>
                    </a:path>
                  </a:pathLst>
                </a:custGeom>
                <a:noFill/>
                <a:ln w="4550" cap="rnd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766" name="Google Shape;1766;p8"/>
                <p:cNvSpPr/>
                <p:nvPr/>
              </p:nvSpPr>
              <p:spPr>
                <a:xfrm>
                  <a:off x="3404575" y="1110000"/>
                  <a:ext cx="50875" cy="3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5" h="1387" fill="none" extrusionOk="0">
                      <a:moveTo>
                        <a:pt x="1" y="1"/>
                      </a:moveTo>
                      <a:lnTo>
                        <a:pt x="2035" y="1386"/>
                      </a:lnTo>
                    </a:path>
                  </a:pathLst>
                </a:custGeom>
                <a:noFill/>
                <a:ln w="4550" cap="rnd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767" name="Google Shape;1767;p8"/>
                <p:cNvSpPr/>
                <p:nvPr/>
              </p:nvSpPr>
              <p:spPr>
                <a:xfrm>
                  <a:off x="3333675" y="1140000"/>
                  <a:ext cx="88400" cy="13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6" h="5303" fill="none" extrusionOk="0">
                      <a:moveTo>
                        <a:pt x="0" y="5302"/>
                      </a:moveTo>
                      <a:lnTo>
                        <a:pt x="3536" y="1"/>
                      </a:lnTo>
                    </a:path>
                  </a:pathLst>
                </a:custGeom>
                <a:noFill/>
                <a:ln w="4550" cap="rnd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</p:grpSp>
        <p:grpSp>
          <p:nvGrpSpPr>
            <p:cNvPr id="1768" name="Google Shape;1768;p8"/>
            <p:cNvGrpSpPr/>
            <p:nvPr/>
          </p:nvGrpSpPr>
          <p:grpSpPr>
            <a:xfrm rot="10800000">
              <a:off x="2255" y="1396307"/>
              <a:ext cx="213514" cy="264342"/>
              <a:chOff x="3253150" y="1790000"/>
              <a:chExt cx="89475" cy="110775"/>
            </a:xfrm>
          </p:grpSpPr>
          <p:sp>
            <p:nvSpPr>
              <p:cNvPr id="1769" name="Google Shape;1769;p8"/>
              <p:cNvSpPr/>
              <p:nvPr/>
            </p:nvSpPr>
            <p:spPr>
              <a:xfrm>
                <a:off x="3253150" y="1790000"/>
                <a:ext cx="56275" cy="67900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2716" extrusionOk="0">
                    <a:moveTo>
                      <a:pt x="1" y="1"/>
                    </a:moveTo>
                    <a:lnTo>
                      <a:pt x="714" y="1709"/>
                    </a:lnTo>
                    <a:lnTo>
                      <a:pt x="1133" y="2715"/>
                    </a:lnTo>
                    <a:lnTo>
                      <a:pt x="2251" y="2041"/>
                    </a:lnTo>
                    <a:lnTo>
                      <a:pt x="1606" y="145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0" name="Google Shape;1770;p8"/>
              <p:cNvSpPr/>
              <p:nvPr/>
            </p:nvSpPr>
            <p:spPr>
              <a:xfrm>
                <a:off x="3270975" y="1826425"/>
                <a:ext cx="38450" cy="31475"/>
              </a:xfrm>
              <a:custGeom>
                <a:avLst/>
                <a:gdLst/>
                <a:ahLst/>
                <a:cxnLst/>
                <a:rect l="l" t="t" r="r" b="b"/>
                <a:pathLst>
                  <a:path w="1538" h="1259" extrusionOk="0">
                    <a:moveTo>
                      <a:pt x="893" y="0"/>
                    </a:moveTo>
                    <a:lnTo>
                      <a:pt x="1" y="252"/>
                    </a:lnTo>
                    <a:lnTo>
                      <a:pt x="420" y="1258"/>
                    </a:lnTo>
                    <a:lnTo>
                      <a:pt x="1538" y="584"/>
                    </a:lnTo>
                    <a:lnTo>
                      <a:pt x="89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1" name="Google Shape;1771;p8"/>
              <p:cNvSpPr/>
              <p:nvPr/>
            </p:nvSpPr>
            <p:spPr>
              <a:xfrm>
                <a:off x="3253700" y="1822875"/>
                <a:ext cx="88925" cy="53500"/>
              </a:xfrm>
              <a:custGeom>
                <a:avLst/>
                <a:gdLst/>
                <a:ahLst/>
                <a:cxnLst/>
                <a:rect l="l" t="t" r="r" b="b"/>
                <a:pathLst>
                  <a:path w="3557" h="2140" extrusionOk="0">
                    <a:moveTo>
                      <a:pt x="2819" y="0"/>
                    </a:moveTo>
                    <a:cubicBezTo>
                      <a:pt x="2453" y="0"/>
                      <a:pt x="1814" y="192"/>
                      <a:pt x="1250" y="517"/>
                    </a:cubicBezTo>
                    <a:cubicBezTo>
                      <a:pt x="0" y="1237"/>
                      <a:pt x="131" y="1799"/>
                      <a:pt x="131" y="1803"/>
                    </a:cubicBezTo>
                    <a:cubicBezTo>
                      <a:pt x="105" y="2007"/>
                      <a:pt x="263" y="2140"/>
                      <a:pt x="565" y="2140"/>
                    </a:cubicBezTo>
                    <a:cubicBezTo>
                      <a:pt x="887" y="2140"/>
                      <a:pt x="1373" y="1989"/>
                      <a:pt x="1975" y="1615"/>
                    </a:cubicBezTo>
                    <a:cubicBezTo>
                      <a:pt x="3169" y="871"/>
                      <a:pt x="3556" y="132"/>
                      <a:pt x="2958" y="12"/>
                    </a:cubicBezTo>
                    <a:cubicBezTo>
                      <a:pt x="2918" y="4"/>
                      <a:pt x="2871" y="0"/>
                      <a:pt x="28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2" name="Google Shape;1772;p8"/>
              <p:cNvSpPr/>
              <p:nvPr/>
            </p:nvSpPr>
            <p:spPr>
              <a:xfrm>
                <a:off x="3253700" y="1835825"/>
                <a:ext cx="49450" cy="40575"/>
              </a:xfrm>
              <a:custGeom>
                <a:avLst/>
                <a:gdLst/>
                <a:ahLst/>
                <a:cxnLst/>
                <a:rect l="l" t="t" r="r" b="b"/>
                <a:pathLst>
                  <a:path w="1978" h="1623" extrusionOk="0">
                    <a:moveTo>
                      <a:pt x="1251" y="0"/>
                    </a:moveTo>
                    <a:lnTo>
                      <a:pt x="1251" y="0"/>
                    </a:lnTo>
                    <a:cubicBezTo>
                      <a:pt x="0" y="719"/>
                      <a:pt x="133" y="1281"/>
                      <a:pt x="133" y="1286"/>
                    </a:cubicBezTo>
                    <a:cubicBezTo>
                      <a:pt x="106" y="1490"/>
                      <a:pt x="264" y="1622"/>
                      <a:pt x="566" y="1622"/>
                    </a:cubicBezTo>
                    <a:cubicBezTo>
                      <a:pt x="888" y="1622"/>
                      <a:pt x="1374" y="1472"/>
                      <a:pt x="1976" y="1098"/>
                    </a:cubicBezTo>
                    <a:cubicBezTo>
                      <a:pt x="1977" y="1098"/>
                      <a:pt x="1977" y="1098"/>
                      <a:pt x="1977" y="1098"/>
                    </a:cubicBezTo>
                    <a:lnTo>
                      <a:pt x="1977" y="1098"/>
                    </a:lnTo>
                    <a:cubicBezTo>
                      <a:pt x="1969" y="1098"/>
                      <a:pt x="1573" y="1193"/>
                      <a:pt x="1234" y="1193"/>
                    </a:cubicBezTo>
                    <a:cubicBezTo>
                      <a:pt x="986" y="1193"/>
                      <a:pt x="769" y="1142"/>
                      <a:pt x="756" y="965"/>
                    </a:cubicBezTo>
                    <a:cubicBezTo>
                      <a:pt x="714" y="409"/>
                      <a:pt x="1251" y="0"/>
                      <a:pt x="125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3" name="Google Shape;1773;p8"/>
              <p:cNvSpPr/>
              <p:nvPr/>
            </p:nvSpPr>
            <p:spPr>
              <a:xfrm>
                <a:off x="3281450" y="1840775"/>
                <a:ext cx="5895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2400" extrusionOk="0">
                    <a:moveTo>
                      <a:pt x="976" y="1"/>
                    </a:moveTo>
                    <a:cubicBezTo>
                      <a:pt x="842" y="1"/>
                      <a:pt x="645" y="25"/>
                      <a:pt x="444" y="145"/>
                    </a:cubicBezTo>
                    <a:cubicBezTo>
                      <a:pt x="140" y="326"/>
                      <a:pt x="30" y="607"/>
                      <a:pt x="1" y="684"/>
                    </a:cubicBezTo>
                    <a:lnTo>
                      <a:pt x="551" y="1890"/>
                    </a:lnTo>
                    <a:cubicBezTo>
                      <a:pt x="698" y="2213"/>
                      <a:pt x="1016" y="2399"/>
                      <a:pt x="1344" y="2399"/>
                    </a:cubicBezTo>
                    <a:cubicBezTo>
                      <a:pt x="1494" y="2399"/>
                      <a:pt x="1647" y="2360"/>
                      <a:pt x="1786" y="2278"/>
                    </a:cubicBezTo>
                    <a:cubicBezTo>
                      <a:pt x="2265" y="1995"/>
                      <a:pt x="2358" y="1345"/>
                      <a:pt x="1981" y="938"/>
                    </a:cubicBezTo>
                    <a:lnTo>
                      <a:pt x="1119" y="10"/>
                    </a:lnTo>
                    <a:cubicBezTo>
                      <a:pt x="1092" y="7"/>
                      <a:pt x="1041" y="1"/>
                      <a:pt x="9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4" name="Google Shape;1774;p8"/>
              <p:cNvSpPr/>
              <p:nvPr/>
            </p:nvSpPr>
            <p:spPr>
              <a:xfrm>
                <a:off x="3281450" y="1840200"/>
                <a:ext cx="27975" cy="17700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708" extrusionOk="0">
                    <a:moveTo>
                      <a:pt x="887" y="0"/>
                    </a:moveTo>
                    <a:cubicBezTo>
                      <a:pt x="845" y="0"/>
                      <a:pt x="803" y="3"/>
                      <a:pt x="762" y="8"/>
                    </a:cubicBezTo>
                    <a:cubicBezTo>
                      <a:pt x="398" y="57"/>
                      <a:pt x="71" y="346"/>
                      <a:pt x="1" y="707"/>
                    </a:cubicBezTo>
                    <a:cubicBezTo>
                      <a:pt x="113" y="503"/>
                      <a:pt x="264" y="329"/>
                      <a:pt x="463" y="209"/>
                    </a:cubicBezTo>
                    <a:cubicBezTo>
                      <a:pt x="662" y="89"/>
                      <a:pt x="885" y="37"/>
                      <a:pt x="1119" y="33"/>
                    </a:cubicBezTo>
                    <a:cubicBezTo>
                      <a:pt x="1044" y="10"/>
                      <a:pt x="966" y="0"/>
                      <a:pt x="88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775" name="Google Shape;1775;p8"/>
            <p:cNvGrpSpPr/>
            <p:nvPr/>
          </p:nvGrpSpPr>
          <p:grpSpPr>
            <a:xfrm rot="10800000" flipH="1">
              <a:off x="7582467" y="120494"/>
              <a:ext cx="213514" cy="264342"/>
              <a:chOff x="3253150" y="1790000"/>
              <a:chExt cx="89475" cy="110775"/>
            </a:xfrm>
          </p:grpSpPr>
          <p:sp>
            <p:nvSpPr>
              <p:cNvPr id="1776" name="Google Shape;1776;p8"/>
              <p:cNvSpPr/>
              <p:nvPr/>
            </p:nvSpPr>
            <p:spPr>
              <a:xfrm>
                <a:off x="3253150" y="1790000"/>
                <a:ext cx="56275" cy="67900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2716" extrusionOk="0">
                    <a:moveTo>
                      <a:pt x="1" y="1"/>
                    </a:moveTo>
                    <a:lnTo>
                      <a:pt x="714" y="1709"/>
                    </a:lnTo>
                    <a:lnTo>
                      <a:pt x="1133" y="2715"/>
                    </a:lnTo>
                    <a:lnTo>
                      <a:pt x="2251" y="2041"/>
                    </a:lnTo>
                    <a:lnTo>
                      <a:pt x="1606" y="145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7" name="Google Shape;1777;p8"/>
              <p:cNvSpPr/>
              <p:nvPr/>
            </p:nvSpPr>
            <p:spPr>
              <a:xfrm>
                <a:off x="3270975" y="1826425"/>
                <a:ext cx="38450" cy="31475"/>
              </a:xfrm>
              <a:custGeom>
                <a:avLst/>
                <a:gdLst/>
                <a:ahLst/>
                <a:cxnLst/>
                <a:rect l="l" t="t" r="r" b="b"/>
                <a:pathLst>
                  <a:path w="1538" h="1259" extrusionOk="0">
                    <a:moveTo>
                      <a:pt x="893" y="0"/>
                    </a:moveTo>
                    <a:lnTo>
                      <a:pt x="1" y="252"/>
                    </a:lnTo>
                    <a:lnTo>
                      <a:pt x="420" y="1258"/>
                    </a:lnTo>
                    <a:lnTo>
                      <a:pt x="1538" y="584"/>
                    </a:lnTo>
                    <a:lnTo>
                      <a:pt x="89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8" name="Google Shape;1778;p8"/>
              <p:cNvSpPr/>
              <p:nvPr/>
            </p:nvSpPr>
            <p:spPr>
              <a:xfrm>
                <a:off x="3253700" y="1822875"/>
                <a:ext cx="88925" cy="53500"/>
              </a:xfrm>
              <a:custGeom>
                <a:avLst/>
                <a:gdLst/>
                <a:ahLst/>
                <a:cxnLst/>
                <a:rect l="l" t="t" r="r" b="b"/>
                <a:pathLst>
                  <a:path w="3557" h="2140" extrusionOk="0">
                    <a:moveTo>
                      <a:pt x="2819" y="0"/>
                    </a:moveTo>
                    <a:cubicBezTo>
                      <a:pt x="2453" y="0"/>
                      <a:pt x="1814" y="192"/>
                      <a:pt x="1250" y="517"/>
                    </a:cubicBezTo>
                    <a:cubicBezTo>
                      <a:pt x="0" y="1237"/>
                      <a:pt x="131" y="1799"/>
                      <a:pt x="131" y="1803"/>
                    </a:cubicBezTo>
                    <a:cubicBezTo>
                      <a:pt x="105" y="2007"/>
                      <a:pt x="263" y="2140"/>
                      <a:pt x="565" y="2140"/>
                    </a:cubicBezTo>
                    <a:cubicBezTo>
                      <a:pt x="887" y="2140"/>
                      <a:pt x="1373" y="1989"/>
                      <a:pt x="1975" y="1615"/>
                    </a:cubicBezTo>
                    <a:cubicBezTo>
                      <a:pt x="3169" y="871"/>
                      <a:pt x="3556" y="132"/>
                      <a:pt x="2958" y="12"/>
                    </a:cubicBezTo>
                    <a:cubicBezTo>
                      <a:pt x="2918" y="4"/>
                      <a:pt x="2871" y="0"/>
                      <a:pt x="28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9" name="Google Shape;1779;p8"/>
              <p:cNvSpPr/>
              <p:nvPr/>
            </p:nvSpPr>
            <p:spPr>
              <a:xfrm>
                <a:off x="3253700" y="1835825"/>
                <a:ext cx="49450" cy="40575"/>
              </a:xfrm>
              <a:custGeom>
                <a:avLst/>
                <a:gdLst/>
                <a:ahLst/>
                <a:cxnLst/>
                <a:rect l="l" t="t" r="r" b="b"/>
                <a:pathLst>
                  <a:path w="1978" h="1623" extrusionOk="0">
                    <a:moveTo>
                      <a:pt x="1251" y="0"/>
                    </a:moveTo>
                    <a:lnTo>
                      <a:pt x="1251" y="0"/>
                    </a:lnTo>
                    <a:cubicBezTo>
                      <a:pt x="0" y="719"/>
                      <a:pt x="133" y="1281"/>
                      <a:pt x="133" y="1286"/>
                    </a:cubicBezTo>
                    <a:cubicBezTo>
                      <a:pt x="106" y="1490"/>
                      <a:pt x="264" y="1622"/>
                      <a:pt x="566" y="1622"/>
                    </a:cubicBezTo>
                    <a:cubicBezTo>
                      <a:pt x="888" y="1622"/>
                      <a:pt x="1374" y="1472"/>
                      <a:pt x="1976" y="1098"/>
                    </a:cubicBezTo>
                    <a:cubicBezTo>
                      <a:pt x="1977" y="1098"/>
                      <a:pt x="1977" y="1098"/>
                      <a:pt x="1977" y="1098"/>
                    </a:cubicBezTo>
                    <a:lnTo>
                      <a:pt x="1977" y="1098"/>
                    </a:lnTo>
                    <a:cubicBezTo>
                      <a:pt x="1969" y="1098"/>
                      <a:pt x="1573" y="1193"/>
                      <a:pt x="1234" y="1193"/>
                    </a:cubicBezTo>
                    <a:cubicBezTo>
                      <a:pt x="986" y="1193"/>
                      <a:pt x="769" y="1142"/>
                      <a:pt x="756" y="965"/>
                    </a:cubicBezTo>
                    <a:cubicBezTo>
                      <a:pt x="714" y="409"/>
                      <a:pt x="1251" y="0"/>
                      <a:pt x="125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80" name="Google Shape;1780;p8"/>
              <p:cNvSpPr/>
              <p:nvPr/>
            </p:nvSpPr>
            <p:spPr>
              <a:xfrm>
                <a:off x="3281450" y="1840775"/>
                <a:ext cx="5895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2400" extrusionOk="0">
                    <a:moveTo>
                      <a:pt x="976" y="1"/>
                    </a:moveTo>
                    <a:cubicBezTo>
                      <a:pt x="842" y="1"/>
                      <a:pt x="645" y="25"/>
                      <a:pt x="444" y="145"/>
                    </a:cubicBezTo>
                    <a:cubicBezTo>
                      <a:pt x="140" y="326"/>
                      <a:pt x="30" y="607"/>
                      <a:pt x="1" y="684"/>
                    </a:cubicBezTo>
                    <a:lnTo>
                      <a:pt x="551" y="1890"/>
                    </a:lnTo>
                    <a:cubicBezTo>
                      <a:pt x="698" y="2213"/>
                      <a:pt x="1016" y="2399"/>
                      <a:pt x="1344" y="2399"/>
                    </a:cubicBezTo>
                    <a:cubicBezTo>
                      <a:pt x="1494" y="2399"/>
                      <a:pt x="1647" y="2360"/>
                      <a:pt x="1786" y="2278"/>
                    </a:cubicBezTo>
                    <a:cubicBezTo>
                      <a:pt x="2265" y="1995"/>
                      <a:pt x="2358" y="1345"/>
                      <a:pt x="1981" y="938"/>
                    </a:cubicBezTo>
                    <a:lnTo>
                      <a:pt x="1119" y="10"/>
                    </a:lnTo>
                    <a:cubicBezTo>
                      <a:pt x="1092" y="7"/>
                      <a:pt x="1041" y="1"/>
                      <a:pt x="9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81" name="Google Shape;1781;p8"/>
              <p:cNvSpPr/>
              <p:nvPr/>
            </p:nvSpPr>
            <p:spPr>
              <a:xfrm>
                <a:off x="3281450" y="1840200"/>
                <a:ext cx="27975" cy="17700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708" extrusionOk="0">
                    <a:moveTo>
                      <a:pt x="887" y="0"/>
                    </a:moveTo>
                    <a:cubicBezTo>
                      <a:pt x="845" y="0"/>
                      <a:pt x="803" y="3"/>
                      <a:pt x="762" y="8"/>
                    </a:cubicBezTo>
                    <a:cubicBezTo>
                      <a:pt x="398" y="57"/>
                      <a:pt x="71" y="346"/>
                      <a:pt x="1" y="707"/>
                    </a:cubicBezTo>
                    <a:cubicBezTo>
                      <a:pt x="113" y="503"/>
                      <a:pt x="264" y="329"/>
                      <a:pt x="463" y="209"/>
                    </a:cubicBezTo>
                    <a:cubicBezTo>
                      <a:pt x="662" y="89"/>
                      <a:pt x="885" y="37"/>
                      <a:pt x="1119" y="33"/>
                    </a:cubicBezTo>
                    <a:cubicBezTo>
                      <a:pt x="1044" y="10"/>
                      <a:pt x="966" y="0"/>
                      <a:pt x="88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1782" name="Google Shape;1782;p8"/>
            <p:cNvSpPr/>
            <p:nvPr/>
          </p:nvSpPr>
          <p:spPr>
            <a:xfrm flipH="1">
              <a:off x="8700682" y="1354272"/>
              <a:ext cx="114005" cy="111500"/>
            </a:xfrm>
            <a:custGeom>
              <a:avLst/>
              <a:gdLst/>
              <a:ahLst/>
              <a:cxnLst/>
              <a:rect l="l" t="t" r="r" b="b"/>
              <a:pathLst>
                <a:path w="1911" h="1869" extrusionOk="0">
                  <a:moveTo>
                    <a:pt x="823" y="1"/>
                  </a:moveTo>
                  <a:cubicBezTo>
                    <a:pt x="755" y="1"/>
                    <a:pt x="689" y="44"/>
                    <a:pt x="671" y="121"/>
                  </a:cubicBezTo>
                  <a:lnTo>
                    <a:pt x="566" y="573"/>
                  </a:lnTo>
                  <a:lnTo>
                    <a:pt x="133" y="741"/>
                  </a:lnTo>
                  <a:cubicBezTo>
                    <a:pt x="14" y="788"/>
                    <a:pt x="1" y="953"/>
                    <a:pt x="113" y="1021"/>
                  </a:cubicBezTo>
                  <a:lnTo>
                    <a:pt x="509" y="1260"/>
                  </a:lnTo>
                  <a:lnTo>
                    <a:pt x="536" y="1722"/>
                  </a:lnTo>
                  <a:cubicBezTo>
                    <a:pt x="541" y="1811"/>
                    <a:pt x="615" y="1868"/>
                    <a:pt x="692" y="1868"/>
                  </a:cubicBezTo>
                  <a:cubicBezTo>
                    <a:pt x="727" y="1868"/>
                    <a:pt x="763" y="1857"/>
                    <a:pt x="793" y="1831"/>
                  </a:cubicBezTo>
                  <a:lnTo>
                    <a:pt x="1143" y="1528"/>
                  </a:lnTo>
                  <a:lnTo>
                    <a:pt x="1591" y="1645"/>
                  </a:lnTo>
                  <a:cubicBezTo>
                    <a:pt x="1604" y="1649"/>
                    <a:pt x="1617" y="1650"/>
                    <a:pt x="1630" y="1650"/>
                  </a:cubicBezTo>
                  <a:cubicBezTo>
                    <a:pt x="1737" y="1650"/>
                    <a:pt x="1819" y="1539"/>
                    <a:pt x="1774" y="1433"/>
                  </a:cubicBezTo>
                  <a:lnTo>
                    <a:pt x="1595" y="1006"/>
                  </a:lnTo>
                  <a:lnTo>
                    <a:pt x="1843" y="614"/>
                  </a:lnTo>
                  <a:cubicBezTo>
                    <a:pt x="1910" y="510"/>
                    <a:pt x="1834" y="376"/>
                    <a:pt x="1714" y="376"/>
                  </a:cubicBezTo>
                  <a:cubicBezTo>
                    <a:pt x="1709" y="376"/>
                    <a:pt x="1704" y="377"/>
                    <a:pt x="1699" y="377"/>
                  </a:cubicBezTo>
                  <a:lnTo>
                    <a:pt x="1238" y="416"/>
                  </a:lnTo>
                  <a:lnTo>
                    <a:pt x="942" y="58"/>
                  </a:lnTo>
                  <a:cubicBezTo>
                    <a:pt x="910" y="19"/>
                    <a:pt x="866" y="1"/>
                    <a:pt x="8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9525" dir="11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3" name="Google Shape;1783;p8"/>
            <p:cNvSpPr/>
            <p:nvPr/>
          </p:nvSpPr>
          <p:spPr>
            <a:xfrm flipH="1">
              <a:off x="8506857" y="2621035"/>
              <a:ext cx="114005" cy="111500"/>
            </a:xfrm>
            <a:custGeom>
              <a:avLst/>
              <a:gdLst/>
              <a:ahLst/>
              <a:cxnLst/>
              <a:rect l="l" t="t" r="r" b="b"/>
              <a:pathLst>
                <a:path w="1911" h="1869" extrusionOk="0">
                  <a:moveTo>
                    <a:pt x="823" y="1"/>
                  </a:moveTo>
                  <a:cubicBezTo>
                    <a:pt x="755" y="1"/>
                    <a:pt x="689" y="44"/>
                    <a:pt x="671" y="121"/>
                  </a:cubicBezTo>
                  <a:lnTo>
                    <a:pt x="566" y="573"/>
                  </a:lnTo>
                  <a:lnTo>
                    <a:pt x="133" y="741"/>
                  </a:lnTo>
                  <a:cubicBezTo>
                    <a:pt x="14" y="788"/>
                    <a:pt x="1" y="953"/>
                    <a:pt x="113" y="1021"/>
                  </a:cubicBezTo>
                  <a:lnTo>
                    <a:pt x="509" y="1260"/>
                  </a:lnTo>
                  <a:lnTo>
                    <a:pt x="536" y="1722"/>
                  </a:lnTo>
                  <a:cubicBezTo>
                    <a:pt x="541" y="1811"/>
                    <a:pt x="615" y="1868"/>
                    <a:pt x="692" y="1868"/>
                  </a:cubicBezTo>
                  <a:cubicBezTo>
                    <a:pt x="727" y="1868"/>
                    <a:pt x="763" y="1857"/>
                    <a:pt x="793" y="1831"/>
                  </a:cubicBezTo>
                  <a:lnTo>
                    <a:pt x="1143" y="1528"/>
                  </a:lnTo>
                  <a:lnTo>
                    <a:pt x="1591" y="1645"/>
                  </a:lnTo>
                  <a:cubicBezTo>
                    <a:pt x="1604" y="1649"/>
                    <a:pt x="1617" y="1650"/>
                    <a:pt x="1630" y="1650"/>
                  </a:cubicBezTo>
                  <a:cubicBezTo>
                    <a:pt x="1737" y="1650"/>
                    <a:pt x="1819" y="1539"/>
                    <a:pt x="1774" y="1433"/>
                  </a:cubicBezTo>
                  <a:lnTo>
                    <a:pt x="1595" y="1006"/>
                  </a:lnTo>
                  <a:lnTo>
                    <a:pt x="1843" y="614"/>
                  </a:lnTo>
                  <a:cubicBezTo>
                    <a:pt x="1910" y="510"/>
                    <a:pt x="1834" y="376"/>
                    <a:pt x="1714" y="376"/>
                  </a:cubicBezTo>
                  <a:cubicBezTo>
                    <a:pt x="1709" y="376"/>
                    <a:pt x="1704" y="377"/>
                    <a:pt x="1699" y="377"/>
                  </a:cubicBezTo>
                  <a:lnTo>
                    <a:pt x="1238" y="416"/>
                  </a:lnTo>
                  <a:lnTo>
                    <a:pt x="942" y="58"/>
                  </a:lnTo>
                  <a:cubicBezTo>
                    <a:pt x="910" y="19"/>
                    <a:pt x="866" y="1"/>
                    <a:pt x="8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9525" dir="11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4" name="Google Shape;1784;p8"/>
            <p:cNvSpPr/>
            <p:nvPr/>
          </p:nvSpPr>
          <p:spPr>
            <a:xfrm flipH="1">
              <a:off x="8577032" y="4059835"/>
              <a:ext cx="114005" cy="111500"/>
            </a:xfrm>
            <a:custGeom>
              <a:avLst/>
              <a:gdLst/>
              <a:ahLst/>
              <a:cxnLst/>
              <a:rect l="l" t="t" r="r" b="b"/>
              <a:pathLst>
                <a:path w="1911" h="1869" extrusionOk="0">
                  <a:moveTo>
                    <a:pt x="823" y="1"/>
                  </a:moveTo>
                  <a:cubicBezTo>
                    <a:pt x="755" y="1"/>
                    <a:pt x="689" y="44"/>
                    <a:pt x="671" y="121"/>
                  </a:cubicBezTo>
                  <a:lnTo>
                    <a:pt x="566" y="573"/>
                  </a:lnTo>
                  <a:lnTo>
                    <a:pt x="133" y="741"/>
                  </a:lnTo>
                  <a:cubicBezTo>
                    <a:pt x="14" y="788"/>
                    <a:pt x="1" y="953"/>
                    <a:pt x="113" y="1021"/>
                  </a:cubicBezTo>
                  <a:lnTo>
                    <a:pt x="509" y="1260"/>
                  </a:lnTo>
                  <a:lnTo>
                    <a:pt x="536" y="1722"/>
                  </a:lnTo>
                  <a:cubicBezTo>
                    <a:pt x="541" y="1811"/>
                    <a:pt x="615" y="1868"/>
                    <a:pt x="692" y="1868"/>
                  </a:cubicBezTo>
                  <a:cubicBezTo>
                    <a:pt x="727" y="1868"/>
                    <a:pt x="763" y="1857"/>
                    <a:pt x="793" y="1831"/>
                  </a:cubicBezTo>
                  <a:lnTo>
                    <a:pt x="1143" y="1528"/>
                  </a:lnTo>
                  <a:lnTo>
                    <a:pt x="1591" y="1645"/>
                  </a:lnTo>
                  <a:cubicBezTo>
                    <a:pt x="1604" y="1649"/>
                    <a:pt x="1617" y="1650"/>
                    <a:pt x="1630" y="1650"/>
                  </a:cubicBezTo>
                  <a:cubicBezTo>
                    <a:pt x="1737" y="1650"/>
                    <a:pt x="1819" y="1539"/>
                    <a:pt x="1774" y="1433"/>
                  </a:cubicBezTo>
                  <a:lnTo>
                    <a:pt x="1595" y="1006"/>
                  </a:lnTo>
                  <a:lnTo>
                    <a:pt x="1843" y="614"/>
                  </a:lnTo>
                  <a:cubicBezTo>
                    <a:pt x="1910" y="510"/>
                    <a:pt x="1834" y="376"/>
                    <a:pt x="1714" y="376"/>
                  </a:cubicBezTo>
                  <a:cubicBezTo>
                    <a:pt x="1709" y="376"/>
                    <a:pt x="1704" y="377"/>
                    <a:pt x="1699" y="377"/>
                  </a:cubicBezTo>
                  <a:lnTo>
                    <a:pt x="1238" y="416"/>
                  </a:lnTo>
                  <a:lnTo>
                    <a:pt x="942" y="58"/>
                  </a:lnTo>
                  <a:cubicBezTo>
                    <a:pt x="910" y="19"/>
                    <a:pt x="866" y="1"/>
                    <a:pt x="8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9525" dir="11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5" name="Google Shape;1785;p8"/>
            <p:cNvSpPr/>
            <p:nvPr/>
          </p:nvSpPr>
          <p:spPr>
            <a:xfrm flipH="1">
              <a:off x="102694" y="2565497"/>
              <a:ext cx="114005" cy="111500"/>
            </a:xfrm>
            <a:custGeom>
              <a:avLst/>
              <a:gdLst/>
              <a:ahLst/>
              <a:cxnLst/>
              <a:rect l="l" t="t" r="r" b="b"/>
              <a:pathLst>
                <a:path w="1911" h="1869" extrusionOk="0">
                  <a:moveTo>
                    <a:pt x="823" y="1"/>
                  </a:moveTo>
                  <a:cubicBezTo>
                    <a:pt x="755" y="1"/>
                    <a:pt x="689" y="44"/>
                    <a:pt x="671" y="121"/>
                  </a:cubicBezTo>
                  <a:lnTo>
                    <a:pt x="566" y="573"/>
                  </a:lnTo>
                  <a:lnTo>
                    <a:pt x="133" y="741"/>
                  </a:lnTo>
                  <a:cubicBezTo>
                    <a:pt x="14" y="788"/>
                    <a:pt x="1" y="953"/>
                    <a:pt x="113" y="1021"/>
                  </a:cubicBezTo>
                  <a:lnTo>
                    <a:pt x="509" y="1260"/>
                  </a:lnTo>
                  <a:lnTo>
                    <a:pt x="536" y="1722"/>
                  </a:lnTo>
                  <a:cubicBezTo>
                    <a:pt x="541" y="1811"/>
                    <a:pt x="615" y="1868"/>
                    <a:pt x="692" y="1868"/>
                  </a:cubicBezTo>
                  <a:cubicBezTo>
                    <a:pt x="727" y="1868"/>
                    <a:pt x="763" y="1857"/>
                    <a:pt x="793" y="1831"/>
                  </a:cubicBezTo>
                  <a:lnTo>
                    <a:pt x="1143" y="1528"/>
                  </a:lnTo>
                  <a:lnTo>
                    <a:pt x="1591" y="1645"/>
                  </a:lnTo>
                  <a:cubicBezTo>
                    <a:pt x="1604" y="1649"/>
                    <a:pt x="1617" y="1650"/>
                    <a:pt x="1630" y="1650"/>
                  </a:cubicBezTo>
                  <a:cubicBezTo>
                    <a:pt x="1737" y="1650"/>
                    <a:pt x="1819" y="1539"/>
                    <a:pt x="1774" y="1433"/>
                  </a:cubicBezTo>
                  <a:lnTo>
                    <a:pt x="1595" y="1006"/>
                  </a:lnTo>
                  <a:lnTo>
                    <a:pt x="1843" y="614"/>
                  </a:lnTo>
                  <a:cubicBezTo>
                    <a:pt x="1910" y="510"/>
                    <a:pt x="1834" y="376"/>
                    <a:pt x="1714" y="376"/>
                  </a:cubicBezTo>
                  <a:cubicBezTo>
                    <a:pt x="1709" y="376"/>
                    <a:pt x="1704" y="377"/>
                    <a:pt x="1699" y="377"/>
                  </a:cubicBezTo>
                  <a:lnTo>
                    <a:pt x="1238" y="416"/>
                  </a:lnTo>
                  <a:lnTo>
                    <a:pt x="942" y="58"/>
                  </a:lnTo>
                  <a:cubicBezTo>
                    <a:pt x="910" y="19"/>
                    <a:pt x="866" y="1"/>
                    <a:pt x="8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9525" dir="11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6" name="Google Shape;1786;p8"/>
            <p:cNvSpPr/>
            <p:nvPr/>
          </p:nvSpPr>
          <p:spPr>
            <a:xfrm flipH="1">
              <a:off x="2790432" y="319822"/>
              <a:ext cx="114005" cy="111500"/>
            </a:xfrm>
            <a:custGeom>
              <a:avLst/>
              <a:gdLst/>
              <a:ahLst/>
              <a:cxnLst/>
              <a:rect l="l" t="t" r="r" b="b"/>
              <a:pathLst>
                <a:path w="1911" h="1869" extrusionOk="0">
                  <a:moveTo>
                    <a:pt x="823" y="1"/>
                  </a:moveTo>
                  <a:cubicBezTo>
                    <a:pt x="755" y="1"/>
                    <a:pt x="689" y="44"/>
                    <a:pt x="671" y="121"/>
                  </a:cubicBezTo>
                  <a:lnTo>
                    <a:pt x="566" y="573"/>
                  </a:lnTo>
                  <a:lnTo>
                    <a:pt x="133" y="741"/>
                  </a:lnTo>
                  <a:cubicBezTo>
                    <a:pt x="14" y="788"/>
                    <a:pt x="1" y="953"/>
                    <a:pt x="113" y="1021"/>
                  </a:cubicBezTo>
                  <a:lnTo>
                    <a:pt x="509" y="1260"/>
                  </a:lnTo>
                  <a:lnTo>
                    <a:pt x="536" y="1722"/>
                  </a:lnTo>
                  <a:cubicBezTo>
                    <a:pt x="541" y="1811"/>
                    <a:pt x="615" y="1868"/>
                    <a:pt x="692" y="1868"/>
                  </a:cubicBezTo>
                  <a:cubicBezTo>
                    <a:pt x="727" y="1868"/>
                    <a:pt x="763" y="1857"/>
                    <a:pt x="793" y="1831"/>
                  </a:cubicBezTo>
                  <a:lnTo>
                    <a:pt x="1143" y="1528"/>
                  </a:lnTo>
                  <a:lnTo>
                    <a:pt x="1591" y="1645"/>
                  </a:lnTo>
                  <a:cubicBezTo>
                    <a:pt x="1604" y="1649"/>
                    <a:pt x="1617" y="1650"/>
                    <a:pt x="1630" y="1650"/>
                  </a:cubicBezTo>
                  <a:cubicBezTo>
                    <a:pt x="1737" y="1650"/>
                    <a:pt x="1819" y="1539"/>
                    <a:pt x="1774" y="1433"/>
                  </a:cubicBezTo>
                  <a:lnTo>
                    <a:pt x="1595" y="1006"/>
                  </a:lnTo>
                  <a:lnTo>
                    <a:pt x="1843" y="614"/>
                  </a:lnTo>
                  <a:cubicBezTo>
                    <a:pt x="1910" y="510"/>
                    <a:pt x="1834" y="376"/>
                    <a:pt x="1714" y="376"/>
                  </a:cubicBezTo>
                  <a:cubicBezTo>
                    <a:pt x="1709" y="376"/>
                    <a:pt x="1704" y="377"/>
                    <a:pt x="1699" y="377"/>
                  </a:cubicBezTo>
                  <a:lnTo>
                    <a:pt x="1238" y="416"/>
                  </a:lnTo>
                  <a:lnTo>
                    <a:pt x="942" y="58"/>
                  </a:lnTo>
                  <a:cubicBezTo>
                    <a:pt x="910" y="19"/>
                    <a:pt x="866" y="1"/>
                    <a:pt x="8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9525" dir="11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7" name="Google Shape;1787;p8"/>
            <p:cNvSpPr/>
            <p:nvPr/>
          </p:nvSpPr>
          <p:spPr>
            <a:xfrm flipH="1">
              <a:off x="4952607" y="161822"/>
              <a:ext cx="114005" cy="111500"/>
            </a:xfrm>
            <a:custGeom>
              <a:avLst/>
              <a:gdLst/>
              <a:ahLst/>
              <a:cxnLst/>
              <a:rect l="l" t="t" r="r" b="b"/>
              <a:pathLst>
                <a:path w="1911" h="1869" extrusionOk="0">
                  <a:moveTo>
                    <a:pt x="823" y="1"/>
                  </a:moveTo>
                  <a:cubicBezTo>
                    <a:pt x="755" y="1"/>
                    <a:pt x="689" y="44"/>
                    <a:pt x="671" y="121"/>
                  </a:cubicBezTo>
                  <a:lnTo>
                    <a:pt x="566" y="573"/>
                  </a:lnTo>
                  <a:lnTo>
                    <a:pt x="133" y="741"/>
                  </a:lnTo>
                  <a:cubicBezTo>
                    <a:pt x="14" y="788"/>
                    <a:pt x="1" y="953"/>
                    <a:pt x="113" y="1021"/>
                  </a:cubicBezTo>
                  <a:lnTo>
                    <a:pt x="509" y="1260"/>
                  </a:lnTo>
                  <a:lnTo>
                    <a:pt x="536" y="1722"/>
                  </a:lnTo>
                  <a:cubicBezTo>
                    <a:pt x="541" y="1811"/>
                    <a:pt x="615" y="1868"/>
                    <a:pt x="692" y="1868"/>
                  </a:cubicBezTo>
                  <a:cubicBezTo>
                    <a:pt x="727" y="1868"/>
                    <a:pt x="763" y="1857"/>
                    <a:pt x="793" y="1831"/>
                  </a:cubicBezTo>
                  <a:lnTo>
                    <a:pt x="1143" y="1528"/>
                  </a:lnTo>
                  <a:lnTo>
                    <a:pt x="1591" y="1645"/>
                  </a:lnTo>
                  <a:cubicBezTo>
                    <a:pt x="1604" y="1649"/>
                    <a:pt x="1617" y="1650"/>
                    <a:pt x="1630" y="1650"/>
                  </a:cubicBezTo>
                  <a:cubicBezTo>
                    <a:pt x="1737" y="1650"/>
                    <a:pt x="1819" y="1539"/>
                    <a:pt x="1774" y="1433"/>
                  </a:cubicBezTo>
                  <a:lnTo>
                    <a:pt x="1595" y="1006"/>
                  </a:lnTo>
                  <a:lnTo>
                    <a:pt x="1843" y="614"/>
                  </a:lnTo>
                  <a:cubicBezTo>
                    <a:pt x="1910" y="510"/>
                    <a:pt x="1834" y="376"/>
                    <a:pt x="1714" y="376"/>
                  </a:cubicBezTo>
                  <a:cubicBezTo>
                    <a:pt x="1709" y="376"/>
                    <a:pt x="1704" y="377"/>
                    <a:pt x="1699" y="377"/>
                  </a:cubicBezTo>
                  <a:lnTo>
                    <a:pt x="1238" y="416"/>
                  </a:lnTo>
                  <a:lnTo>
                    <a:pt x="942" y="58"/>
                  </a:lnTo>
                  <a:cubicBezTo>
                    <a:pt x="910" y="19"/>
                    <a:pt x="866" y="1"/>
                    <a:pt x="8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9525" dir="11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1788" name="Google Shape;1788;p8"/>
            <p:cNvGrpSpPr/>
            <p:nvPr/>
          </p:nvGrpSpPr>
          <p:grpSpPr>
            <a:xfrm flipH="1">
              <a:off x="4156249" y="81708"/>
              <a:ext cx="138082" cy="149045"/>
              <a:chOff x="1819025" y="1115525"/>
              <a:chExt cx="24125" cy="24200"/>
            </a:xfrm>
          </p:grpSpPr>
          <p:sp>
            <p:nvSpPr>
              <p:cNvPr id="1789" name="Google Shape;1789;p8"/>
              <p:cNvSpPr/>
              <p:nvPr/>
            </p:nvSpPr>
            <p:spPr>
              <a:xfrm>
                <a:off x="1831075" y="1115525"/>
                <a:ext cx="25" cy="24200"/>
              </a:xfrm>
              <a:custGeom>
                <a:avLst/>
                <a:gdLst/>
                <a:ahLst/>
                <a:cxnLst/>
                <a:rect l="l" t="t" r="r" b="b"/>
                <a:pathLst>
                  <a:path w="1" h="968" fill="none" extrusionOk="0">
                    <a:moveTo>
                      <a:pt x="1" y="1"/>
                    </a:moveTo>
                    <a:lnTo>
                      <a:pt x="1" y="967"/>
                    </a:lnTo>
                  </a:path>
                </a:pathLst>
              </a:custGeom>
              <a:noFill/>
              <a:ln w="9525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90" name="Google Shape;1790;p8"/>
              <p:cNvSpPr/>
              <p:nvPr/>
            </p:nvSpPr>
            <p:spPr>
              <a:xfrm>
                <a:off x="1819025" y="1127575"/>
                <a:ext cx="241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65" h="1" fill="none" extrusionOk="0">
                    <a:moveTo>
                      <a:pt x="965" y="1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791" name="Google Shape;1791;p8"/>
            <p:cNvGrpSpPr/>
            <p:nvPr/>
          </p:nvGrpSpPr>
          <p:grpSpPr>
            <a:xfrm flipH="1">
              <a:off x="243061" y="3082083"/>
              <a:ext cx="138082" cy="149045"/>
              <a:chOff x="1819025" y="1115525"/>
              <a:chExt cx="24125" cy="24200"/>
            </a:xfrm>
          </p:grpSpPr>
          <p:sp>
            <p:nvSpPr>
              <p:cNvPr id="1792" name="Google Shape;1792;p8"/>
              <p:cNvSpPr/>
              <p:nvPr/>
            </p:nvSpPr>
            <p:spPr>
              <a:xfrm>
                <a:off x="1831075" y="1115525"/>
                <a:ext cx="25" cy="24200"/>
              </a:xfrm>
              <a:custGeom>
                <a:avLst/>
                <a:gdLst/>
                <a:ahLst/>
                <a:cxnLst/>
                <a:rect l="l" t="t" r="r" b="b"/>
                <a:pathLst>
                  <a:path w="1" h="968" fill="none" extrusionOk="0">
                    <a:moveTo>
                      <a:pt x="1" y="1"/>
                    </a:moveTo>
                    <a:lnTo>
                      <a:pt x="1" y="967"/>
                    </a:lnTo>
                  </a:path>
                </a:pathLst>
              </a:custGeom>
              <a:noFill/>
              <a:ln w="9525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93" name="Google Shape;1793;p8"/>
              <p:cNvSpPr/>
              <p:nvPr/>
            </p:nvSpPr>
            <p:spPr>
              <a:xfrm>
                <a:off x="1819025" y="1127575"/>
                <a:ext cx="241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65" h="1" fill="none" extrusionOk="0">
                    <a:moveTo>
                      <a:pt x="965" y="1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1794" name="Google Shape;1794;p8"/>
            <p:cNvSpPr/>
            <p:nvPr/>
          </p:nvSpPr>
          <p:spPr>
            <a:xfrm flipH="1">
              <a:off x="1010344" y="210865"/>
              <a:ext cx="77841" cy="83607"/>
            </a:xfrm>
            <a:custGeom>
              <a:avLst/>
              <a:gdLst/>
              <a:ahLst/>
              <a:cxnLst/>
              <a:rect l="l" t="t" r="r" b="b"/>
              <a:pathLst>
                <a:path w="544" h="543" extrusionOk="0">
                  <a:moveTo>
                    <a:pt x="272" y="0"/>
                  </a:moveTo>
                  <a:cubicBezTo>
                    <a:pt x="122" y="0"/>
                    <a:pt x="1" y="121"/>
                    <a:pt x="1" y="272"/>
                  </a:cubicBezTo>
                  <a:cubicBezTo>
                    <a:pt x="1" y="420"/>
                    <a:pt x="122" y="543"/>
                    <a:pt x="272" y="543"/>
                  </a:cubicBezTo>
                  <a:cubicBezTo>
                    <a:pt x="422" y="543"/>
                    <a:pt x="544" y="420"/>
                    <a:pt x="544" y="272"/>
                  </a:cubicBezTo>
                  <a:cubicBezTo>
                    <a:pt x="544" y="121"/>
                    <a:pt x="422" y="0"/>
                    <a:pt x="2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5" name="Google Shape;1795;p8"/>
            <p:cNvSpPr/>
            <p:nvPr/>
          </p:nvSpPr>
          <p:spPr>
            <a:xfrm flipH="1">
              <a:off x="222494" y="2046102"/>
              <a:ext cx="77841" cy="83607"/>
            </a:xfrm>
            <a:custGeom>
              <a:avLst/>
              <a:gdLst/>
              <a:ahLst/>
              <a:cxnLst/>
              <a:rect l="l" t="t" r="r" b="b"/>
              <a:pathLst>
                <a:path w="544" h="543" extrusionOk="0">
                  <a:moveTo>
                    <a:pt x="272" y="0"/>
                  </a:moveTo>
                  <a:cubicBezTo>
                    <a:pt x="122" y="0"/>
                    <a:pt x="1" y="121"/>
                    <a:pt x="1" y="272"/>
                  </a:cubicBezTo>
                  <a:cubicBezTo>
                    <a:pt x="1" y="420"/>
                    <a:pt x="122" y="543"/>
                    <a:pt x="272" y="543"/>
                  </a:cubicBezTo>
                  <a:cubicBezTo>
                    <a:pt x="422" y="543"/>
                    <a:pt x="544" y="420"/>
                    <a:pt x="544" y="272"/>
                  </a:cubicBezTo>
                  <a:cubicBezTo>
                    <a:pt x="544" y="121"/>
                    <a:pt x="422" y="0"/>
                    <a:pt x="2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6" name="Google Shape;1796;p8"/>
            <p:cNvSpPr/>
            <p:nvPr/>
          </p:nvSpPr>
          <p:spPr>
            <a:xfrm flipH="1">
              <a:off x="70094" y="4179702"/>
              <a:ext cx="77841" cy="83607"/>
            </a:xfrm>
            <a:custGeom>
              <a:avLst/>
              <a:gdLst/>
              <a:ahLst/>
              <a:cxnLst/>
              <a:rect l="l" t="t" r="r" b="b"/>
              <a:pathLst>
                <a:path w="544" h="543" extrusionOk="0">
                  <a:moveTo>
                    <a:pt x="272" y="0"/>
                  </a:moveTo>
                  <a:cubicBezTo>
                    <a:pt x="122" y="0"/>
                    <a:pt x="1" y="121"/>
                    <a:pt x="1" y="272"/>
                  </a:cubicBezTo>
                  <a:cubicBezTo>
                    <a:pt x="1" y="420"/>
                    <a:pt x="122" y="543"/>
                    <a:pt x="272" y="543"/>
                  </a:cubicBezTo>
                  <a:cubicBezTo>
                    <a:pt x="422" y="543"/>
                    <a:pt x="544" y="420"/>
                    <a:pt x="544" y="272"/>
                  </a:cubicBezTo>
                  <a:cubicBezTo>
                    <a:pt x="544" y="121"/>
                    <a:pt x="422" y="0"/>
                    <a:pt x="2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09843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1"/>
        </a:solidFill>
        <a:effectLst/>
      </p:bgPr>
    </p:bg>
    <p:spTree>
      <p:nvGrpSpPr>
        <p:cNvPr id="1" name="Shape 2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8" name="Google Shape;2158;p11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2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59" name="Google Shape;2159;p11"/>
          <p:cNvSpPr txBox="1">
            <a:spLocks noGrp="1"/>
          </p:cNvSpPr>
          <p:nvPr>
            <p:ph type="title" hasCustomPrompt="1"/>
          </p:nvPr>
        </p:nvSpPr>
        <p:spPr>
          <a:xfrm rot="-180067">
            <a:off x="720074" y="1481537"/>
            <a:ext cx="5730059" cy="1511077"/>
          </a:xfrm>
          <a:prstGeom prst="rect">
            <a:avLst/>
          </a:prstGeom>
        </p:spPr>
        <p:txBody>
          <a:bodyPr spcFirstLastPara="1" wrap="square" lIns="91387" tIns="91387" rIns="91387" bIns="9138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8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160" name="Google Shape;2160;p11"/>
          <p:cNvSpPr txBox="1">
            <a:spLocks noGrp="1"/>
          </p:cNvSpPr>
          <p:nvPr>
            <p:ph type="subTitle" idx="1"/>
          </p:nvPr>
        </p:nvSpPr>
        <p:spPr>
          <a:xfrm rot="-180312">
            <a:off x="1875920" y="3148433"/>
            <a:ext cx="3570711" cy="457215"/>
          </a:xfrm>
          <a:prstGeom prst="rect">
            <a:avLst/>
          </a:prstGeom>
        </p:spPr>
        <p:txBody>
          <a:bodyPr spcFirstLastPara="1" wrap="square" lIns="91387" tIns="91387" rIns="91387" bIns="9138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161" name="Google Shape;2161;p11"/>
          <p:cNvSpPr/>
          <p:nvPr/>
        </p:nvSpPr>
        <p:spPr>
          <a:xfrm>
            <a:off x="-75" y="4777800"/>
            <a:ext cx="9144000" cy="365700"/>
          </a:xfrm>
          <a:prstGeom prst="rect">
            <a:avLst/>
          </a:prstGeom>
          <a:solidFill>
            <a:srgbClr val="191919">
              <a:alpha val="30950"/>
            </a:srgbClr>
          </a:solidFill>
          <a:ln>
            <a:noFill/>
          </a:ln>
        </p:spPr>
        <p:txBody>
          <a:bodyPr spcFirstLastPara="1" wrap="square" lIns="91387" tIns="91387" rIns="91387" bIns="9138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62" name="Google Shape;2162;p11"/>
          <p:cNvGrpSpPr/>
          <p:nvPr/>
        </p:nvGrpSpPr>
        <p:grpSpPr>
          <a:xfrm>
            <a:off x="-48075" y="4782960"/>
            <a:ext cx="9270275" cy="497008"/>
            <a:chOff x="-48075" y="4782959"/>
            <a:chExt cx="9270275" cy="497008"/>
          </a:xfrm>
        </p:grpSpPr>
        <p:grpSp>
          <p:nvGrpSpPr>
            <p:cNvPr id="2163" name="Google Shape;2163;p11"/>
            <p:cNvGrpSpPr/>
            <p:nvPr/>
          </p:nvGrpSpPr>
          <p:grpSpPr>
            <a:xfrm rot="-7200044">
              <a:off x="439048" y="4981287"/>
              <a:ext cx="295269" cy="219945"/>
              <a:chOff x="318975" y="5094014"/>
              <a:chExt cx="295275" cy="219950"/>
            </a:xfrm>
          </p:grpSpPr>
          <p:sp>
            <p:nvSpPr>
              <p:cNvPr id="2164" name="Google Shape;2164;p11"/>
              <p:cNvSpPr/>
              <p:nvPr/>
            </p:nvSpPr>
            <p:spPr>
              <a:xfrm>
                <a:off x="318975" y="5094014"/>
                <a:ext cx="295275" cy="219950"/>
              </a:xfrm>
              <a:custGeom>
                <a:avLst/>
                <a:gdLst/>
                <a:ahLst/>
                <a:cxnLst/>
                <a:rect l="l" t="t" r="r" b="b"/>
                <a:pathLst>
                  <a:path w="11811" h="8798" fill="none" extrusionOk="0">
                    <a:moveTo>
                      <a:pt x="11810" y="0"/>
                    </a:moveTo>
                    <a:lnTo>
                      <a:pt x="2938" y="8200"/>
                    </a:lnTo>
                    <a:lnTo>
                      <a:pt x="0" y="879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5" name="Google Shape;2165;p11"/>
              <p:cNvSpPr/>
              <p:nvPr/>
            </p:nvSpPr>
            <p:spPr>
              <a:xfrm>
                <a:off x="371525" y="5133889"/>
                <a:ext cx="189000" cy="127375"/>
              </a:xfrm>
              <a:custGeom>
                <a:avLst/>
                <a:gdLst/>
                <a:ahLst/>
                <a:cxnLst/>
                <a:rect l="l" t="t" r="r" b="b"/>
                <a:pathLst>
                  <a:path w="7560" h="5095" fill="none" extrusionOk="0">
                    <a:moveTo>
                      <a:pt x="773" y="5094"/>
                    </a:moveTo>
                    <a:lnTo>
                      <a:pt x="0" y="3511"/>
                    </a:lnTo>
                    <a:lnTo>
                      <a:pt x="7559" y="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6" name="Google Shape;2166;p11"/>
              <p:cNvSpPr/>
              <p:nvPr/>
            </p:nvSpPr>
            <p:spPr>
              <a:xfrm>
                <a:off x="411275" y="5102314"/>
                <a:ext cx="194525" cy="197600"/>
              </a:xfrm>
              <a:custGeom>
                <a:avLst/>
                <a:gdLst/>
                <a:ahLst/>
                <a:cxnLst/>
                <a:rect l="l" t="t" r="r" b="b"/>
                <a:pathLst>
                  <a:path w="7781" h="7904" fill="none" extrusionOk="0">
                    <a:moveTo>
                      <a:pt x="0" y="7216"/>
                    </a:moveTo>
                    <a:lnTo>
                      <a:pt x="311" y="7903"/>
                    </a:lnTo>
                    <a:lnTo>
                      <a:pt x="7780" y="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7" name="Google Shape;2167;p11"/>
              <p:cNvSpPr/>
              <p:nvPr/>
            </p:nvSpPr>
            <p:spPr>
              <a:xfrm>
                <a:off x="419025" y="5094064"/>
                <a:ext cx="194825" cy="205850"/>
              </a:xfrm>
              <a:custGeom>
                <a:avLst/>
                <a:gdLst/>
                <a:ahLst/>
                <a:cxnLst/>
                <a:rect l="l" t="t" r="r" b="b"/>
                <a:pathLst>
                  <a:path w="7793" h="8234" fill="none" extrusionOk="0">
                    <a:moveTo>
                      <a:pt x="7792" y="0"/>
                    </a:moveTo>
                    <a:lnTo>
                      <a:pt x="1" y="8233"/>
                    </a:lnTo>
                    <a:lnTo>
                      <a:pt x="3190" y="707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68" name="Google Shape;2168;p11"/>
            <p:cNvGrpSpPr/>
            <p:nvPr/>
          </p:nvGrpSpPr>
          <p:grpSpPr>
            <a:xfrm>
              <a:off x="-48075" y="4801701"/>
              <a:ext cx="230300" cy="257700"/>
              <a:chOff x="-126275" y="4801964"/>
              <a:chExt cx="230300" cy="257700"/>
            </a:xfrm>
          </p:grpSpPr>
          <p:sp>
            <p:nvSpPr>
              <p:cNvPr id="2169" name="Google Shape;2169;p11"/>
              <p:cNvSpPr/>
              <p:nvPr/>
            </p:nvSpPr>
            <p:spPr>
              <a:xfrm>
                <a:off x="-126275" y="4801964"/>
                <a:ext cx="230300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9212" h="10308" fill="none" extrusionOk="0">
                    <a:moveTo>
                      <a:pt x="0" y="5975"/>
                    </a:moveTo>
                    <a:lnTo>
                      <a:pt x="2374" y="10308"/>
                    </a:lnTo>
                    <a:cubicBezTo>
                      <a:pt x="3317" y="9339"/>
                      <a:pt x="4404" y="8296"/>
                      <a:pt x="5633" y="7238"/>
                    </a:cubicBezTo>
                    <a:cubicBezTo>
                      <a:pt x="6917" y="6132"/>
                      <a:pt x="8126" y="5211"/>
                      <a:pt x="9212" y="4447"/>
                    </a:cubicBezTo>
                    <a:cubicBezTo>
                      <a:pt x="8414" y="2964"/>
                      <a:pt x="7620" y="1483"/>
                      <a:pt x="6825" y="0"/>
                    </a:cubicBezTo>
                    <a:cubicBezTo>
                      <a:pt x="5872" y="597"/>
                      <a:pt x="4743" y="1388"/>
                      <a:pt x="3527" y="2429"/>
                    </a:cubicBezTo>
                    <a:cubicBezTo>
                      <a:pt x="2070" y="3674"/>
                      <a:pt x="894" y="4924"/>
                      <a:pt x="0" y="5975"/>
                    </a:cubicBez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0" name="Google Shape;2170;p11"/>
              <p:cNvSpPr/>
              <p:nvPr/>
            </p:nvSpPr>
            <p:spPr>
              <a:xfrm>
                <a:off x="-93625" y="4943489"/>
                <a:ext cx="421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3098" fill="none" extrusionOk="0">
                    <a:moveTo>
                      <a:pt x="1" y="1"/>
                    </a:moveTo>
                    <a:lnTo>
                      <a:pt x="1684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1" name="Google Shape;2171;p11"/>
              <p:cNvSpPr/>
              <p:nvPr/>
            </p:nvSpPr>
            <p:spPr>
              <a:xfrm>
                <a:off x="-74825" y="4921064"/>
                <a:ext cx="422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098" fill="none" extrusionOk="0">
                    <a:moveTo>
                      <a:pt x="1" y="0"/>
                    </a:moveTo>
                    <a:lnTo>
                      <a:pt x="1687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2" name="Google Shape;2172;p11"/>
              <p:cNvSpPr/>
              <p:nvPr/>
            </p:nvSpPr>
            <p:spPr>
              <a:xfrm>
                <a:off x="20075" y="4844889"/>
                <a:ext cx="421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098" fill="none" extrusionOk="0">
                    <a:moveTo>
                      <a:pt x="0" y="0"/>
                    </a:moveTo>
                    <a:lnTo>
                      <a:pt x="1684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3" name="Google Shape;2173;p11"/>
              <p:cNvSpPr/>
              <p:nvPr/>
            </p:nvSpPr>
            <p:spPr>
              <a:xfrm>
                <a:off x="-5150" y="4861914"/>
                <a:ext cx="4210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101" fill="none" extrusionOk="0">
                    <a:moveTo>
                      <a:pt x="0" y="0"/>
                    </a:moveTo>
                    <a:lnTo>
                      <a:pt x="1684" y="310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4" name="Google Shape;2174;p11"/>
              <p:cNvSpPr/>
              <p:nvPr/>
            </p:nvSpPr>
            <p:spPr>
              <a:xfrm>
                <a:off x="-30300" y="4881114"/>
                <a:ext cx="421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101" fill="none" extrusionOk="0">
                    <a:moveTo>
                      <a:pt x="0" y="0"/>
                    </a:moveTo>
                    <a:lnTo>
                      <a:pt x="1685" y="3101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5" name="Google Shape;2175;p11"/>
              <p:cNvSpPr/>
              <p:nvPr/>
            </p:nvSpPr>
            <p:spPr>
              <a:xfrm>
                <a:off x="-54325" y="4901039"/>
                <a:ext cx="421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098" fill="none" extrusionOk="0">
                    <a:moveTo>
                      <a:pt x="1" y="1"/>
                    </a:moveTo>
                    <a:lnTo>
                      <a:pt x="1686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76" name="Google Shape;2176;p11"/>
            <p:cNvGrpSpPr/>
            <p:nvPr/>
          </p:nvGrpSpPr>
          <p:grpSpPr>
            <a:xfrm>
              <a:off x="336675" y="5042214"/>
              <a:ext cx="73475" cy="73575"/>
              <a:chOff x="281850" y="5028189"/>
              <a:chExt cx="73475" cy="73575"/>
            </a:xfrm>
          </p:grpSpPr>
          <p:sp>
            <p:nvSpPr>
              <p:cNvPr id="2177" name="Google Shape;2177;p11"/>
              <p:cNvSpPr/>
              <p:nvPr/>
            </p:nvSpPr>
            <p:spPr>
              <a:xfrm>
                <a:off x="318550" y="5028189"/>
                <a:ext cx="25" cy="735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943" fill="none" extrusionOk="0">
                    <a:moveTo>
                      <a:pt x="1" y="1"/>
                    </a:moveTo>
                    <a:lnTo>
                      <a:pt x="1" y="2942"/>
                    </a:lnTo>
                  </a:path>
                </a:pathLst>
              </a:custGeom>
              <a:noFill/>
              <a:ln w="1050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8" name="Google Shape;2178;p11"/>
              <p:cNvSpPr/>
              <p:nvPr/>
            </p:nvSpPr>
            <p:spPr>
              <a:xfrm>
                <a:off x="281850" y="5064939"/>
                <a:ext cx="734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939" h="1" fill="none" extrusionOk="0">
                    <a:moveTo>
                      <a:pt x="2939" y="1"/>
                    </a:moveTo>
                    <a:lnTo>
                      <a:pt x="0" y="1"/>
                    </a:lnTo>
                  </a:path>
                </a:pathLst>
              </a:custGeom>
              <a:noFill/>
              <a:ln w="1050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179" name="Google Shape;2179;p11"/>
            <p:cNvSpPr/>
            <p:nvPr/>
          </p:nvSpPr>
          <p:spPr>
            <a:xfrm rot="-9900040">
              <a:off x="252828" y="4858445"/>
              <a:ext cx="153045" cy="166795"/>
            </a:xfrm>
            <a:custGeom>
              <a:avLst/>
              <a:gdLst/>
              <a:ahLst/>
              <a:cxnLst/>
              <a:rect l="l" t="t" r="r" b="b"/>
              <a:pathLst>
                <a:path w="6122" h="6672" fill="none" extrusionOk="0">
                  <a:moveTo>
                    <a:pt x="6122" y="962"/>
                  </a:moveTo>
                  <a:lnTo>
                    <a:pt x="4550" y="0"/>
                  </a:lnTo>
                  <a:lnTo>
                    <a:pt x="5996" y="3291"/>
                  </a:lnTo>
                  <a:lnTo>
                    <a:pt x="1" y="6671"/>
                  </a:lnTo>
                </a:path>
              </a:pathLst>
            </a:custGeom>
            <a:noFill/>
            <a:ln w="105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11"/>
            <p:cNvSpPr/>
            <p:nvPr/>
          </p:nvSpPr>
          <p:spPr>
            <a:xfrm>
              <a:off x="587950" y="4891426"/>
              <a:ext cx="36750" cy="25"/>
            </a:xfrm>
            <a:custGeom>
              <a:avLst/>
              <a:gdLst/>
              <a:ahLst/>
              <a:cxnLst/>
              <a:rect l="l" t="t" r="r" b="b"/>
              <a:pathLst>
                <a:path w="1470" h="1" fill="none" extrusionOk="0">
                  <a:moveTo>
                    <a:pt x="1469" y="1"/>
                  </a:moveTo>
                  <a:lnTo>
                    <a:pt x="1" y="1"/>
                  </a:lnTo>
                </a:path>
              </a:pathLst>
            </a:custGeom>
            <a:noFill/>
            <a:ln w="105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11"/>
            <p:cNvSpPr/>
            <p:nvPr/>
          </p:nvSpPr>
          <p:spPr>
            <a:xfrm>
              <a:off x="121550" y="5050351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11"/>
            <p:cNvSpPr/>
            <p:nvPr/>
          </p:nvSpPr>
          <p:spPr>
            <a:xfrm>
              <a:off x="508538" y="4957901"/>
              <a:ext cx="15800" cy="15775"/>
            </a:xfrm>
            <a:custGeom>
              <a:avLst/>
              <a:gdLst/>
              <a:ahLst/>
              <a:cxnLst/>
              <a:rect l="l" t="t" r="r" b="b"/>
              <a:pathLst>
                <a:path w="632" h="631" extrusionOk="0">
                  <a:moveTo>
                    <a:pt x="316" y="0"/>
                  </a:moveTo>
                  <a:cubicBezTo>
                    <a:pt x="143" y="0"/>
                    <a:pt x="1" y="141"/>
                    <a:pt x="1" y="315"/>
                  </a:cubicBezTo>
                  <a:cubicBezTo>
                    <a:pt x="1" y="490"/>
                    <a:pt x="143" y="631"/>
                    <a:pt x="316" y="631"/>
                  </a:cubicBezTo>
                  <a:cubicBezTo>
                    <a:pt x="491" y="631"/>
                    <a:pt x="632" y="490"/>
                    <a:pt x="632" y="315"/>
                  </a:cubicBezTo>
                  <a:cubicBezTo>
                    <a:pt x="632" y="141"/>
                    <a:pt x="491" y="0"/>
                    <a:pt x="31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83" name="Google Shape;2183;p11"/>
            <p:cNvGrpSpPr/>
            <p:nvPr/>
          </p:nvGrpSpPr>
          <p:grpSpPr>
            <a:xfrm rot="5400000">
              <a:off x="719117" y="4801701"/>
              <a:ext cx="230300" cy="257700"/>
              <a:chOff x="-126275" y="4801964"/>
              <a:chExt cx="230300" cy="257700"/>
            </a:xfrm>
          </p:grpSpPr>
          <p:sp>
            <p:nvSpPr>
              <p:cNvPr id="2184" name="Google Shape;2184;p11"/>
              <p:cNvSpPr/>
              <p:nvPr/>
            </p:nvSpPr>
            <p:spPr>
              <a:xfrm>
                <a:off x="-126275" y="4801964"/>
                <a:ext cx="230300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9212" h="10308" fill="none" extrusionOk="0">
                    <a:moveTo>
                      <a:pt x="0" y="5975"/>
                    </a:moveTo>
                    <a:lnTo>
                      <a:pt x="2374" y="10308"/>
                    </a:lnTo>
                    <a:cubicBezTo>
                      <a:pt x="3317" y="9339"/>
                      <a:pt x="4404" y="8296"/>
                      <a:pt x="5633" y="7238"/>
                    </a:cubicBezTo>
                    <a:cubicBezTo>
                      <a:pt x="6917" y="6132"/>
                      <a:pt x="8126" y="5211"/>
                      <a:pt x="9212" y="4447"/>
                    </a:cubicBezTo>
                    <a:cubicBezTo>
                      <a:pt x="8414" y="2964"/>
                      <a:pt x="7620" y="1483"/>
                      <a:pt x="6825" y="0"/>
                    </a:cubicBezTo>
                    <a:cubicBezTo>
                      <a:pt x="5872" y="597"/>
                      <a:pt x="4743" y="1388"/>
                      <a:pt x="3527" y="2429"/>
                    </a:cubicBezTo>
                    <a:cubicBezTo>
                      <a:pt x="2070" y="3674"/>
                      <a:pt x="894" y="4924"/>
                      <a:pt x="0" y="5975"/>
                    </a:cubicBez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5" name="Google Shape;2185;p11"/>
              <p:cNvSpPr/>
              <p:nvPr/>
            </p:nvSpPr>
            <p:spPr>
              <a:xfrm>
                <a:off x="-93625" y="4943489"/>
                <a:ext cx="421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3098" fill="none" extrusionOk="0">
                    <a:moveTo>
                      <a:pt x="1" y="1"/>
                    </a:moveTo>
                    <a:lnTo>
                      <a:pt x="1684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6" name="Google Shape;2186;p11"/>
              <p:cNvSpPr/>
              <p:nvPr/>
            </p:nvSpPr>
            <p:spPr>
              <a:xfrm>
                <a:off x="-74825" y="4921064"/>
                <a:ext cx="422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098" fill="none" extrusionOk="0">
                    <a:moveTo>
                      <a:pt x="1" y="0"/>
                    </a:moveTo>
                    <a:lnTo>
                      <a:pt x="1687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7" name="Google Shape;2187;p11"/>
              <p:cNvSpPr/>
              <p:nvPr/>
            </p:nvSpPr>
            <p:spPr>
              <a:xfrm>
                <a:off x="20075" y="4844889"/>
                <a:ext cx="421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098" fill="none" extrusionOk="0">
                    <a:moveTo>
                      <a:pt x="0" y="0"/>
                    </a:moveTo>
                    <a:lnTo>
                      <a:pt x="1684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8" name="Google Shape;2188;p11"/>
              <p:cNvSpPr/>
              <p:nvPr/>
            </p:nvSpPr>
            <p:spPr>
              <a:xfrm>
                <a:off x="-5150" y="4861914"/>
                <a:ext cx="4210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101" fill="none" extrusionOk="0">
                    <a:moveTo>
                      <a:pt x="0" y="0"/>
                    </a:moveTo>
                    <a:lnTo>
                      <a:pt x="1684" y="310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9" name="Google Shape;2189;p11"/>
              <p:cNvSpPr/>
              <p:nvPr/>
            </p:nvSpPr>
            <p:spPr>
              <a:xfrm>
                <a:off x="-30300" y="4881114"/>
                <a:ext cx="421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101" fill="none" extrusionOk="0">
                    <a:moveTo>
                      <a:pt x="0" y="0"/>
                    </a:moveTo>
                    <a:lnTo>
                      <a:pt x="1685" y="3101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0" name="Google Shape;2190;p11"/>
              <p:cNvSpPr/>
              <p:nvPr/>
            </p:nvSpPr>
            <p:spPr>
              <a:xfrm>
                <a:off x="-54325" y="4901039"/>
                <a:ext cx="421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098" fill="none" extrusionOk="0">
                    <a:moveTo>
                      <a:pt x="1" y="1"/>
                    </a:moveTo>
                    <a:lnTo>
                      <a:pt x="1686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91" name="Google Shape;2191;p11"/>
            <p:cNvGrpSpPr/>
            <p:nvPr/>
          </p:nvGrpSpPr>
          <p:grpSpPr>
            <a:xfrm rot="10800000" flipH="1">
              <a:off x="1075850" y="4979351"/>
              <a:ext cx="230300" cy="257700"/>
              <a:chOff x="-126275" y="4801964"/>
              <a:chExt cx="230300" cy="257700"/>
            </a:xfrm>
          </p:grpSpPr>
          <p:sp>
            <p:nvSpPr>
              <p:cNvPr id="2192" name="Google Shape;2192;p11"/>
              <p:cNvSpPr/>
              <p:nvPr/>
            </p:nvSpPr>
            <p:spPr>
              <a:xfrm>
                <a:off x="-126275" y="4801964"/>
                <a:ext cx="230300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9212" h="10308" fill="none" extrusionOk="0">
                    <a:moveTo>
                      <a:pt x="0" y="5975"/>
                    </a:moveTo>
                    <a:lnTo>
                      <a:pt x="2374" y="10308"/>
                    </a:lnTo>
                    <a:cubicBezTo>
                      <a:pt x="3317" y="9339"/>
                      <a:pt x="4404" y="8296"/>
                      <a:pt x="5633" y="7238"/>
                    </a:cubicBezTo>
                    <a:cubicBezTo>
                      <a:pt x="6917" y="6132"/>
                      <a:pt x="8126" y="5211"/>
                      <a:pt x="9212" y="4447"/>
                    </a:cubicBezTo>
                    <a:cubicBezTo>
                      <a:pt x="8414" y="2964"/>
                      <a:pt x="7620" y="1483"/>
                      <a:pt x="6825" y="0"/>
                    </a:cubicBezTo>
                    <a:cubicBezTo>
                      <a:pt x="5872" y="597"/>
                      <a:pt x="4743" y="1388"/>
                      <a:pt x="3527" y="2429"/>
                    </a:cubicBezTo>
                    <a:cubicBezTo>
                      <a:pt x="2070" y="3674"/>
                      <a:pt x="894" y="4924"/>
                      <a:pt x="0" y="5975"/>
                    </a:cubicBez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3" name="Google Shape;2193;p11"/>
              <p:cNvSpPr/>
              <p:nvPr/>
            </p:nvSpPr>
            <p:spPr>
              <a:xfrm>
                <a:off x="-93625" y="4943489"/>
                <a:ext cx="421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3098" fill="none" extrusionOk="0">
                    <a:moveTo>
                      <a:pt x="1" y="1"/>
                    </a:moveTo>
                    <a:lnTo>
                      <a:pt x="1684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11"/>
              <p:cNvSpPr/>
              <p:nvPr/>
            </p:nvSpPr>
            <p:spPr>
              <a:xfrm>
                <a:off x="-74825" y="4921064"/>
                <a:ext cx="422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098" fill="none" extrusionOk="0">
                    <a:moveTo>
                      <a:pt x="1" y="0"/>
                    </a:moveTo>
                    <a:lnTo>
                      <a:pt x="1687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5" name="Google Shape;2195;p11"/>
              <p:cNvSpPr/>
              <p:nvPr/>
            </p:nvSpPr>
            <p:spPr>
              <a:xfrm>
                <a:off x="20075" y="4844889"/>
                <a:ext cx="421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098" fill="none" extrusionOk="0">
                    <a:moveTo>
                      <a:pt x="0" y="0"/>
                    </a:moveTo>
                    <a:lnTo>
                      <a:pt x="1684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6" name="Google Shape;2196;p11"/>
              <p:cNvSpPr/>
              <p:nvPr/>
            </p:nvSpPr>
            <p:spPr>
              <a:xfrm>
                <a:off x="-5150" y="4861914"/>
                <a:ext cx="4210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101" fill="none" extrusionOk="0">
                    <a:moveTo>
                      <a:pt x="0" y="0"/>
                    </a:moveTo>
                    <a:lnTo>
                      <a:pt x="1684" y="310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7" name="Google Shape;2197;p11"/>
              <p:cNvSpPr/>
              <p:nvPr/>
            </p:nvSpPr>
            <p:spPr>
              <a:xfrm>
                <a:off x="-30300" y="4881114"/>
                <a:ext cx="421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101" fill="none" extrusionOk="0">
                    <a:moveTo>
                      <a:pt x="0" y="0"/>
                    </a:moveTo>
                    <a:lnTo>
                      <a:pt x="1685" y="3101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8" name="Google Shape;2198;p11"/>
              <p:cNvSpPr/>
              <p:nvPr/>
            </p:nvSpPr>
            <p:spPr>
              <a:xfrm>
                <a:off x="-54325" y="4901039"/>
                <a:ext cx="421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098" fill="none" extrusionOk="0">
                    <a:moveTo>
                      <a:pt x="1" y="1"/>
                    </a:moveTo>
                    <a:lnTo>
                      <a:pt x="1686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99" name="Google Shape;2199;p11"/>
            <p:cNvGrpSpPr/>
            <p:nvPr/>
          </p:nvGrpSpPr>
          <p:grpSpPr>
            <a:xfrm rot="5400000" flipH="1">
              <a:off x="1843042" y="4979351"/>
              <a:ext cx="230300" cy="257700"/>
              <a:chOff x="-126275" y="4801964"/>
              <a:chExt cx="230300" cy="257700"/>
            </a:xfrm>
          </p:grpSpPr>
          <p:sp>
            <p:nvSpPr>
              <p:cNvPr id="2200" name="Google Shape;2200;p11"/>
              <p:cNvSpPr/>
              <p:nvPr/>
            </p:nvSpPr>
            <p:spPr>
              <a:xfrm>
                <a:off x="-126275" y="4801964"/>
                <a:ext cx="230300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9212" h="10308" fill="none" extrusionOk="0">
                    <a:moveTo>
                      <a:pt x="0" y="5975"/>
                    </a:moveTo>
                    <a:lnTo>
                      <a:pt x="2374" y="10308"/>
                    </a:lnTo>
                    <a:cubicBezTo>
                      <a:pt x="3317" y="9339"/>
                      <a:pt x="4404" y="8296"/>
                      <a:pt x="5633" y="7238"/>
                    </a:cubicBezTo>
                    <a:cubicBezTo>
                      <a:pt x="6917" y="6132"/>
                      <a:pt x="8126" y="5211"/>
                      <a:pt x="9212" y="4447"/>
                    </a:cubicBezTo>
                    <a:cubicBezTo>
                      <a:pt x="8414" y="2964"/>
                      <a:pt x="7620" y="1483"/>
                      <a:pt x="6825" y="0"/>
                    </a:cubicBezTo>
                    <a:cubicBezTo>
                      <a:pt x="5872" y="597"/>
                      <a:pt x="4743" y="1388"/>
                      <a:pt x="3527" y="2429"/>
                    </a:cubicBezTo>
                    <a:cubicBezTo>
                      <a:pt x="2070" y="3674"/>
                      <a:pt x="894" y="4924"/>
                      <a:pt x="0" y="5975"/>
                    </a:cubicBez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1" name="Google Shape;2201;p11"/>
              <p:cNvSpPr/>
              <p:nvPr/>
            </p:nvSpPr>
            <p:spPr>
              <a:xfrm>
                <a:off x="-93625" y="4943489"/>
                <a:ext cx="421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3098" fill="none" extrusionOk="0">
                    <a:moveTo>
                      <a:pt x="1" y="1"/>
                    </a:moveTo>
                    <a:lnTo>
                      <a:pt x="1684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2" name="Google Shape;2202;p11"/>
              <p:cNvSpPr/>
              <p:nvPr/>
            </p:nvSpPr>
            <p:spPr>
              <a:xfrm>
                <a:off x="-74825" y="4921064"/>
                <a:ext cx="422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098" fill="none" extrusionOk="0">
                    <a:moveTo>
                      <a:pt x="1" y="0"/>
                    </a:moveTo>
                    <a:lnTo>
                      <a:pt x="1687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3" name="Google Shape;2203;p11"/>
              <p:cNvSpPr/>
              <p:nvPr/>
            </p:nvSpPr>
            <p:spPr>
              <a:xfrm>
                <a:off x="20075" y="4844889"/>
                <a:ext cx="421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098" fill="none" extrusionOk="0">
                    <a:moveTo>
                      <a:pt x="0" y="0"/>
                    </a:moveTo>
                    <a:lnTo>
                      <a:pt x="1684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4" name="Google Shape;2204;p11"/>
              <p:cNvSpPr/>
              <p:nvPr/>
            </p:nvSpPr>
            <p:spPr>
              <a:xfrm>
                <a:off x="-5150" y="4861914"/>
                <a:ext cx="4210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101" fill="none" extrusionOk="0">
                    <a:moveTo>
                      <a:pt x="0" y="0"/>
                    </a:moveTo>
                    <a:lnTo>
                      <a:pt x="1684" y="310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5" name="Google Shape;2205;p11"/>
              <p:cNvSpPr/>
              <p:nvPr/>
            </p:nvSpPr>
            <p:spPr>
              <a:xfrm>
                <a:off x="-30300" y="4881114"/>
                <a:ext cx="421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101" fill="none" extrusionOk="0">
                    <a:moveTo>
                      <a:pt x="0" y="0"/>
                    </a:moveTo>
                    <a:lnTo>
                      <a:pt x="1685" y="3101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6" name="Google Shape;2206;p11"/>
              <p:cNvSpPr/>
              <p:nvPr/>
            </p:nvSpPr>
            <p:spPr>
              <a:xfrm>
                <a:off x="-54325" y="4901039"/>
                <a:ext cx="421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098" fill="none" extrusionOk="0">
                    <a:moveTo>
                      <a:pt x="1" y="1"/>
                    </a:moveTo>
                    <a:lnTo>
                      <a:pt x="1686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07" name="Google Shape;2207;p11"/>
            <p:cNvGrpSpPr/>
            <p:nvPr/>
          </p:nvGrpSpPr>
          <p:grpSpPr>
            <a:xfrm rot="7200044" flipH="1">
              <a:off x="1522696" y="4855828"/>
              <a:ext cx="295269" cy="219945"/>
              <a:chOff x="318975" y="5094014"/>
              <a:chExt cx="295275" cy="219950"/>
            </a:xfrm>
          </p:grpSpPr>
          <p:sp>
            <p:nvSpPr>
              <p:cNvPr id="2208" name="Google Shape;2208;p11"/>
              <p:cNvSpPr/>
              <p:nvPr/>
            </p:nvSpPr>
            <p:spPr>
              <a:xfrm>
                <a:off x="318975" y="5094014"/>
                <a:ext cx="295275" cy="219950"/>
              </a:xfrm>
              <a:custGeom>
                <a:avLst/>
                <a:gdLst/>
                <a:ahLst/>
                <a:cxnLst/>
                <a:rect l="l" t="t" r="r" b="b"/>
                <a:pathLst>
                  <a:path w="11811" h="8798" fill="none" extrusionOk="0">
                    <a:moveTo>
                      <a:pt x="11810" y="0"/>
                    </a:moveTo>
                    <a:lnTo>
                      <a:pt x="2938" y="8200"/>
                    </a:lnTo>
                    <a:lnTo>
                      <a:pt x="0" y="879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9" name="Google Shape;2209;p11"/>
              <p:cNvSpPr/>
              <p:nvPr/>
            </p:nvSpPr>
            <p:spPr>
              <a:xfrm>
                <a:off x="371525" y="5133889"/>
                <a:ext cx="189000" cy="127375"/>
              </a:xfrm>
              <a:custGeom>
                <a:avLst/>
                <a:gdLst/>
                <a:ahLst/>
                <a:cxnLst/>
                <a:rect l="l" t="t" r="r" b="b"/>
                <a:pathLst>
                  <a:path w="7560" h="5095" fill="none" extrusionOk="0">
                    <a:moveTo>
                      <a:pt x="773" y="5094"/>
                    </a:moveTo>
                    <a:lnTo>
                      <a:pt x="0" y="3511"/>
                    </a:lnTo>
                    <a:lnTo>
                      <a:pt x="7559" y="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0" name="Google Shape;2210;p11"/>
              <p:cNvSpPr/>
              <p:nvPr/>
            </p:nvSpPr>
            <p:spPr>
              <a:xfrm>
                <a:off x="411275" y="5102314"/>
                <a:ext cx="194525" cy="197600"/>
              </a:xfrm>
              <a:custGeom>
                <a:avLst/>
                <a:gdLst/>
                <a:ahLst/>
                <a:cxnLst/>
                <a:rect l="l" t="t" r="r" b="b"/>
                <a:pathLst>
                  <a:path w="7781" h="7904" fill="none" extrusionOk="0">
                    <a:moveTo>
                      <a:pt x="0" y="7216"/>
                    </a:moveTo>
                    <a:lnTo>
                      <a:pt x="311" y="7903"/>
                    </a:lnTo>
                    <a:lnTo>
                      <a:pt x="7780" y="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1" name="Google Shape;2211;p11"/>
              <p:cNvSpPr/>
              <p:nvPr/>
            </p:nvSpPr>
            <p:spPr>
              <a:xfrm>
                <a:off x="419025" y="5094064"/>
                <a:ext cx="194825" cy="205850"/>
              </a:xfrm>
              <a:custGeom>
                <a:avLst/>
                <a:gdLst/>
                <a:ahLst/>
                <a:cxnLst/>
                <a:rect l="l" t="t" r="r" b="b"/>
                <a:pathLst>
                  <a:path w="7793" h="8234" fill="none" extrusionOk="0">
                    <a:moveTo>
                      <a:pt x="7792" y="0"/>
                    </a:moveTo>
                    <a:lnTo>
                      <a:pt x="1" y="8233"/>
                    </a:lnTo>
                    <a:lnTo>
                      <a:pt x="3190" y="707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12" name="Google Shape;2212;p11"/>
            <p:cNvSpPr/>
            <p:nvPr/>
          </p:nvSpPr>
          <p:spPr>
            <a:xfrm rot="-7795245">
              <a:off x="1080387" y="4830522"/>
              <a:ext cx="153043" cy="166793"/>
            </a:xfrm>
            <a:custGeom>
              <a:avLst/>
              <a:gdLst/>
              <a:ahLst/>
              <a:cxnLst/>
              <a:rect l="l" t="t" r="r" b="b"/>
              <a:pathLst>
                <a:path w="6122" h="6672" fill="none" extrusionOk="0">
                  <a:moveTo>
                    <a:pt x="6122" y="962"/>
                  </a:moveTo>
                  <a:lnTo>
                    <a:pt x="4550" y="0"/>
                  </a:lnTo>
                  <a:lnTo>
                    <a:pt x="5996" y="3291"/>
                  </a:lnTo>
                  <a:lnTo>
                    <a:pt x="1" y="6671"/>
                  </a:lnTo>
                </a:path>
              </a:pathLst>
            </a:custGeom>
            <a:noFill/>
            <a:ln w="105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13" name="Google Shape;2213;p11"/>
            <p:cNvGrpSpPr/>
            <p:nvPr/>
          </p:nvGrpSpPr>
          <p:grpSpPr>
            <a:xfrm>
              <a:off x="1461850" y="4825264"/>
              <a:ext cx="73475" cy="73575"/>
              <a:chOff x="281850" y="5028189"/>
              <a:chExt cx="73475" cy="73575"/>
            </a:xfrm>
          </p:grpSpPr>
          <p:sp>
            <p:nvSpPr>
              <p:cNvPr id="2214" name="Google Shape;2214;p11"/>
              <p:cNvSpPr/>
              <p:nvPr/>
            </p:nvSpPr>
            <p:spPr>
              <a:xfrm>
                <a:off x="318550" y="5028189"/>
                <a:ext cx="25" cy="735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943" fill="none" extrusionOk="0">
                    <a:moveTo>
                      <a:pt x="1" y="1"/>
                    </a:moveTo>
                    <a:lnTo>
                      <a:pt x="1" y="2942"/>
                    </a:lnTo>
                  </a:path>
                </a:pathLst>
              </a:custGeom>
              <a:noFill/>
              <a:ln w="1050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5" name="Google Shape;2215;p11"/>
              <p:cNvSpPr/>
              <p:nvPr/>
            </p:nvSpPr>
            <p:spPr>
              <a:xfrm>
                <a:off x="281850" y="5064939"/>
                <a:ext cx="734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939" h="1" fill="none" extrusionOk="0">
                    <a:moveTo>
                      <a:pt x="2939" y="1"/>
                    </a:moveTo>
                    <a:lnTo>
                      <a:pt x="0" y="1"/>
                    </a:lnTo>
                  </a:path>
                </a:pathLst>
              </a:custGeom>
              <a:noFill/>
              <a:ln w="1050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16" name="Google Shape;2216;p11"/>
            <p:cNvSpPr/>
            <p:nvPr/>
          </p:nvSpPr>
          <p:spPr>
            <a:xfrm>
              <a:off x="1735825" y="5071801"/>
              <a:ext cx="36750" cy="25"/>
            </a:xfrm>
            <a:custGeom>
              <a:avLst/>
              <a:gdLst/>
              <a:ahLst/>
              <a:cxnLst/>
              <a:rect l="l" t="t" r="r" b="b"/>
              <a:pathLst>
                <a:path w="1470" h="1" fill="none" extrusionOk="0">
                  <a:moveTo>
                    <a:pt x="1469" y="1"/>
                  </a:moveTo>
                  <a:lnTo>
                    <a:pt x="1" y="1"/>
                  </a:lnTo>
                </a:path>
              </a:pathLst>
            </a:custGeom>
            <a:noFill/>
            <a:ln w="105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11"/>
            <p:cNvSpPr/>
            <p:nvPr/>
          </p:nvSpPr>
          <p:spPr>
            <a:xfrm>
              <a:off x="834025" y="5089226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11"/>
            <p:cNvSpPr/>
            <p:nvPr/>
          </p:nvSpPr>
          <p:spPr>
            <a:xfrm>
              <a:off x="1363575" y="4854139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11"/>
            <p:cNvSpPr/>
            <p:nvPr/>
          </p:nvSpPr>
          <p:spPr>
            <a:xfrm>
              <a:off x="1592175" y="5082739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11"/>
            <p:cNvSpPr/>
            <p:nvPr/>
          </p:nvSpPr>
          <p:spPr>
            <a:xfrm>
              <a:off x="1287375" y="5006539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21" name="Google Shape;2221;p11"/>
            <p:cNvGrpSpPr/>
            <p:nvPr/>
          </p:nvGrpSpPr>
          <p:grpSpPr>
            <a:xfrm rot="-7200044">
              <a:off x="2410723" y="4905087"/>
              <a:ext cx="295269" cy="219945"/>
              <a:chOff x="318975" y="5094014"/>
              <a:chExt cx="295275" cy="219950"/>
            </a:xfrm>
          </p:grpSpPr>
          <p:sp>
            <p:nvSpPr>
              <p:cNvPr id="2222" name="Google Shape;2222;p11"/>
              <p:cNvSpPr/>
              <p:nvPr/>
            </p:nvSpPr>
            <p:spPr>
              <a:xfrm>
                <a:off x="318975" y="5094014"/>
                <a:ext cx="295275" cy="219950"/>
              </a:xfrm>
              <a:custGeom>
                <a:avLst/>
                <a:gdLst/>
                <a:ahLst/>
                <a:cxnLst/>
                <a:rect l="l" t="t" r="r" b="b"/>
                <a:pathLst>
                  <a:path w="11811" h="8798" fill="none" extrusionOk="0">
                    <a:moveTo>
                      <a:pt x="11810" y="0"/>
                    </a:moveTo>
                    <a:lnTo>
                      <a:pt x="2938" y="8200"/>
                    </a:lnTo>
                    <a:lnTo>
                      <a:pt x="0" y="879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3" name="Google Shape;2223;p11"/>
              <p:cNvSpPr/>
              <p:nvPr/>
            </p:nvSpPr>
            <p:spPr>
              <a:xfrm>
                <a:off x="371525" y="5133889"/>
                <a:ext cx="189000" cy="127375"/>
              </a:xfrm>
              <a:custGeom>
                <a:avLst/>
                <a:gdLst/>
                <a:ahLst/>
                <a:cxnLst/>
                <a:rect l="l" t="t" r="r" b="b"/>
                <a:pathLst>
                  <a:path w="7560" h="5095" fill="none" extrusionOk="0">
                    <a:moveTo>
                      <a:pt x="773" y="5094"/>
                    </a:moveTo>
                    <a:lnTo>
                      <a:pt x="0" y="3511"/>
                    </a:lnTo>
                    <a:lnTo>
                      <a:pt x="7559" y="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4" name="Google Shape;2224;p11"/>
              <p:cNvSpPr/>
              <p:nvPr/>
            </p:nvSpPr>
            <p:spPr>
              <a:xfrm>
                <a:off x="411275" y="5102314"/>
                <a:ext cx="194525" cy="197600"/>
              </a:xfrm>
              <a:custGeom>
                <a:avLst/>
                <a:gdLst/>
                <a:ahLst/>
                <a:cxnLst/>
                <a:rect l="l" t="t" r="r" b="b"/>
                <a:pathLst>
                  <a:path w="7781" h="7904" fill="none" extrusionOk="0">
                    <a:moveTo>
                      <a:pt x="0" y="7216"/>
                    </a:moveTo>
                    <a:lnTo>
                      <a:pt x="311" y="7903"/>
                    </a:lnTo>
                    <a:lnTo>
                      <a:pt x="7780" y="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5" name="Google Shape;2225;p11"/>
              <p:cNvSpPr/>
              <p:nvPr/>
            </p:nvSpPr>
            <p:spPr>
              <a:xfrm>
                <a:off x="419025" y="5094064"/>
                <a:ext cx="194825" cy="205850"/>
              </a:xfrm>
              <a:custGeom>
                <a:avLst/>
                <a:gdLst/>
                <a:ahLst/>
                <a:cxnLst/>
                <a:rect l="l" t="t" r="r" b="b"/>
                <a:pathLst>
                  <a:path w="7793" h="8234" fill="none" extrusionOk="0">
                    <a:moveTo>
                      <a:pt x="7792" y="0"/>
                    </a:moveTo>
                    <a:lnTo>
                      <a:pt x="1" y="8233"/>
                    </a:lnTo>
                    <a:lnTo>
                      <a:pt x="3190" y="707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26" name="Google Shape;2226;p11"/>
            <p:cNvGrpSpPr/>
            <p:nvPr/>
          </p:nvGrpSpPr>
          <p:grpSpPr>
            <a:xfrm>
              <a:off x="2384550" y="5042214"/>
              <a:ext cx="73475" cy="73575"/>
              <a:chOff x="281850" y="5028189"/>
              <a:chExt cx="73475" cy="73575"/>
            </a:xfrm>
          </p:grpSpPr>
          <p:sp>
            <p:nvSpPr>
              <p:cNvPr id="2227" name="Google Shape;2227;p11"/>
              <p:cNvSpPr/>
              <p:nvPr/>
            </p:nvSpPr>
            <p:spPr>
              <a:xfrm>
                <a:off x="318550" y="5028189"/>
                <a:ext cx="25" cy="735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943" fill="none" extrusionOk="0">
                    <a:moveTo>
                      <a:pt x="1" y="1"/>
                    </a:moveTo>
                    <a:lnTo>
                      <a:pt x="1" y="2942"/>
                    </a:lnTo>
                  </a:path>
                </a:pathLst>
              </a:custGeom>
              <a:noFill/>
              <a:ln w="1050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8" name="Google Shape;2228;p11"/>
              <p:cNvSpPr/>
              <p:nvPr/>
            </p:nvSpPr>
            <p:spPr>
              <a:xfrm>
                <a:off x="281850" y="5064939"/>
                <a:ext cx="734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939" h="1" fill="none" extrusionOk="0">
                    <a:moveTo>
                      <a:pt x="2939" y="1"/>
                    </a:moveTo>
                    <a:lnTo>
                      <a:pt x="0" y="1"/>
                    </a:lnTo>
                  </a:path>
                </a:pathLst>
              </a:custGeom>
              <a:noFill/>
              <a:ln w="1050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29" name="Google Shape;2229;p11"/>
            <p:cNvSpPr/>
            <p:nvPr/>
          </p:nvSpPr>
          <p:spPr>
            <a:xfrm rot="-9900040">
              <a:off x="2151553" y="4836620"/>
              <a:ext cx="153045" cy="166795"/>
            </a:xfrm>
            <a:custGeom>
              <a:avLst/>
              <a:gdLst/>
              <a:ahLst/>
              <a:cxnLst/>
              <a:rect l="l" t="t" r="r" b="b"/>
              <a:pathLst>
                <a:path w="6122" h="6672" fill="none" extrusionOk="0">
                  <a:moveTo>
                    <a:pt x="6122" y="962"/>
                  </a:moveTo>
                  <a:lnTo>
                    <a:pt x="4550" y="0"/>
                  </a:lnTo>
                  <a:lnTo>
                    <a:pt x="5996" y="3291"/>
                  </a:lnTo>
                  <a:lnTo>
                    <a:pt x="1" y="6671"/>
                  </a:lnTo>
                </a:path>
              </a:pathLst>
            </a:custGeom>
            <a:noFill/>
            <a:ln w="105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11"/>
            <p:cNvSpPr/>
            <p:nvPr/>
          </p:nvSpPr>
          <p:spPr>
            <a:xfrm>
              <a:off x="2635825" y="4891426"/>
              <a:ext cx="36750" cy="25"/>
            </a:xfrm>
            <a:custGeom>
              <a:avLst/>
              <a:gdLst/>
              <a:ahLst/>
              <a:cxnLst/>
              <a:rect l="l" t="t" r="r" b="b"/>
              <a:pathLst>
                <a:path w="1470" h="1" fill="none" extrusionOk="0">
                  <a:moveTo>
                    <a:pt x="1469" y="1"/>
                  </a:moveTo>
                  <a:lnTo>
                    <a:pt x="1" y="1"/>
                  </a:lnTo>
                </a:path>
              </a:pathLst>
            </a:custGeom>
            <a:noFill/>
            <a:ln w="105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11"/>
            <p:cNvSpPr/>
            <p:nvPr/>
          </p:nvSpPr>
          <p:spPr>
            <a:xfrm>
              <a:off x="2245625" y="5050351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11"/>
            <p:cNvSpPr/>
            <p:nvPr/>
          </p:nvSpPr>
          <p:spPr>
            <a:xfrm>
              <a:off x="2404013" y="4857751"/>
              <a:ext cx="15800" cy="15775"/>
            </a:xfrm>
            <a:custGeom>
              <a:avLst/>
              <a:gdLst/>
              <a:ahLst/>
              <a:cxnLst/>
              <a:rect l="l" t="t" r="r" b="b"/>
              <a:pathLst>
                <a:path w="632" h="631" extrusionOk="0">
                  <a:moveTo>
                    <a:pt x="316" y="0"/>
                  </a:moveTo>
                  <a:cubicBezTo>
                    <a:pt x="143" y="0"/>
                    <a:pt x="1" y="141"/>
                    <a:pt x="1" y="315"/>
                  </a:cubicBezTo>
                  <a:cubicBezTo>
                    <a:pt x="1" y="490"/>
                    <a:pt x="143" y="631"/>
                    <a:pt x="316" y="631"/>
                  </a:cubicBezTo>
                  <a:cubicBezTo>
                    <a:pt x="491" y="631"/>
                    <a:pt x="632" y="490"/>
                    <a:pt x="632" y="315"/>
                  </a:cubicBezTo>
                  <a:cubicBezTo>
                    <a:pt x="632" y="141"/>
                    <a:pt x="491" y="0"/>
                    <a:pt x="31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33" name="Google Shape;2233;p11"/>
            <p:cNvGrpSpPr/>
            <p:nvPr/>
          </p:nvGrpSpPr>
          <p:grpSpPr>
            <a:xfrm rot="5400000">
              <a:off x="2766992" y="4801701"/>
              <a:ext cx="230300" cy="257700"/>
              <a:chOff x="-126275" y="4801964"/>
              <a:chExt cx="230300" cy="257700"/>
            </a:xfrm>
          </p:grpSpPr>
          <p:sp>
            <p:nvSpPr>
              <p:cNvPr id="2234" name="Google Shape;2234;p11"/>
              <p:cNvSpPr/>
              <p:nvPr/>
            </p:nvSpPr>
            <p:spPr>
              <a:xfrm>
                <a:off x="-126275" y="4801964"/>
                <a:ext cx="230300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9212" h="10308" fill="none" extrusionOk="0">
                    <a:moveTo>
                      <a:pt x="0" y="5975"/>
                    </a:moveTo>
                    <a:lnTo>
                      <a:pt x="2374" y="10308"/>
                    </a:lnTo>
                    <a:cubicBezTo>
                      <a:pt x="3317" y="9339"/>
                      <a:pt x="4404" y="8296"/>
                      <a:pt x="5633" y="7238"/>
                    </a:cubicBezTo>
                    <a:cubicBezTo>
                      <a:pt x="6917" y="6132"/>
                      <a:pt x="8126" y="5211"/>
                      <a:pt x="9212" y="4447"/>
                    </a:cubicBezTo>
                    <a:cubicBezTo>
                      <a:pt x="8414" y="2964"/>
                      <a:pt x="7620" y="1483"/>
                      <a:pt x="6825" y="0"/>
                    </a:cubicBezTo>
                    <a:cubicBezTo>
                      <a:pt x="5872" y="597"/>
                      <a:pt x="4743" y="1388"/>
                      <a:pt x="3527" y="2429"/>
                    </a:cubicBezTo>
                    <a:cubicBezTo>
                      <a:pt x="2070" y="3674"/>
                      <a:pt x="894" y="4924"/>
                      <a:pt x="0" y="5975"/>
                    </a:cubicBez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5" name="Google Shape;2235;p11"/>
              <p:cNvSpPr/>
              <p:nvPr/>
            </p:nvSpPr>
            <p:spPr>
              <a:xfrm>
                <a:off x="-93625" y="4943489"/>
                <a:ext cx="421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3098" fill="none" extrusionOk="0">
                    <a:moveTo>
                      <a:pt x="1" y="1"/>
                    </a:moveTo>
                    <a:lnTo>
                      <a:pt x="1684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6" name="Google Shape;2236;p11"/>
              <p:cNvSpPr/>
              <p:nvPr/>
            </p:nvSpPr>
            <p:spPr>
              <a:xfrm>
                <a:off x="-74825" y="4921064"/>
                <a:ext cx="422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098" fill="none" extrusionOk="0">
                    <a:moveTo>
                      <a:pt x="1" y="0"/>
                    </a:moveTo>
                    <a:lnTo>
                      <a:pt x="1687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7" name="Google Shape;2237;p11"/>
              <p:cNvSpPr/>
              <p:nvPr/>
            </p:nvSpPr>
            <p:spPr>
              <a:xfrm>
                <a:off x="20075" y="4844889"/>
                <a:ext cx="421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098" fill="none" extrusionOk="0">
                    <a:moveTo>
                      <a:pt x="0" y="0"/>
                    </a:moveTo>
                    <a:lnTo>
                      <a:pt x="1684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8" name="Google Shape;2238;p11"/>
              <p:cNvSpPr/>
              <p:nvPr/>
            </p:nvSpPr>
            <p:spPr>
              <a:xfrm>
                <a:off x="-5150" y="4861914"/>
                <a:ext cx="4210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101" fill="none" extrusionOk="0">
                    <a:moveTo>
                      <a:pt x="0" y="0"/>
                    </a:moveTo>
                    <a:lnTo>
                      <a:pt x="1684" y="310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9" name="Google Shape;2239;p11"/>
              <p:cNvSpPr/>
              <p:nvPr/>
            </p:nvSpPr>
            <p:spPr>
              <a:xfrm>
                <a:off x="-30300" y="4881114"/>
                <a:ext cx="421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101" fill="none" extrusionOk="0">
                    <a:moveTo>
                      <a:pt x="0" y="0"/>
                    </a:moveTo>
                    <a:lnTo>
                      <a:pt x="1685" y="3101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0" name="Google Shape;2240;p11"/>
              <p:cNvSpPr/>
              <p:nvPr/>
            </p:nvSpPr>
            <p:spPr>
              <a:xfrm>
                <a:off x="-54325" y="4901039"/>
                <a:ext cx="421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098" fill="none" extrusionOk="0">
                    <a:moveTo>
                      <a:pt x="1" y="1"/>
                    </a:moveTo>
                    <a:lnTo>
                      <a:pt x="1686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41" name="Google Shape;2241;p11"/>
            <p:cNvGrpSpPr/>
            <p:nvPr/>
          </p:nvGrpSpPr>
          <p:grpSpPr>
            <a:xfrm rot="10800000" flipH="1">
              <a:off x="3123725" y="4979351"/>
              <a:ext cx="230300" cy="257700"/>
              <a:chOff x="-126275" y="4801964"/>
              <a:chExt cx="230300" cy="257700"/>
            </a:xfrm>
          </p:grpSpPr>
          <p:sp>
            <p:nvSpPr>
              <p:cNvPr id="2242" name="Google Shape;2242;p11"/>
              <p:cNvSpPr/>
              <p:nvPr/>
            </p:nvSpPr>
            <p:spPr>
              <a:xfrm>
                <a:off x="-126275" y="4801964"/>
                <a:ext cx="230300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9212" h="10308" fill="none" extrusionOk="0">
                    <a:moveTo>
                      <a:pt x="0" y="5975"/>
                    </a:moveTo>
                    <a:lnTo>
                      <a:pt x="2374" y="10308"/>
                    </a:lnTo>
                    <a:cubicBezTo>
                      <a:pt x="3317" y="9339"/>
                      <a:pt x="4404" y="8296"/>
                      <a:pt x="5633" y="7238"/>
                    </a:cubicBezTo>
                    <a:cubicBezTo>
                      <a:pt x="6917" y="6132"/>
                      <a:pt x="8126" y="5211"/>
                      <a:pt x="9212" y="4447"/>
                    </a:cubicBezTo>
                    <a:cubicBezTo>
                      <a:pt x="8414" y="2964"/>
                      <a:pt x="7620" y="1483"/>
                      <a:pt x="6825" y="0"/>
                    </a:cubicBezTo>
                    <a:cubicBezTo>
                      <a:pt x="5872" y="597"/>
                      <a:pt x="4743" y="1388"/>
                      <a:pt x="3527" y="2429"/>
                    </a:cubicBezTo>
                    <a:cubicBezTo>
                      <a:pt x="2070" y="3674"/>
                      <a:pt x="894" y="4924"/>
                      <a:pt x="0" y="5975"/>
                    </a:cubicBez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3" name="Google Shape;2243;p11"/>
              <p:cNvSpPr/>
              <p:nvPr/>
            </p:nvSpPr>
            <p:spPr>
              <a:xfrm>
                <a:off x="-93625" y="4943489"/>
                <a:ext cx="421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3098" fill="none" extrusionOk="0">
                    <a:moveTo>
                      <a:pt x="1" y="1"/>
                    </a:moveTo>
                    <a:lnTo>
                      <a:pt x="1684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4" name="Google Shape;2244;p11"/>
              <p:cNvSpPr/>
              <p:nvPr/>
            </p:nvSpPr>
            <p:spPr>
              <a:xfrm>
                <a:off x="-74825" y="4921064"/>
                <a:ext cx="422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098" fill="none" extrusionOk="0">
                    <a:moveTo>
                      <a:pt x="1" y="0"/>
                    </a:moveTo>
                    <a:lnTo>
                      <a:pt x="1687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5" name="Google Shape;2245;p11"/>
              <p:cNvSpPr/>
              <p:nvPr/>
            </p:nvSpPr>
            <p:spPr>
              <a:xfrm>
                <a:off x="20075" y="4844889"/>
                <a:ext cx="421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098" fill="none" extrusionOk="0">
                    <a:moveTo>
                      <a:pt x="0" y="0"/>
                    </a:moveTo>
                    <a:lnTo>
                      <a:pt x="1684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6" name="Google Shape;2246;p11"/>
              <p:cNvSpPr/>
              <p:nvPr/>
            </p:nvSpPr>
            <p:spPr>
              <a:xfrm>
                <a:off x="-5150" y="4861914"/>
                <a:ext cx="4210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101" fill="none" extrusionOk="0">
                    <a:moveTo>
                      <a:pt x="0" y="0"/>
                    </a:moveTo>
                    <a:lnTo>
                      <a:pt x="1684" y="310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7" name="Google Shape;2247;p11"/>
              <p:cNvSpPr/>
              <p:nvPr/>
            </p:nvSpPr>
            <p:spPr>
              <a:xfrm>
                <a:off x="-30300" y="4881114"/>
                <a:ext cx="421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101" fill="none" extrusionOk="0">
                    <a:moveTo>
                      <a:pt x="0" y="0"/>
                    </a:moveTo>
                    <a:lnTo>
                      <a:pt x="1685" y="3101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8" name="Google Shape;2248;p11"/>
              <p:cNvSpPr/>
              <p:nvPr/>
            </p:nvSpPr>
            <p:spPr>
              <a:xfrm>
                <a:off x="-54325" y="4901039"/>
                <a:ext cx="421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098" fill="none" extrusionOk="0">
                    <a:moveTo>
                      <a:pt x="1" y="1"/>
                    </a:moveTo>
                    <a:lnTo>
                      <a:pt x="1686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49" name="Google Shape;2249;p11"/>
            <p:cNvGrpSpPr/>
            <p:nvPr/>
          </p:nvGrpSpPr>
          <p:grpSpPr>
            <a:xfrm rot="5400000" flipH="1">
              <a:off x="3890917" y="4979351"/>
              <a:ext cx="230300" cy="257700"/>
              <a:chOff x="-126275" y="4801964"/>
              <a:chExt cx="230300" cy="257700"/>
            </a:xfrm>
          </p:grpSpPr>
          <p:sp>
            <p:nvSpPr>
              <p:cNvPr id="2250" name="Google Shape;2250;p11"/>
              <p:cNvSpPr/>
              <p:nvPr/>
            </p:nvSpPr>
            <p:spPr>
              <a:xfrm>
                <a:off x="-126275" y="4801964"/>
                <a:ext cx="230300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9212" h="10308" fill="none" extrusionOk="0">
                    <a:moveTo>
                      <a:pt x="0" y="5975"/>
                    </a:moveTo>
                    <a:lnTo>
                      <a:pt x="2374" y="10308"/>
                    </a:lnTo>
                    <a:cubicBezTo>
                      <a:pt x="3317" y="9339"/>
                      <a:pt x="4404" y="8296"/>
                      <a:pt x="5633" y="7238"/>
                    </a:cubicBezTo>
                    <a:cubicBezTo>
                      <a:pt x="6917" y="6132"/>
                      <a:pt x="8126" y="5211"/>
                      <a:pt x="9212" y="4447"/>
                    </a:cubicBezTo>
                    <a:cubicBezTo>
                      <a:pt x="8414" y="2964"/>
                      <a:pt x="7620" y="1483"/>
                      <a:pt x="6825" y="0"/>
                    </a:cubicBezTo>
                    <a:cubicBezTo>
                      <a:pt x="5872" y="597"/>
                      <a:pt x="4743" y="1388"/>
                      <a:pt x="3527" y="2429"/>
                    </a:cubicBezTo>
                    <a:cubicBezTo>
                      <a:pt x="2070" y="3674"/>
                      <a:pt x="894" y="4924"/>
                      <a:pt x="0" y="5975"/>
                    </a:cubicBez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1" name="Google Shape;2251;p11"/>
              <p:cNvSpPr/>
              <p:nvPr/>
            </p:nvSpPr>
            <p:spPr>
              <a:xfrm>
                <a:off x="-93625" y="4943489"/>
                <a:ext cx="421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3098" fill="none" extrusionOk="0">
                    <a:moveTo>
                      <a:pt x="1" y="1"/>
                    </a:moveTo>
                    <a:lnTo>
                      <a:pt x="1684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2" name="Google Shape;2252;p11"/>
              <p:cNvSpPr/>
              <p:nvPr/>
            </p:nvSpPr>
            <p:spPr>
              <a:xfrm>
                <a:off x="-74825" y="4921064"/>
                <a:ext cx="422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098" fill="none" extrusionOk="0">
                    <a:moveTo>
                      <a:pt x="1" y="0"/>
                    </a:moveTo>
                    <a:lnTo>
                      <a:pt x="1687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3" name="Google Shape;2253;p11"/>
              <p:cNvSpPr/>
              <p:nvPr/>
            </p:nvSpPr>
            <p:spPr>
              <a:xfrm>
                <a:off x="20075" y="4844889"/>
                <a:ext cx="421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098" fill="none" extrusionOk="0">
                    <a:moveTo>
                      <a:pt x="0" y="0"/>
                    </a:moveTo>
                    <a:lnTo>
                      <a:pt x="1684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4" name="Google Shape;2254;p11"/>
              <p:cNvSpPr/>
              <p:nvPr/>
            </p:nvSpPr>
            <p:spPr>
              <a:xfrm>
                <a:off x="-5150" y="4861914"/>
                <a:ext cx="4210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101" fill="none" extrusionOk="0">
                    <a:moveTo>
                      <a:pt x="0" y="0"/>
                    </a:moveTo>
                    <a:lnTo>
                      <a:pt x="1684" y="310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5" name="Google Shape;2255;p11"/>
              <p:cNvSpPr/>
              <p:nvPr/>
            </p:nvSpPr>
            <p:spPr>
              <a:xfrm>
                <a:off x="-30300" y="4881114"/>
                <a:ext cx="421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101" fill="none" extrusionOk="0">
                    <a:moveTo>
                      <a:pt x="0" y="0"/>
                    </a:moveTo>
                    <a:lnTo>
                      <a:pt x="1685" y="3101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6" name="Google Shape;2256;p11"/>
              <p:cNvSpPr/>
              <p:nvPr/>
            </p:nvSpPr>
            <p:spPr>
              <a:xfrm>
                <a:off x="-54325" y="4901039"/>
                <a:ext cx="421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098" fill="none" extrusionOk="0">
                    <a:moveTo>
                      <a:pt x="1" y="1"/>
                    </a:moveTo>
                    <a:lnTo>
                      <a:pt x="1686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57" name="Google Shape;2257;p11"/>
            <p:cNvGrpSpPr/>
            <p:nvPr/>
          </p:nvGrpSpPr>
          <p:grpSpPr>
            <a:xfrm rot="7200044" flipH="1">
              <a:off x="3570571" y="4855828"/>
              <a:ext cx="295269" cy="219945"/>
              <a:chOff x="318975" y="5094014"/>
              <a:chExt cx="295275" cy="219950"/>
            </a:xfrm>
          </p:grpSpPr>
          <p:sp>
            <p:nvSpPr>
              <p:cNvPr id="2258" name="Google Shape;2258;p11"/>
              <p:cNvSpPr/>
              <p:nvPr/>
            </p:nvSpPr>
            <p:spPr>
              <a:xfrm>
                <a:off x="318975" y="5094014"/>
                <a:ext cx="295275" cy="219950"/>
              </a:xfrm>
              <a:custGeom>
                <a:avLst/>
                <a:gdLst/>
                <a:ahLst/>
                <a:cxnLst/>
                <a:rect l="l" t="t" r="r" b="b"/>
                <a:pathLst>
                  <a:path w="11811" h="8798" fill="none" extrusionOk="0">
                    <a:moveTo>
                      <a:pt x="11810" y="0"/>
                    </a:moveTo>
                    <a:lnTo>
                      <a:pt x="2938" y="8200"/>
                    </a:lnTo>
                    <a:lnTo>
                      <a:pt x="0" y="879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9" name="Google Shape;2259;p11"/>
              <p:cNvSpPr/>
              <p:nvPr/>
            </p:nvSpPr>
            <p:spPr>
              <a:xfrm>
                <a:off x="371525" y="5133889"/>
                <a:ext cx="189000" cy="127375"/>
              </a:xfrm>
              <a:custGeom>
                <a:avLst/>
                <a:gdLst/>
                <a:ahLst/>
                <a:cxnLst/>
                <a:rect l="l" t="t" r="r" b="b"/>
                <a:pathLst>
                  <a:path w="7560" h="5095" fill="none" extrusionOk="0">
                    <a:moveTo>
                      <a:pt x="773" y="5094"/>
                    </a:moveTo>
                    <a:lnTo>
                      <a:pt x="0" y="3511"/>
                    </a:lnTo>
                    <a:lnTo>
                      <a:pt x="7559" y="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0" name="Google Shape;2260;p11"/>
              <p:cNvSpPr/>
              <p:nvPr/>
            </p:nvSpPr>
            <p:spPr>
              <a:xfrm>
                <a:off x="411275" y="5102314"/>
                <a:ext cx="194525" cy="197600"/>
              </a:xfrm>
              <a:custGeom>
                <a:avLst/>
                <a:gdLst/>
                <a:ahLst/>
                <a:cxnLst/>
                <a:rect l="l" t="t" r="r" b="b"/>
                <a:pathLst>
                  <a:path w="7781" h="7904" fill="none" extrusionOk="0">
                    <a:moveTo>
                      <a:pt x="0" y="7216"/>
                    </a:moveTo>
                    <a:lnTo>
                      <a:pt x="311" y="7903"/>
                    </a:lnTo>
                    <a:lnTo>
                      <a:pt x="7780" y="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1" name="Google Shape;2261;p11"/>
              <p:cNvSpPr/>
              <p:nvPr/>
            </p:nvSpPr>
            <p:spPr>
              <a:xfrm>
                <a:off x="419025" y="5094064"/>
                <a:ext cx="194825" cy="205850"/>
              </a:xfrm>
              <a:custGeom>
                <a:avLst/>
                <a:gdLst/>
                <a:ahLst/>
                <a:cxnLst/>
                <a:rect l="l" t="t" r="r" b="b"/>
                <a:pathLst>
                  <a:path w="7793" h="8234" fill="none" extrusionOk="0">
                    <a:moveTo>
                      <a:pt x="7792" y="0"/>
                    </a:moveTo>
                    <a:lnTo>
                      <a:pt x="1" y="8233"/>
                    </a:lnTo>
                    <a:lnTo>
                      <a:pt x="3190" y="707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62" name="Google Shape;2262;p11"/>
            <p:cNvSpPr/>
            <p:nvPr/>
          </p:nvSpPr>
          <p:spPr>
            <a:xfrm rot="-7795245">
              <a:off x="3128262" y="4830522"/>
              <a:ext cx="153043" cy="166793"/>
            </a:xfrm>
            <a:custGeom>
              <a:avLst/>
              <a:gdLst/>
              <a:ahLst/>
              <a:cxnLst/>
              <a:rect l="l" t="t" r="r" b="b"/>
              <a:pathLst>
                <a:path w="6122" h="6672" fill="none" extrusionOk="0">
                  <a:moveTo>
                    <a:pt x="6122" y="962"/>
                  </a:moveTo>
                  <a:lnTo>
                    <a:pt x="4550" y="0"/>
                  </a:lnTo>
                  <a:lnTo>
                    <a:pt x="5996" y="3291"/>
                  </a:lnTo>
                  <a:lnTo>
                    <a:pt x="1" y="6671"/>
                  </a:lnTo>
                </a:path>
              </a:pathLst>
            </a:custGeom>
            <a:noFill/>
            <a:ln w="105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63" name="Google Shape;2263;p11"/>
            <p:cNvGrpSpPr/>
            <p:nvPr/>
          </p:nvGrpSpPr>
          <p:grpSpPr>
            <a:xfrm>
              <a:off x="3509725" y="4825264"/>
              <a:ext cx="73475" cy="73575"/>
              <a:chOff x="281850" y="5028189"/>
              <a:chExt cx="73475" cy="73575"/>
            </a:xfrm>
          </p:grpSpPr>
          <p:sp>
            <p:nvSpPr>
              <p:cNvPr id="2264" name="Google Shape;2264;p11"/>
              <p:cNvSpPr/>
              <p:nvPr/>
            </p:nvSpPr>
            <p:spPr>
              <a:xfrm>
                <a:off x="318550" y="5028189"/>
                <a:ext cx="25" cy="735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943" fill="none" extrusionOk="0">
                    <a:moveTo>
                      <a:pt x="1" y="1"/>
                    </a:moveTo>
                    <a:lnTo>
                      <a:pt x="1" y="2942"/>
                    </a:lnTo>
                  </a:path>
                </a:pathLst>
              </a:custGeom>
              <a:noFill/>
              <a:ln w="1050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5" name="Google Shape;2265;p11"/>
              <p:cNvSpPr/>
              <p:nvPr/>
            </p:nvSpPr>
            <p:spPr>
              <a:xfrm>
                <a:off x="281850" y="5064939"/>
                <a:ext cx="734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939" h="1" fill="none" extrusionOk="0">
                    <a:moveTo>
                      <a:pt x="2939" y="1"/>
                    </a:moveTo>
                    <a:lnTo>
                      <a:pt x="0" y="1"/>
                    </a:lnTo>
                  </a:path>
                </a:pathLst>
              </a:custGeom>
              <a:noFill/>
              <a:ln w="1050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66" name="Google Shape;2266;p11"/>
            <p:cNvSpPr/>
            <p:nvPr/>
          </p:nvSpPr>
          <p:spPr>
            <a:xfrm>
              <a:off x="3783700" y="5071801"/>
              <a:ext cx="36750" cy="25"/>
            </a:xfrm>
            <a:custGeom>
              <a:avLst/>
              <a:gdLst/>
              <a:ahLst/>
              <a:cxnLst/>
              <a:rect l="l" t="t" r="r" b="b"/>
              <a:pathLst>
                <a:path w="1470" h="1" fill="none" extrusionOk="0">
                  <a:moveTo>
                    <a:pt x="1469" y="1"/>
                  </a:moveTo>
                  <a:lnTo>
                    <a:pt x="1" y="1"/>
                  </a:lnTo>
                </a:path>
              </a:pathLst>
            </a:custGeom>
            <a:noFill/>
            <a:ln w="105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11"/>
            <p:cNvSpPr/>
            <p:nvPr/>
          </p:nvSpPr>
          <p:spPr>
            <a:xfrm>
              <a:off x="2881900" y="5089226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11"/>
            <p:cNvSpPr/>
            <p:nvPr/>
          </p:nvSpPr>
          <p:spPr>
            <a:xfrm>
              <a:off x="3411450" y="4854139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11"/>
            <p:cNvSpPr/>
            <p:nvPr/>
          </p:nvSpPr>
          <p:spPr>
            <a:xfrm>
              <a:off x="3640050" y="5082739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11"/>
            <p:cNvSpPr/>
            <p:nvPr/>
          </p:nvSpPr>
          <p:spPr>
            <a:xfrm>
              <a:off x="3335250" y="5006539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11"/>
            <p:cNvSpPr/>
            <p:nvPr/>
          </p:nvSpPr>
          <p:spPr>
            <a:xfrm rot="-9960077">
              <a:off x="4171748" y="4836615"/>
              <a:ext cx="153050" cy="166800"/>
            </a:xfrm>
            <a:custGeom>
              <a:avLst/>
              <a:gdLst/>
              <a:ahLst/>
              <a:cxnLst/>
              <a:rect l="l" t="t" r="r" b="b"/>
              <a:pathLst>
                <a:path w="6122" h="6672" fill="none" extrusionOk="0">
                  <a:moveTo>
                    <a:pt x="6122" y="962"/>
                  </a:moveTo>
                  <a:lnTo>
                    <a:pt x="4550" y="0"/>
                  </a:lnTo>
                  <a:lnTo>
                    <a:pt x="5996" y="3291"/>
                  </a:lnTo>
                  <a:lnTo>
                    <a:pt x="1" y="6671"/>
                  </a:lnTo>
                </a:path>
              </a:pathLst>
            </a:custGeom>
            <a:noFill/>
            <a:ln w="105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72" name="Google Shape;2272;p11"/>
            <p:cNvGrpSpPr/>
            <p:nvPr/>
          </p:nvGrpSpPr>
          <p:grpSpPr>
            <a:xfrm rot="7200044" flipH="1">
              <a:off x="4343421" y="4987153"/>
              <a:ext cx="295269" cy="219945"/>
              <a:chOff x="318975" y="5094014"/>
              <a:chExt cx="295275" cy="219950"/>
            </a:xfrm>
          </p:grpSpPr>
          <p:sp>
            <p:nvSpPr>
              <p:cNvPr id="2273" name="Google Shape;2273;p11"/>
              <p:cNvSpPr/>
              <p:nvPr/>
            </p:nvSpPr>
            <p:spPr>
              <a:xfrm>
                <a:off x="318975" y="5094014"/>
                <a:ext cx="295275" cy="219950"/>
              </a:xfrm>
              <a:custGeom>
                <a:avLst/>
                <a:gdLst/>
                <a:ahLst/>
                <a:cxnLst/>
                <a:rect l="l" t="t" r="r" b="b"/>
                <a:pathLst>
                  <a:path w="11811" h="8798" fill="none" extrusionOk="0">
                    <a:moveTo>
                      <a:pt x="11810" y="0"/>
                    </a:moveTo>
                    <a:lnTo>
                      <a:pt x="2938" y="8200"/>
                    </a:lnTo>
                    <a:lnTo>
                      <a:pt x="0" y="879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4" name="Google Shape;2274;p11"/>
              <p:cNvSpPr/>
              <p:nvPr/>
            </p:nvSpPr>
            <p:spPr>
              <a:xfrm>
                <a:off x="371525" y="5133889"/>
                <a:ext cx="189000" cy="127375"/>
              </a:xfrm>
              <a:custGeom>
                <a:avLst/>
                <a:gdLst/>
                <a:ahLst/>
                <a:cxnLst/>
                <a:rect l="l" t="t" r="r" b="b"/>
                <a:pathLst>
                  <a:path w="7560" h="5095" fill="none" extrusionOk="0">
                    <a:moveTo>
                      <a:pt x="773" y="5094"/>
                    </a:moveTo>
                    <a:lnTo>
                      <a:pt x="0" y="3511"/>
                    </a:lnTo>
                    <a:lnTo>
                      <a:pt x="7559" y="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5" name="Google Shape;2275;p11"/>
              <p:cNvSpPr/>
              <p:nvPr/>
            </p:nvSpPr>
            <p:spPr>
              <a:xfrm>
                <a:off x="411275" y="5102314"/>
                <a:ext cx="194525" cy="197600"/>
              </a:xfrm>
              <a:custGeom>
                <a:avLst/>
                <a:gdLst/>
                <a:ahLst/>
                <a:cxnLst/>
                <a:rect l="l" t="t" r="r" b="b"/>
                <a:pathLst>
                  <a:path w="7781" h="7904" fill="none" extrusionOk="0">
                    <a:moveTo>
                      <a:pt x="0" y="7216"/>
                    </a:moveTo>
                    <a:lnTo>
                      <a:pt x="311" y="7903"/>
                    </a:lnTo>
                    <a:lnTo>
                      <a:pt x="7780" y="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6" name="Google Shape;2276;p11"/>
              <p:cNvSpPr/>
              <p:nvPr/>
            </p:nvSpPr>
            <p:spPr>
              <a:xfrm>
                <a:off x="419025" y="5094064"/>
                <a:ext cx="194825" cy="205850"/>
              </a:xfrm>
              <a:custGeom>
                <a:avLst/>
                <a:gdLst/>
                <a:ahLst/>
                <a:cxnLst/>
                <a:rect l="l" t="t" r="r" b="b"/>
                <a:pathLst>
                  <a:path w="7793" h="8234" fill="none" extrusionOk="0">
                    <a:moveTo>
                      <a:pt x="7792" y="0"/>
                    </a:moveTo>
                    <a:lnTo>
                      <a:pt x="1" y="8233"/>
                    </a:lnTo>
                    <a:lnTo>
                      <a:pt x="3190" y="707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77" name="Google Shape;2277;p11"/>
            <p:cNvSpPr/>
            <p:nvPr/>
          </p:nvSpPr>
          <p:spPr>
            <a:xfrm>
              <a:off x="4268950" y="5025589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78" name="Google Shape;2278;p11"/>
            <p:cNvGrpSpPr/>
            <p:nvPr/>
          </p:nvGrpSpPr>
          <p:grpSpPr>
            <a:xfrm rot="5400000">
              <a:off x="4695817" y="4801701"/>
              <a:ext cx="230300" cy="257700"/>
              <a:chOff x="-126275" y="4801964"/>
              <a:chExt cx="230300" cy="257700"/>
            </a:xfrm>
          </p:grpSpPr>
          <p:sp>
            <p:nvSpPr>
              <p:cNvPr id="2279" name="Google Shape;2279;p11"/>
              <p:cNvSpPr/>
              <p:nvPr/>
            </p:nvSpPr>
            <p:spPr>
              <a:xfrm>
                <a:off x="-126275" y="4801964"/>
                <a:ext cx="230300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9212" h="10308" fill="none" extrusionOk="0">
                    <a:moveTo>
                      <a:pt x="0" y="5975"/>
                    </a:moveTo>
                    <a:lnTo>
                      <a:pt x="2374" y="10308"/>
                    </a:lnTo>
                    <a:cubicBezTo>
                      <a:pt x="3317" y="9339"/>
                      <a:pt x="4404" y="8296"/>
                      <a:pt x="5633" y="7238"/>
                    </a:cubicBezTo>
                    <a:cubicBezTo>
                      <a:pt x="6917" y="6132"/>
                      <a:pt x="8126" y="5211"/>
                      <a:pt x="9212" y="4447"/>
                    </a:cubicBezTo>
                    <a:cubicBezTo>
                      <a:pt x="8414" y="2964"/>
                      <a:pt x="7620" y="1483"/>
                      <a:pt x="6825" y="0"/>
                    </a:cubicBezTo>
                    <a:cubicBezTo>
                      <a:pt x="5872" y="597"/>
                      <a:pt x="4743" y="1388"/>
                      <a:pt x="3527" y="2429"/>
                    </a:cubicBezTo>
                    <a:cubicBezTo>
                      <a:pt x="2070" y="3674"/>
                      <a:pt x="894" y="4924"/>
                      <a:pt x="0" y="5975"/>
                    </a:cubicBez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0" name="Google Shape;2280;p11"/>
              <p:cNvSpPr/>
              <p:nvPr/>
            </p:nvSpPr>
            <p:spPr>
              <a:xfrm>
                <a:off x="-93625" y="4943489"/>
                <a:ext cx="421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3098" fill="none" extrusionOk="0">
                    <a:moveTo>
                      <a:pt x="1" y="1"/>
                    </a:moveTo>
                    <a:lnTo>
                      <a:pt x="1684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1" name="Google Shape;2281;p11"/>
              <p:cNvSpPr/>
              <p:nvPr/>
            </p:nvSpPr>
            <p:spPr>
              <a:xfrm>
                <a:off x="-74825" y="4921064"/>
                <a:ext cx="422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098" fill="none" extrusionOk="0">
                    <a:moveTo>
                      <a:pt x="1" y="0"/>
                    </a:moveTo>
                    <a:lnTo>
                      <a:pt x="1687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2" name="Google Shape;2282;p11"/>
              <p:cNvSpPr/>
              <p:nvPr/>
            </p:nvSpPr>
            <p:spPr>
              <a:xfrm>
                <a:off x="20075" y="4844889"/>
                <a:ext cx="421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098" fill="none" extrusionOk="0">
                    <a:moveTo>
                      <a:pt x="0" y="0"/>
                    </a:moveTo>
                    <a:lnTo>
                      <a:pt x="1684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3" name="Google Shape;2283;p11"/>
              <p:cNvSpPr/>
              <p:nvPr/>
            </p:nvSpPr>
            <p:spPr>
              <a:xfrm>
                <a:off x="-5150" y="4861914"/>
                <a:ext cx="4210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101" fill="none" extrusionOk="0">
                    <a:moveTo>
                      <a:pt x="0" y="0"/>
                    </a:moveTo>
                    <a:lnTo>
                      <a:pt x="1684" y="310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4" name="Google Shape;2284;p11"/>
              <p:cNvSpPr/>
              <p:nvPr/>
            </p:nvSpPr>
            <p:spPr>
              <a:xfrm>
                <a:off x="-30300" y="4881114"/>
                <a:ext cx="421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101" fill="none" extrusionOk="0">
                    <a:moveTo>
                      <a:pt x="0" y="0"/>
                    </a:moveTo>
                    <a:lnTo>
                      <a:pt x="1685" y="3101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5" name="Google Shape;2285;p11"/>
              <p:cNvSpPr/>
              <p:nvPr/>
            </p:nvSpPr>
            <p:spPr>
              <a:xfrm>
                <a:off x="-54325" y="4901039"/>
                <a:ext cx="421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098" fill="none" extrusionOk="0">
                    <a:moveTo>
                      <a:pt x="1" y="1"/>
                    </a:moveTo>
                    <a:lnTo>
                      <a:pt x="1686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86" name="Google Shape;2286;p11"/>
            <p:cNvGrpSpPr/>
            <p:nvPr/>
          </p:nvGrpSpPr>
          <p:grpSpPr>
            <a:xfrm rot="10800000" flipH="1">
              <a:off x="5052550" y="4979351"/>
              <a:ext cx="230300" cy="257700"/>
              <a:chOff x="-126275" y="4801964"/>
              <a:chExt cx="230300" cy="257700"/>
            </a:xfrm>
          </p:grpSpPr>
          <p:sp>
            <p:nvSpPr>
              <p:cNvPr id="2287" name="Google Shape;2287;p11"/>
              <p:cNvSpPr/>
              <p:nvPr/>
            </p:nvSpPr>
            <p:spPr>
              <a:xfrm>
                <a:off x="-126275" y="4801964"/>
                <a:ext cx="230300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9212" h="10308" fill="none" extrusionOk="0">
                    <a:moveTo>
                      <a:pt x="0" y="5975"/>
                    </a:moveTo>
                    <a:lnTo>
                      <a:pt x="2374" y="10308"/>
                    </a:lnTo>
                    <a:cubicBezTo>
                      <a:pt x="3317" y="9339"/>
                      <a:pt x="4404" y="8296"/>
                      <a:pt x="5633" y="7238"/>
                    </a:cubicBezTo>
                    <a:cubicBezTo>
                      <a:pt x="6917" y="6132"/>
                      <a:pt x="8126" y="5211"/>
                      <a:pt x="9212" y="4447"/>
                    </a:cubicBezTo>
                    <a:cubicBezTo>
                      <a:pt x="8414" y="2964"/>
                      <a:pt x="7620" y="1483"/>
                      <a:pt x="6825" y="0"/>
                    </a:cubicBezTo>
                    <a:cubicBezTo>
                      <a:pt x="5872" y="597"/>
                      <a:pt x="4743" y="1388"/>
                      <a:pt x="3527" y="2429"/>
                    </a:cubicBezTo>
                    <a:cubicBezTo>
                      <a:pt x="2070" y="3674"/>
                      <a:pt x="894" y="4924"/>
                      <a:pt x="0" y="5975"/>
                    </a:cubicBez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8" name="Google Shape;2288;p11"/>
              <p:cNvSpPr/>
              <p:nvPr/>
            </p:nvSpPr>
            <p:spPr>
              <a:xfrm>
                <a:off x="-93625" y="4943489"/>
                <a:ext cx="421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3098" fill="none" extrusionOk="0">
                    <a:moveTo>
                      <a:pt x="1" y="1"/>
                    </a:moveTo>
                    <a:lnTo>
                      <a:pt x="1684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9" name="Google Shape;2289;p11"/>
              <p:cNvSpPr/>
              <p:nvPr/>
            </p:nvSpPr>
            <p:spPr>
              <a:xfrm>
                <a:off x="-74825" y="4921064"/>
                <a:ext cx="422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098" fill="none" extrusionOk="0">
                    <a:moveTo>
                      <a:pt x="1" y="0"/>
                    </a:moveTo>
                    <a:lnTo>
                      <a:pt x="1687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0" name="Google Shape;2290;p11"/>
              <p:cNvSpPr/>
              <p:nvPr/>
            </p:nvSpPr>
            <p:spPr>
              <a:xfrm>
                <a:off x="20075" y="4844889"/>
                <a:ext cx="421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098" fill="none" extrusionOk="0">
                    <a:moveTo>
                      <a:pt x="0" y="0"/>
                    </a:moveTo>
                    <a:lnTo>
                      <a:pt x="1684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1" name="Google Shape;2291;p11"/>
              <p:cNvSpPr/>
              <p:nvPr/>
            </p:nvSpPr>
            <p:spPr>
              <a:xfrm>
                <a:off x="-5150" y="4861914"/>
                <a:ext cx="4210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101" fill="none" extrusionOk="0">
                    <a:moveTo>
                      <a:pt x="0" y="0"/>
                    </a:moveTo>
                    <a:lnTo>
                      <a:pt x="1684" y="310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2" name="Google Shape;2292;p11"/>
              <p:cNvSpPr/>
              <p:nvPr/>
            </p:nvSpPr>
            <p:spPr>
              <a:xfrm>
                <a:off x="-30300" y="4881114"/>
                <a:ext cx="421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101" fill="none" extrusionOk="0">
                    <a:moveTo>
                      <a:pt x="0" y="0"/>
                    </a:moveTo>
                    <a:lnTo>
                      <a:pt x="1685" y="3101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3" name="Google Shape;2293;p11"/>
              <p:cNvSpPr/>
              <p:nvPr/>
            </p:nvSpPr>
            <p:spPr>
              <a:xfrm>
                <a:off x="-54325" y="4901039"/>
                <a:ext cx="421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098" fill="none" extrusionOk="0">
                    <a:moveTo>
                      <a:pt x="1" y="1"/>
                    </a:moveTo>
                    <a:lnTo>
                      <a:pt x="1686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94" name="Google Shape;2294;p11"/>
            <p:cNvGrpSpPr/>
            <p:nvPr/>
          </p:nvGrpSpPr>
          <p:grpSpPr>
            <a:xfrm rot="5400000" flipH="1">
              <a:off x="5819742" y="4979351"/>
              <a:ext cx="230300" cy="257700"/>
              <a:chOff x="-126275" y="4801964"/>
              <a:chExt cx="230300" cy="257700"/>
            </a:xfrm>
          </p:grpSpPr>
          <p:sp>
            <p:nvSpPr>
              <p:cNvPr id="2295" name="Google Shape;2295;p11"/>
              <p:cNvSpPr/>
              <p:nvPr/>
            </p:nvSpPr>
            <p:spPr>
              <a:xfrm>
                <a:off x="-126275" y="4801964"/>
                <a:ext cx="230300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9212" h="10308" fill="none" extrusionOk="0">
                    <a:moveTo>
                      <a:pt x="0" y="5975"/>
                    </a:moveTo>
                    <a:lnTo>
                      <a:pt x="2374" y="10308"/>
                    </a:lnTo>
                    <a:cubicBezTo>
                      <a:pt x="3317" y="9339"/>
                      <a:pt x="4404" y="8296"/>
                      <a:pt x="5633" y="7238"/>
                    </a:cubicBezTo>
                    <a:cubicBezTo>
                      <a:pt x="6917" y="6132"/>
                      <a:pt x="8126" y="5211"/>
                      <a:pt x="9212" y="4447"/>
                    </a:cubicBezTo>
                    <a:cubicBezTo>
                      <a:pt x="8414" y="2964"/>
                      <a:pt x="7620" y="1483"/>
                      <a:pt x="6825" y="0"/>
                    </a:cubicBezTo>
                    <a:cubicBezTo>
                      <a:pt x="5872" y="597"/>
                      <a:pt x="4743" y="1388"/>
                      <a:pt x="3527" y="2429"/>
                    </a:cubicBezTo>
                    <a:cubicBezTo>
                      <a:pt x="2070" y="3674"/>
                      <a:pt x="894" y="4924"/>
                      <a:pt x="0" y="5975"/>
                    </a:cubicBez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6" name="Google Shape;2296;p11"/>
              <p:cNvSpPr/>
              <p:nvPr/>
            </p:nvSpPr>
            <p:spPr>
              <a:xfrm>
                <a:off x="-93625" y="4943489"/>
                <a:ext cx="421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3098" fill="none" extrusionOk="0">
                    <a:moveTo>
                      <a:pt x="1" y="1"/>
                    </a:moveTo>
                    <a:lnTo>
                      <a:pt x="1684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7" name="Google Shape;2297;p11"/>
              <p:cNvSpPr/>
              <p:nvPr/>
            </p:nvSpPr>
            <p:spPr>
              <a:xfrm>
                <a:off x="-74825" y="4921064"/>
                <a:ext cx="422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098" fill="none" extrusionOk="0">
                    <a:moveTo>
                      <a:pt x="1" y="0"/>
                    </a:moveTo>
                    <a:lnTo>
                      <a:pt x="1687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8" name="Google Shape;2298;p11"/>
              <p:cNvSpPr/>
              <p:nvPr/>
            </p:nvSpPr>
            <p:spPr>
              <a:xfrm>
                <a:off x="20075" y="4844889"/>
                <a:ext cx="421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098" fill="none" extrusionOk="0">
                    <a:moveTo>
                      <a:pt x="0" y="0"/>
                    </a:moveTo>
                    <a:lnTo>
                      <a:pt x="1684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9" name="Google Shape;2299;p11"/>
              <p:cNvSpPr/>
              <p:nvPr/>
            </p:nvSpPr>
            <p:spPr>
              <a:xfrm>
                <a:off x="-5150" y="4861914"/>
                <a:ext cx="4210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101" fill="none" extrusionOk="0">
                    <a:moveTo>
                      <a:pt x="0" y="0"/>
                    </a:moveTo>
                    <a:lnTo>
                      <a:pt x="1684" y="310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0" name="Google Shape;2300;p11"/>
              <p:cNvSpPr/>
              <p:nvPr/>
            </p:nvSpPr>
            <p:spPr>
              <a:xfrm>
                <a:off x="-30300" y="4881114"/>
                <a:ext cx="421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101" fill="none" extrusionOk="0">
                    <a:moveTo>
                      <a:pt x="0" y="0"/>
                    </a:moveTo>
                    <a:lnTo>
                      <a:pt x="1685" y="3101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1" name="Google Shape;2301;p11"/>
              <p:cNvSpPr/>
              <p:nvPr/>
            </p:nvSpPr>
            <p:spPr>
              <a:xfrm>
                <a:off x="-54325" y="4901039"/>
                <a:ext cx="421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098" fill="none" extrusionOk="0">
                    <a:moveTo>
                      <a:pt x="1" y="1"/>
                    </a:moveTo>
                    <a:lnTo>
                      <a:pt x="1686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02" name="Google Shape;2302;p11"/>
            <p:cNvGrpSpPr/>
            <p:nvPr/>
          </p:nvGrpSpPr>
          <p:grpSpPr>
            <a:xfrm rot="7200044" flipH="1">
              <a:off x="5499396" y="4855828"/>
              <a:ext cx="295269" cy="219945"/>
              <a:chOff x="318975" y="5094014"/>
              <a:chExt cx="295275" cy="219950"/>
            </a:xfrm>
          </p:grpSpPr>
          <p:sp>
            <p:nvSpPr>
              <p:cNvPr id="2303" name="Google Shape;2303;p11"/>
              <p:cNvSpPr/>
              <p:nvPr/>
            </p:nvSpPr>
            <p:spPr>
              <a:xfrm>
                <a:off x="318975" y="5094014"/>
                <a:ext cx="295275" cy="219950"/>
              </a:xfrm>
              <a:custGeom>
                <a:avLst/>
                <a:gdLst/>
                <a:ahLst/>
                <a:cxnLst/>
                <a:rect l="l" t="t" r="r" b="b"/>
                <a:pathLst>
                  <a:path w="11811" h="8798" fill="none" extrusionOk="0">
                    <a:moveTo>
                      <a:pt x="11810" y="0"/>
                    </a:moveTo>
                    <a:lnTo>
                      <a:pt x="2938" y="8200"/>
                    </a:lnTo>
                    <a:lnTo>
                      <a:pt x="0" y="879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4" name="Google Shape;2304;p11"/>
              <p:cNvSpPr/>
              <p:nvPr/>
            </p:nvSpPr>
            <p:spPr>
              <a:xfrm>
                <a:off x="371525" y="5133889"/>
                <a:ext cx="189000" cy="127375"/>
              </a:xfrm>
              <a:custGeom>
                <a:avLst/>
                <a:gdLst/>
                <a:ahLst/>
                <a:cxnLst/>
                <a:rect l="l" t="t" r="r" b="b"/>
                <a:pathLst>
                  <a:path w="7560" h="5095" fill="none" extrusionOk="0">
                    <a:moveTo>
                      <a:pt x="773" y="5094"/>
                    </a:moveTo>
                    <a:lnTo>
                      <a:pt x="0" y="3511"/>
                    </a:lnTo>
                    <a:lnTo>
                      <a:pt x="7559" y="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5" name="Google Shape;2305;p11"/>
              <p:cNvSpPr/>
              <p:nvPr/>
            </p:nvSpPr>
            <p:spPr>
              <a:xfrm>
                <a:off x="411275" y="5102314"/>
                <a:ext cx="194525" cy="197600"/>
              </a:xfrm>
              <a:custGeom>
                <a:avLst/>
                <a:gdLst/>
                <a:ahLst/>
                <a:cxnLst/>
                <a:rect l="l" t="t" r="r" b="b"/>
                <a:pathLst>
                  <a:path w="7781" h="7904" fill="none" extrusionOk="0">
                    <a:moveTo>
                      <a:pt x="0" y="7216"/>
                    </a:moveTo>
                    <a:lnTo>
                      <a:pt x="311" y="7903"/>
                    </a:lnTo>
                    <a:lnTo>
                      <a:pt x="7780" y="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6" name="Google Shape;2306;p11"/>
              <p:cNvSpPr/>
              <p:nvPr/>
            </p:nvSpPr>
            <p:spPr>
              <a:xfrm>
                <a:off x="419025" y="5094064"/>
                <a:ext cx="194825" cy="205850"/>
              </a:xfrm>
              <a:custGeom>
                <a:avLst/>
                <a:gdLst/>
                <a:ahLst/>
                <a:cxnLst/>
                <a:rect l="l" t="t" r="r" b="b"/>
                <a:pathLst>
                  <a:path w="7793" h="8234" fill="none" extrusionOk="0">
                    <a:moveTo>
                      <a:pt x="7792" y="0"/>
                    </a:moveTo>
                    <a:lnTo>
                      <a:pt x="1" y="8233"/>
                    </a:lnTo>
                    <a:lnTo>
                      <a:pt x="3190" y="707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307" name="Google Shape;2307;p11"/>
            <p:cNvSpPr/>
            <p:nvPr/>
          </p:nvSpPr>
          <p:spPr>
            <a:xfrm rot="-7795245">
              <a:off x="5057087" y="4830522"/>
              <a:ext cx="153043" cy="166793"/>
            </a:xfrm>
            <a:custGeom>
              <a:avLst/>
              <a:gdLst/>
              <a:ahLst/>
              <a:cxnLst/>
              <a:rect l="l" t="t" r="r" b="b"/>
              <a:pathLst>
                <a:path w="6122" h="6672" fill="none" extrusionOk="0">
                  <a:moveTo>
                    <a:pt x="6122" y="962"/>
                  </a:moveTo>
                  <a:lnTo>
                    <a:pt x="4550" y="0"/>
                  </a:lnTo>
                  <a:lnTo>
                    <a:pt x="5996" y="3291"/>
                  </a:lnTo>
                  <a:lnTo>
                    <a:pt x="1" y="6671"/>
                  </a:lnTo>
                </a:path>
              </a:pathLst>
            </a:custGeom>
            <a:noFill/>
            <a:ln w="105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08" name="Google Shape;2308;p11"/>
            <p:cNvGrpSpPr/>
            <p:nvPr/>
          </p:nvGrpSpPr>
          <p:grpSpPr>
            <a:xfrm>
              <a:off x="5438550" y="4825264"/>
              <a:ext cx="73475" cy="73575"/>
              <a:chOff x="281850" y="5028189"/>
              <a:chExt cx="73475" cy="73575"/>
            </a:xfrm>
          </p:grpSpPr>
          <p:sp>
            <p:nvSpPr>
              <p:cNvPr id="2309" name="Google Shape;2309;p11"/>
              <p:cNvSpPr/>
              <p:nvPr/>
            </p:nvSpPr>
            <p:spPr>
              <a:xfrm>
                <a:off x="318550" y="5028189"/>
                <a:ext cx="25" cy="735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943" fill="none" extrusionOk="0">
                    <a:moveTo>
                      <a:pt x="1" y="1"/>
                    </a:moveTo>
                    <a:lnTo>
                      <a:pt x="1" y="2942"/>
                    </a:lnTo>
                  </a:path>
                </a:pathLst>
              </a:custGeom>
              <a:noFill/>
              <a:ln w="1050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0" name="Google Shape;2310;p11"/>
              <p:cNvSpPr/>
              <p:nvPr/>
            </p:nvSpPr>
            <p:spPr>
              <a:xfrm>
                <a:off x="281850" y="5064939"/>
                <a:ext cx="734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939" h="1" fill="none" extrusionOk="0">
                    <a:moveTo>
                      <a:pt x="2939" y="1"/>
                    </a:moveTo>
                    <a:lnTo>
                      <a:pt x="0" y="1"/>
                    </a:lnTo>
                  </a:path>
                </a:pathLst>
              </a:custGeom>
              <a:noFill/>
              <a:ln w="1050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311" name="Google Shape;2311;p11"/>
            <p:cNvSpPr/>
            <p:nvPr/>
          </p:nvSpPr>
          <p:spPr>
            <a:xfrm>
              <a:off x="5712525" y="5071801"/>
              <a:ext cx="36750" cy="25"/>
            </a:xfrm>
            <a:custGeom>
              <a:avLst/>
              <a:gdLst/>
              <a:ahLst/>
              <a:cxnLst/>
              <a:rect l="l" t="t" r="r" b="b"/>
              <a:pathLst>
                <a:path w="1470" h="1" fill="none" extrusionOk="0">
                  <a:moveTo>
                    <a:pt x="1469" y="1"/>
                  </a:moveTo>
                  <a:lnTo>
                    <a:pt x="1" y="1"/>
                  </a:lnTo>
                </a:path>
              </a:pathLst>
            </a:custGeom>
            <a:noFill/>
            <a:ln w="105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11"/>
            <p:cNvSpPr/>
            <p:nvPr/>
          </p:nvSpPr>
          <p:spPr>
            <a:xfrm>
              <a:off x="4810725" y="5089226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11"/>
            <p:cNvSpPr/>
            <p:nvPr/>
          </p:nvSpPr>
          <p:spPr>
            <a:xfrm>
              <a:off x="5568875" y="5082739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11"/>
            <p:cNvSpPr/>
            <p:nvPr/>
          </p:nvSpPr>
          <p:spPr>
            <a:xfrm>
              <a:off x="5264075" y="5006539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15" name="Google Shape;2315;p11"/>
            <p:cNvGrpSpPr/>
            <p:nvPr/>
          </p:nvGrpSpPr>
          <p:grpSpPr>
            <a:xfrm rot="-7200044">
              <a:off x="6387423" y="4905087"/>
              <a:ext cx="295269" cy="219945"/>
              <a:chOff x="318975" y="5094014"/>
              <a:chExt cx="295275" cy="219950"/>
            </a:xfrm>
          </p:grpSpPr>
          <p:sp>
            <p:nvSpPr>
              <p:cNvPr id="2316" name="Google Shape;2316;p11"/>
              <p:cNvSpPr/>
              <p:nvPr/>
            </p:nvSpPr>
            <p:spPr>
              <a:xfrm>
                <a:off x="318975" y="5094014"/>
                <a:ext cx="295275" cy="219950"/>
              </a:xfrm>
              <a:custGeom>
                <a:avLst/>
                <a:gdLst/>
                <a:ahLst/>
                <a:cxnLst/>
                <a:rect l="l" t="t" r="r" b="b"/>
                <a:pathLst>
                  <a:path w="11811" h="8798" fill="none" extrusionOk="0">
                    <a:moveTo>
                      <a:pt x="11810" y="0"/>
                    </a:moveTo>
                    <a:lnTo>
                      <a:pt x="2938" y="8200"/>
                    </a:lnTo>
                    <a:lnTo>
                      <a:pt x="0" y="879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7" name="Google Shape;2317;p11"/>
              <p:cNvSpPr/>
              <p:nvPr/>
            </p:nvSpPr>
            <p:spPr>
              <a:xfrm>
                <a:off x="371525" y="5133889"/>
                <a:ext cx="189000" cy="127375"/>
              </a:xfrm>
              <a:custGeom>
                <a:avLst/>
                <a:gdLst/>
                <a:ahLst/>
                <a:cxnLst/>
                <a:rect l="l" t="t" r="r" b="b"/>
                <a:pathLst>
                  <a:path w="7560" h="5095" fill="none" extrusionOk="0">
                    <a:moveTo>
                      <a:pt x="773" y="5094"/>
                    </a:moveTo>
                    <a:lnTo>
                      <a:pt x="0" y="3511"/>
                    </a:lnTo>
                    <a:lnTo>
                      <a:pt x="7559" y="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8" name="Google Shape;2318;p11"/>
              <p:cNvSpPr/>
              <p:nvPr/>
            </p:nvSpPr>
            <p:spPr>
              <a:xfrm>
                <a:off x="411275" y="5102314"/>
                <a:ext cx="194525" cy="197600"/>
              </a:xfrm>
              <a:custGeom>
                <a:avLst/>
                <a:gdLst/>
                <a:ahLst/>
                <a:cxnLst/>
                <a:rect l="l" t="t" r="r" b="b"/>
                <a:pathLst>
                  <a:path w="7781" h="7904" fill="none" extrusionOk="0">
                    <a:moveTo>
                      <a:pt x="0" y="7216"/>
                    </a:moveTo>
                    <a:lnTo>
                      <a:pt x="311" y="7903"/>
                    </a:lnTo>
                    <a:lnTo>
                      <a:pt x="7780" y="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9" name="Google Shape;2319;p11"/>
              <p:cNvSpPr/>
              <p:nvPr/>
            </p:nvSpPr>
            <p:spPr>
              <a:xfrm>
                <a:off x="419025" y="5094064"/>
                <a:ext cx="194825" cy="205850"/>
              </a:xfrm>
              <a:custGeom>
                <a:avLst/>
                <a:gdLst/>
                <a:ahLst/>
                <a:cxnLst/>
                <a:rect l="l" t="t" r="r" b="b"/>
                <a:pathLst>
                  <a:path w="7793" h="8234" fill="none" extrusionOk="0">
                    <a:moveTo>
                      <a:pt x="7792" y="0"/>
                    </a:moveTo>
                    <a:lnTo>
                      <a:pt x="1" y="8233"/>
                    </a:lnTo>
                    <a:lnTo>
                      <a:pt x="3190" y="707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20" name="Google Shape;2320;p11"/>
            <p:cNvGrpSpPr/>
            <p:nvPr/>
          </p:nvGrpSpPr>
          <p:grpSpPr>
            <a:xfrm>
              <a:off x="6361250" y="5042214"/>
              <a:ext cx="73475" cy="73575"/>
              <a:chOff x="281850" y="5028189"/>
              <a:chExt cx="73475" cy="73575"/>
            </a:xfrm>
          </p:grpSpPr>
          <p:sp>
            <p:nvSpPr>
              <p:cNvPr id="2321" name="Google Shape;2321;p11"/>
              <p:cNvSpPr/>
              <p:nvPr/>
            </p:nvSpPr>
            <p:spPr>
              <a:xfrm>
                <a:off x="318550" y="5028189"/>
                <a:ext cx="25" cy="735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943" fill="none" extrusionOk="0">
                    <a:moveTo>
                      <a:pt x="1" y="1"/>
                    </a:moveTo>
                    <a:lnTo>
                      <a:pt x="1" y="2942"/>
                    </a:lnTo>
                  </a:path>
                </a:pathLst>
              </a:custGeom>
              <a:noFill/>
              <a:ln w="1050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2" name="Google Shape;2322;p11"/>
              <p:cNvSpPr/>
              <p:nvPr/>
            </p:nvSpPr>
            <p:spPr>
              <a:xfrm>
                <a:off x="281850" y="5064939"/>
                <a:ext cx="734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939" h="1" fill="none" extrusionOk="0">
                    <a:moveTo>
                      <a:pt x="2939" y="1"/>
                    </a:moveTo>
                    <a:lnTo>
                      <a:pt x="0" y="1"/>
                    </a:lnTo>
                  </a:path>
                </a:pathLst>
              </a:custGeom>
              <a:noFill/>
              <a:ln w="1050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323" name="Google Shape;2323;p11"/>
            <p:cNvSpPr/>
            <p:nvPr/>
          </p:nvSpPr>
          <p:spPr>
            <a:xfrm rot="-9900040">
              <a:off x="6128253" y="4836620"/>
              <a:ext cx="153045" cy="166795"/>
            </a:xfrm>
            <a:custGeom>
              <a:avLst/>
              <a:gdLst/>
              <a:ahLst/>
              <a:cxnLst/>
              <a:rect l="l" t="t" r="r" b="b"/>
              <a:pathLst>
                <a:path w="6122" h="6672" fill="none" extrusionOk="0">
                  <a:moveTo>
                    <a:pt x="6122" y="962"/>
                  </a:moveTo>
                  <a:lnTo>
                    <a:pt x="4550" y="0"/>
                  </a:lnTo>
                  <a:lnTo>
                    <a:pt x="5996" y="3291"/>
                  </a:lnTo>
                  <a:lnTo>
                    <a:pt x="1" y="6671"/>
                  </a:lnTo>
                </a:path>
              </a:pathLst>
            </a:custGeom>
            <a:noFill/>
            <a:ln w="105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11"/>
            <p:cNvSpPr/>
            <p:nvPr/>
          </p:nvSpPr>
          <p:spPr>
            <a:xfrm>
              <a:off x="6222325" y="5050351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25" name="Google Shape;2325;p11"/>
            <p:cNvGrpSpPr/>
            <p:nvPr/>
          </p:nvGrpSpPr>
          <p:grpSpPr>
            <a:xfrm rot="5400000">
              <a:off x="6743692" y="4801701"/>
              <a:ext cx="230300" cy="257700"/>
              <a:chOff x="-126275" y="4801964"/>
              <a:chExt cx="230300" cy="257700"/>
            </a:xfrm>
          </p:grpSpPr>
          <p:sp>
            <p:nvSpPr>
              <p:cNvPr id="2326" name="Google Shape;2326;p11"/>
              <p:cNvSpPr/>
              <p:nvPr/>
            </p:nvSpPr>
            <p:spPr>
              <a:xfrm>
                <a:off x="-126275" y="4801964"/>
                <a:ext cx="230300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9212" h="10308" fill="none" extrusionOk="0">
                    <a:moveTo>
                      <a:pt x="0" y="5975"/>
                    </a:moveTo>
                    <a:lnTo>
                      <a:pt x="2374" y="10308"/>
                    </a:lnTo>
                    <a:cubicBezTo>
                      <a:pt x="3317" y="9339"/>
                      <a:pt x="4404" y="8296"/>
                      <a:pt x="5633" y="7238"/>
                    </a:cubicBezTo>
                    <a:cubicBezTo>
                      <a:pt x="6917" y="6132"/>
                      <a:pt x="8126" y="5211"/>
                      <a:pt x="9212" y="4447"/>
                    </a:cubicBezTo>
                    <a:cubicBezTo>
                      <a:pt x="8414" y="2964"/>
                      <a:pt x="7620" y="1483"/>
                      <a:pt x="6825" y="0"/>
                    </a:cubicBezTo>
                    <a:cubicBezTo>
                      <a:pt x="5872" y="597"/>
                      <a:pt x="4743" y="1388"/>
                      <a:pt x="3527" y="2429"/>
                    </a:cubicBezTo>
                    <a:cubicBezTo>
                      <a:pt x="2070" y="3674"/>
                      <a:pt x="894" y="4924"/>
                      <a:pt x="0" y="5975"/>
                    </a:cubicBez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7" name="Google Shape;2327;p11"/>
              <p:cNvSpPr/>
              <p:nvPr/>
            </p:nvSpPr>
            <p:spPr>
              <a:xfrm>
                <a:off x="-93625" y="4943489"/>
                <a:ext cx="421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3098" fill="none" extrusionOk="0">
                    <a:moveTo>
                      <a:pt x="1" y="1"/>
                    </a:moveTo>
                    <a:lnTo>
                      <a:pt x="1684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8" name="Google Shape;2328;p11"/>
              <p:cNvSpPr/>
              <p:nvPr/>
            </p:nvSpPr>
            <p:spPr>
              <a:xfrm>
                <a:off x="-74825" y="4921064"/>
                <a:ext cx="422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098" fill="none" extrusionOk="0">
                    <a:moveTo>
                      <a:pt x="1" y="0"/>
                    </a:moveTo>
                    <a:lnTo>
                      <a:pt x="1687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9" name="Google Shape;2329;p11"/>
              <p:cNvSpPr/>
              <p:nvPr/>
            </p:nvSpPr>
            <p:spPr>
              <a:xfrm>
                <a:off x="20075" y="4844889"/>
                <a:ext cx="421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098" fill="none" extrusionOk="0">
                    <a:moveTo>
                      <a:pt x="0" y="0"/>
                    </a:moveTo>
                    <a:lnTo>
                      <a:pt x="1684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0" name="Google Shape;2330;p11"/>
              <p:cNvSpPr/>
              <p:nvPr/>
            </p:nvSpPr>
            <p:spPr>
              <a:xfrm>
                <a:off x="-5150" y="4861914"/>
                <a:ext cx="4210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101" fill="none" extrusionOk="0">
                    <a:moveTo>
                      <a:pt x="0" y="0"/>
                    </a:moveTo>
                    <a:lnTo>
                      <a:pt x="1684" y="310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1" name="Google Shape;2331;p11"/>
              <p:cNvSpPr/>
              <p:nvPr/>
            </p:nvSpPr>
            <p:spPr>
              <a:xfrm>
                <a:off x="-30300" y="4881114"/>
                <a:ext cx="421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101" fill="none" extrusionOk="0">
                    <a:moveTo>
                      <a:pt x="0" y="0"/>
                    </a:moveTo>
                    <a:lnTo>
                      <a:pt x="1685" y="3101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2" name="Google Shape;2332;p11"/>
              <p:cNvSpPr/>
              <p:nvPr/>
            </p:nvSpPr>
            <p:spPr>
              <a:xfrm>
                <a:off x="-54325" y="4901039"/>
                <a:ext cx="421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098" fill="none" extrusionOk="0">
                    <a:moveTo>
                      <a:pt x="1" y="1"/>
                    </a:moveTo>
                    <a:lnTo>
                      <a:pt x="1686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33" name="Google Shape;2333;p11"/>
            <p:cNvGrpSpPr/>
            <p:nvPr/>
          </p:nvGrpSpPr>
          <p:grpSpPr>
            <a:xfrm rot="10800000" flipH="1">
              <a:off x="7100425" y="4979351"/>
              <a:ext cx="230300" cy="257700"/>
              <a:chOff x="-126275" y="4801964"/>
              <a:chExt cx="230300" cy="257700"/>
            </a:xfrm>
          </p:grpSpPr>
          <p:sp>
            <p:nvSpPr>
              <p:cNvPr id="2334" name="Google Shape;2334;p11"/>
              <p:cNvSpPr/>
              <p:nvPr/>
            </p:nvSpPr>
            <p:spPr>
              <a:xfrm>
                <a:off x="-126275" y="4801964"/>
                <a:ext cx="230300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9212" h="10308" fill="none" extrusionOk="0">
                    <a:moveTo>
                      <a:pt x="0" y="5975"/>
                    </a:moveTo>
                    <a:lnTo>
                      <a:pt x="2374" y="10308"/>
                    </a:lnTo>
                    <a:cubicBezTo>
                      <a:pt x="3317" y="9339"/>
                      <a:pt x="4404" y="8296"/>
                      <a:pt x="5633" y="7238"/>
                    </a:cubicBezTo>
                    <a:cubicBezTo>
                      <a:pt x="6917" y="6132"/>
                      <a:pt x="8126" y="5211"/>
                      <a:pt x="9212" y="4447"/>
                    </a:cubicBezTo>
                    <a:cubicBezTo>
                      <a:pt x="8414" y="2964"/>
                      <a:pt x="7620" y="1483"/>
                      <a:pt x="6825" y="0"/>
                    </a:cubicBezTo>
                    <a:cubicBezTo>
                      <a:pt x="5872" y="597"/>
                      <a:pt x="4743" y="1388"/>
                      <a:pt x="3527" y="2429"/>
                    </a:cubicBezTo>
                    <a:cubicBezTo>
                      <a:pt x="2070" y="3674"/>
                      <a:pt x="894" y="4924"/>
                      <a:pt x="0" y="5975"/>
                    </a:cubicBez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5" name="Google Shape;2335;p11"/>
              <p:cNvSpPr/>
              <p:nvPr/>
            </p:nvSpPr>
            <p:spPr>
              <a:xfrm>
                <a:off x="-93625" y="4943489"/>
                <a:ext cx="421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3098" fill="none" extrusionOk="0">
                    <a:moveTo>
                      <a:pt x="1" y="1"/>
                    </a:moveTo>
                    <a:lnTo>
                      <a:pt x="1684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6" name="Google Shape;2336;p11"/>
              <p:cNvSpPr/>
              <p:nvPr/>
            </p:nvSpPr>
            <p:spPr>
              <a:xfrm>
                <a:off x="-74825" y="4921064"/>
                <a:ext cx="422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098" fill="none" extrusionOk="0">
                    <a:moveTo>
                      <a:pt x="1" y="0"/>
                    </a:moveTo>
                    <a:lnTo>
                      <a:pt x="1687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7" name="Google Shape;2337;p11"/>
              <p:cNvSpPr/>
              <p:nvPr/>
            </p:nvSpPr>
            <p:spPr>
              <a:xfrm>
                <a:off x="20075" y="4844889"/>
                <a:ext cx="421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098" fill="none" extrusionOk="0">
                    <a:moveTo>
                      <a:pt x="0" y="0"/>
                    </a:moveTo>
                    <a:lnTo>
                      <a:pt x="1684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8" name="Google Shape;2338;p11"/>
              <p:cNvSpPr/>
              <p:nvPr/>
            </p:nvSpPr>
            <p:spPr>
              <a:xfrm>
                <a:off x="-5150" y="4861914"/>
                <a:ext cx="4210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101" fill="none" extrusionOk="0">
                    <a:moveTo>
                      <a:pt x="0" y="0"/>
                    </a:moveTo>
                    <a:lnTo>
                      <a:pt x="1684" y="310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9" name="Google Shape;2339;p11"/>
              <p:cNvSpPr/>
              <p:nvPr/>
            </p:nvSpPr>
            <p:spPr>
              <a:xfrm>
                <a:off x="-30300" y="4881114"/>
                <a:ext cx="421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101" fill="none" extrusionOk="0">
                    <a:moveTo>
                      <a:pt x="0" y="0"/>
                    </a:moveTo>
                    <a:lnTo>
                      <a:pt x="1685" y="3101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0" name="Google Shape;2340;p11"/>
              <p:cNvSpPr/>
              <p:nvPr/>
            </p:nvSpPr>
            <p:spPr>
              <a:xfrm>
                <a:off x="-54325" y="4901039"/>
                <a:ext cx="421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098" fill="none" extrusionOk="0">
                    <a:moveTo>
                      <a:pt x="1" y="1"/>
                    </a:moveTo>
                    <a:lnTo>
                      <a:pt x="1686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41" name="Google Shape;2341;p11"/>
            <p:cNvGrpSpPr/>
            <p:nvPr/>
          </p:nvGrpSpPr>
          <p:grpSpPr>
            <a:xfrm rot="5400000" flipH="1">
              <a:off x="7867617" y="4979351"/>
              <a:ext cx="230300" cy="257700"/>
              <a:chOff x="-126275" y="4801964"/>
              <a:chExt cx="230300" cy="257700"/>
            </a:xfrm>
          </p:grpSpPr>
          <p:sp>
            <p:nvSpPr>
              <p:cNvPr id="2342" name="Google Shape;2342;p11"/>
              <p:cNvSpPr/>
              <p:nvPr/>
            </p:nvSpPr>
            <p:spPr>
              <a:xfrm>
                <a:off x="-126275" y="4801964"/>
                <a:ext cx="230300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9212" h="10308" fill="none" extrusionOk="0">
                    <a:moveTo>
                      <a:pt x="0" y="5975"/>
                    </a:moveTo>
                    <a:lnTo>
                      <a:pt x="2374" y="10308"/>
                    </a:lnTo>
                    <a:cubicBezTo>
                      <a:pt x="3317" y="9339"/>
                      <a:pt x="4404" y="8296"/>
                      <a:pt x="5633" y="7238"/>
                    </a:cubicBezTo>
                    <a:cubicBezTo>
                      <a:pt x="6917" y="6132"/>
                      <a:pt x="8126" y="5211"/>
                      <a:pt x="9212" y="4447"/>
                    </a:cubicBezTo>
                    <a:cubicBezTo>
                      <a:pt x="8414" y="2964"/>
                      <a:pt x="7620" y="1483"/>
                      <a:pt x="6825" y="0"/>
                    </a:cubicBezTo>
                    <a:cubicBezTo>
                      <a:pt x="5872" y="597"/>
                      <a:pt x="4743" y="1388"/>
                      <a:pt x="3527" y="2429"/>
                    </a:cubicBezTo>
                    <a:cubicBezTo>
                      <a:pt x="2070" y="3674"/>
                      <a:pt x="894" y="4924"/>
                      <a:pt x="0" y="5975"/>
                    </a:cubicBez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3" name="Google Shape;2343;p11"/>
              <p:cNvSpPr/>
              <p:nvPr/>
            </p:nvSpPr>
            <p:spPr>
              <a:xfrm>
                <a:off x="-93625" y="4943489"/>
                <a:ext cx="421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3098" fill="none" extrusionOk="0">
                    <a:moveTo>
                      <a:pt x="1" y="1"/>
                    </a:moveTo>
                    <a:lnTo>
                      <a:pt x="1684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4" name="Google Shape;2344;p11"/>
              <p:cNvSpPr/>
              <p:nvPr/>
            </p:nvSpPr>
            <p:spPr>
              <a:xfrm>
                <a:off x="-74825" y="4921064"/>
                <a:ext cx="422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098" fill="none" extrusionOk="0">
                    <a:moveTo>
                      <a:pt x="1" y="0"/>
                    </a:moveTo>
                    <a:lnTo>
                      <a:pt x="1687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5" name="Google Shape;2345;p11"/>
              <p:cNvSpPr/>
              <p:nvPr/>
            </p:nvSpPr>
            <p:spPr>
              <a:xfrm>
                <a:off x="20075" y="4844889"/>
                <a:ext cx="421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098" fill="none" extrusionOk="0">
                    <a:moveTo>
                      <a:pt x="0" y="0"/>
                    </a:moveTo>
                    <a:lnTo>
                      <a:pt x="1684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6" name="Google Shape;2346;p11"/>
              <p:cNvSpPr/>
              <p:nvPr/>
            </p:nvSpPr>
            <p:spPr>
              <a:xfrm>
                <a:off x="-5150" y="4861914"/>
                <a:ext cx="4210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101" fill="none" extrusionOk="0">
                    <a:moveTo>
                      <a:pt x="0" y="0"/>
                    </a:moveTo>
                    <a:lnTo>
                      <a:pt x="1684" y="310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7" name="Google Shape;2347;p11"/>
              <p:cNvSpPr/>
              <p:nvPr/>
            </p:nvSpPr>
            <p:spPr>
              <a:xfrm>
                <a:off x="-30300" y="4881114"/>
                <a:ext cx="421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101" fill="none" extrusionOk="0">
                    <a:moveTo>
                      <a:pt x="0" y="0"/>
                    </a:moveTo>
                    <a:lnTo>
                      <a:pt x="1685" y="3101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8" name="Google Shape;2348;p11"/>
              <p:cNvSpPr/>
              <p:nvPr/>
            </p:nvSpPr>
            <p:spPr>
              <a:xfrm>
                <a:off x="-54325" y="4901039"/>
                <a:ext cx="421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098" fill="none" extrusionOk="0">
                    <a:moveTo>
                      <a:pt x="1" y="1"/>
                    </a:moveTo>
                    <a:lnTo>
                      <a:pt x="1686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49" name="Google Shape;2349;p11"/>
            <p:cNvGrpSpPr/>
            <p:nvPr/>
          </p:nvGrpSpPr>
          <p:grpSpPr>
            <a:xfrm rot="7200044" flipH="1">
              <a:off x="7547271" y="4855828"/>
              <a:ext cx="295269" cy="219945"/>
              <a:chOff x="318975" y="5094014"/>
              <a:chExt cx="295275" cy="219950"/>
            </a:xfrm>
          </p:grpSpPr>
          <p:sp>
            <p:nvSpPr>
              <p:cNvPr id="2350" name="Google Shape;2350;p11"/>
              <p:cNvSpPr/>
              <p:nvPr/>
            </p:nvSpPr>
            <p:spPr>
              <a:xfrm>
                <a:off x="318975" y="5094014"/>
                <a:ext cx="295275" cy="219950"/>
              </a:xfrm>
              <a:custGeom>
                <a:avLst/>
                <a:gdLst/>
                <a:ahLst/>
                <a:cxnLst/>
                <a:rect l="l" t="t" r="r" b="b"/>
                <a:pathLst>
                  <a:path w="11811" h="8798" fill="none" extrusionOk="0">
                    <a:moveTo>
                      <a:pt x="11810" y="0"/>
                    </a:moveTo>
                    <a:lnTo>
                      <a:pt x="2938" y="8200"/>
                    </a:lnTo>
                    <a:lnTo>
                      <a:pt x="0" y="879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1" name="Google Shape;2351;p11"/>
              <p:cNvSpPr/>
              <p:nvPr/>
            </p:nvSpPr>
            <p:spPr>
              <a:xfrm>
                <a:off x="371525" y="5133889"/>
                <a:ext cx="189000" cy="127375"/>
              </a:xfrm>
              <a:custGeom>
                <a:avLst/>
                <a:gdLst/>
                <a:ahLst/>
                <a:cxnLst/>
                <a:rect l="l" t="t" r="r" b="b"/>
                <a:pathLst>
                  <a:path w="7560" h="5095" fill="none" extrusionOk="0">
                    <a:moveTo>
                      <a:pt x="773" y="5094"/>
                    </a:moveTo>
                    <a:lnTo>
                      <a:pt x="0" y="3511"/>
                    </a:lnTo>
                    <a:lnTo>
                      <a:pt x="7559" y="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2" name="Google Shape;2352;p11"/>
              <p:cNvSpPr/>
              <p:nvPr/>
            </p:nvSpPr>
            <p:spPr>
              <a:xfrm>
                <a:off x="411275" y="5102314"/>
                <a:ext cx="194525" cy="197600"/>
              </a:xfrm>
              <a:custGeom>
                <a:avLst/>
                <a:gdLst/>
                <a:ahLst/>
                <a:cxnLst/>
                <a:rect l="l" t="t" r="r" b="b"/>
                <a:pathLst>
                  <a:path w="7781" h="7904" fill="none" extrusionOk="0">
                    <a:moveTo>
                      <a:pt x="0" y="7216"/>
                    </a:moveTo>
                    <a:lnTo>
                      <a:pt x="311" y="7903"/>
                    </a:lnTo>
                    <a:lnTo>
                      <a:pt x="7780" y="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3" name="Google Shape;2353;p11"/>
              <p:cNvSpPr/>
              <p:nvPr/>
            </p:nvSpPr>
            <p:spPr>
              <a:xfrm>
                <a:off x="419025" y="5094064"/>
                <a:ext cx="194825" cy="205850"/>
              </a:xfrm>
              <a:custGeom>
                <a:avLst/>
                <a:gdLst/>
                <a:ahLst/>
                <a:cxnLst/>
                <a:rect l="l" t="t" r="r" b="b"/>
                <a:pathLst>
                  <a:path w="7793" h="8234" fill="none" extrusionOk="0">
                    <a:moveTo>
                      <a:pt x="7792" y="0"/>
                    </a:moveTo>
                    <a:lnTo>
                      <a:pt x="1" y="8233"/>
                    </a:lnTo>
                    <a:lnTo>
                      <a:pt x="3190" y="707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354" name="Google Shape;2354;p11"/>
            <p:cNvSpPr/>
            <p:nvPr/>
          </p:nvSpPr>
          <p:spPr>
            <a:xfrm rot="-7795245">
              <a:off x="7104962" y="4830522"/>
              <a:ext cx="153043" cy="166793"/>
            </a:xfrm>
            <a:custGeom>
              <a:avLst/>
              <a:gdLst/>
              <a:ahLst/>
              <a:cxnLst/>
              <a:rect l="l" t="t" r="r" b="b"/>
              <a:pathLst>
                <a:path w="6122" h="6672" fill="none" extrusionOk="0">
                  <a:moveTo>
                    <a:pt x="6122" y="962"/>
                  </a:moveTo>
                  <a:lnTo>
                    <a:pt x="4550" y="0"/>
                  </a:lnTo>
                  <a:lnTo>
                    <a:pt x="5996" y="3291"/>
                  </a:lnTo>
                  <a:lnTo>
                    <a:pt x="1" y="6671"/>
                  </a:lnTo>
                </a:path>
              </a:pathLst>
            </a:custGeom>
            <a:noFill/>
            <a:ln w="105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55" name="Google Shape;2355;p11"/>
            <p:cNvGrpSpPr/>
            <p:nvPr/>
          </p:nvGrpSpPr>
          <p:grpSpPr>
            <a:xfrm>
              <a:off x="7486425" y="4825264"/>
              <a:ext cx="73475" cy="73575"/>
              <a:chOff x="281850" y="5028189"/>
              <a:chExt cx="73475" cy="73575"/>
            </a:xfrm>
          </p:grpSpPr>
          <p:sp>
            <p:nvSpPr>
              <p:cNvPr id="2356" name="Google Shape;2356;p11"/>
              <p:cNvSpPr/>
              <p:nvPr/>
            </p:nvSpPr>
            <p:spPr>
              <a:xfrm>
                <a:off x="318550" y="5028189"/>
                <a:ext cx="25" cy="735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943" fill="none" extrusionOk="0">
                    <a:moveTo>
                      <a:pt x="1" y="1"/>
                    </a:moveTo>
                    <a:lnTo>
                      <a:pt x="1" y="2942"/>
                    </a:lnTo>
                  </a:path>
                </a:pathLst>
              </a:custGeom>
              <a:noFill/>
              <a:ln w="1050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7" name="Google Shape;2357;p11"/>
              <p:cNvSpPr/>
              <p:nvPr/>
            </p:nvSpPr>
            <p:spPr>
              <a:xfrm>
                <a:off x="281850" y="5064939"/>
                <a:ext cx="734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939" h="1" fill="none" extrusionOk="0">
                    <a:moveTo>
                      <a:pt x="2939" y="1"/>
                    </a:moveTo>
                    <a:lnTo>
                      <a:pt x="0" y="1"/>
                    </a:lnTo>
                  </a:path>
                </a:pathLst>
              </a:custGeom>
              <a:noFill/>
              <a:ln w="1050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358" name="Google Shape;2358;p11"/>
            <p:cNvSpPr/>
            <p:nvPr/>
          </p:nvSpPr>
          <p:spPr>
            <a:xfrm>
              <a:off x="7760400" y="5071801"/>
              <a:ext cx="36750" cy="25"/>
            </a:xfrm>
            <a:custGeom>
              <a:avLst/>
              <a:gdLst/>
              <a:ahLst/>
              <a:cxnLst/>
              <a:rect l="l" t="t" r="r" b="b"/>
              <a:pathLst>
                <a:path w="1470" h="1" fill="none" extrusionOk="0">
                  <a:moveTo>
                    <a:pt x="1469" y="1"/>
                  </a:moveTo>
                  <a:lnTo>
                    <a:pt x="1" y="1"/>
                  </a:lnTo>
                </a:path>
              </a:pathLst>
            </a:custGeom>
            <a:noFill/>
            <a:ln w="105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11"/>
            <p:cNvSpPr/>
            <p:nvPr/>
          </p:nvSpPr>
          <p:spPr>
            <a:xfrm>
              <a:off x="6858600" y="5089226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11"/>
            <p:cNvSpPr/>
            <p:nvPr/>
          </p:nvSpPr>
          <p:spPr>
            <a:xfrm>
              <a:off x="7616750" y="5082739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11"/>
            <p:cNvSpPr/>
            <p:nvPr/>
          </p:nvSpPr>
          <p:spPr>
            <a:xfrm>
              <a:off x="7311950" y="5006539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11"/>
            <p:cNvSpPr/>
            <p:nvPr/>
          </p:nvSpPr>
          <p:spPr>
            <a:xfrm rot="-9960077">
              <a:off x="8148448" y="4836615"/>
              <a:ext cx="153050" cy="166800"/>
            </a:xfrm>
            <a:custGeom>
              <a:avLst/>
              <a:gdLst/>
              <a:ahLst/>
              <a:cxnLst/>
              <a:rect l="l" t="t" r="r" b="b"/>
              <a:pathLst>
                <a:path w="6122" h="6672" fill="none" extrusionOk="0">
                  <a:moveTo>
                    <a:pt x="6122" y="962"/>
                  </a:moveTo>
                  <a:lnTo>
                    <a:pt x="4550" y="0"/>
                  </a:lnTo>
                  <a:lnTo>
                    <a:pt x="5996" y="3291"/>
                  </a:lnTo>
                  <a:lnTo>
                    <a:pt x="1" y="6671"/>
                  </a:lnTo>
                </a:path>
              </a:pathLst>
            </a:custGeom>
            <a:noFill/>
            <a:ln w="105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63" name="Google Shape;2363;p11"/>
            <p:cNvGrpSpPr/>
            <p:nvPr/>
          </p:nvGrpSpPr>
          <p:grpSpPr>
            <a:xfrm rot="7200044" flipH="1">
              <a:off x="8320121" y="4987153"/>
              <a:ext cx="295269" cy="219945"/>
              <a:chOff x="318975" y="5094014"/>
              <a:chExt cx="295275" cy="219950"/>
            </a:xfrm>
          </p:grpSpPr>
          <p:sp>
            <p:nvSpPr>
              <p:cNvPr id="2364" name="Google Shape;2364;p11"/>
              <p:cNvSpPr/>
              <p:nvPr/>
            </p:nvSpPr>
            <p:spPr>
              <a:xfrm>
                <a:off x="318975" y="5094014"/>
                <a:ext cx="295275" cy="219950"/>
              </a:xfrm>
              <a:custGeom>
                <a:avLst/>
                <a:gdLst/>
                <a:ahLst/>
                <a:cxnLst/>
                <a:rect l="l" t="t" r="r" b="b"/>
                <a:pathLst>
                  <a:path w="11811" h="8798" fill="none" extrusionOk="0">
                    <a:moveTo>
                      <a:pt x="11810" y="0"/>
                    </a:moveTo>
                    <a:lnTo>
                      <a:pt x="2938" y="8200"/>
                    </a:lnTo>
                    <a:lnTo>
                      <a:pt x="0" y="879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5" name="Google Shape;2365;p11"/>
              <p:cNvSpPr/>
              <p:nvPr/>
            </p:nvSpPr>
            <p:spPr>
              <a:xfrm>
                <a:off x="371525" y="5133889"/>
                <a:ext cx="189000" cy="127375"/>
              </a:xfrm>
              <a:custGeom>
                <a:avLst/>
                <a:gdLst/>
                <a:ahLst/>
                <a:cxnLst/>
                <a:rect l="l" t="t" r="r" b="b"/>
                <a:pathLst>
                  <a:path w="7560" h="5095" fill="none" extrusionOk="0">
                    <a:moveTo>
                      <a:pt x="773" y="5094"/>
                    </a:moveTo>
                    <a:lnTo>
                      <a:pt x="0" y="3511"/>
                    </a:lnTo>
                    <a:lnTo>
                      <a:pt x="7559" y="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6" name="Google Shape;2366;p11"/>
              <p:cNvSpPr/>
              <p:nvPr/>
            </p:nvSpPr>
            <p:spPr>
              <a:xfrm>
                <a:off x="411275" y="5102314"/>
                <a:ext cx="194525" cy="197600"/>
              </a:xfrm>
              <a:custGeom>
                <a:avLst/>
                <a:gdLst/>
                <a:ahLst/>
                <a:cxnLst/>
                <a:rect l="l" t="t" r="r" b="b"/>
                <a:pathLst>
                  <a:path w="7781" h="7904" fill="none" extrusionOk="0">
                    <a:moveTo>
                      <a:pt x="0" y="7216"/>
                    </a:moveTo>
                    <a:lnTo>
                      <a:pt x="311" y="7903"/>
                    </a:lnTo>
                    <a:lnTo>
                      <a:pt x="7780" y="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7" name="Google Shape;2367;p11"/>
              <p:cNvSpPr/>
              <p:nvPr/>
            </p:nvSpPr>
            <p:spPr>
              <a:xfrm>
                <a:off x="419025" y="5094064"/>
                <a:ext cx="194825" cy="205850"/>
              </a:xfrm>
              <a:custGeom>
                <a:avLst/>
                <a:gdLst/>
                <a:ahLst/>
                <a:cxnLst/>
                <a:rect l="l" t="t" r="r" b="b"/>
                <a:pathLst>
                  <a:path w="7793" h="8234" fill="none" extrusionOk="0">
                    <a:moveTo>
                      <a:pt x="7792" y="0"/>
                    </a:moveTo>
                    <a:lnTo>
                      <a:pt x="1" y="8233"/>
                    </a:lnTo>
                    <a:lnTo>
                      <a:pt x="3190" y="707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368" name="Google Shape;2368;p11"/>
            <p:cNvSpPr/>
            <p:nvPr/>
          </p:nvSpPr>
          <p:spPr>
            <a:xfrm>
              <a:off x="8245650" y="5025589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11"/>
            <p:cNvSpPr/>
            <p:nvPr/>
          </p:nvSpPr>
          <p:spPr>
            <a:xfrm>
              <a:off x="4522313" y="4913014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70" name="Google Shape;2370;p11"/>
            <p:cNvGrpSpPr/>
            <p:nvPr/>
          </p:nvGrpSpPr>
          <p:grpSpPr>
            <a:xfrm rot="5400000">
              <a:off x="8635167" y="4801701"/>
              <a:ext cx="230300" cy="257700"/>
              <a:chOff x="-126275" y="4801964"/>
              <a:chExt cx="230300" cy="257700"/>
            </a:xfrm>
          </p:grpSpPr>
          <p:sp>
            <p:nvSpPr>
              <p:cNvPr id="2371" name="Google Shape;2371;p11"/>
              <p:cNvSpPr/>
              <p:nvPr/>
            </p:nvSpPr>
            <p:spPr>
              <a:xfrm>
                <a:off x="-126275" y="4801964"/>
                <a:ext cx="230300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9212" h="10308" fill="none" extrusionOk="0">
                    <a:moveTo>
                      <a:pt x="0" y="5975"/>
                    </a:moveTo>
                    <a:lnTo>
                      <a:pt x="2374" y="10308"/>
                    </a:lnTo>
                    <a:cubicBezTo>
                      <a:pt x="3317" y="9339"/>
                      <a:pt x="4404" y="8296"/>
                      <a:pt x="5633" y="7238"/>
                    </a:cubicBezTo>
                    <a:cubicBezTo>
                      <a:pt x="6917" y="6132"/>
                      <a:pt x="8126" y="5211"/>
                      <a:pt x="9212" y="4447"/>
                    </a:cubicBezTo>
                    <a:cubicBezTo>
                      <a:pt x="8414" y="2964"/>
                      <a:pt x="7620" y="1483"/>
                      <a:pt x="6825" y="0"/>
                    </a:cubicBezTo>
                    <a:cubicBezTo>
                      <a:pt x="5872" y="597"/>
                      <a:pt x="4743" y="1388"/>
                      <a:pt x="3527" y="2429"/>
                    </a:cubicBezTo>
                    <a:cubicBezTo>
                      <a:pt x="2070" y="3674"/>
                      <a:pt x="894" y="4924"/>
                      <a:pt x="0" y="5975"/>
                    </a:cubicBez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2" name="Google Shape;2372;p11"/>
              <p:cNvSpPr/>
              <p:nvPr/>
            </p:nvSpPr>
            <p:spPr>
              <a:xfrm>
                <a:off x="-93625" y="4943489"/>
                <a:ext cx="421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3098" fill="none" extrusionOk="0">
                    <a:moveTo>
                      <a:pt x="1" y="1"/>
                    </a:moveTo>
                    <a:lnTo>
                      <a:pt x="1684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3" name="Google Shape;2373;p11"/>
              <p:cNvSpPr/>
              <p:nvPr/>
            </p:nvSpPr>
            <p:spPr>
              <a:xfrm>
                <a:off x="-74825" y="4921064"/>
                <a:ext cx="422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098" fill="none" extrusionOk="0">
                    <a:moveTo>
                      <a:pt x="1" y="0"/>
                    </a:moveTo>
                    <a:lnTo>
                      <a:pt x="1687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4" name="Google Shape;2374;p11"/>
              <p:cNvSpPr/>
              <p:nvPr/>
            </p:nvSpPr>
            <p:spPr>
              <a:xfrm>
                <a:off x="20075" y="4844889"/>
                <a:ext cx="421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098" fill="none" extrusionOk="0">
                    <a:moveTo>
                      <a:pt x="0" y="0"/>
                    </a:moveTo>
                    <a:lnTo>
                      <a:pt x="1684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5" name="Google Shape;2375;p11"/>
              <p:cNvSpPr/>
              <p:nvPr/>
            </p:nvSpPr>
            <p:spPr>
              <a:xfrm>
                <a:off x="-5150" y="4861914"/>
                <a:ext cx="4210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101" fill="none" extrusionOk="0">
                    <a:moveTo>
                      <a:pt x="0" y="0"/>
                    </a:moveTo>
                    <a:lnTo>
                      <a:pt x="1684" y="310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6" name="Google Shape;2376;p11"/>
              <p:cNvSpPr/>
              <p:nvPr/>
            </p:nvSpPr>
            <p:spPr>
              <a:xfrm>
                <a:off x="-30300" y="4881114"/>
                <a:ext cx="421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101" fill="none" extrusionOk="0">
                    <a:moveTo>
                      <a:pt x="0" y="0"/>
                    </a:moveTo>
                    <a:lnTo>
                      <a:pt x="1685" y="3101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7" name="Google Shape;2377;p11"/>
              <p:cNvSpPr/>
              <p:nvPr/>
            </p:nvSpPr>
            <p:spPr>
              <a:xfrm>
                <a:off x="-54325" y="4901039"/>
                <a:ext cx="421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098" fill="none" extrusionOk="0">
                    <a:moveTo>
                      <a:pt x="1" y="1"/>
                    </a:moveTo>
                    <a:lnTo>
                      <a:pt x="1686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78" name="Google Shape;2378;p11"/>
            <p:cNvGrpSpPr/>
            <p:nvPr/>
          </p:nvGrpSpPr>
          <p:grpSpPr>
            <a:xfrm rot="10800000" flipH="1">
              <a:off x="8991900" y="4979351"/>
              <a:ext cx="230300" cy="257700"/>
              <a:chOff x="-126275" y="4801964"/>
              <a:chExt cx="230300" cy="257700"/>
            </a:xfrm>
          </p:grpSpPr>
          <p:sp>
            <p:nvSpPr>
              <p:cNvPr id="2379" name="Google Shape;2379;p11"/>
              <p:cNvSpPr/>
              <p:nvPr/>
            </p:nvSpPr>
            <p:spPr>
              <a:xfrm>
                <a:off x="-126275" y="4801964"/>
                <a:ext cx="230300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9212" h="10308" fill="none" extrusionOk="0">
                    <a:moveTo>
                      <a:pt x="0" y="5975"/>
                    </a:moveTo>
                    <a:lnTo>
                      <a:pt x="2374" y="10308"/>
                    </a:lnTo>
                    <a:cubicBezTo>
                      <a:pt x="3317" y="9339"/>
                      <a:pt x="4404" y="8296"/>
                      <a:pt x="5633" y="7238"/>
                    </a:cubicBezTo>
                    <a:cubicBezTo>
                      <a:pt x="6917" y="6132"/>
                      <a:pt x="8126" y="5211"/>
                      <a:pt x="9212" y="4447"/>
                    </a:cubicBezTo>
                    <a:cubicBezTo>
                      <a:pt x="8414" y="2964"/>
                      <a:pt x="7620" y="1483"/>
                      <a:pt x="6825" y="0"/>
                    </a:cubicBezTo>
                    <a:cubicBezTo>
                      <a:pt x="5872" y="597"/>
                      <a:pt x="4743" y="1388"/>
                      <a:pt x="3527" y="2429"/>
                    </a:cubicBezTo>
                    <a:cubicBezTo>
                      <a:pt x="2070" y="3674"/>
                      <a:pt x="894" y="4924"/>
                      <a:pt x="0" y="5975"/>
                    </a:cubicBez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0" name="Google Shape;2380;p11"/>
              <p:cNvSpPr/>
              <p:nvPr/>
            </p:nvSpPr>
            <p:spPr>
              <a:xfrm>
                <a:off x="-93625" y="4943489"/>
                <a:ext cx="421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3098" fill="none" extrusionOk="0">
                    <a:moveTo>
                      <a:pt x="1" y="1"/>
                    </a:moveTo>
                    <a:lnTo>
                      <a:pt x="1684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1" name="Google Shape;2381;p11"/>
              <p:cNvSpPr/>
              <p:nvPr/>
            </p:nvSpPr>
            <p:spPr>
              <a:xfrm>
                <a:off x="-74825" y="4921064"/>
                <a:ext cx="422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098" fill="none" extrusionOk="0">
                    <a:moveTo>
                      <a:pt x="1" y="0"/>
                    </a:moveTo>
                    <a:lnTo>
                      <a:pt x="1687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2" name="Google Shape;2382;p11"/>
              <p:cNvSpPr/>
              <p:nvPr/>
            </p:nvSpPr>
            <p:spPr>
              <a:xfrm>
                <a:off x="20075" y="4844889"/>
                <a:ext cx="421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098" fill="none" extrusionOk="0">
                    <a:moveTo>
                      <a:pt x="0" y="0"/>
                    </a:moveTo>
                    <a:lnTo>
                      <a:pt x="1684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3" name="Google Shape;2383;p11"/>
              <p:cNvSpPr/>
              <p:nvPr/>
            </p:nvSpPr>
            <p:spPr>
              <a:xfrm>
                <a:off x="-5150" y="4861914"/>
                <a:ext cx="4210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101" fill="none" extrusionOk="0">
                    <a:moveTo>
                      <a:pt x="0" y="0"/>
                    </a:moveTo>
                    <a:lnTo>
                      <a:pt x="1684" y="310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4" name="Google Shape;2384;p11"/>
              <p:cNvSpPr/>
              <p:nvPr/>
            </p:nvSpPr>
            <p:spPr>
              <a:xfrm>
                <a:off x="-30300" y="4881114"/>
                <a:ext cx="421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101" fill="none" extrusionOk="0">
                    <a:moveTo>
                      <a:pt x="0" y="0"/>
                    </a:moveTo>
                    <a:lnTo>
                      <a:pt x="1685" y="3101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5" name="Google Shape;2385;p11"/>
              <p:cNvSpPr/>
              <p:nvPr/>
            </p:nvSpPr>
            <p:spPr>
              <a:xfrm>
                <a:off x="-54325" y="4901039"/>
                <a:ext cx="421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098" fill="none" extrusionOk="0">
                    <a:moveTo>
                      <a:pt x="1" y="1"/>
                    </a:moveTo>
                    <a:lnTo>
                      <a:pt x="1686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386" name="Google Shape;2386;p11"/>
            <p:cNvSpPr/>
            <p:nvPr/>
          </p:nvSpPr>
          <p:spPr>
            <a:xfrm rot="-7795245">
              <a:off x="8996437" y="4830522"/>
              <a:ext cx="153043" cy="166793"/>
            </a:xfrm>
            <a:custGeom>
              <a:avLst/>
              <a:gdLst/>
              <a:ahLst/>
              <a:cxnLst/>
              <a:rect l="l" t="t" r="r" b="b"/>
              <a:pathLst>
                <a:path w="6122" h="6672" fill="none" extrusionOk="0">
                  <a:moveTo>
                    <a:pt x="6122" y="962"/>
                  </a:moveTo>
                  <a:lnTo>
                    <a:pt x="4550" y="0"/>
                  </a:lnTo>
                  <a:lnTo>
                    <a:pt x="5996" y="3291"/>
                  </a:lnTo>
                  <a:lnTo>
                    <a:pt x="1" y="6671"/>
                  </a:lnTo>
                </a:path>
              </a:pathLst>
            </a:custGeom>
            <a:noFill/>
            <a:ln w="105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11"/>
            <p:cNvSpPr/>
            <p:nvPr/>
          </p:nvSpPr>
          <p:spPr>
            <a:xfrm>
              <a:off x="8750075" y="5089226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11"/>
            <p:cNvSpPr/>
            <p:nvPr/>
          </p:nvSpPr>
          <p:spPr>
            <a:xfrm>
              <a:off x="8441425" y="4930339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89" name="Google Shape;2389;p11"/>
          <p:cNvGrpSpPr/>
          <p:nvPr/>
        </p:nvGrpSpPr>
        <p:grpSpPr>
          <a:xfrm flipH="1">
            <a:off x="-439310" y="-642171"/>
            <a:ext cx="9861843" cy="4905480"/>
            <a:chOff x="-439310" y="-642171"/>
            <a:chExt cx="9861843" cy="4905480"/>
          </a:xfrm>
        </p:grpSpPr>
        <p:grpSp>
          <p:nvGrpSpPr>
            <p:cNvPr id="2390" name="Google Shape;2390;p11"/>
            <p:cNvGrpSpPr/>
            <p:nvPr/>
          </p:nvGrpSpPr>
          <p:grpSpPr>
            <a:xfrm rot="-4986705" flipH="1">
              <a:off x="8515142" y="1666937"/>
              <a:ext cx="448152" cy="491285"/>
              <a:chOff x="2491325" y="2716700"/>
              <a:chExt cx="187800" cy="205875"/>
            </a:xfrm>
          </p:grpSpPr>
          <p:sp>
            <p:nvSpPr>
              <p:cNvPr id="2391" name="Google Shape;2391;p11"/>
              <p:cNvSpPr/>
              <p:nvPr/>
            </p:nvSpPr>
            <p:spPr>
              <a:xfrm>
                <a:off x="2514675" y="2743075"/>
                <a:ext cx="164450" cy="179500"/>
              </a:xfrm>
              <a:custGeom>
                <a:avLst/>
                <a:gdLst/>
                <a:ahLst/>
                <a:cxnLst/>
                <a:rect l="l" t="t" r="r" b="b"/>
                <a:pathLst>
                  <a:path w="6578" h="7180" extrusionOk="0">
                    <a:moveTo>
                      <a:pt x="1421" y="1"/>
                    </a:moveTo>
                    <a:lnTo>
                      <a:pt x="399" y="296"/>
                    </a:lnTo>
                    <a:lnTo>
                      <a:pt x="0" y="1260"/>
                    </a:lnTo>
                    <a:lnTo>
                      <a:pt x="4842" y="7180"/>
                    </a:lnTo>
                    <a:lnTo>
                      <a:pt x="5476" y="6065"/>
                    </a:lnTo>
                    <a:lnTo>
                      <a:pt x="6577" y="5583"/>
                    </a:lnTo>
                    <a:lnTo>
                      <a:pt x="142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2" name="Google Shape;2392;p11"/>
              <p:cNvSpPr/>
              <p:nvPr/>
            </p:nvSpPr>
            <p:spPr>
              <a:xfrm>
                <a:off x="2635725" y="2882650"/>
                <a:ext cx="43400" cy="39925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597" extrusionOk="0">
                    <a:moveTo>
                      <a:pt x="1735" y="0"/>
                    </a:moveTo>
                    <a:lnTo>
                      <a:pt x="634" y="482"/>
                    </a:lnTo>
                    <a:lnTo>
                      <a:pt x="0" y="1597"/>
                    </a:lnTo>
                    <a:lnTo>
                      <a:pt x="1073" y="1022"/>
                    </a:lnTo>
                    <a:lnTo>
                      <a:pt x="1735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3" name="Google Shape;2393;p11"/>
              <p:cNvSpPr/>
              <p:nvPr/>
            </p:nvSpPr>
            <p:spPr>
              <a:xfrm>
                <a:off x="2491325" y="2716700"/>
                <a:ext cx="58900" cy="57875"/>
              </a:xfrm>
              <a:custGeom>
                <a:avLst/>
                <a:gdLst/>
                <a:ahLst/>
                <a:cxnLst/>
                <a:rect l="l" t="t" r="r" b="b"/>
                <a:pathLst>
                  <a:path w="2356" h="2315" extrusionOk="0">
                    <a:moveTo>
                      <a:pt x="1" y="1"/>
                    </a:moveTo>
                    <a:lnTo>
                      <a:pt x="287" y="712"/>
                    </a:lnTo>
                    <a:lnTo>
                      <a:pt x="934" y="2315"/>
                    </a:lnTo>
                    <a:lnTo>
                      <a:pt x="1333" y="1351"/>
                    </a:lnTo>
                    <a:lnTo>
                      <a:pt x="2355" y="1056"/>
                    </a:lnTo>
                    <a:lnTo>
                      <a:pt x="687" y="30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4" name="Google Shape;2394;p11"/>
              <p:cNvSpPr/>
              <p:nvPr/>
            </p:nvSpPr>
            <p:spPr>
              <a:xfrm>
                <a:off x="2491325" y="2716700"/>
                <a:ext cx="17200" cy="17825"/>
              </a:xfrm>
              <a:custGeom>
                <a:avLst/>
                <a:gdLst/>
                <a:ahLst/>
                <a:cxnLst/>
                <a:rect l="l" t="t" r="r" b="b"/>
                <a:pathLst>
                  <a:path w="688" h="713" extrusionOk="0">
                    <a:moveTo>
                      <a:pt x="1" y="1"/>
                    </a:moveTo>
                    <a:lnTo>
                      <a:pt x="287" y="712"/>
                    </a:lnTo>
                    <a:lnTo>
                      <a:pt x="687" y="30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5" name="Google Shape;2395;p11"/>
              <p:cNvSpPr/>
              <p:nvPr/>
            </p:nvSpPr>
            <p:spPr>
              <a:xfrm>
                <a:off x="2524650" y="2750450"/>
                <a:ext cx="124025" cy="143575"/>
              </a:xfrm>
              <a:custGeom>
                <a:avLst/>
                <a:gdLst/>
                <a:ahLst/>
                <a:cxnLst/>
                <a:rect l="l" t="t" r="r" b="b"/>
                <a:pathLst>
                  <a:path w="4961" h="5743" fill="none" extrusionOk="0">
                    <a:moveTo>
                      <a:pt x="0" y="1"/>
                    </a:moveTo>
                    <a:lnTo>
                      <a:pt x="4961" y="5743"/>
                    </a:lnTo>
                  </a:path>
                </a:pathLst>
              </a:custGeom>
              <a:noFill/>
              <a:ln w="45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6" name="Google Shape;2396;p11"/>
              <p:cNvSpPr/>
              <p:nvPr/>
            </p:nvSpPr>
            <p:spPr>
              <a:xfrm>
                <a:off x="2649450" y="2896050"/>
                <a:ext cx="16100" cy="12825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13" extrusionOk="0">
                    <a:moveTo>
                      <a:pt x="644" y="1"/>
                    </a:moveTo>
                    <a:lnTo>
                      <a:pt x="259" y="115"/>
                    </a:lnTo>
                    <a:lnTo>
                      <a:pt x="0" y="513"/>
                    </a:lnTo>
                    <a:lnTo>
                      <a:pt x="415" y="336"/>
                    </a:lnTo>
                    <a:lnTo>
                      <a:pt x="6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97" name="Google Shape;2397;p11"/>
            <p:cNvGrpSpPr/>
            <p:nvPr/>
          </p:nvGrpSpPr>
          <p:grpSpPr>
            <a:xfrm flipH="1">
              <a:off x="2882148" y="-306715"/>
              <a:ext cx="538518" cy="758277"/>
              <a:chOff x="3314575" y="1081200"/>
              <a:chExt cx="158425" cy="223075"/>
            </a:xfrm>
          </p:grpSpPr>
          <p:sp>
            <p:nvSpPr>
              <p:cNvPr id="2398" name="Google Shape;2398;p11"/>
              <p:cNvSpPr/>
              <p:nvPr/>
            </p:nvSpPr>
            <p:spPr>
              <a:xfrm>
                <a:off x="3314575" y="1282725"/>
                <a:ext cx="17150" cy="21550"/>
              </a:xfrm>
              <a:custGeom>
                <a:avLst/>
                <a:gdLst/>
                <a:ahLst/>
                <a:cxnLst/>
                <a:rect l="l" t="t" r="r" b="b"/>
                <a:pathLst>
                  <a:path w="686" h="862" fill="none" extrusionOk="0">
                    <a:moveTo>
                      <a:pt x="95" y="1"/>
                    </a:moveTo>
                    <a:lnTo>
                      <a:pt x="1" y="861"/>
                    </a:lnTo>
                    <a:lnTo>
                      <a:pt x="686" y="416"/>
                    </a:lnTo>
                    <a:close/>
                  </a:path>
                </a:pathLst>
              </a:custGeom>
              <a:noFill/>
              <a:ln w="4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399" name="Google Shape;2399;p11"/>
              <p:cNvGrpSpPr/>
              <p:nvPr/>
            </p:nvGrpSpPr>
            <p:grpSpPr>
              <a:xfrm>
                <a:off x="3314575" y="1081200"/>
                <a:ext cx="158425" cy="223075"/>
                <a:chOff x="3314575" y="1081200"/>
                <a:chExt cx="158425" cy="223075"/>
              </a:xfrm>
            </p:grpSpPr>
            <p:sp>
              <p:nvSpPr>
                <p:cNvPr id="2400" name="Google Shape;2400;p11"/>
                <p:cNvSpPr/>
                <p:nvPr/>
              </p:nvSpPr>
              <p:spPr>
                <a:xfrm>
                  <a:off x="3314575" y="1247425"/>
                  <a:ext cx="45900" cy="5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6" h="2274" fill="none" extrusionOk="0">
                      <a:moveTo>
                        <a:pt x="253" y="1"/>
                      </a:moveTo>
                      <a:lnTo>
                        <a:pt x="95" y="1413"/>
                      </a:lnTo>
                      <a:lnTo>
                        <a:pt x="1" y="2273"/>
                      </a:lnTo>
                      <a:lnTo>
                        <a:pt x="686" y="1828"/>
                      </a:lnTo>
                      <a:lnTo>
                        <a:pt x="1835" y="1078"/>
                      </a:lnTo>
                    </a:path>
                  </a:pathLst>
                </a:custGeom>
                <a:noFill/>
                <a:ln w="4550" cap="rnd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1" name="Google Shape;2401;p11"/>
                <p:cNvSpPr/>
                <p:nvPr/>
              </p:nvSpPr>
              <p:spPr>
                <a:xfrm>
                  <a:off x="3320900" y="1113075"/>
                  <a:ext cx="129200" cy="16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6453" fill="none" extrusionOk="0">
                      <a:moveTo>
                        <a:pt x="5167" y="1079"/>
                      </a:moveTo>
                      <a:lnTo>
                        <a:pt x="1582" y="6452"/>
                      </a:lnTo>
                      <a:lnTo>
                        <a:pt x="511" y="6379"/>
                      </a:lnTo>
                      <a:lnTo>
                        <a:pt x="0" y="5375"/>
                      </a:lnTo>
                      <a:lnTo>
                        <a:pt x="3585" y="0"/>
                      </a:lnTo>
                      <a:close/>
                    </a:path>
                  </a:pathLst>
                </a:custGeom>
                <a:noFill/>
                <a:ln w="4550" cap="rnd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2" name="Google Shape;2402;p11"/>
                <p:cNvSpPr/>
                <p:nvPr/>
              </p:nvSpPr>
              <p:spPr>
                <a:xfrm>
                  <a:off x="3410175" y="1081200"/>
                  <a:ext cx="62825" cy="5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3" h="2385" fill="none" extrusionOk="0">
                      <a:moveTo>
                        <a:pt x="1584" y="2384"/>
                      </a:moveTo>
                      <a:cubicBezTo>
                        <a:pt x="1584" y="2384"/>
                        <a:pt x="2513" y="1446"/>
                        <a:pt x="1614" y="764"/>
                      </a:cubicBezTo>
                      <a:cubicBezTo>
                        <a:pt x="606" y="1"/>
                        <a:pt x="0" y="1306"/>
                        <a:pt x="0" y="1306"/>
                      </a:cubicBezTo>
                      <a:close/>
                    </a:path>
                  </a:pathLst>
                </a:custGeom>
                <a:noFill/>
                <a:ln w="4550" cap="rnd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3" name="Google Shape;2403;p11"/>
                <p:cNvSpPr/>
                <p:nvPr/>
              </p:nvSpPr>
              <p:spPr>
                <a:xfrm>
                  <a:off x="3396575" y="1121750"/>
                  <a:ext cx="50875" cy="3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5" h="1388" fill="none" extrusionOk="0">
                      <a:moveTo>
                        <a:pt x="0" y="0"/>
                      </a:moveTo>
                      <a:lnTo>
                        <a:pt x="2034" y="1387"/>
                      </a:lnTo>
                    </a:path>
                  </a:pathLst>
                </a:custGeom>
                <a:noFill/>
                <a:ln w="4550" cap="rnd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4" name="Google Shape;2404;p11"/>
                <p:cNvSpPr/>
                <p:nvPr/>
              </p:nvSpPr>
              <p:spPr>
                <a:xfrm>
                  <a:off x="3404575" y="1110000"/>
                  <a:ext cx="50875" cy="3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5" h="1387" fill="none" extrusionOk="0">
                      <a:moveTo>
                        <a:pt x="1" y="1"/>
                      </a:moveTo>
                      <a:lnTo>
                        <a:pt x="2035" y="1386"/>
                      </a:lnTo>
                    </a:path>
                  </a:pathLst>
                </a:custGeom>
                <a:noFill/>
                <a:ln w="4550" cap="rnd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5" name="Google Shape;2405;p11"/>
                <p:cNvSpPr/>
                <p:nvPr/>
              </p:nvSpPr>
              <p:spPr>
                <a:xfrm>
                  <a:off x="3333675" y="1140000"/>
                  <a:ext cx="88400" cy="13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6" h="5303" fill="none" extrusionOk="0">
                      <a:moveTo>
                        <a:pt x="0" y="5302"/>
                      </a:moveTo>
                      <a:lnTo>
                        <a:pt x="3536" y="1"/>
                      </a:lnTo>
                    </a:path>
                  </a:pathLst>
                </a:custGeom>
                <a:noFill/>
                <a:ln w="4550" cap="rnd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406" name="Google Shape;2406;p11"/>
            <p:cNvGrpSpPr/>
            <p:nvPr/>
          </p:nvGrpSpPr>
          <p:grpSpPr>
            <a:xfrm flipH="1">
              <a:off x="8409471" y="690814"/>
              <a:ext cx="399944" cy="415872"/>
              <a:chOff x="1643400" y="934975"/>
              <a:chExt cx="167600" cy="174275"/>
            </a:xfrm>
          </p:grpSpPr>
          <p:sp>
            <p:nvSpPr>
              <p:cNvPr id="2407" name="Google Shape;2407;p11"/>
              <p:cNvSpPr/>
              <p:nvPr/>
            </p:nvSpPr>
            <p:spPr>
              <a:xfrm>
                <a:off x="1663375" y="934975"/>
                <a:ext cx="147625" cy="146100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5844" fill="none" extrusionOk="0">
                    <a:moveTo>
                      <a:pt x="4045" y="4188"/>
                    </a:moveTo>
                    <a:cubicBezTo>
                      <a:pt x="4922" y="3240"/>
                      <a:pt x="5541" y="3120"/>
                      <a:pt x="5775" y="2578"/>
                    </a:cubicBezTo>
                    <a:cubicBezTo>
                      <a:pt x="5824" y="2465"/>
                      <a:pt x="5905" y="2083"/>
                      <a:pt x="5226" y="1475"/>
                    </a:cubicBezTo>
                    <a:cubicBezTo>
                      <a:pt x="4548" y="868"/>
                      <a:pt x="3871" y="276"/>
                      <a:pt x="3685" y="194"/>
                    </a:cubicBezTo>
                    <a:cubicBezTo>
                      <a:pt x="3498" y="112"/>
                      <a:pt x="3262" y="1"/>
                      <a:pt x="2703" y="699"/>
                    </a:cubicBezTo>
                    <a:cubicBezTo>
                      <a:pt x="2146" y="1395"/>
                      <a:pt x="1429" y="1980"/>
                      <a:pt x="1275" y="2115"/>
                    </a:cubicBezTo>
                    <a:cubicBezTo>
                      <a:pt x="1122" y="2250"/>
                      <a:pt x="89" y="2887"/>
                      <a:pt x="1" y="3137"/>
                    </a:cubicBezTo>
                    <a:lnTo>
                      <a:pt x="2828" y="5842"/>
                    </a:lnTo>
                    <a:cubicBezTo>
                      <a:pt x="2828" y="5843"/>
                      <a:pt x="3515" y="4761"/>
                      <a:pt x="4045" y="4188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4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8" name="Google Shape;2408;p11"/>
              <p:cNvSpPr/>
              <p:nvPr/>
            </p:nvSpPr>
            <p:spPr>
              <a:xfrm>
                <a:off x="1643400" y="1013375"/>
                <a:ext cx="90700" cy="95875"/>
              </a:xfrm>
              <a:custGeom>
                <a:avLst/>
                <a:gdLst/>
                <a:ahLst/>
                <a:cxnLst/>
                <a:rect l="l" t="t" r="r" b="b"/>
                <a:pathLst>
                  <a:path w="3628" h="3835" fill="none" extrusionOk="0">
                    <a:moveTo>
                      <a:pt x="800" y="1"/>
                    </a:moveTo>
                    <a:lnTo>
                      <a:pt x="3627" y="2706"/>
                    </a:lnTo>
                    <a:cubicBezTo>
                      <a:pt x="3627" y="2706"/>
                      <a:pt x="2899" y="3834"/>
                      <a:pt x="1766" y="2743"/>
                    </a:cubicBezTo>
                    <a:cubicBezTo>
                      <a:pt x="633" y="1651"/>
                      <a:pt x="473" y="1425"/>
                      <a:pt x="344" y="1206"/>
                    </a:cubicBezTo>
                    <a:cubicBezTo>
                      <a:pt x="1" y="625"/>
                      <a:pt x="800" y="1"/>
                      <a:pt x="80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4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9" name="Google Shape;2409;p11"/>
              <p:cNvSpPr/>
              <p:nvPr/>
            </p:nvSpPr>
            <p:spPr>
              <a:xfrm>
                <a:off x="1697725" y="950450"/>
                <a:ext cx="71900" cy="114625"/>
              </a:xfrm>
              <a:custGeom>
                <a:avLst/>
                <a:gdLst/>
                <a:ahLst/>
                <a:cxnLst/>
                <a:rect l="l" t="t" r="r" b="b"/>
                <a:pathLst>
                  <a:path w="2876" h="4585" fill="none" extrusionOk="0">
                    <a:moveTo>
                      <a:pt x="2875" y="0"/>
                    </a:moveTo>
                    <a:lnTo>
                      <a:pt x="1" y="2920"/>
                    </a:lnTo>
                    <a:lnTo>
                      <a:pt x="1732" y="4585"/>
                    </a:lnTo>
                  </a:path>
                </a:pathLst>
              </a:custGeom>
              <a:solidFill>
                <a:schemeClr val="accent5"/>
              </a:solidFill>
              <a:ln w="4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0" name="Google Shape;2410;p11"/>
              <p:cNvSpPr/>
              <p:nvPr/>
            </p:nvSpPr>
            <p:spPr>
              <a:xfrm>
                <a:off x="1744925" y="1002125"/>
                <a:ext cx="1602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641" h="640" fill="none" extrusionOk="0">
                    <a:moveTo>
                      <a:pt x="640" y="319"/>
                    </a:moveTo>
                    <a:cubicBezTo>
                      <a:pt x="640" y="497"/>
                      <a:pt x="498" y="640"/>
                      <a:pt x="321" y="640"/>
                    </a:cubicBezTo>
                    <a:cubicBezTo>
                      <a:pt x="143" y="640"/>
                      <a:pt x="0" y="497"/>
                      <a:pt x="0" y="319"/>
                    </a:cubicBezTo>
                    <a:cubicBezTo>
                      <a:pt x="0" y="143"/>
                      <a:pt x="143" y="0"/>
                      <a:pt x="321" y="0"/>
                    </a:cubicBezTo>
                    <a:cubicBezTo>
                      <a:pt x="498" y="0"/>
                      <a:pt x="640" y="143"/>
                      <a:pt x="640" y="319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4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1" name="Google Shape;2411;p11"/>
              <p:cNvSpPr/>
              <p:nvPr/>
            </p:nvSpPr>
            <p:spPr>
              <a:xfrm>
                <a:off x="1697725" y="949475"/>
                <a:ext cx="78775" cy="81050"/>
              </a:xfrm>
              <a:custGeom>
                <a:avLst/>
                <a:gdLst/>
                <a:ahLst/>
                <a:cxnLst/>
                <a:rect l="l" t="t" r="r" b="b"/>
                <a:pathLst>
                  <a:path w="3151" h="3242" extrusionOk="0">
                    <a:moveTo>
                      <a:pt x="2806" y="0"/>
                    </a:moveTo>
                    <a:lnTo>
                      <a:pt x="1" y="2959"/>
                    </a:lnTo>
                    <a:lnTo>
                      <a:pt x="377" y="3242"/>
                    </a:lnTo>
                    <a:cubicBezTo>
                      <a:pt x="377" y="3242"/>
                      <a:pt x="3150" y="321"/>
                      <a:pt x="3128" y="304"/>
                    </a:cubicBezTo>
                    <a:cubicBezTo>
                      <a:pt x="2914" y="149"/>
                      <a:pt x="2806" y="0"/>
                      <a:pt x="280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2" name="Google Shape;2412;p11"/>
              <p:cNvSpPr/>
              <p:nvPr/>
            </p:nvSpPr>
            <p:spPr>
              <a:xfrm>
                <a:off x="1671325" y="1047450"/>
                <a:ext cx="45750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830" h="1394" extrusionOk="0">
                    <a:moveTo>
                      <a:pt x="253" y="1"/>
                    </a:moveTo>
                    <a:cubicBezTo>
                      <a:pt x="239" y="1"/>
                      <a:pt x="228" y="4"/>
                      <a:pt x="221" y="11"/>
                    </a:cubicBezTo>
                    <a:cubicBezTo>
                      <a:pt x="1" y="229"/>
                      <a:pt x="1235" y="1393"/>
                      <a:pt x="1554" y="1393"/>
                    </a:cubicBezTo>
                    <a:cubicBezTo>
                      <a:pt x="1578" y="1393"/>
                      <a:pt x="1597" y="1387"/>
                      <a:pt x="1609" y="1372"/>
                    </a:cubicBezTo>
                    <a:cubicBezTo>
                      <a:pt x="1830" y="1123"/>
                      <a:pt x="507" y="1"/>
                      <a:pt x="25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13" name="Google Shape;2413;p11"/>
            <p:cNvGrpSpPr/>
            <p:nvPr/>
          </p:nvGrpSpPr>
          <p:grpSpPr>
            <a:xfrm flipH="1">
              <a:off x="-439310" y="128992"/>
              <a:ext cx="1100323" cy="989658"/>
              <a:chOff x="2394925" y="800575"/>
              <a:chExt cx="461100" cy="414725"/>
            </a:xfrm>
          </p:grpSpPr>
          <p:sp>
            <p:nvSpPr>
              <p:cNvPr id="2414" name="Google Shape;2414;p11"/>
              <p:cNvSpPr/>
              <p:nvPr/>
            </p:nvSpPr>
            <p:spPr>
              <a:xfrm>
                <a:off x="2411250" y="807350"/>
                <a:ext cx="437875" cy="367250"/>
              </a:xfrm>
              <a:custGeom>
                <a:avLst/>
                <a:gdLst/>
                <a:ahLst/>
                <a:cxnLst/>
                <a:rect l="l" t="t" r="r" b="b"/>
                <a:pathLst>
                  <a:path w="17515" h="14690" fill="none" extrusionOk="0">
                    <a:moveTo>
                      <a:pt x="5067" y="10455"/>
                    </a:moveTo>
                    <a:lnTo>
                      <a:pt x="561" y="6866"/>
                    </a:lnTo>
                    <a:cubicBezTo>
                      <a:pt x="561" y="6866"/>
                      <a:pt x="1" y="6600"/>
                      <a:pt x="761" y="5881"/>
                    </a:cubicBezTo>
                    <a:cubicBezTo>
                      <a:pt x="1519" y="5160"/>
                      <a:pt x="6866" y="36"/>
                      <a:pt x="6866" y="36"/>
                    </a:cubicBezTo>
                    <a:cubicBezTo>
                      <a:pt x="6866" y="36"/>
                      <a:pt x="7793" y="0"/>
                      <a:pt x="10165" y="1792"/>
                    </a:cubicBezTo>
                    <a:cubicBezTo>
                      <a:pt x="11802" y="3028"/>
                      <a:pt x="11938" y="3966"/>
                      <a:pt x="11938" y="3966"/>
                    </a:cubicBezTo>
                    <a:cubicBezTo>
                      <a:pt x="11938" y="3966"/>
                      <a:pt x="13243" y="4151"/>
                      <a:pt x="14821" y="5380"/>
                    </a:cubicBezTo>
                    <a:cubicBezTo>
                      <a:pt x="16398" y="6608"/>
                      <a:pt x="17515" y="7929"/>
                      <a:pt x="17477" y="8140"/>
                    </a:cubicBezTo>
                    <a:cubicBezTo>
                      <a:pt x="17439" y="8352"/>
                      <a:pt x="10973" y="14690"/>
                      <a:pt x="10973" y="14690"/>
                    </a:cubicBezTo>
                    <a:close/>
                  </a:path>
                </a:pathLst>
              </a:custGeom>
              <a:noFill/>
              <a:ln w="4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5" name="Google Shape;2415;p11"/>
              <p:cNvSpPr/>
              <p:nvPr/>
            </p:nvSpPr>
            <p:spPr>
              <a:xfrm>
                <a:off x="2534425" y="1010800"/>
                <a:ext cx="313800" cy="184400"/>
              </a:xfrm>
              <a:custGeom>
                <a:avLst/>
                <a:gdLst/>
                <a:ahLst/>
                <a:cxnLst/>
                <a:rect l="l" t="t" r="r" b="b"/>
                <a:pathLst>
                  <a:path w="12552" h="7376" fill="none" extrusionOk="0">
                    <a:moveTo>
                      <a:pt x="12551" y="0"/>
                    </a:moveTo>
                    <a:cubicBezTo>
                      <a:pt x="12513" y="211"/>
                      <a:pt x="6074" y="6523"/>
                      <a:pt x="6074" y="6523"/>
                    </a:cubicBezTo>
                    <a:lnTo>
                      <a:pt x="143" y="2317"/>
                    </a:lnTo>
                    <a:cubicBezTo>
                      <a:pt x="143" y="2317"/>
                      <a:pt x="0" y="2924"/>
                      <a:pt x="95" y="3116"/>
                    </a:cubicBezTo>
                    <a:cubicBezTo>
                      <a:pt x="191" y="3306"/>
                      <a:pt x="5905" y="7376"/>
                      <a:pt x="5905" y="7376"/>
                    </a:cubicBezTo>
                    <a:lnTo>
                      <a:pt x="12455" y="1075"/>
                    </a:lnTo>
                    <a:close/>
                  </a:path>
                </a:pathLst>
              </a:custGeom>
              <a:noFill/>
              <a:ln w="4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6" name="Google Shape;2416;p11"/>
              <p:cNvSpPr/>
              <p:nvPr/>
            </p:nvSpPr>
            <p:spPr>
              <a:xfrm>
                <a:off x="2394925" y="800575"/>
                <a:ext cx="461100" cy="414725"/>
              </a:xfrm>
              <a:custGeom>
                <a:avLst/>
                <a:gdLst/>
                <a:ahLst/>
                <a:cxnLst/>
                <a:rect l="l" t="t" r="r" b="b"/>
                <a:pathLst>
                  <a:path w="18444" h="16589" fill="none" extrusionOk="0">
                    <a:moveTo>
                      <a:pt x="5675" y="11525"/>
                    </a:moveTo>
                    <a:cubicBezTo>
                      <a:pt x="5771" y="11715"/>
                      <a:pt x="11485" y="15785"/>
                      <a:pt x="11485" y="15785"/>
                    </a:cubicBezTo>
                    <a:lnTo>
                      <a:pt x="18035" y="9484"/>
                    </a:lnTo>
                    <a:cubicBezTo>
                      <a:pt x="18035" y="9484"/>
                      <a:pt x="18444" y="9804"/>
                      <a:pt x="17977" y="10351"/>
                    </a:cubicBezTo>
                    <a:cubicBezTo>
                      <a:pt x="17510" y="10898"/>
                      <a:pt x="11559" y="16589"/>
                      <a:pt x="11559" y="16589"/>
                    </a:cubicBezTo>
                    <a:lnTo>
                      <a:pt x="5484" y="12099"/>
                    </a:lnTo>
                    <a:cubicBezTo>
                      <a:pt x="5484" y="12099"/>
                      <a:pt x="4994" y="11906"/>
                      <a:pt x="5036" y="11512"/>
                    </a:cubicBezTo>
                    <a:cubicBezTo>
                      <a:pt x="5079" y="11116"/>
                      <a:pt x="4941" y="10927"/>
                      <a:pt x="4941" y="10927"/>
                    </a:cubicBezTo>
                    <a:cubicBezTo>
                      <a:pt x="4941" y="10927"/>
                      <a:pt x="900" y="7841"/>
                      <a:pt x="566" y="7494"/>
                    </a:cubicBezTo>
                    <a:cubicBezTo>
                      <a:pt x="231" y="7149"/>
                      <a:pt x="0" y="6851"/>
                      <a:pt x="574" y="6168"/>
                    </a:cubicBezTo>
                    <a:cubicBezTo>
                      <a:pt x="1149" y="5484"/>
                      <a:pt x="6456" y="403"/>
                      <a:pt x="6456" y="403"/>
                    </a:cubicBezTo>
                    <a:cubicBezTo>
                      <a:pt x="6456" y="403"/>
                      <a:pt x="6875" y="0"/>
                      <a:pt x="7389" y="409"/>
                    </a:cubicBezTo>
                  </a:path>
                </a:pathLst>
              </a:custGeom>
              <a:noFill/>
              <a:ln w="4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7" name="Google Shape;2417;p11"/>
              <p:cNvSpPr/>
              <p:nvPr/>
            </p:nvSpPr>
            <p:spPr>
              <a:xfrm>
                <a:off x="2537925" y="913850"/>
                <a:ext cx="161000" cy="154900"/>
              </a:xfrm>
              <a:custGeom>
                <a:avLst/>
                <a:gdLst/>
                <a:ahLst/>
                <a:cxnLst/>
                <a:rect l="l" t="t" r="r" b="b"/>
                <a:pathLst>
                  <a:path w="6440" h="6196" fill="none" extrusionOk="0">
                    <a:moveTo>
                      <a:pt x="0" y="6195"/>
                    </a:moveTo>
                    <a:lnTo>
                      <a:pt x="6440" y="0"/>
                    </a:lnTo>
                  </a:path>
                </a:pathLst>
              </a:custGeom>
              <a:noFill/>
              <a:ln w="4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8" name="Google Shape;2418;p11"/>
              <p:cNvSpPr/>
              <p:nvPr/>
            </p:nvSpPr>
            <p:spPr>
              <a:xfrm>
                <a:off x="2597775" y="900075"/>
                <a:ext cx="139825" cy="137600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5504" extrusionOk="0">
                    <a:moveTo>
                      <a:pt x="4939" y="0"/>
                    </a:moveTo>
                    <a:cubicBezTo>
                      <a:pt x="4784" y="0"/>
                      <a:pt x="4651" y="89"/>
                      <a:pt x="4599" y="120"/>
                    </a:cubicBezTo>
                    <a:cubicBezTo>
                      <a:pt x="4506" y="175"/>
                      <a:pt x="4754" y="425"/>
                      <a:pt x="4754" y="425"/>
                    </a:cubicBezTo>
                    <a:cubicBezTo>
                      <a:pt x="4754" y="425"/>
                      <a:pt x="605" y="4453"/>
                      <a:pt x="303" y="4808"/>
                    </a:cubicBezTo>
                    <a:cubicBezTo>
                      <a:pt x="0" y="5162"/>
                      <a:pt x="111" y="5349"/>
                      <a:pt x="505" y="5503"/>
                    </a:cubicBezTo>
                    <a:cubicBezTo>
                      <a:pt x="505" y="5503"/>
                      <a:pt x="4628" y="1532"/>
                      <a:pt x="4850" y="1205"/>
                    </a:cubicBezTo>
                    <a:cubicBezTo>
                      <a:pt x="5072" y="878"/>
                      <a:pt x="5593" y="626"/>
                      <a:pt x="5315" y="227"/>
                    </a:cubicBezTo>
                    <a:cubicBezTo>
                      <a:pt x="5194" y="53"/>
                      <a:pt x="5060" y="0"/>
                      <a:pt x="493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9" name="Google Shape;2419;p11"/>
              <p:cNvSpPr/>
              <p:nvPr/>
            </p:nvSpPr>
            <p:spPr>
              <a:xfrm>
                <a:off x="2587475" y="833825"/>
                <a:ext cx="96500" cy="70250"/>
              </a:xfrm>
              <a:custGeom>
                <a:avLst/>
                <a:gdLst/>
                <a:ahLst/>
                <a:cxnLst/>
                <a:rect l="l" t="t" r="r" b="b"/>
                <a:pathLst>
                  <a:path w="3860" h="2810" fill="none" extrusionOk="0">
                    <a:moveTo>
                      <a:pt x="1" y="0"/>
                    </a:moveTo>
                    <a:lnTo>
                      <a:pt x="3860" y="2809"/>
                    </a:lnTo>
                  </a:path>
                </a:pathLst>
              </a:custGeom>
              <a:noFill/>
              <a:ln w="4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0" name="Google Shape;2420;p11"/>
              <p:cNvSpPr/>
              <p:nvPr/>
            </p:nvSpPr>
            <p:spPr>
              <a:xfrm>
                <a:off x="2570250" y="850175"/>
                <a:ext cx="96475" cy="70250"/>
              </a:xfrm>
              <a:custGeom>
                <a:avLst/>
                <a:gdLst/>
                <a:ahLst/>
                <a:cxnLst/>
                <a:rect l="l" t="t" r="r" b="b"/>
                <a:pathLst>
                  <a:path w="3859" h="2810" fill="none" extrusionOk="0">
                    <a:moveTo>
                      <a:pt x="1" y="1"/>
                    </a:moveTo>
                    <a:lnTo>
                      <a:pt x="3858" y="2810"/>
                    </a:lnTo>
                  </a:path>
                </a:pathLst>
              </a:custGeom>
              <a:noFill/>
              <a:ln w="4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1" name="Google Shape;2421;p11"/>
              <p:cNvSpPr/>
              <p:nvPr/>
            </p:nvSpPr>
            <p:spPr>
              <a:xfrm>
                <a:off x="2551800" y="866175"/>
                <a:ext cx="96500" cy="70225"/>
              </a:xfrm>
              <a:custGeom>
                <a:avLst/>
                <a:gdLst/>
                <a:ahLst/>
                <a:cxnLst/>
                <a:rect l="l" t="t" r="r" b="b"/>
                <a:pathLst>
                  <a:path w="3860" h="2809" fill="none" extrusionOk="0">
                    <a:moveTo>
                      <a:pt x="1" y="1"/>
                    </a:moveTo>
                    <a:lnTo>
                      <a:pt x="3859" y="2808"/>
                    </a:lnTo>
                  </a:path>
                </a:pathLst>
              </a:custGeom>
              <a:noFill/>
              <a:ln w="4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2" name="Google Shape;2422;p11"/>
              <p:cNvSpPr/>
              <p:nvPr/>
            </p:nvSpPr>
            <p:spPr>
              <a:xfrm>
                <a:off x="2535925" y="881950"/>
                <a:ext cx="96450" cy="70225"/>
              </a:xfrm>
              <a:custGeom>
                <a:avLst/>
                <a:gdLst/>
                <a:ahLst/>
                <a:cxnLst/>
                <a:rect l="l" t="t" r="r" b="b"/>
                <a:pathLst>
                  <a:path w="3858" h="2809" fill="none" extrusionOk="0">
                    <a:moveTo>
                      <a:pt x="1" y="1"/>
                    </a:moveTo>
                    <a:lnTo>
                      <a:pt x="3857" y="2808"/>
                    </a:lnTo>
                  </a:path>
                </a:pathLst>
              </a:custGeom>
              <a:noFill/>
              <a:ln w="4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3" name="Google Shape;2423;p11"/>
              <p:cNvSpPr/>
              <p:nvPr/>
            </p:nvSpPr>
            <p:spPr>
              <a:xfrm>
                <a:off x="2520350" y="901700"/>
                <a:ext cx="96425" cy="70225"/>
              </a:xfrm>
              <a:custGeom>
                <a:avLst/>
                <a:gdLst/>
                <a:ahLst/>
                <a:cxnLst/>
                <a:rect l="l" t="t" r="r" b="b"/>
                <a:pathLst>
                  <a:path w="3857" h="2809" fill="none" extrusionOk="0">
                    <a:moveTo>
                      <a:pt x="1" y="1"/>
                    </a:moveTo>
                    <a:lnTo>
                      <a:pt x="3857" y="2808"/>
                    </a:lnTo>
                  </a:path>
                </a:pathLst>
              </a:custGeom>
              <a:noFill/>
              <a:ln w="4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4" name="Google Shape;2424;p11"/>
              <p:cNvSpPr/>
              <p:nvPr/>
            </p:nvSpPr>
            <p:spPr>
              <a:xfrm>
                <a:off x="2504000" y="916125"/>
                <a:ext cx="96475" cy="70250"/>
              </a:xfrm>
              <a:custGeom>
                <a:avLst/>
                <a:gdLst/>
                <a:ahLst/>
                <a:cxnLst/>
                <a:rect l="l" t="t" r="r" b="b"/>
                <a:pathLst>
                  <a:path w="3859" h="2810" fill="none" extrusionOk="0">
                    <a:moveTo>
                      <a:pt x="1" y="0"/>
                    </a:moveTo>
                    <a:lnTo>
                      <a:pt x="3858" y="2809"/>
                    </a:lnTo>
                  </a:path>
                </a:pathLst>
              </a:custGeom>
              <a:noFill/>
              <a:ln w="4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5" name="Google Shape;2425;p11"/>
              <p:cNvSpPr/>
              <p:nvPr/>
            </p:nvSpPr>
            <p:spPr>
              <a:xfrm>
                <a:off x="2486025" y="931125"/>
                <a:ext cx="96500" cy="70225"/>
              </a:xfrm>
              <a:custGeom>
                <a:avLst/>
                <a:gdLst/>
                <a:ahLst/>
                <a:cxnLst/>
                <a:rect l="l" t="t" r="r" b="b"/>
                <a:pathLst>
                  <a:path w="3860" h="2809" fill="none" extrusionOk="0">
                    <a:moveTo>
                      <a:pt x="1" y="1"/>
                    </a:moveTo>
                    <a:lnTo>
                      <a:pt x="3859" y="2809"/>
                    </a:lnTo>
                  </a:path>
                </a:pathLst>
              </a:custGeom>
              <a:noFill/>
              <a:ln w="4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6" name="Google Shape;2426;p11"/>
              <p:cNvSpPr/>
              <p:nvPr/>
            </p:nvSpPr>
            <p:spPr>
              <a:xfrm>
                <a:off x="2469600" y="945425"/>
                <a:ext cx="96475" cy="70275"/>
              </a:xfrm>
              <a:custGeom>
                <a:avLst/>
                <a:gdLst/>
                <a:ahLst/>
                <a:cxnLst/>
                <a:rect l="l" t="t" r="r" b="b"/>
                <a:pathLst>
                  <a:path w="3859" h="2811" fill="none" extrusionOk="0">
                    <a:moveTo>
                      <a:pt x="0" y="1"/>
                    </a:moveTo>
                    <a:lnTo>
                      <a:pt x="3859" y="2811"/>
                    </a:lnTo>
                  </a:path>
                </a:pathLst>
              </a:custGeom>
              <a:noFill/>
              <a:ln w="4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7" name="Google Shape;2427;p11"/>
              <p:cNvSpPr/>
              <p:nvPr/>
            </p:nvSpPr>
            <p:spPr>
              <a:xfrm>
                <a:off x="2452900" y="965375"/>
                <a:ext cx="96475" cy="70250"/>
              </a:xfrm>
              <a:custGeom>
                <a:avLst/>
                <a:gdLst/>
                <a:ahLst/>
                <a:cxnLst/>
                <a:rect l="l" t="t" r="r" b="b"/>
                <a:pathLst>
                  <a:path w="3859" h="2810" fill="none" extrusionOk="0">
                    <a:moveTo>
                      <a:pt x="1" y="0"/>
                    </a:moveTo>
                    <a:lnTo>
                      <a:pt x="3858" y="2809"/>
                    </a:lnTo>
                  </a:path>
                </a:pathLst>
              </a:custGeom>
              <a:noFill/>
              <a:ln w="4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8" name="Google Shape;2428;p11"/>
              <p:cNvSpPr/>
              <p:nvPr/>
            </p:nvSpPr>
            <p:spPr>
              <a:xfrm>
                <a:off x="2726075" y="937000"/>
                <a:ext cx="96450" cy="70250"/>
              </a:xfrm>
              <a:custGeom>
                <a:avLst/>
                <a:gdLst/>
                <a:ahLst/>
                <a:cxnLst/>
                <a:rect l="l" t="t" r="r" b="b"/>
                <a:pathLst>
                  <a:path w="3858" h="2810" fill="none" extrusionOk="0">
                    <a:moveTo>
                      <a:pt x="0" y="1"/>
                    </a:moveTo>
                    <a:lnTo>
                      <a:pt x="3858" y="2810"/>
                    </a:lnTo>
                  </a:path>
                </a:pathLst>
              </a:custGeom>
              <a:noFill/>
              <a:ln w="4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9" name="Google Shape;2429;p11"/>
              <p:cNvSpPr/>
              <p:nvPr/>
            </p:nvSpPr>
            <p:spPr>
              <a:xfrm>
                <a:off x="2708850" y="953375"/>
                <a:ext cx="96425" cy="70250"/>
              </a:xfrm>
              <a:custGeom>
                <a:avLst/>
                <a:gdLst/>
                <a:ahLst/>
                <a:cxnLst/>
                <a:rect l="l" t="t" r="r" b="b"/>
                <a:pathLst>
                  <a:path w="3857" h="2810" fill="none" extrusionOk="0">
                    <a:moveTo>
                      <a:pt x="0" y="1"/>
                    </a:moveTo>
                    <a:lnTo>
                      <a:pt x="3857" y="2810"/>
                    </a:lnTo>
                  </a:path>
                </a:pathLst>
              </a:custGeom>
              <a:noFill/>
              <a:ln w="4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0" name="Google Shape;2430;p11"/>
              <p:cNvSpPr/>
              <p:nvPr/>
            </p:nvSpPr>
            <p:spPr>
              <a:xfrm>
                <a:off x="2690400" y="969375"/>
                <a:ext cx="96450" cy="70225"/>
              </a:xfrm>
              <a:custGeom>
                <a:avLst/>
                <a:gdLst/>
                <a:ahLst/>
                <a:cxnLst/>
                <a:rect l="l" t="t" r="r" b="b"/>
                <a:pathLst>
                  <a:path w="3858" h="2809" fill="none" extrusionOk="0">
                    <a:moveTo>
                      <a:pt x="0" y="0"/>
                    </a:moveTo>
                    <a:lnTo>
                      <a:pt x="3858" y="2808"/>
                    </a:lnTo>
                  </a:path>
                </a:pathLst>
              </a:custGeom>
              <a:noFill/>
              <a:ln w="4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1" name="Google Shape;2431;p11"/>
              <p:cNvSpPr/>
              <p:nvPr/>
            </p:nvSpPr>
            <p:spPr>
              <a:xfrm>
                <a:off x="2674450" y="985150"/>
                <a:ext cx="96475" cy="70275"/>
              </a:xfrm>
              <a:custGeom>
                <a:avLst/>
                <a:gdLst/>
                <a:ahLst/>
                <a:cxnLst/>
                <a:rect l="l" t="t" r="r" b="b"/>
                <a:pathLst>
                  <a:path w="3859" h="2811" fill="none" extrusionOk="0">
                    <a:moveTo>
                      <a:pt x="1" y="0"/>
                    </a:moveTo>
                    <a:lnTo>
                      <a:pt x="3858" y="2811"/>
                    </a:lnTo>
                  </a:path>
                </a:pathLst>
              </a:custGeom>
              <a:noFill/>
              <a:ln w="4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2" name="Google Shape;2432;p11"/>
              <p:cNvSpPr/>
              <p:nvPr/>
            </p:nvSpPr>
            <p:spPr>
              <a:xfrm>
                <a:off x="2658900" y="1004925"/>
                <a:ext cx="96475" cy="70250"/>
              </a:xfrm>
              <a:custGeom>
                <a:avLst/>
                <a:gdLst/>
                <a:ahLst/>
                <a:cxnLst/>
                <a:rect l="l" t="t" r="r" b="b"/>
                <a:pathLst>
                  <a:path w="3859" h="2810" fill="none" extrusionOk="0">
                    <a:moveTo>
                      <a:pt x="1" y="1"/>
                    </a:moveTo>
                    <a:lnTo>
                      <a:pt x="3858" y="2809"/>
                    </a:lnTo>
                  </a:path>
                </a:pathLst>
              </a:custGeom>
              <a:noFill/>
              <a:ln w="4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3" name="Google Shape;2433;p11"/>
              <p:cNvSpPr/>
              <p:nvPr/>
            </p:nvSpPr>
            <p:spPr>
              <a:xfrm>
                <a:off x="2642600" y="1019300"/>
                <a:ext cx="96425" cy="70250"/>
              </a:xfrm>
              <a:custGeom>
                <a:avLst/>
                <a:gdLst/>
                <a:ahLst/>
                <a:cxnLst/>
                <a:rect l="l" t="t" r="r" b="b"/>
                <a:pathLst>
                  <a:path w="3857" h="2810" fill="none" extrusionOk="0">
                    <a:moveTo>
                      <a:pt x="0" y="1"/>
                    </a:moveTo>
                    <a:lnTo>
                      <a:pt x="3857" y="2810"/>
                    </a:lnTo>
                  </a:path>
                </a:pathLst>
              </a:custGeom>
              <a:noFill/>
              <a:ln w="4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4" name="Google Shape;2434;p11"/>
              <p:cNvSpPr/>
              <p:nvPr/>
            </p:nvSpPr>
            <p:spPr>
              <a:xfrm>
                <a:off x="2624625" y="1034325"/>
                <a:ext cx="96425" cy="70225"/>
              </a:xfrm>
              <a:custGeom>
                <a:avLst/>
                <a:gdLst/>
                <a:ahLst/>
                <a:cxnLst/>
                <a:rect l="l" t="t" r="r" b="b"/>
                <a:pathLst>
                  <a:path w="3857" h="2809" fill="none" extrusionOk="0">
                    <a:moveTo>
                      <a:pt x="0" y="1"/>
                    </a:moveTo>
                    <a:lnTo>
                      <a:pt x="3856" y="2808"/>
                    </a:lnTo>
                  </a:path>
                </a:pathLst>
              </a:custGeom>
              <a:noFill/>
              <a:ln w="4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5" name="Google Shape;2435;p11"/>
              <p:cNvSpPr/>
              <p:nvPr/>
            </p:nvSpPr>
            <p:spPr>
              <a:xfrm>
                <a:off x="2608150" y="1048650"/>
                <a:ext cx="96500" cy="70250"/>
              </a:xfrm>
              <a:custGeom>
                <a:avLst/>
                <a:gdLst/>
                <a:ahLst/>
                <a:cxnLst/>
                <a:rect l="l" t="t" r="r" b="b"/>
                <a:pathLst>
                  <a:path w="3860" h="2810" fill="none" extrusionOk="0">
                    <a:moveTo>
                      <a:pt x="0" y="1"/>
                    </a:moveTo>
                    <a:lnTo>
                      <a:pt x="3859" y="2809"/>
                    </a:lnTo>
                  </a:path>
                </a:pathLst>
              </a:custGeom>
              <a:noFill/>
              <a:ln w="4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6" name="Google Shape;2436;p11"/>
              <p:cNvSpPr/>
              <p:nvPr/>
            </p:nvSpPr>
            <p:spPr>
              <a:xfrm>
                <a:off x="2591500" y="1068600"/>
                <a:ext cx="9642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3857" h="2808" fill="none" extrusionOk="0">
                    <a:moveTo>
                      <a:pt x="0" y="0"/>
                    </a:moveTo>
                    <a:lnTo>
                      <a:pt x="3856" y="2808"/>
                    </a:lnTo>
                  </a:path>
                </a:pathLst>
              </a:custGeom>
              <a:noFill/>
              <a:ln w="4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37" name="Google Shape;2437;p11"/>
            <p:cNvSpPr/>
            <p:nvPr/>
          </p:nvSpPr>
          <p:spPr>
            <a:xfrm flipH="1">
              <a:off x="8495907" y="273322"/>
              <a:ext cx="114005" cy="111500"/>
            </a:xfrm>
            <a:custGeom>
              <a:avLst/>
              <a:gdLst/>
              <a:ahLst/>
              <a:cxnLst/>
              <a:rect l="l" t="t" r="r" b="b"/>
              <a:pathLst>
                <a:path w="1911" h="1869" extrusionOk="0">
                  <a:moveTo>
                    <a:pt x="823" y="1"/>
                  </a:moveTo>
                  <a:cubicBezTo>
                    <a:pt x="755" y="1"/>
                    <a:pt x="689" y="44"/>
                    <a:pt x="671" y="121"/>
                  </a:cubicBezTo>
                  <a:lnTo>
                    <a:pt x="566" y="573"/>
                  </a:lnTo>
                  <a:lnTo>
                    <a:pt x="133" y="741"/>
                  </a:lnTo>
                  <a:cubicBezTo>
                    <a:pt x="14" y="788"/>
                    <a:pt x="1" y="953"/>
                    <a:pt x="113" y="1021"/>
                  </a:cubicBezTo>
                  <a:lnTo>
                    <a:pt x="509" y="1260"/>
                  </a:lnTo>
                  <a:lnTo>
                    <a:pt x="536" y="1722"/>
                  </a:lnTo>
                  <a:cubicBezTo>
                    <a:pt x="541" y="1811"/>
                    <a:pt x="615" y="1868"/>
                    <a:pt x="692" y="1868"/>
                  </a:cubicBezTo>
                  <a:cubicBezTo>
                    <a:pt x="727" y="1868"/>
                    <a:pt x="763" y="1857"/>
                    <a:pt x="793" y="1831"/>
                  </a:cubicBezTo>
                  <a:lnTo>
                    <a:pt x="1143" y="1528"/>
                  </a:lnTo>
                  <a:lnTo>
                    <a:pt x="1591" y="1645"/>
                  </a:lnTo>
                  <a:cubicBezTo>
                    <a:pt x="1604" y="1649"/>
                    <a:pt x="1617" y="1650"/>
                    <a:pt x="1630" y="1650"/>
                  </a:cubicBezTo>
                  <a:cubicBezTo>
                    <a:pt x="1737" y="1650"/>
                    <a:pt x="1819" y="1539"/>
                    <a:pt x="1774" y="1433"/>
                  </a:cubicBezTo>
                  <a:lnTo>
                    <a:pt x="1595" y="1006"/>
                  </a:lnTo>
                  <a:lnTo>
                    <a:pt x="1843" y="614"/>
                  </a:lnTo>
                  <a:cubicBezTo>
                    <a:pt x="1910" y="510"/>
                    <a:pt x="1834" y="376"/>
                    <a:pt x="1714" y="376"/>
                  </a:cubicBezTo>
                  <a:cubicBezTo>
                    <a:pt x="1709" y="376"/>
                    <a:pt x="1704" y="377"/>
                    <a:pt x="1699" y="377"/>
                  </a:cubicBezTo>
                  <a:lnTo>
                    <a:pt x="1238" y="416"/>
                  </a:lnTo>
                  <a:lnTo>
                    <a:pt x="942" y="58"/>
                  </a:lnTo>
                  <a:cubicBezTo>
                    <a:pt x="910" y="19"/>
                    <a:pt x="866" y="1"/>
                    <a:pt x="8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9525" dir="11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38" name="Google Shape;2438;p11"/>
            <p:cNvGrpSpPr/>
            <p:nvPr/>
          </p:nvGrpSpPr>
          <p:grpSpPr>
            <a:xfrm flipH="1">
              <a:off x="-220171" y="3338904"/>
              <a:ext cx="627000" cy="705691"/>
              <a:chOff x="1001020" y="2100654"/>
              <a:chExt cx="627000" cy="705691"/>
            </a:xfrm>
          </p:grpSpPr>
          <p:sp>
            <p:nvSpPr>
              <p:cNvPr id="2439" name="Google Shape;2439;p11"/>
              <p:cNvSpPr/>
              <p:nvPr/>
            </p:nvSpPr>
            <p:spPr>
              <a:xfrm>
                <a:off x="1001020" y="2100654"/>
                <a:ext cx="627000" cy="705689"/>
              </a:xfrm>
              <a:custGeom>
                <a:avLst/>
                <a:gdLst/>
                <a:ahLst/>
                <a:cxnLst/>
                <a:rect l="l" t="t" r="r" b="b"/>
                <a:pathLst>
                  <a:path w="10510" h="11829" extrusionOk="0">
                    <a:moveTo>
                      <a:pt x="8799" y="1"/>
                    </a:moveTo>
                    <a:cubicBezTo>
                      <a:pt x="8569" y="1"/>
                      <a:pt x="8365" y="71"/>
                      <a:pt x="8225" y="215"/>
                    </a:cubicBezTo>
                    <a:lnTo>
                      <a:pt x="2049" y="6846"/>
                    </a:lnTo>
                    <a:lnTo>
                      <a:pt x="0" y="10231"/>
                    </a:lnTo>
                    <a:lnTo>
                      <a:pt x="325" y="10460"/>
                    </a:lnTo>
                    <a:cubicBezTo>
                      <a:pt x="325" y="10460"/>
                      <a:pt x="1969" y="7391"/>
                      <a:pt x="2349" y="7058"/>
                    </a:cubicBezTo>
                    <a:cubicBezTo>
                      <a:pt x="2436" y="6982"/>
                      <a:pt x="2536" y="6951"/>
                      <a:pt x="2644" y="6951"/>
                    </a:cubicBezTo>
                    <a:cubicBezTo>
                      <a:pt x="3007" y="6951"/>
                      <a:pt x="3450" y="7309"/>
                      <a:pt x="3717" y="7531"/>
                    </a:cubicBezTo>
                    <a:cubicBezTo>
                      <a:pt x="4237" y="7962"/>
                      <a:pt x="4127" y="8514"/>
                      <a:pt x="4127" y="8514"/>
                    </a:cubicBezTo>
                    <a:cubicBezTo>
                      <a:pt x="3450" y="9370"/>
                      <a:pt x="2120" y="11621"/>
                      <a:pt x="2120" y="11621"/>
                    </a:cubicBezTo>
                    <a:lnTo>
                      <a:pt x="2382" y="11828"/>
                    </a:lnTo>
                    <a:lnTo>
                      <a:pt x="4797" y="8271"/>
                    </a:lnTo>
                    <a:lnTo>
                      <a:pt x="10509" y="1627"/>
                    </a:lnTo>
                    <a:cubicBezTo>
                      <a:pt x="10407" y="1211"/>
                      <a:pt x="10099" y="634"/>
                      <a:pt x="9774" y="375"/>
                    </a:cubicBezTo>
                    <a:cubicBezTo>
                      <a:pt x="9462" y="127"/>
                      <a:pt x="9107" y="1"/>
                      <a:pt x="8799" y="1"/>
                    </a:cubicBezTo>
                    <a:close/>
                  </a:path>
                </a:pathLst>
              </a:custGeom>
              <a:solidFill>
                <a:srgbClr val="E06A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0" name="Google Shape;2440;p11"/>
              <p:cNvSpPr/>
              <p:nvPr/>
            </p:nvSpPr>
            <p:spPr>
              <a:xfrm>
                <a:off x="1143066" y="2197599"/>
                <a:ext cx="484896" cy="608745"/>
              </a:xfrm>
              <a:custGeom>
                <a:avLst/>
                <a:gdLst/>
                <a:ahLst/>
                <a:cxnLst/>
                <a:rect l="l" t="t" r="r" b="b"/>
                <a:pathLst>
                  <a:path w="8128" h="10204" extrusionOk="0">
                    <a:moveTo>
                      <a:pt x="8127" y="1"/>
                    </a:moveTo>
                    <a:lnTo>
                      <a:pt x="2415" y="6645"/>
                    </a:lnTo>
                    <a:lnTo>
                      <a:pt x="1" y="10203"/>
                    </a:lnTo>
                    <a:lnTo>
                      <a:pt x="4495" y="5180"/>
                    </a:lnTo>
                    <a:lnTo>
                      <a:pt x="812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1" name="Google Shape;2441;p11"/>
              <p:cNvSpPr/>
              <p:nvPr/>
            </p:nvSpPr>
            <p:spPr>
              <a:xfrm>
                <a:off x="1259221" y="2131438"/>
                <a:ext cx="251576" cy="272933"/>
              </a:xfrm>
              <a:custGeom>
                <a:avLst/>
                <a:gdLst/>
                <a:ahLst/>
                <a:cxnLst/>
                <a:rect l="l" t="t" r="r" b="b"/>
                <a:pathLst>
                  <a:path w="4217" h="4575" fill="none" extrusionOk="0">
                    <a:moveTo>
                      <a:pt x="1" y="4575"/>
                    </a:moveTo>
                    <a:lnTo>
                      <a:pt x="4217" y="1"/>
                    </a:lnTo>
                  </a:path>
                </a:pathLst>
              </a:custGeom>
              <a:noFill/>
              <a:ln w="45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2" name="Google Shape;2442;p11"/>
              <p:cNvSpPr/>
              <p:nvPr/>
            </p:nvSpPr>
            <p:spPr>
              <a:xfrm>
                <a:off x="1027448" y="2515342"/>
                <a:ext cx="226520" cy="268160"/>
              </a:xfrm>
              <a:custGeom>
                <a:avLst/>
                <a:gdLst/>
                <a:ahLst/>
                <a:cxnLst/>
                <a:rect l="l" t="t" r="r" b="b"/>
                <a:pathLst>
                  <a:path w="3797" h="4495" extrusionOk="0">
                    <a:moveTo>
                      <a:pt x="2201" y="1"/>
                    </a:moveTo>
                    <a:cubicBezTo>
                      <a:pt x="2094" y="1"/>
                      <a:pt x="1994" y="32"/>
                      <a:pt x="1907" y="107"/>
                    </a:cubicBezTo>
                    <a:cubicBezTo>
                      <a:pt x="1595" y="380"/>
                      <a:pt x="431" y="2498"/>
                      <a:pt x="24" y="3248"/>
                    </a:cubicBezTo>
                    <a:cubicBezTo>
                      <a:pt x="0" y="3292"/>
                      <a:pt x="1574" y="4494"/>
                      <a:pt x="1770" y="4494"/>
                    </a:cubicBezTo>
                    <a:cubicBezTo>
                      <a:pt x="1778" y="4494"/>
                      <a:pt x="1784" y="4492"/>
                      <a:pt x="1787" y="4487"/>
                    </a:cubicBezTo>
                    <a:cubicBezTo>
                      <a:pt x="2119" y="3933"/>
                      <a:pt x="3125" y="2271"/>
                      <a:pt x="3685" y="1563"/>
                    </a:cubicBezTo>
                    <a:cubicBezTo>
                      <a:pt x="3685" y="1563"/>
                      <a:pt x="3796" y="1011"/>
                      <a:pt x="3275" y="580"/>
                    </a:cubicBezTo>
                    <a:cubicBezTo>
                      <a:pt x="3008" y="359"/>
                      <a:pt x="2564" y="1"/>
                      <a:pt x="2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3" name="Google Shape;2443;p11"/>
              <p:cNvSpPr/>
              <p:nvPr/>
            </p:nvSpPr>
            <p:spPr>
              <a:xfrm>
                <a:off x="1028821" y="2515342"/>
                <a:ext cx="224968" cy="193827"/>
              </a:xfrm>
              <a:custGeom>
                <a:avLst/>
                <a:gdLst/>
                <a:ahLst/>
                <a:cxnLst/>
                <a:rect l="l" t="t" r="r" b="b"/>
                <a:pathLst>
                  <a:path w="3771" h="3249" extrusionOk="0">
                    <a:moveTo>
                      <a:pt x="2177" y="1"/>
                    </a:moveTo>
                    <a:cubicBezTo>
                      <a:pt x="2070" y="1"/>
                      <a:pt x="1969" y="32"/>
                      <a:pt x="1883" y="107"/>
                    </a:cubicBezTo>
                    <a:cubicBezTo>
                      <a:pt x="1570" y="380"/>
                      <a:pt x="406" y="2498"/>
                      <a:pt x="0" y="3248"/>
                    </a:cubicBezTo>
                    <a:lnTo>
                      <a:pt x="1705" y="869"/>
                    </a:lnTo>
                    <a:cubicBezTo>
                      <a:pt x="1888" y="613"/>
                      <a:pt x="2178" y="475"/>
                      <a:pt x="2469" y="475"/>
                    </a:cubicBezTo>
                    <a:cubicBezTo>
                      <a:pt x="2671" y="475"/>
                      <a:pt x="2874" y="541"/>
                      <a:pt x="3044" y="679"/>
                    </a:cubicBezTo>
                    <a:cubicBezTo>
                      <a:pt x="3049" y="681"/>
                      <a:pt x="3051" y="684"/>
                      <a:pt x="3056" y="688"/>
                    </a:cubicBezTo>
                    <a:cubicBezTo>
                      <a:pt x="3509" y="1064"/>
                      <a:pt x="3637" y="1483"/>
                      <a:pt x="3661" y="1563"/>
                    </a:cubicBezTo>
                    <a:cubicBezTo>
                      <a:pt x="3661" y="1563"/>
                      <a:pt x="3771" y="1011"/>
                      <a:pt x="3251" y="580"/>
                    </a:cubicBezTo>
                    <a:cubicBezTo>
                      <a:pt x="2984" y="359"/>
                      <a:pt x="2540" y="1"/>
                      <a:pt x="2177" y="1"/>
                    </a:cubicBezTo>
                    <a:close/>
                  </a:path>
                </a:pathLst>
              </a:custGeom>
              <a:solidFill>
                <a:srgbClr val="2D2D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4" name="Google Shape;2444;p11"/>
              <p:cNvSpPr/>
              <p:nvPr/>
            </p:nvSpPr>
            <p:spPr>
              <a:xfrm>
                <a:off x="1061633" y="2572017"/>
                <a:ext cx="92887" cy="139658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2341" extrusionOk="0">
                    <a:moveTo>
                      <a:pt x="1556" y="0"/>
                    </a:moveTo>
                    <a:lnTo>
                      <a:pt x="0" y="2341"/>
                    </a:lnTo>
                    <a:cubicBezTo>
                      <a:pt x="0" y="2341"/>
                      <a:pt x="967" y="1395"/>
                      <a:pt x="1255" y="891"/>
                    </a:cubicBezTo>
                    <a:cubicBezTo>
                      <a:pt x="1541" y="388"/>
                      <a:pt x="1556" y="0"/>
                      <a:pt x="15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5" name="Google Shape;2445;p11"/>
              <p:cNvSpPr/>
              <p:nvPr/>
            </p:nvSpPr>
            <p:spPr>
              <a:xfrm>
                <a:off x="1137757" y="2558117"/>
                <a:ext cx="92946" cy="139718"/>
              </a:xfrm>
              <a:custGeom>
                <a:avLst/>
                <a:gdLst/>
                <a:ahLst/>
                <a:cxnLst/>
                <a:rect l="l" t="t" r="r" b="b"/>
                <a:pathLst>
                  <a:path w="1558" h="2342" extrusionOk="0">
                    <a:moveTo>
                      <a:pt x="1557" y="1"/>
                    </a:moveTo>
                    <a:lnTo>
                      <a:pt x="0" y="2342"/>
                    </a:lnTo>
                    <a:cubicBezTo>
                      <a:pt x="0" y="2342"/>
                      <a:pt x="967" y="1395"/>
                      <a:pt x="1254" y="892"/>
                    </a:cubicBezTo>
                    <a:cubicBezTo>
                      <a:pt x="1541" y="388"/>
                      <a:pt x="1557" y="1"/>
                      <a:pt x="1557" y="1"/>
                    </a:cubicBezTo>
                    <a:close/>
                  </a:path>
                </a:pathLst>
              </a:custGeom>
              <a:solidFill>
                <a:srgbClr val="2D2D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6" name="Google Shape;2446;p11"/>
              <p:cNvSpPr/>
              <p:nvPr/>
            </p:nvSpPr>
            <p:spPr>
              <a:xfrm>
                <a:off x="1185065" y="2493864"/>
                <a:ext cx="10368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72" fill="none" extrusionOk="0">
                    <a:moveTo>
                      <a:pt x="1737" y="1372"/>
                    </a:moveTo>
                    <a:cubicBezTo>
                      <a:pt x="1737" y="1372"/>
                      <a:pt x="1600" y="371"/>
                      <a:pt x="1" y="0"/>
                    </a:cubicBezTo>
                  </a:path>
                </a:pathLst>
              </a:custGeom>
              <a:noFill/>
              <a:ln w="45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47" name="Google Shape;2447;p11"/>
            <p:cNvGrpSpPr/>
            <p:nvPr/>
          </p:nvGrpSpPr>
          <p:grpSpPr>
            <a:xfrm flipH="1">
              <a:off x="8429836" y="3295965"/>
              <a:ext cx="626993" cy="639171"/>
              <a:chOff x="2544875" y="2981050"/>
              <a:chExt cx="225675" cy="230050"/>
            </a:xfrm>
          </p:grpSpPr>
          <p:sp>
            <p:nvSpPr>
              <p:cNvPr id="2448" name="Google Shape;2448;p11"/>
              <p:cNvSpPr/>
              <p:nvPr/>
            </p:nvSpPr>
            <p:spPr>
              <a:xfrm>
                <a:off x="2544875" y="2981050"/>
                <a:ext cx="225675" cy="230050"/>
              </a:xfrm>
              <a:custGeom>
                <a:avLst/>
                <a:gdLst/>
                <a:ahLst/>
                <a:cxnLst/>
                <a:rect l="l" t="t" r="r" b="b"/>
                <a:pathLst>
                  <a:path w="9027" h="9202" extrusionOk="0">
                    <a:moveTo>
                      <a:pt x="7674" y="1"/>
                    </a:moveTo>
                    <a:cubicBezTo>
                      <a:pt x="7513" y="1"/>
                      <a:pt x="7368" y="47"/>
                      <a:pt x="7261" y="143"/>
                    </a:cubicBezTo>
                    <a:lnTo>
                      <a:pt x="1861" y="5145"/>
                    </a:lnTo>
                    <a:lnTo>
                      <a:pt x="0" y="7763"/>
                    </a:lnTo>
                    <a:lnTo>
                      <a:pt x="250" y="7970"/>
                    </a:lnTo>
                    <a:cubicBezTo>
                      <a:pt x="250" y="7970"/>
                      <a:pt x="1767" y="5581"/>
                      <a:pt x="2093" y="5335"/>
                    </a:cubicBezTo>
                    <a:cubicBezTo>
                      <a:pt x="2159" y="5286"/>
                      <a:pt x="2231" y="5265"/>
                      <a:pt x="2306" y="5265"/>
                    </a:cubicBezTo>
                    <a:cubicBezTo>
                      <a:pt x="2607" y="5265"/>
                      <a:pt x="2962" y="5599"/>
                      <a:pt x="3172" y="5801"/>
                    </a:cubicBezTo>
                    <a:cubicBezTo>
                      <a:pt x="3569" y="6181"/>
                      <a:pt x="3445" y="6621"/>
                      <a:pt x="3445" y="6621"/>
                    </a:cubicBezTo>
                    <a:cubicBezTo>
                      <a:pt x="2846" y="7275"/>
                      <a:pt x="1634" y="9019"/>
                      <a:pt x="1634" y="9019"/>
                    </a:cubicBezTo>
                    <a:lnTo>
                      <a:pt x="1834" y="9202"/>
                    </a:lnTo>
                    <a:lnTo>
                      <a:pt x="4003" y="6465"/>
                    </a:lnTo>
                    <a:lnTo>
                      <a:pt x="9026" y="1422"/>
                    </a:lnTo>
                    <a:cubicBezTo>
                      <a:pt x="8966" y="1078"/>
                      <a:pt x="8754" y="592"/>
                      <a:pt x="8504" y="363"/>
                    </a:cubicBezTo>
                    <a:cubicBezTo>
                      <a:pt x="8247" y="126"/>
                      <a:pt x="7938" y="1"/>
                      <a:pt x="76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9" name="Google Shape;2449;p11"/>
              <p:cNvSpPr/>
              <p:nvPr/>
            </p:nvSpPr>
            <p:spPr>
              <a:xfrm>
                <a:off x="2590700" y="3016675"/>
                <a:ext cx="179850" cy="194425"/>
              </a:xfrm>
              <a:custGeom>
                <a:avLst/>
                <a:gdLst/>
                <a:ahLst/>
                <a:cxnLst/>
                <a:rect l="l" t="t" r="r" b="b"/>
                <a:pathLst>
                  <a:path w="7194" h="7777" extrusionOk="0">
                    <a:moveTo>
                      <a:pt x="7193" y="1"/>
                    </a:moveTo>
                    <a:lnTo>
                      <a:pt x="2170" y="5040"/>
                    </a:lnTo>
                    <a:lnTo>
                      <a:pt x="1" y="7777"/>
                    </a:lnTo>
                    <a:lnTo>
                      <a:pt x="3940" y="3977"/>
                    </a:lnTo>
                    <a:lnTo>
                      <a:pt x="719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0" name="Google Shape;2450;p11"/>
              <p:cNvSpPr/>
              <p:nvPr/>
            </p:nvSpPr>
            <p:spPr>
              <a:xfrm>
                <a:off x="2640200" y="2991300"/>
                <a:ext cx="92225" cy="86300"/>
              </a:xfrm>
              <a:custGeom>
                <a:avLst/>
                <a:gdLst/>
                <a:ahLst/>
                <a:cxnLst/>
                <a:rect l="l" t="t" r="r" b="b"/>
                <a:pathLst>
                  <a:path w="3689" h="3452" fill="none" extrusionOk="0">
                    <a:moveTo>
                      <a:pt x="0" y="3451"/>
                    </a:moveTo>
                    <a:lnTo>
                      <a:pt x="3689" y="0"/>
                    </a:lnTo>
                  </a:path>
                </a:pathLst>
              </a:custGeom>
              <a:noFill/>
              <a:ln w="45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1" name="Google Shape;2451;p11"/>
              <p:cNvSpPr/>
              <p:nvPr/>
            </p:nvSpPr>
            <p:spPr>
              <a:xfrm>
                <a:off x="2553825" y="3112675"/>
                <a:ext cx="80275" cy="90450"/>
              </a:xfrm>
              <a:custGeom>
                <a:avLst/>
                <a:gdLst/>
                <a:ahLst/>
                <a:cxnLst/>
                <a:rect l="l" t="t" r="r" b="b"/>
                <a:pathLst>
                  <a:path w="3211" h="3618" extrusionOk="0">
                    <a:moveTo>
                      <a:pt x="1948" y="0"/>
                    </a:moveTo>
                    <a:cubicBezTo>
                      <a:pt x="1873" y="0"/>
                      <a:pt x="1801" y="21"/>
                      <a:pt x="1735" y="70"/>
                    </a:cubicBezTo>
                    <a:cubicBezTo>
                      <a:pt x="1468" y="272"/>
                      <a:pt x="397" y="1919"/>
                      <a:pt x="23" y="2503"/>
                    </a:cubicBezTo>
                    <a:cubicBezTo>
                      <a:pt x="0" y="2538"/>
                      <a:pt x="1217" y="3617"/>
                      <a:pt x="1364" y="3617"/>
                    </a:cubicBezTo>
                    <a:cubicBezTo>
                      <a:pt x="1369" y="3617"/>
                      <a:pt x="1374" y="3616"/>
                      <a:pt x="1376" y="3612"/>
                    </a:cubicBezTo>
                    <a:cubicBezTo>
                      <a:pt x="1677" y="3182"/>
                      <a:pt x="2592" y="1898"/>
                      <a:pt x="3087" y="1356"/>
                    </a:cubicBezTo>
                    <a:cubicBezTo>
                      <a:pt x="3087" y="1356"/>
                      <a:pt x="3211" y="916"/>
                      <a:pt x="2814" y="536"/>
                    </a:cubicBezTo>
                    <a:cubicBezTo>
                      <a:pt x="2604" y="334"/>
                      <a:pt x="2249" y="0"/>
                      <a:pt x="19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2" name="Google Shape;2452;p11"/>
              <p:cNvSpPr/>
              <p:nvPr/>
            </p:nvSpPr>
            <p:spPr>
              <a:xfrm>
                <a:off x="2554400" y="3112675"/>
                <a:ext cx="7970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3188" h="2504" extrusionOk="0">
                    <a:moveTo>
                      <a:pt x="1925" y="0"/>
                    </a:moveTo>
                    <a:cubicBezTo>
                      <a:pt x="1850" y="0"/>
                      <a:pt x="1778" y="21"/>
                      <a:pt x="1712" y="70"/>
                    </a:cubicBezTo>
                    <a:cubicBezTo>
                      <a:pt x="1445" y="272"/>
                      <a:pt x="374" y="1919"/>
                      <a:pt x="0" y="2503"/>
                    </a:cubicBezTo>
                    <a:lnTo>
                      <a:pt x="1523" y="679"/>
                    </a:lnTo>
                    <a:cubicBezTo>
                      <a:pt x="1674" y="497"/>
                      <a:pt x="1892" y="403"/>
                      <a:pt x="2111" y="403"/>
                    </a:cubicBezTo>
                    <a:cubicBezTo>
                      <a:pt x="2293" y="403"/>
                      <a:pt x="2476" y="469"/>
                      <a:pt x="2620" y="604"/>
                    </a:cubicBezTo>
                    <a:lnTo>
                      <a:pt x="2629" y="613"/>
                    </a:lnTo>
                    <a:cubicBezTo>
                      <a:pt x="2972" y="942"/>
                      <a:pt x="3050" y="1289"/>
                      <a:pt x="3064" y="1356"/>
                    </a:cubicBezTo>
                    <a:cubicBezTo>
                      <a:pt x="3064" y="1356"/>
                      <a:pt x="3188" y="916"/>
                      <a:pt x="2791" y="536"/>
                    </a:cubicBezTo>
                    <a:cubicBezTo>
                      <a:pt x="2581" y="334"/>
                      <a:pt x="2226" y="0"/>
                      <a:pt x="19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3" name="Google Shape;2453;p11"/>
              <p:cNvSpPr/>
              <p:nvPr/>
            </p:nvSpPr>
            <p:spPr>
              <a:xfrm>
                <a:off x="2565425" y="3131825"/>
                <a:ext cx="35075" cy="45075"/>
              </a:xfrm>
              <a:custGeom>
                <a:avLst/>
                <a:gdLst/>
                <a:ahLst/>
                <a:cxnLst/>
                <a:rect l="l" t="t" r="r" b="b"/>
                <a:pathLst>
                  <a:path w="1403" h="1803" extrusionOk="0">
                    <a:moveTo>
                      <a:pt x="1403" y="1"/>
                    </a:moveTo>
                    <a:lnTo>
                      <a:pt x="1" y="1803"/>
                    </a:lnTo>
                    <a:cubicBezTo>
                      <a:pt x="1" y="1803"/>
                      <a:pt x="842" y="1094"/>
                      <a:pt x="1105" y="704"/>
                    </a:cubicBezTo>
                    <a:cubicBezTo>
                      <a:pt x="1366" y="314"/>
                      <a:pt x="1403" y="1"/>
                      <a:pt x="14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4" name="Google Shape;2454;p11"/>
              <p:cNvSpPr/>
              <p:nvPr/>
            </p:nvSpPr>
            <p:spPr>
              <a:xfrm>
                <a:off x="2591625" y="3129050"/>
                <a:ext cx="35075" cy="45125"/>
              </a:xfrm>
              <a:custGeom>
                <a:avLst/>
                <a:gdLst/>
                <a:ahLst/>
                <a:cxnLst/>
                <a:rect l="l" t="t" r="r" b="b"/>
                <a:pathLst>
                  <a:path w="1403" h="1805" extrusionOk="0">
                    <a:moveTo>
                      <a:pt x="1402" y="1"/>
                    </a:moveTo>
                    <a:lnTo>
                      <a:pt x="0" y="1804"/>
                    </a:lnTo>
                    <a:cubicBezTo>
                      <a:pt x="0" y="1804"/>
                      <a:pt x="841" y="1094"/>
                      <a:pt x="1104" y="705"/>
                    </a:cubicBezTo>
                    <a:cubicBezTo>
                      <a:pt x="1365" y="315"/>
                      <a:pt x="1402" y="1"/>
                      <a:pt x="14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5" name="Google Shape;2455;p11"/>
              <p:cNvSpPr/>
              <p:nvPr/>
            </p:nvSpPr>
            <p:spPr>
              <a:xfrm>
                <a:off x="2612775" y="3106050"/>
                <a:ext cx="33150" cy="30450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1218" fill="none" extrusionOk="0">
                    <a:moveTo>
                      <a:pt x="1326" y="1217"/>
                    </a:moveTo>
                    <a:cubicBezTo>
                      <a:pt x="1326" y="1217"/>
                      <a:pt x="1274" y="398"/>
                      <a:pt x="1" y="1"/>
                    </a:cubicBezTo>
                  </a:path>
                </a:pathLst>
              </a:custGeom>
              <a:noFill/>
              <a:ln w="45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56" name="Google Shape;2456;p11"/>
            <p:cNvGrpSpPr/>
            <p:nvPr/>
          </p:nvGrpSpPr>
          <p:grpSpPr>
            <a:xfrm flipH="1">
              <a:off x="8428741" y="1925745"/>
              <a:ext cx="666195" cy="589597"/>
              <a:chOff x="654525" y="966720"/>
              <a:chExt cx="666195" cy="589597"/>
            </a:xfrm>
          </p:grpSpPr>
          <p:sp>
            <p:nvSpPr>
              <p:cNvPr id="2457" name="Google Shape;2457;p11"/>
              <p:cNvSpPr/>
              <p:nvPr/>
            </p:nvSpPr>
            <p:spPr>
              <a:xfrm>
                <a:off x="654525" y="966720"/>
                <a:ext cx="666195" cy="589595"/>
              </a:xfrm>
              <a:custGeom>
                <a:avLst/>
                <a:gdLst/>
                <a:ahLst/>
                <a:cxnLst/>
                <a:rect l="l" t="t" r="r" b="b"/>
                <a:pathLst>
                  <a:path w="11167" h="9883" extrusionOk="0">
                    <a:moveTo>
                      <a:pt x="6895" y="1"/>
                    </a:moveTo>
                    <a:lnTo>
                      <a:pt x="0" y="1635"/>
                    </a:lnTo>
                    <a:cubicBezTo>
                      <a:pt x="0" y="1635"/>
                      <a:pt x="2276" y="7690"/>
                      <a:pt x="4515" y="9883"/>
                    </a:cubicBezTo>
                    <a:cubicBezTo>
                      <a:pt x="6919" y="9296"/>
                      <a:pt x="8764" y="8808"/>
                      <a:pt x="11166" y="8221"/>
                    </a:cubicBezTo>
                    <a:cubicBezTo>
                      <a:pt x="10398" y="7134"/>
                      <a:pt x="9588" y="5851"/>
                      <a:pt x="8812" y="4372"/>
                    </a:cubicBezTo>
                    <a:cubicBezTo>
                      <a:pt x="7987" y="2797"/>
                      <a:pt x="7366" y="1317"/>
                      <a:pt x="689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8" name="Google Shape;2458;p11"/>
              <p:cNvSpPr/>
              <p:nvPr/>
            </p:nvSpPr>
            <p:spPr>
              <a:xfrm>
                <a:off x="654525" y="1064262"/>
                <a:ext cx="269413" cy="49205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824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1"/>
                      <a:pt x="1347" y="4226"/>
                      <a:pt x="2467" y="5882"/>
                    </a:cubicBezTo>
                    <a:cubicBezTo>
                      <a:pt x="4061" y="8231"/>
                      <a:pt x="4502" y="8248"/>
                      <a:pt x="4515" y="8248"/>
                    </a:cubicBezTo>
                    <a:cubicBezTo>
                      <a:pt x="4515" y="8248"/>
                      <a:pt x="4515" y="8248"/>
                      <a:pt x="4515" y="8248"/>
                    </a:cubicBezTo>
                    <a:cubicBezTo>
                      <a:pt x="2277" y="6055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9" name="Google Shape;2459;p11"/>
              <p:cNvSpPr/>
              <p:nvPr/>
            </p:nvSpPr>
            <p:spPr>
              <a:xfrm>
                <a:off x="765907" y="1067305"/>
                <a:ext cx="278601" cy="71589"/>
              </a:xfrm>
              <a:custGeom>
                <a:avLst/>
                <a:gdLst/>
                <a:ahLst/>
                <a:cxnLst/>
                <a:rect l="l" t="t" r="r" b="b"/>
                <a:pathLst>
                  <a:path w="4670" h="1200" fill="none" extrusionOk="0">
                    <a:moveTo>
                      <a:pt x="1" y="1200"/>
                    </a:moveTo>
                    <a:lnTo>
                      <a:pt x="4670" y="1"/>
                    </a:lnTo>
                  </a:path>
                </a:pathLst>
              </a:custGeom>
              <a:noFill/>
              <a:ln w="45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0" name="Google Shape;2460;p11"/>
              <p:cNvSpPr/>
              <p:nvPr/>
            </p:nvSpPr>
            <p:spPr>
              <a:xfrm>
                <a:off x="919586" y="1385524"/>
                <a:ext cx="278601" cy="71589"/>
              </a:xfrm>
              <a:custGeom>
                <a:avLst/>
                <a:gdLst/>
                <a:ahLst/>
                <a:cxnLst/>
                <a:rect l="l" t="t" r="r" b="b"/>
                <a:pathLst>
                  <a:path w="4670" h="1200" fill="none" extrusionOk="0">
                    <a:moveTo>
                      <a:pt x="0" y="1200"/>
                    </a:moveTo>
                    <a:lnTo>
                      <a:pt x="4669" y="1"/>
                    </a:lnTo>
                  </a:path>
                </a:pathLst>
              </a:custGeom>
              <a:noFill/>
              <a:ln w="45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1" name="Google Shape;2461;p11"/>
              <p:cNvSpPr/>
              <p:nvPr/>
            </p:nvSpPr>
            <p:spPr>
              <a:xfrm>
                <a:off x="794841" y="1123265"/>
                <a:ext cx="278660" cy="71589"/>
              </a:xfrm>
              <a:custGeom>
                <a:avLst/>
                <a:gdLst/>
                <a:ahLst/>
                <a:cxnLst/>
                <a:rect l="l" t="t" r="r" b="b"/>
                <a:pathLst>
                  <a:path w="4671" h="1200" fill="none" extrusionOk="0">
                    <a:moveTo>
                      <a:pt x="0" y="1199"/>
                    </a:moveTo>
                    <a:lnTo>
                      <a:pt x="4670" y="0"/>
                    </a:lnTo>
                  </a:path>
                </a:pathLst>
              </a:custGeom>
              <a:noFill/>
              <a:ln w="45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2" name="Google Shape;2462;p11"/>
              <p:cNvSpPr/>
              <p:nvPr/>
            </p:nvSpPr>
            <p:spPr>
              <a:xfrm>
                <a:off x="824551" y="1182327"/>
                <a:ext cx="278660" cy="71589"/>
              </a:xfrm>
              <a:custGeom>
                <a:avLst/>
                <a:gdLst/>
                <a:ahLst/>
                <a:cxnLst/>
                <a:rect l="l" t="t" r="r" b="b"/>
                <a:pathLst>
                  <a:path w="4671" h="1200" fill="none" extrusionOk="0">
                    <a:moveTo>
                      <a:pt x="1" y="1200"/>
                    </a:moveTo>
                    <a:lnTo>
                      <a:pt x="4671" y="1"/>
                    </a:lnTo>
                  </a:path>
                </a:pathLst>
              </a:custGeom>
              <a:noFill/>
              <a:ln w="45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3" name="Google Shape;2463;p11"/>
              <p:cNvSpPr/>
              <p:nvPr/>
            </p:nvSpPr>
            <p:spPr>
              <a:xfrm>
                <a:off x="887729" y="1312741"/>
                <a:ext cx="278601" cy="71589"/>
              </a:xfrm>
              <a:custGeom>
                <a:avLst/>
                <a:gdLst/>
                <a:ahLst/>
                <a:cxnLst/>
                <a:rect l="l" t="t" r="r" b="b"/>
                <a:pathLst>
                  <a:path w="4670" h="1200" fill="none" extrusionOk="0">
                    <a:moveTo>
                      <a:pt x="0" y="1199"/>
                    </a:moveTo>
                    <a:lnTo>
                      <a:pt x="4669" y="1"/>
                    </a:lnTo>
                  </a:path>
                </a:pathLst>
              </a:custGeom>
              <a:noFill/>
              <a:ln w="45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4" name="Google Shape;2464;p11"/>
              <p:cNvSpPr/>
              <p:nvPr/>
            </p:nvSpPr>
            <p:spPr>
              <a:xfrm>
                <a:off x="851755" y="1240315"/>
                <a:ext cx="278660" cy="71589"/>
              </a:xfrm>
              <a:custGeom>
                <a:avLst/>
                <a:gdLst/>
                <a:ahLst/>
                <a:cxnLst/>
                <a:rect l="l" t="t" r="r" b="b"/>
                <a:pathLst>
                  <a:path w="4671" h="1200" fill="none" extrusionOk="0">
                    <a:moveTo>
                      <a:pt x="0" y="1199"/>
                    </a:moveTo>
                    <a:lnTo>
                      <a:pt x="4670" y="1"/>
                    </a:lnTo>
                  </a:path>
                </a:pathLst>
              </a:custGeom>
              <a:noFill/>
              <a:ln w="45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65" name="Google Shape;2465;p11"/>
            <p:cNvSpPr/>
            <p:nvPr/>
          </p:nvSpPr>
          <p:spPr>
            <a:xfrm flipH="1">
              <a:off x="6458644" y="287277"/>
              <a:ext cx="77841" cy="83607"/>
            </a:xfrm>
            <a:custGeom>
              <a:avLst/>
              <a:gdLst/>
              <a:ahLst/>
              <a:cxnLst/>
              <a:rect l="l" t="t" r="r" b="b"/>
              <a:pathLst>
                <a:path w="544" h="543" extrusionOk="0">
                  <a:moveTo>
                    <a:pt x="272" y="0"/>
                  </a:moveTo>
                  <a:cubicBezTo>
                    <a:pt x="122" y="0"/>
                    <a:pt x="1" y="121"/>
                    <a:pt x="1" y="272"/>
                  </a:cubicBezTo>
                  <a:cubicBezTo>
                    <a:pt x="1" y="420"/>
                    <a:pt x="122" y="543"/>
                    <a:pt x="272" y="543"/>
                  </a:cubicBezTo>
                  <a:cubicBezTo>
                    <a:pt x="422" y="543"/>
                    <a:pt x="544" y="420"/>
                    <a:pt x="544" y="272"/>
                  </a:cubicBezTo>
                  <a:cubicBezTo>
                    <a:pt x="544" y="121"/>
                    <a:pt x="422" y="0"/>
                    <a:pt x="2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66" name="Google Shape;2466;p11"/>
            <p:cNvGrpSpPr/>
            <p:nvPr/>
          </p:nvGrpSpPr>
          <p:grpSpPr>
            <a:xfrm rot="10800000">
              <a:off x="1618283" y="-228614"/>
              <a:ext cx="667508" cy="680155"/>
              <a:chOff x="2861975" y="821975"/>
              <a:chExt cx="279725" cy="285025"/>
            </a:xfrm>
          </p:grpSpPr>
          <p:sp>
            <p:nvSpPr>
              <p:cNvPr id="2467" name="Google Shape;2467;p11"/>
              <p:cNvSpPr/>
              <p:nvPr/>
            </p:nvSpPr>
            <p:spPr>
              <a:xfrm>
                <a:off x="2861975" y="821975"/>
                <a:ext cx="279725" cy="285025"/>
              </a:xfrm>
              <a:custGeom>
                <a:avLst/>
                <a:gdLst/>
                <a:ahLst/>
                <a:cxnLst/>
                <a:rect l="l" t="t" r="r" b="b"/>
                <a:pathLst>
                  <a:path w="11189" h="11401" extrusionOk="0">
                    <a:moveTo>
                      <a:pt x="1853" y="1"/>
                    </a:moveTo>
                    <a:lnTo>
                      <a:pt x="1588" y="299"/>
                    </a:lnTo>
                    <a:cubicBezTo>
                      <a:pt x="1588" y="299"/>
                      <a:pt x="4457" y="2275"/>
                      <a:pt x="4744" y="2689"/>
                    </a:cubicBezTo>
                    <a:cubicBezTo>
                      <a:pt x="5033" y="3101"/>
                      <a:pt x="4446" y="3682"/>
                      <a:pt x="4123" y="3995"/>
                    </a:cubicBezTo>
                    <a:cubicBezTo>
                      <a:pt x="3842" y="4266"/>
                      <a:pt x="3545" y="4323"/>
                      <a:pt x="3344" y="4323"/>
                    </a:cubicBezTo>
                    <a:cubicBezTo>
                      <a:pt x="3197" y="4323"/>
                      <a:pt x="3101" y="4293"/>
                      <a:pt x="3101" y="4293"/>
                    </a:cubicBezTo>
                    <a:cubicBezTo>
                      <a:pt x="2325" y="3524"/>
                      <a:pt x="235" y="1953"/>
                      <a:pt x="235" y="1953"/>
                    </a:cubicBezTo>
                    <a:lnTo>
                      <a:pt x="0" y="2190"/>
                    </a:lnTo>
                    <a:lnTo>
                      <a:pt x="3269" y="4984"/>
                    </a:lnTo>
                    <a:lnTo>
                      <a:pt x="9234" y="11401"/>
                    </a:lnTo>
                    <a:cubicBezTo>
                      <a:pt x="9658" y="11344"/>
                      <a:pt x="10267" y="11102"/>
                      <a:pt x="10560" y="10808"/>
                    </a:cubicBezTo>
                    <a:cubicBezTo>
                      <a:pt x="11050" y="10316"/>
                      <a:pt x="11188" y="9649"/>
                      <a:pt x="10889" y="9288"/>
                    </a:cubicBezTo>
                    <a:lnTo>
                      <a:pt x="4987" y="2412"/>
                    </a:lnTo>
                    <a:lnTo>
                      <a:pt x="185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8" name="Google Shape;2468;p11"/>
              <p:cNvSpPr/>
              <p:nvPr/>
            </p:nvSpPr>
            <p:spPr>
              <a:xfrm>
                <a:off x="2861975" y="876725"/>
                <a:ext cx="230875" cy="230275"/>
              </a:xfrm>
              <a:custGeom>
                <a:avLst/>
                <a:gdLst/>
                <a:ahLst/>
                <a:cxnLst/>
                <a:rect l="l" t="t" r="r" b="b"/>
                <a:pathLst>
                  <a:path w="9235" h="9211" extrusionOk="0">
                    <a:moveTo>
                      <a:pt x="0" y="0"/>
                    </a:moveTo>
                    <a:lnTo>
                      <a:pt x="4494" y="5024"/>
                    </a:lnTo>
                    <a:lnTo>
                      <a:pt x="9235" y="9211"/>
                    </a:lnTo>
                    <a:lnTo>
                      <a:pt x="3269" y="279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9" name="Google Shape;2469;p11"/>
              <p:cNvSpPr/>
              <p:nvPr/>
            </p:nvSpPr>
            <p:spPr>
              <a:xfrm>
                <a:off x="3023975" y="943775"/>
                <a:ext cx="101875" cy="117525"/>
              </a:xfrm>
              <a:custGeom>
                <a:avLst/>
                <a:gdLst/>
                <a:ahLst/>
                <a:cxnLst/>
                <a:rect l="l" t="t" r="r" b="b"/>
                <a:pathLst>
                  <a:path w="4075" h="4701" fill="none" extrusionOk="0">
                    <a:moveTo>
                      <a:pt x="0" y="1"/>
                    </a:moveTo>
                    <a:lnTo>
                      <a:pt x="4075" y="4700"/>
                    </a:lnTo>
                  </a:path>
                </a:pathLst>
              </a:custGeom>
              <a:noFill/>
              <a:ln w="45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0" name="Google Shape;2470;p11"/>
              <p:cNvSpPr/>
              <p:nvPr/>
            </p:nvSpPr>
            <p:spPr>
              <a:xfrm>
                <a:off x="2869450" y="833650"/>
                <a:ext cx="118350" cy="96425"/>
              </a:xfrm>
              <a:custGeom>
                <a:avLst/>
                <a:gdLst/>
                <a:ahLst/>
                <a:cxnLst/>
                <a:rect l="l" t="t" r="r" b="b"/>
                <a:pathLst>
                  <a:path w="4734" h="3857" extrusionOk="0">
                    <a:moveTo>
                      <a:pt x="1532" y="0"/>
                    </a:moveTo>
                    <a:cubicBezTo>
                      <a:pt x="1461" y="0"/>
                      <a:pt x="0" y="1535"/>
                      <a:pt x="107" y="1616"/>
                    </a:cubicBezTo>
                    <a:cubicBezTo>
                      <a:pt x="620" y="2007"/>
                      <a:pt x="2160" y="3192"/>
                      <a:pt x="2802" y="3826"/>
                    </a:cubicBezTo>
                    <a:cubicBezTo>
                      <a:pt x="2802" y="3826"/>
                      <a:pt x="2898" y="3856"/>
                      <a:pt x="3045" y="3856"/>
                    </a:cubicBezTo>
                    <a:cubicBezTo>
                      <a:pt x="3246" y="3856"/>
                      <a:pt x="3543" y="3799"/>
                      <a:pt x="3824" y="3528"/>
                    </a:cubicBezTo>
                    <a:cubicBezTo>
                      <a:pt x="4147" y="3215"/>
                      <a:pt x="4734" y="2634"/>
                      <a:pt x="4445" y="2222"/>
                    </a:cubicBezTo>
                    <a:cubicBezTo>
                      <a:pt x="4209" y="1881"/>
                      <a:pt x="2233" y="488"/>
                      <a:pt x="1534" y="1"/>
                    </a:cubicBezTo>
                    <a:cubicBezTo>
                      <a:pt x="1533" y="0"/>
                      <a:pt x="1533" y="0"/>
                      <a:pt x="153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1" name="Google Shape;2471;p11"/>
              <p:cNvSpPr/>
              <p:nvPr/>
            </p:nvSpPr>
            <p:spPr>
              <a:xfrm>
                <a:off x="2907750" y="833650"/>
                <a:ext cx="80025" cy="96425"/>
              </a:xfrm>
              <a:custGeom>
                <a:avLst/>
                <a:gdLst/>
                <a:ahLst/>
                <a:cxnLst/>
                <a:rect l="l" t="t" r="r" b="b"/>
                <a:pathLst>
                  <a:path w="3201" h="3857" extrusionOk="0">
                    <a:moveTo>
                      <a:pt x="0" y="1"/>
                    </a:moveTo>
                    <a:lnTo>
                      <a:pt x="2173" y="1959"/>
                    </a:lnTo>
                    <a:cubicBezTo>
                      <a:pt x="2570" y="2316"/>
                      <a:pt x="2595" y="2937"/>
                      <a:pt x="2215" y="3311"/>
                    </a:cubicBezTo>
                    <a:lnTo>
                      <a:pt x="2204" y="3322"/>
                    </a:lnTo>
                    <a:cubicBezTo>
                      <a:pt x="1782" y="3731"/>
                      <a:pt x="1352" y="3812"/>
                      <a:pt x="1269" y="3826"/>
                    </a:cubicBezTo>
                    <a:cubicBezTo>
                      <a:pt x="1269" y="3826"/>
                      <a:pt x="1364" y="3856"/>
                      <a:pt x="1511" y="3856"/>
                    </a:cubicBezTo>
                    <a:cubicBezTo>
                      <a:pt x="1713" y="3856"/>
                      <a:pt x="2010" y="3799"/>
                      <a:pt x="2291" y="3528"/>
                    </a:cubicBezTo>
                    <a:cubicBezTo>
                      <a:pt x="2614" y="3215"/>
                      <a:pt x="3201" y="2634"/>
                      <a:pt x="2912" y="2222"/>
                    </a:cubicBezTo>
                    <a:cubicBezTo>
                      <a:pt x="2676" y="1881"/>
                      <a:pt x="698" y="488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2" name="Google Shape;2472;p11"/>
              <p:cNvSpPr/>
              <p:nvPr/>
            </p:nvSpPr>
            <p:spPr>
              <a:xfrm>
                <a:off x="2905225" y="847200"/>
                <a:ext cx="53850" cy="45200"/>
              </a:xfrm>
              <a:custGeom>
                <a:avLst/>
                <a:gdLst/>
                <a:ahLst/>
                <a:cxnLst/>
                <a:rect l="l" t="t" r="r" b="b"/>
                <a:pathLst>
                  <a:path w="2154" h="1808" extrusionOk="0">
                    <a:moveTo>
                      <a:pt x="1" y="0"/>
                    </a:moveTo>
                    <a:cubicBezTo>
                      <a:pt x="1" y="0"/>
                      <a:pt x="835" y="1068"/>
                      <a:pt x="1302" y="1408"/>
                    </a:cubicBezTo>
                    <a:cubicBezTo>
                      <a:pt x="1768" y="1749"/>
                      <a:pt x="2153" y="1807"/>
                      <a:pt x="2153" y="1807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3" name="Google Shape;2473;p11"/>
              <p:cNvSpPr/>
              <p:nvPr/>
            </p:nvSpPr>
            <p:spPr>
              <a:xfrm>
                <a:off x="2907400" y="879525"/>
                <a:ext cx="53850" cy="45200"/>
              </a:xfrm>
              <a:custGeom>
                <a:avLst/>
                <a:gdLst/>
                <a:ahLst/>
                <a:cxnLst/>
                <a:rect l="l" t="t" r="r" b="b"/>
                <a:pathLst>
                  <a:path w="2154" h="1808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1"/>
                      <a:pt x="836" y="1068"/>
                      <a:pt x="1302" y="1409"/>
                    </a:cubicBezTo>
                    <a:cubicBezTo>
                      <a:pt x="1768" y="1750"/>
                      <a:pt x="2153" y="1808"/>
                      <a:pt x="2153" y="1808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4" name="Google Shape;2474;p11"/>
              <p:cNvSpPr/>
              <p:nvPr/>
            </p:nvSpPr>
            <p:spPr>
              <a:xfrm>
                <a:off x="2951200" y="908750"/>
                <a:ext cx="38950" cy="39350"/>
              </a:xfrm>
              <a:custGeom>
                <a:avLst/>
                <a:gdLst/>
                <a:ahLst/>
                <a:cxnLst/>
                <a:rect l="l" t="t" r="r" b="b"/>
                <a:pathLst>
                  <a:path w="1558" h="1574" fill="none" extrusionOk="0">
                    <a:moveTo>
                      <a:pt x="0" y="1574"/>
                    </a:moveTo>
                    <a:cubicBezTo>
                      <a:pt x="0" y="1574"/>
                      <a:pt x="1012" y="1548"/>
                      <a:pt x="1557" y="0"/>
                    </a:cubicBezTo>
                  </a:path>
                </a:pathLst>
              </a:custGeom>
              <a:noFill/>
              <a:ln w="45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75" name="Google Shape;2475;p11"/>
            <p:cNvSpPr/>
            <p:nvPr/>
          </p:nvSpPr>
          <p:spPr>
            <a:xfrm flipH="1">
              <a:off x="6478648" y="-642171"/>
              <a:ext cx="993775" cy="993715"/>
            </a:xfrm>
            <a:custGeom>
              <a:avLst/>
              <a:gdLst/>
              <a:ahLst/>
              <a:cxnLst/>
              <a:rect l="l" t="t" r="r" b="b"/>
              <a:pathLst>
                <a:path w="16658" h="16657" fill="none" extrusionOk="0">
                  <a:moveTo>
                    <a:pt x="8104" y="16603"/>
                  </a:moveTo>
                  <a:lnTo>
                    <a:pt x="54" y="8370"/>
                  </a:lnTo>
                  <a:cubicBezTo>
                    <a:pt x="1" y="8317"/>
                    <a:pt x="3" y="8232"/>
                    <a:pt x="55" y="8180"/>
                  </a:cubicBezTo>
                  <a:lnTo>
                    <a:pt x="8366" y="54"/>
                  </a:lnTo>
                  <a:cubicBezTo>
                    <a:pt x="8417" y="1"/>
                    <a:pt x="8503" y="3"/>
                    <a:pt x="8555" y="55"/>
                  </a:cubicBezTo>
                  <a:lnTo>
                    <a:pt x="16606" y="8289"/>
                  </a:lnTo>
                  <a:cubicBezTo>
                    <a:pt x="16657" y="8341"/>
                    <a:pt x="16656" y="8426"/>
                    <a:pt x="16604" y="8478"/>
                  </a:cubicBezTo>
                  <a:lnTo>
                    <a:pt x="8294" y="16605"/>
                  </a:lnTo>
                  <a:cubicBezTo>
                    <a:pt x="8241" y="16656"/>
                    <a:pt x="8156" y="16655"/>
                    <a:pt x="8104" y="16603"/>
                  </a:cubicBezTo>
                  <a:close/>
                </a:path>
              </a:pathLst>
            </a:custGeom>
            <a:noFill/>
            <a:ln w="4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76" name="Google Shape;2476;p11"/>
            <p:cNvGrpSpPr/>
            <p:nvPr/>
          </p:nvGrpSpPr>
          <p:grpSpPr>
            <a:xfrm rot="1799997">
              <a:off x="8730519" y="2450767"/>
              <a:ext cx="538519" cy="758278"/>
              <a:chOff x="3314575" y="1081200"/>
              <a:chExt cx="158425" cy="223075"/>
            </a:xfrm>
          </p:grpSpPr>
          <p:sp>
            <p:nvSpPr>
              <p:cNvPr id="2477" name="Google Shape;2477;p11"/>
              <p:cNvSpPr/>
              <p:nvPr/>
            </p:nvSpPr>
            <p:spPr>
              <a:xfrm>
                <a:off x="3314575" y="1282725"/>
                <a:ext cx="17150" cy="21550"/>
              </a:xfrm>
              <a:custGeom>
                <a:avLst/>
                <a:gdLst/>
                <a:ahLst/>
                <a:cxnLst/>
                <a:rect l="l" t="t" r="r" b="b"/>
                <a:pathLst>
                  <a:path w="686" h="862" fill="none" extrusionOk="0">
                    <a:moveTo>
                      <a:pt x="95" y="1"/>
                    </a:moveTo>
                    <a:lnTo>
                      <a:pt x="1" y="861"/>
                    </a:lnTo>
                    <a:lnTo>
                      <a:pt x="686" y="416"/>
                    </a:lnTo>
                    <a:close/>
                  </a:path>
                </a:pathLst>
              </a:custGeom>
              <a:noFill/>
              <a:ln w="4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478" name="Google Shape;2478;p11"/>
              <p:cNvGrpSpPr/>
              <p:nvPr/>
            </p:nvGrpSpPr>
            <p:grpSpPr>
              <a:xfrm>
                <a:off x="3314575" y="1081200"/>
                <a:ext cx="158425" cy="223075"/>
                <a:chOff x="3314575" y="1081200"/>
                <a:chExt cx="158425" cy="223075"/>
              </a:xfrm>
            </p:grpSpPr>
            <p:sp>
              <p:nvSpPr>
                <p:cNvPr id="2479" name="Google Shape;2479;p11"/>
                <p:cNvSpPr/>
                <p:nvPr/>
              </p:nvSpPr>
              <p:spPr>
                <a:xfrm>
                  <a:off x="3314575" y="1247425"/>
                  <a:ext cx="45900" cy="5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6" h="2274" fill="none" extrusionOk="0">
                      <a:moveTo>
                        <a:pt x="253" y="1"/>
                      </a:moveTo>
                      <a:lnTo>
                        <a:pt x="95" y="1413"/>
                      </a:lnTo>
                      <a:lnTo>
                        <a:pt x="1" y="2273"/>
                      </a:lnTo>
                      <a:lnTo>
                        <a:pt x="686" y="1828"/>
                      </a:lnTo>
                      <a:lnTo>
                        <a:pt x="1835" y="1078"/>
                      </a:lnTo>
                    </a:path>
                  </a:pathLst>
                </a:custGeom>
                <a:noFill/>
                <a:ln w="4550" cap="rnd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0" name="Google Shape;2480;p11"/>
                <p:cNvSpPr/>
                <p:nvPr/>
              </p:nvSpPr>
              <p:spPr>
                <a:xfrm>
                  <a:off x="3320900" y="1113075"/>
                  <a:ext cx="129200" cy="16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6453" fill="none" extrusionOk="0">
                      <a:moveTo>
                        <a:pt x="5167" y="1079"/>
                      </a:moveTo>
                      <a:lnTo>
                        <a:pt x="1582" y="6452"/>
                      </a:lnTo>
                      <a:lnTo>
                        <a:pt x="511" y="6379"/>
                      </a:lnTo>
                      <a:lnTo>
                        <a:pt x="0" y="5375"/>
                      </a:lnTo>
                      <a:lnTo>
                        <a:pt x="3585" y="0"/>
                      </a:lnTo>
                      <a:close/>
                    </a:path>
                  </a:pathLst>
                </a:custGeom>
                <a:noFill/>
                <a:ln w="4550" cap="rnd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1" name="Google Shape;2481;p11"/>
                <p:cNvSpPr/>
                <p:nvPr/>
              </p:nvSpPr>
              <p:spPr>
                <a:xfrm>
                  <a:off x="3410175" y="1081200"/>
                  <a:ext cx="62825" cy="5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3" h="2385" fill="none" extrusionOk="0">
                      <a:moveTo>
                        <a:pt x="1584" y="2384"/>
                      </a:moveTo>
                      <a:cubicBezTo>
                        <a:pt x="1584" y="2384"/>
                        <a:pt x="2513" y="1446"/>
                        <a:pt x="1614" y="764"/>
                      </a:cubicBezTo>
                      <a:cubicBezTo>
                        <a:pt x="606" y="1"/>
                        <a:pt x="0" y="1306"/>
                        <a:pt x="0" y="1306"/>
                      </a:cubicBezTo>
                      <a:close/>
                    </a:path>
                  </a:pathLst>
                </a:custGeom>
                <a:noFill/>
                <a:ln w="4550" cap="rnd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2" name="Google Shape;2482;p11"/>
                <p:cNvSpPr/>
                <p:nvPr/>
              </p:nvSpPr>
              <p:spPr>
                <a:xfrm>
                  <a:off x="3396575" y="1121750"/>
                  <a:ext cx="50875" cy="3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5" h="1388" fill="none" extrusionOk="0">
                      <a:moveTo>
                        <a:pt x="0" y="0"/>
                      </a:moveTo>
                      <a:lnTo>
                        <a:pt x="2034" y="1387"/>
                      </a:lnTo>
                    </a:path>
                  </a:pathLst>
                </a:custGeom>
                <a:noFill/>
                <a:ln w="4550" cap="rnd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3" name="Google Shape;2483;p11"/>
                <p:cNvSpPr/>
                <p:nvPr/>
              </p:nvSpPr>
              <p:spPr>
                <a:xfrm>
                  <a:off x="3404575" y="1110000"/>
                  <a:ext cx="50875" cy="3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5" h="1387" fill="none" extrusionOk="0">
                      <a:moveTo>
                        <a:pt x="1" y="1"/>
                      </a:moveTo>
                      <a:lnTo>
                        <a:pt x="2035" y="1386"/>
                      </a:lnTo>
                    </a:path>
                  </a:pathLst>
                </a:custGeom>
                <a:noFill/>
                <a:ln w="4550" cap="rnd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4" name="Google Shape;2484;p11"/>
                <p:cNvSpPr/>
                <p:nvPr/>
              </p:nvSpPr>
              <p:spPr>
                <a:xfrm>
                  <a:off x="3333675" y="1140000"/>
                  <a:ext cx="88400" cy="13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6" h="5303" fill="none" extrusionOk="0">
                      <a:moveTo>
                        <a:pt x="0" y="5302"/>
                      </a:moveTo>
                      <a:lnTo>
                        <a:pt x="3536" y="1"/>
                      </a:lnTo>
                    </a:path>
                  </a:pathLst>
                </a:custGeom>
                <a:noFill/>
                <a:ln w="4550" cap="rnd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485" name="Google Shape;2485;p11"/>
            <p:cNvGrpSpPr/>
            <p:nvPr/>
          </p:nvGrpSpPr>
          <p:grpSpPr>
            <a:xfrm rot="10800000">
              <a:off x="2255" y="1396307"/>
              <a:ext cx="213514" cy="264342"/>
              <a:chOff x="3253150" y="1790000"/>
              <a:chExt cx="89475" cy="110775"/>
            </a:xfrm>
          </p:grpSpPr>
          <p:sp>
            <p:nvSpPr>
              <p:cNvPr id="2486" name="Google Shape;2486;p11"/>
              <p:cNvSpPr/>
              <p:nvPr/>
            </p:nvSpPr>
            <p:spPr>
              <a:xfrm>
                <a:off x="3253150" y="1790000"/>
                <a:ext cx="56275" cy="67900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2716" extrusionOk="0">
                    <a:moveTo>
                      <a:pt x="1" y="1"/>
                    </a:moveTo>
                    <a:lnTo>
                      <a:pt x="714" y="1709"/>
                    </a:lnTo>
                    <a:lnTo>
                      <a:pt x="1133" y="2715"/>
                    </a:lnTo>
                    <a:lnTo>
                      <a:pt x="2251" y="2041"/>
                    </a:lnTo>
                    <a:lnTo>
                      <a:pt x="1606" y="145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7" name="Google Shape;2487;p11"/>
              <p:cNvSpPr/>
              <p:nvPr/>
            </p:nvSpPr>
            <p:spPr>
              <a:xfrm>
                <a:off x="3270975" y="1826425"/>
                <a:ext cx="38450" cy="31475"/>
              </a:xfrm>
              <a:custGeom>
                <a:avLst/>
                <a:gdLst/>
                <a:ahLst/>
                <a:cxnLst/>
                <a:rect l="l" t="t" r="r" b="b"/>
                <a:pathLst>
                  <a:path w="1538" h="1259" extrusionOk="0">
                    <a:moveTo>
                      <a:pt x="893" y="0"/>
                    </a:moveTo>
                    <a:lnTo>
                      <a:pt x="1" y="252"/>
                    </a:lnTo>
                    <a:lnTo>
                      <a:pt x="420" y="1258"/>
                    </a:lnTo>
                    <a:lnTo>
                      <a:pt x="1538" y="584"/>
                    </a:lnTo>
                    <a:lnTo>
                      <a:pt x="89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8" name="Google Shape;2488;p11"/>
              <p:cNvSpPr/>
              <p:nvPr/>
            </p:nvSpPr>
            <p:spPr>
              <a:xfrm>
                <a:off x="3253700" y="1822875"/>
                <a:ext cx="88925" cy="53500"/>
              </a:xfrm>
              <a:custGeom>
                <a:avLst/>
                <a:gdLst/>
                <a:ahLst/>
                <a:cxnLst/>
                <a:rect l="l" t="t" r="r" b="b"/>
                <a:pathLst>
                  <a:path w="3557" h="2140" extrusionOk="0">
                    <a:moveTo>
                      <a:pt x="2819" y="0"/>
                    </a:moveTo>
                    <a:cubicBezTo>
                      <a:pt x="2453" y="0"/>
                      <a:pt x="1814" y="192"/>
                      <a:pt x="1250" y="517"/>
                    </a:cubicBezTo>
                    <a:cubicBezTo>
                      <a:pt x="0" y="1237"/>
                      <a:pt x="131" y="1799"/>
                      <a:pt x="131" y="1803"/>
                    </a:cubicBezTo>
                    <a:cubicBezTo>
                      <a:pt x="105" y="2007"/>
                      <a:pt x="263" y="2140"/>
                      <a:pt x="565" y="2140"/>
                    </a:cubicBezTo>
                    <a:cubicBezTo>
                      <a:pt x="887" y="2140"/>
                      <a:pt x="1373" y="1989"/>
                      <a:pt x="1975" y="1615"/>
                    </a:cubicBezTo>
                    <a:cubicBezTo>
                      <a:pt x="3169" y="871"/>
                      <a:pt x="3556" y="132"/>
                      <a:pt x="2958" y="12"/>
                    </a:cubicBezTo>
                    <a:cubicBezTo>
                      <a:pt x="2918" y="4"/>
                      <a:pt x="2871" y="0"/>
                      <a:pt x="28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9" name="Google Shape;2489;p11"/>
              <p:cNvSpPr/>
              <p:nvPr/>
            </p:nvSpPr>
            <p:spPr>
              <a:xfrm>
                <a:off x="3253700" y="1835825"/>
                <a:ext cx="49450" cy="40575"/>
              </a:xfrm>
              <a:custGeom>
                <a:avLst/>
                <a:gdLst/>
                <a:ahLst/>
                <a:cxnLst/>
                <a:rect l="l" t="t" r="r" b="b"/>
                <a:pathLst>
                  <a:path w="1978" h="1623" extrusionOk="0">
                    <a:moveTo>
                      <a:pt x="1251" y="0"/>
                    </a:moveTo>
                    <a:lnTo>
                      <a:pt x="1251" y="0"/>
                    </a:lnTo>
                    <a:cubicBezTo>
                      <a:pt x="0" y="719"/>
                      <a:pt x="133" y="1281"/>
                      <a:pt x="133" y="1286"/>
                    </a:cubicBezTo>
                    <a:cubicBezTo>
                      <a:pt x="106" y="1490"/>
                      <a:pt x="264" y="1622"/>
                      <a:pt x="566" y="1622"/>
                    </a:cubicBezTo>
                    <a:cubicBezTo>
                      <a:pt x="888" y="1622"/>
                      <a:pt x="1374" y="1472"/>
                      <a:pt x="1976" y="1098"/>
                    </a:cubicBezTo>
                    <a:cubicBezTo>
                      <a:pt x="1977" y="1098"/>
                      <a:pt x="1977" y="1098"/>
                      <a:pt x="1977" y="1098"/>
                    </a:cubicBezTo>
                    <a:lnTo>
                      <a:pt x="1977" y="1098"/>
                    </a:lnTo>
                    <a:cubicBezTo>
                      <a:pt x="1969" y="1098"/>
                      <a:pt x="1573" y="1193"/>
                      <a:pt x="1234" y="1193"/>
                    </a:cubicBezTo>
                    <a:cubicBezTo>
                      <a:pt x="986" y="1193"/>
                      <a:pt x="769" y="1142"/>
                      <a:pt x="756" y="965"/>
                    </a:cubicBezTo>
                    <a:cubicBezTo>
                      <a:pt x="714" y="409"/>
                      <a:pt x="1251" y="0"/>
                      <a:pt x="125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0" name="Google Shape;2490;p11"/>
              <p:cNvSpPr/>
              <p:nvPr/>
            </p:nvSpPr>
            <p:spPr>
              <a:xfrm>
                <a:off x="3281450" y="1840775"/>
                <a:ext cx="5895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2400" extrusionOk="0">
                    <a:moveTo>
                      <a:pt x="976" y="1"/>
                    </a:moveTo>
                    <a:cubicBezTo>
                      <a:pt x="842" y="1"/>
                      <a:pt x="645" y="25"/>
                      <a:pt x="444" y="145"/>
                    </a:cubicBezTo>
                    <a:cubicBezTo>
                      <a:pt x="140" y="326"/>
                      <a:pt x="30" y="607"/>
                      <a:pt x="1" y="684"/>
                    </a:cubicBezTo>
                    <a:lnTo>
                      <a:pt x="551" y="1890"/>
                    </a:lnTo>
                    <a:cubicBezTo>
                      <a:pt x="698" y="2213"/>
                      <a:pt x="1016" y="2399"/>
                      <a:pt x="1344" y="2399"/>
                    </a:cubicBezTo>
                    <a:cubicBezTo>
                      <a:pt x="1494" y="2399"/>
                      <a:pt x="1647" y="2360"/>
                      <a:pt x="1786" y="2278"/>
                    </a:cubicBezTo>
                    <a:cubicBezTo>
                      <a:pt x="2265" y="1995"/>
                      <a:pt x="2358" y="1345"/>
                      <a:pt x="1981" y="938"/>
                    </a:cubicBezTo>
                    <a:lnTo>
                      <a:pt x="1119" y="10"/>
                    </a:lnTo>
                    <a:cubicBezTo>
                      <a:pt x="1092" y="7"/>
                      <a:pt x="1041" y="1"/>
                      <a:pt x="9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1" name="Google Shape;2491;p11"/>
              <p:cNvSpPr/>
              <p:nvPr/>
            </p:nvSpPr>
            <p:spPr>
              <a:xfrm>
                <a:off x="3281450" y="1840200"/>
                <a:ext cx="27975" cy="17700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708" extrusionOk="0">
                    <a:moveTo>
                      <a:pt x="887" y="0"/>
                    </a:moveTo>
                    <a:cubicBezTo>
                      <a:pt x="845" y="0"/>
                      <a:pt x="803" y="3"/>
                      <a:pt x="762" y="8"/>
                    </a:cubicBezTo>
                    <a:cubicBezTo>
                      <a:pt x="398" y="57"/>
                      <a:pt x="71" y="346"/>
                      <a:pt x="1" y="707"/>
                    </a:cubicBezTo>
                    <a:cubicBezTo>
                      <a:pt x="113" y="503"/>
                      <a:pt x="264" y="329"/>
                      <a:pt x="463" y="209"/>
                    </a:cubicBezTo>
                    <a:cubicBezTo>
                      <a:pt x="662" y="89"/>
                      <a:pt x="885" y="37"/>
                      <a:pt x="1119" y="33"/>
                    </a:cubicBezTo>
                    <a:cubicBezTo>
                      <a:pt x="1044" y="10"/>
                      <a:pt x="966" y="0"/>
                      <a:pt x="88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92" name="Google Shape;2492;p11"/>
            <p:cNvGrpSpPr/>
            <p:nvPr/>
          </p:nvGrpSpPr>
          <p:grpSpPr>
            <a:xfrm rot="10800000" flipH="1">
              <a:off x="7582467" y="120494"/>
              <a:ext cx="213514" cy="264342"/>
              <a:chOff x="3253150" y="1790000"/>
              <a:chExt cx="89475" cy="110775"/>
            </a:xfrm>
          </p:grpSpPr>
          <p:sp>
            <p:nvSpPr>
              <p:cNvPr id="2493" name="Google Shape;2493;p11"/>
              <p:cNvSpPr/>
              <p:nvPr/>
            </p:nvSpPr>
            <p:spPr>
              <a:xfrm>
                <a:off x="3253150" y="1790000"/>
                <a:ext cx="56275" cy="67900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2716" extrusionOk="0">
                    <a:moveTo>
                      <a:pt x="1" y="1"/>
                    </a:moveTo>
                    <a:lnTo>
                      <a:pt x="714" y="1709"/>
                    </a:lnTo>
                    <a:lnTo>
                      <a:pt x="1133" y="2715"/>
                    </a:lnTo>
                    <a:lnTo>
                      <a:pt x="2251" y="2041"/>
                    </a:lnTo>
                    <a:lnTo>
                      <a:pt x="1606" y="145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4" name="Google Shape;2494;p11"/>
              <p:cNvSpPr/>
              <p:nvPr/>
            </p:nvSpPr>
            <p:spPr>
              <a:xfrm>
                <a:off x="3270975" y="1826425"/>
                <a:ext cx="38450" cy="31475"/>
              </a:xfrm>
              <a:custGeom>
                <a:avLst/>
                <a:gdLst/>
                <a:ahLst/>
                <a:cxnLst/>
                <a:rect l="l" t="t" r="r" b="b"/>
                <a:pathLst>
                  <a:path w="1538" h="1259" extrusionOk="0">
                    <a:moveTo>
                      <a:pt x="893" y="0"/>
                    </a:moveTo>
                    <a:lnTo>
                      <a:pt x="1" y="252"/>
                    </a:lnTo>
                    <a:lnTo>
                      <a:pt x="420" y="1258"/>
                    </a:lnTo>
                    <a:lnTo>
                      <a:pt x="1538" y="584"/>
                    </a:lnTo>
                    <a:lnTo>
                      <a:pt x="893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5" name="Google Shape;2495;p11"/>
              <p:cNvSpPr/>
              <p:nvPr/>
            </p:nvSpPr>
            <p:spPr>
              <a:xfrm>
                <a:off x="3253700" y="1822875"/>
                <a:ext cx="88925" cy="53500"/>
              </a:xfrm>
              <a:custGeom>
                <a:avLst/>
                <a:gdLst/>
                <a:ahLst/>
                <a:cxnLst/>
                <a:rect l="l" t="t" r="r" b="b"/>
                <a:pathLst>
                  <a:path w="3557" h="2140" extrusionOk="0">
                    <a:moveTo>
                      <a:pt x="2819" y="0"/>
                    </a:moveTo>
                    <a:cubicBezTo>
                      <a:pt x="2453" y="0"/>
                      <a:pt x="1814" y="192"/>
                      <a:pt x="1250" y="517"/>
                    </a:cubicBezTo>
                    <a:cubicBezTo>
                      <a:pt x="0" y="1237"/>
                      <a:pt x="131" y="1799"/>
                      <a:pt x="131" y="1803"/>
                    </a:cubicBezTo>
                    <a:cubicBezTo>
                      <a:pt x="105" y="2007"/>
                      <a:pt x="263" y="2140"/>
                      <a:pt x="565" y="2140"/>
                    </a:cubicBezTo>
                    <a:cubicBezTo>
                      <a:pt x="887" y="2140"/>
                      <a:pt x="1373" y="1989"/>
                      <a:pt x="1975" y="1615"/>
                    </a:cubicBezTo>
                    <a:cubicBezTo>
                      <a:pt x="3169" y="871"/>
                      <a:pt x="3556" y="132"/>
                      <a:pt x="2958" y="12"/>
                    </a:cubicBezTo>
                    <a:cubicBezTo>
                      <a:pt x="2918" y="4"/>
                      <a:pt x="2871" y="0"/>
                      <a:pt x="28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6" name="Google Shape;2496;p11"/>
              <p:cNvSpPr/>
              <p:nvPr/>
            </p:nvSpPr>
            <p:spPr>
              <a:xfrm>
                <a:off x="3253700" y="1835825"/>
                <a:ext cx="49450" cy="40575"/>
              </a:xfrm>
              <a:custGeom>
                <a:avLst/>
                <a:gdLst/>
                <a:ahLst/>
                <a:cxnLst/>
                <a:rect l="l" t="t" r="r" b="b"/>
                <a:pathLst>
                  <a:path w="1978" h="1623" extrusionOk="0">
                    <a:moveTo>
                      <a:pt x="1251" y="0"/>
                    </a:moveTo>
                    <a:lnTo>
                      <a:pt x="1251" y="0"/>
                    </a:lnTo>
                    <a:cubicBezTo>
                      <a:pt x="0" y="719"/>
                      <a:pt x="133" y="1281"/>
                      <a:pt x="133" y="1286"/>
                    </a:cubicBezTo>
                    <a:cubicBezTo>
                      <a:pt x="106" y="1490"/>
                      <a:pt x="264" y="1622"/>
                      <a:pt x="566" y="1622"/>
                    </a:cubicBezTo>
                    <a:cubicBezTo>
                      <a:pt x="888" y="1622"/>
                      <a:pt x="1374" y="1472"/>
                      <a:pt x="1976" y="1098"/>
                    </a:cubicBezTo>
                    <a:cubicBezTo>
                      <a:pt x="1977" y="1098"/>
                      <a:pt x="1977" y="1098"/>
                      <a:pt x="1977" y="1098"/>
                    </a:cubicBezTo>
                    <a:lnTo>
                      <a:pt x="1977" y="1098"/>
                    </a:lnTo>
                    <a:cubicBezTo>
                      <a:pt x="1969" y="1098"/>
                      <a:pt x="1573" y="1193"/>
                      <a:pt x="1234" y="1193"/>
                    </a:cubicBezTo>
                    <a:cubicBezTo>
                      <a:pt x="986" y="1193"/>
                      <a:pt x="769" y="1142"/>
                      <a:pt x="756" y="965"/>
                    </a:cubicBezTo>
                    <a:cubicBezTo>
                      <a:pt x="714" y="409"/>
                      <a:pt x="1251" y="0"/>
                      <a:pt x="125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7" name="Google Shape;2497;p11"/>
              <p:cNvSpPr/>
              <p:nvPr/>
            </p:nvSpPr>
            <p:spPr>
              <a:xfrm>
                <a:off x="3281450" y="1840775"/>
                <a:ext cx="5895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2400" extrusionOk="0">
                    <a:moveTo>
                      <a:pt x="976" y="1"/>
                    </a:moveTo>
                    <a:cubicBezTo>
                      <a:pt x="842" y="1"/>
                      <a:pt x="645" y="25"/>
                      <a:pt x="444" y="145"/>
                    </a:cubicBezTo>
                    <a:cubicBezTo>
                      <a:pt x="140" y="326"/>
                      <a:pt x="30" y="607"/>
                      <a:pt x="1" y="684"/>
                    </a:cubicBezTo>
                    <a:lnTo>
                      <a:pt x="551" y="1890"/>
                    </a:lnTo>
                    <a:cubicBezTo>
                      <a:pt x="698" y="2213"/>
                      <a:pt x="1016" y="2399"/>
                      <a:pt x="1344" y="2399"/>
                    </a:cubicBezTo>
                    <a:cubicBezTo>
                      <a:pt x="1494" y="2399"/>
                      <a:pt x="1647" y="2360"/>
                      <a:pt x="1786" y="2278"/>
                    </a:cubicBezTo>
                    <a:cubicBezTo>
                      <a:pt x="2265" y="1995"/>
                      <a:pt x="2358" y="1345"/>
                      <a:pt x="1981" y="938"/>
                    </a:cubicBezTo>
                    <a:lnTo>
                      <a:pt x="1119" y="10"/>
                    </a:lnTo>
                    <a:cubicBezTo>
                      <a:pt x="1092" y="7"/>
                      <a:pt x="1041" y="1"/>
                      <a:pt x="9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8" name="Google Shape;2498;p11"/>
              <p:cNvSpPr/>
              <p:nvPr/>
            </p:nvSpPr>
            <p:spPr>
              <a:xfrm>
                <a:off x="3281450" y="1840200"/>
                <a:ext cx="27975" cy="17700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708" extrusionOk="0">
                    <a:moveTo>
                      <a:pt x="887" y="0"/>
                    </a:moveTo>
                    <a:cubicBezTo>
                      <a:pt x="845" y="0"/>
                      <a:pt x="803" y="3"/>
                      <a:pt x="762" y="8"/>
                    </a:cubicBezTo>
                    <a:cubicBezTo>
                      <a:pt x="398" y="57"/>
                      <a:pt x="71" y="346"/>
                      <a:pt x="1" y="707"/>
                    </a:cubicBezTo>
                    <a:cubicBezTo>
                      <a:pt x="113" y="503"/>
                      <a:pt x="264" y="329"/>
                      <a:pt x="463" y="209"/>
                    </a:cubicBezTo>
                    <a:cubicBezTo>
                      <a:pt x="662" y="89"/>
                      <a:pt x="885" y="37"/>
                      <a:pt x="1119" y="33"/>
                    </a:cubicBezTo>
                    <a:cubicBezTo>
                      <a:pt x="1044" y="10"/>
                      <a:pt x="966" y="0"/>
                      <a:pt x="88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99" name="Google Shape;2499;p11"/>
            <p:cNvSpPr/>
            <p:nvPr/>
          </p:nvSpPr>
          <p:spPr>
            <a:xfrm flipH="1">
              <a:off x="8704844" y="1353222"/>
              <a:ext cx="114005" cy="111500"/>
            </a:xfrm>
            <a:custGeom>
              <a:avLst/>
              <a:gdLst/>
              <a:ahLst/>
              <a:cxnLst/>
              <a:rect l="l" t="t" r="r" b="b"/>
              <a:pathLst>
                <a:path w="1911" h="1869" extrusionOk="0">
                  <a:moveTo>
                    <a:pt x="823" y="1"/>
                  </a:moveTo>
                  <a:cubicBezTo>
                    <a:pt x="755" y="1"/>
                    <a:pt x="689" y="44"/>
                    <a:pt x="671" y="121"/>
                  </a:cubicBezTo>
                  <a:lnTo>
                    <a:pt x="566" y="573"/>
                  </a:lnTo>
                  <a:lnTo>
                    <a:pt x="133" y="741"/>
                  </a:lnTo>
                  <a:cubicBezTo>
                    <a:pt x="14" y="788"/>
                    <a:pt x="1" y="953"/>
                    <a:pt x="113" y="1021"/>
                  </a:cubicBezTo>
                  <a:lnTo>
                    <a:pt x="509" y="1260"/>
                  </a:lnTo>
                  <a:lnTo>
                    <a:pt x="536" y="1722"/>
                  </a:lnTo>
                  <a:cubicBezTo>
                    <a:pt x="541" y="1811"/>
                    <a:pt x="615" y="1868"/>
                    <a:pt x="692" y="1868"/>
                  </a:cubicBezTo>
                  <a:cubicBezTo>
                    <a:pt x="727" y="1868"/>
                    <a:pt x="763" y="1857"/>
                    <a:pt x="793" y="1831"/>
                  </a:cubicBezTo>
                  <a:lnTo>
                    <a:pt x="1143" y="1528"/>
                  </a:lnTo>
                  <a:lnTo>
                    <a:pt x="1591" y="1645"/>
                  </a:lnTo>
                  <a:cubicBezTo>
                    <a:pt x="1604" y="1649"/>
                    <a:pt x="1617" y="1650"/>
                    <a:pt x="1630" y="1650"/>
                  </a:cubicBezTo>
                  <a:cubicBezTo>
                    <a:pt x="1737" y="1650"/>
                    <a:pt x="1819" y="1539"/>
                    <a:pt x="1774" y="1433"/>
                  </a:cubicBezTo>
                  <a:lnTo>
                    <a:pt x="1595" y="1006"/>
                  </a:lnTo>
                  <a:lnTo>
                    <a:pt x="1843" y="614"/>
                  </a:lnTo>
                  <a:cubicBezTo>
                    <a:pt x="1910" y="510"/>
                    <a:pt x="1834" y="376"/>
                    <a:pt x="1714" y="376"/>
                  </a:cubicBezTo>
                  <a:cubicBezTo>
                    <a:pt x="1709" y="376"/>
                    <a:pt x="1704" y="377"/>
                    <a:pt x="1699" y="377"/>
                  </a:cubicBezTo>
                  <a:lnTo>
                    <a:pt x="1238" y="416"/>
                  </a:lnTo>
                  <a:lnTo>
                    <a:pt x="942" y="58"/>
                  </a:lnTo>
                  <a:cubicBezTo>
                    <a:pt x="910" y="19"/>
                    <a:pt x="866" y="1"/>
                    <a:pt x="823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" dir="11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11"/>
            <p:cNvSpPr/>
            <p:nvPr/>
          </p:nvSpPr>
          <p:spPr>
            <a:xfrm flipH="1">
              <a:off x="8506857" y="2621035"/>
              <a:ext cx="114005" cy="111500"/>
            </a:xfrm>
            <a:custGeom>
              <a:avLst/>
              <a:gdLst/>
              <a:ahLst/>
              <a:cxnLst/>
              <a:rect l="l" t="t" r="r" b="b"/>
              <a:pathLst>
                <a:path w="1911" h="1869" extrusionOk="0">
                  <a:moveTo>
                    <a:pt x="823" y="1"/>
                  </a:moveTo>
                  <a:cubicBezTo>
                    <a:pt x="755" y="1"/>
                    <a:pt x="689" y="44"/>
                    <a:pt x="671" y="121"/>
                  </a:cubicBezTo>
                  <a:lnTo>
                    <a:pt x="566" y="573"/>
                  </a:lnTo>
                  <a:lnTo>
                    <a:pt x="133" y="741"/>
                  </a:lnTo>
                  <a:cubicBezTo>
                    <a:pt x="14" y="788"/>
                    <a:pt x="1" y="953"/>
                    <a:pt x="113" y="1021"/>
                  </a:cubicBezTo>
                  <a:lnTo>
                    <a:pt x="509" y="1260"/>
                  </a:lnTo>
                  <a:lnTo>
                    <a:pt x="536" y="1722"/>
                  </a:lnTo>
                  <a:cubicBezTo>
                    <a:pt x="541" y="1811"/>
                    <a:pt x="615" y="1868"/>
                    <a:pt x="692" y="1868"/>
                  </a:cubicBezTo>
                  <a:cubicBezTo>
                    <a:pt x="727" y="1868"/>
                    <a:pt x="763" y="1857"/>
                    <a:pt x="793" y="1831"/>
                  </a:cubicBezTo>
                  <a:lnTo>
                    <a:pt x="1143" y="1528"/>
                  </a:lnTo>
                  <a:lnTo>
                    <a:pt x="1591" y="1645"/>
                  </a:lnTo>
                  <a:cubicBezTo>
                    <a:pt x="1604" y="1649"/>
                    <a:pt x="1617" y="1650"/>
                    <a:pt x="1630" y="1650"/>
                  </a:cubicBezTo>
                  <a:cubicBezTo>
                    <a:pt x="1737" y="1650"/>
                    <a:pt x="1819" y="1539"/>
                    <a:pt x="1774" y="1433"/>
                  </a:cubicBezTo>
                  <a:lnTo>
                    <a:pt x="1595" y="1006"/>
                  </a:lnTo>
                  <a:lnTo>
                    <a:pt x="1843" y="614"/>
                  </a:lnTo>
                  <a:cubicBezTo>
                    <a:pt x="1910" y="510"/>
                    <a:pt x="1834" y="376"/>
                    <a:pt x="1714" y="376"/>
                  </a:cubicBezTo>
                  <a:cubicBezTo>
                    <a:pt x="1709" y="376"/>
                    <a:pt x="1704" y="377"/>
                    <a:pt x="1699" y="377"/>
                  </a:cubicBezTo>
                  <a:lnTo>
                    <a:pt x="1238" y="416"/>
                  </a:lnTo>
                  <a:lnTo>
                    <a:pt x="942" y="58"/>
                  </a:lnTo>
                  <a:cubicBezTo>
                    <a:pt x="910" y="19"/>
                    <a:pt x="866" y="1"/>
                    <a:pt x="8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9525" dir="11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11"/>
            <p:cNvSpPr/>
            <p:nvPr/>
          </p:nvSpPr>
          <p:spPr>
            <a:xfrm flipH="1">
              <a:off x="8577032" y="4059835"/>
              <a:ext cx="114005" cy="111500"/>
            </a:xfrm>
            <a:custGeom>
              <a:avLst/>
              <a:gdLst/>
              <a:ahLst/>
              <a:cxnLst/>
              <a:rect l="l" t="t" r="r" b="b"/>
              <a:pathLst>
                <a:path w="1911" h="1869" extrusionOk="0">
                  <a:moveTo>
                    <a:pt x="823" y="1"/>
                  </a:moveTo>
                  <a:cubicBezTo>
                    <a:pt x="755" y="1"/>
                    <a:pt x="689" y="44"/>
                    <a:pt x="671" y="121"/>
                  </a:cubicBezTo>
                  <a:lnTo>
                    <a:pt x="566" y="573"/>
                  </a:lnTo>
                  <a:lnTo>
                    <a:pt x="133" y="741"/>
                  </a:lnTo>
                  <a:cubicBezTo>
                    <a:pt x="14" y="788"/>
                    <a:pt x="1" y="953"/>
                    <a:pt x="113" y="1021"/>
                  </a:cubicBezTo>
                  <a:lnTo>
                    <a:pt x="509" y="1260"/>
                  </a:lnTo>
                  <a:lnTo>
                    <a:pt x="536" y="1722"/>
                  </a:lnTo>
                  <a:cubicBezTo>
                    <a:pt x="541" y="1811"/>
                    <a:pt x="615" y="1868"/>
                    <a:pt x="692" y="1868"/>
                  </a:cubicBezTo>
                  <a:cubicBezTo>
                    <a:pt x="727" y="1868"/>
                    <a:pt x="763" y="1857"/>
                    <a:pt x="793" y="1831"/>
                  </a:cubicBezTo>
                  <a:lnTo>
                    <a:pt x="1143" y="1528"/>
                  </a:lnTo>
                  <a:lnTo>
                    <a:pt x="1591" y="1645"/>
                  </a:lnTo>
                  <a:cubicBezTo>
                    <a:pt x="1604" y="1649"/>
                    <a:pt x="1617" y="1650"/>
                    <a:pt x="1630" y="1650"/>
                  </a:cubicBezTo>
                  <a:cubicBezTo>
                    <a:pt x="1737" y="1650"/>
                    <a:pt x="1819" y="1539"/>
                    <a:pt x="1774" y="1433"/>
                  </a:cubicBezTo>
                  <a:lnTo>
                    <a:pt x="1595" y="1006"/>
                  </a:lnTo>
                  <a:lnTo>
                    <a:pt x="1843" y="614"/>
                  </a:lnTo>
                  <a:cubicBezTo>
                    <a:pt x="1910" y="510"/>
                    <a:pt x="1834" y="376"/>
                    <a:pt x="1714" y="376"/>
                  </a:cubicBezTo>
                  <a:cubicBezTo>
                    <a:pt x="1709" y="376"/>
                    <a:pt x="1704" y="377"/>
                    <a:pt x="1699" y="377"/>
                  </a:cubicBezTo>
                  <a:lnTo>
                    <a:pt x="1238" y="416"/>
                  </a:lnTo>
                  <a:lnTo>
                    <a:pt x="942" y="58"/>
                  </a:lnTo>
                  <a:cubicBezTo>
                    <a:pt x="910" y="19"/>
                    <a:pt x="866" y="1"/>
                    <a:pt x="8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9525" dir="11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11"/>
            <p:cNvSpPr/>
            <p:nvPr/>
          </p:nvSpPr>
          <p:spPr>
            <a:xfrm flipH="1">
              <a:off x="102694" y="2565497"/>
              <a:ext cx="114005" cy="111500"/>
            </a:xfrm>
            <a:custGeom>
              <a:avLst/>
              <a:gdLst/>
              <a:ahLst/>
              <a:cxnLst/>
              <a:rect l="l" t="t" r="r" b="b"/>
              <a:pathLst>
                <a:path w="1911" h="1869" extrusionOk="0">
                  <a:moveTo>
                    <a:pt x="823" y="1"/>
                  </a:moveTo>
                  <a:cubicBezTo>
                    <a:pt x="755" y="1"/>
                    <a:pt x="689" y="44"/>
                    <a:pt x="671" y="121"/>
                  </a:cubicBezTo>
                  <a:lnTo>
                    <a:pt x="566" y="573"/>
                  </a:lnTo>
                  <a:lnTo>
                    <a:pt x="133" y="741"/>
                  </a:lnTo>
                  <a:cubicBezTo>
                    <a:pt x="14" y="788"/>
                    <a:pt x="1" y="953"/>
                    <a:pt x="113" y="1021"/>
                  </a:cubicBezTo>
                  <a:lnTo>
                    <a:pt x="509" y="1260"/>
                  </a:lnTo>
                  <a:lnTo>
                    <a:pt x="536" y="1722"/>
                  </a:lnTo>
                  <a:cubicBezTo>
                    <a:pt x="541" y="1811"/>
                    <a:pt x="615" y="1868"/>
                    <a:pt x="692" y="1868"/>
                  </a:cubicBezTo>
                  <a:cubicBezTo>
                    <a:pt x="727" y="1868"/>
                    <a:pt x="763" y="1857"/>
                    <a:pt x="793" y="1831"/>
                  </a:cubicBezTo>
                  <a:lnTo>
                    <a:pt x="1143" y="1528"/>
                  </a:lnTo>
                  <a:lnTo>
                    <a:pt x="1591" y="1645"/>
                  </a:lnTo>
                  <a:cubicBezTo>
                    <a:pt x="1604" y="1649"/>
                    <a:pt x="1617" y="1650"/>
                    <a:pt x="1630" y="1650"/>
                  </a:cubicBezTo>
                  <a:cubicBezTo>
                    <a:pt x="1737" y="1650"/>
                    <a:pt x="1819" y="1539"/>
                    <a:pt x="1774" y="1433"/>
                  </a:cubicBezTo>
                  <a:lnTo>
                    <a:pt x="1595" y="1006"/>
                  </a:lnTo>
                  <a:lnTo>
                    <a:pt x="1843" y="614"/>
                  </a:lnTo>
                  <a:cubicBezTo>
                    <a:pt x="1910" y="510"/>
                    <a:pt x="1834" y="376"/>
                    <a:pt x="1714" y="376"/>
                  </a:cubicBezTo>
                  <a:cubicBezTo>
                    <a:pt x="1709" y="376"/>
                    <a:pt x="1704" y="377"/>
                    <a:pt x="1699" y="377"/>
                  </a:cubicBezTo>
                  <a:lnTo>
                    <a:pt x="1238" y="416"/>
                  </a:lnTo>
                  <a:lnTo>
                    <a:pt x="942" y="58"/>
                  </a:lnTo>
                  <a:cubicBezTo>
                    <a:pt x="910" y="19"/>
                    <a:pt x="866" y="1"/>
                    <a:pt x="8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9525" dir="11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11"/>
            <p:cNvSpPr/>
            <p:nvPr/>
          </p:nvSpPr>
          <p:spPr>
            <a:xfrm flipH="1">
              <a:off x="2790432" y="319822"/>
              <a:ext cx="114005" cy="111500"/>
            </a:xfrm>
            <a:custGeom>
              <a:avLst/>
              <a:gdLst/>
              <a:ahLst/>
              <a:cxnLst/>
              <a:rect l="l" t="t" r="r" b="b"/>
              <a:pathLst>
                <a:path w="1911" h="1869" extrusionOk="0">
                  <a:moveTo>
                    <a:pt x="823" y="1"/>
                  </a:moveTo>
                  <a:cubicBezTo>
                    <a:pt x="755" y="1"/>
                    <a:pt x="689" y="44"/>
                    <a:pt x="671" y="121"/>
                  </a:cubicBezTo>
                  <a:lnTo>
                    <a:pt x="566" y="573"/>
                  </a:lnTo>
                  <a:lnTo>
                    <a:pt x="133" y="741"/>
                  </a:lnTo>
                  <a:cubicBezTo>
                    <a:pt x="14" y="788"/>
                    <a:pt x="1" y="953"/>
                    <a:pt x="113" y="1021"/>
                  </a:cubicBezTo>
                  <a:lnTo>
                    <a:pt x="509" y="1260"/>
                  </a:lnTo>
                  <a:lnTo>
                    <a:pt x="536" y="1722"/>
                  </a:lnTo>
                  <a:cubicBezTo>
                    <a:pt x="541" y="1811"/>
                    <a:pt x="615" y="1868"/>
                    <a:pt x="692" y="1868"/>
                  </a:cubicBezTo>
                  <a:cubicBezTo>
                    <a:pt x="727" y="1868"/>
                    <a:pt x="763" y="1857"/>
                    <a:pt x="793" y="1831"/>
                  </a:cubicBezTo>
                  <a:lnTo>
                    <a:pt x="1143" y="1528"/>
                  </a:lnTo>
                  <a:lnTo>
                    <a:pt x="1591" y="1645"/>
                  </a:lnTo>
                  <a:cubicBezTo>
                    <a:pt x="1604" y="1649"/>
                    <a:pt x="1617" y="1650"/>
                    <a:pt x="1630" y="1650"/>
                  </a:cubicBezTo>
                  <a:cubicBezTo>
                    <a:pt x="1737" y="1650"/>
                    <a:pt x="1819" y="1539"/>
                    <a:pt x="1774" y="1433"/>
                  </a:cubicBezTo>
                  <a:lnTo>
                    <a:pt x="1595" y="1006"/>
                  </a:lnTo>
                  <a:lnTo>
                    <a:pt x="1843" y="614"/>
                  </a:lnTo>
                  <a:cubicBezTo>
                    <a:pt x="1910" y="510"/>
                    <a:pt x="1834" y="376"/>
                    <a:pt x="1714" y="376"/>
                  </a:cubicBezTo>
                  <a:cubicBezTo>
                    <a:pt x="1709" y="376"/>
                    <a:pt x="1704" y="377"/>
                    <a:pt x="1699" y="377"/>
                  </a:cubicBezTo>
                  <a:lnTo>
                    <a:pt x="1238" y="416"/>
                  </a:lnTo>
                  <a:lnTo>
                    <a:pt x="942" y="58"/>
                  </a:lnTo>
                  <a:cubicBezTo>
                    <a:pt x="910" y="19"/>
                    <a:pt x="866" y="1"/>
                    <a:pt x="8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9525" dir="11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11"/>
            <p:cNvSpPr/>
            <p:nvPr/>
          </p:nvSpPr>
          <p:spPr>
            <a:xfrm flipH="1">
              <a:off x="4952607" y="161822"/>
              <a:ext cx="114005" cy="111500"/>
            </a:xfrm>
            <a:custGeom>
              <a:avLst/>
              <a:gdLst/>
              <a:ahLst/>
              <a:cxnLst/>
              <a:rect l="l" t="t" r="r" b="b"/>
              <a:pathLst>
                <a:path w="1911" h="1869" extrusionOk="0">
                  <a:moveTo>
                    <a:pt x="823" y="1"/>
                  </a:moveTo>
                  <a:cubicBezTo>
                    <a:pt x="755" y="1"/>
                    <a:pt x="689" y="44"/>
                    <a:pt x="671" y="121"/>
                  </a:cubicBezTo>
                  <a:lnTo>
                    <a:pt x="566" y="573"/>
                  </a:lnTo>
                  <a:lnTo>
                    <a:pt x="133" y="741"/>
                  </a:lnTo>
                  <a:cubicBezTo>
                    <a:pt x="14" y="788"/>
                    <a:pt x="1" y="953"/>
                    <a:pt x="113" y="1021"/>
                  </a:cubicBezTo>
                  <a:lnTo>
                    <a:pt x="509" y="1260"/>
                  </a:lnTo>
                  <a:lnTo>
                    <a:pt x="536" y="1722"/>
                  </a:lnTo>
                  <a:cubicBezTo>
                    <a:pt x="541" y="1811"/>
                    <a:pt x="615" y="1868"/>
                    <a:pt x="692" y="1868"/>
                  </a:cubicBezTo>
                  <a:cubicBezTo>
                    <a:pt x="727" y="1868"/>
                    <a:pt x="763" y="1857"/>
                    <a:pt x="793" y="1831"/>
                  </a:cubicBezTo>
                  <a:lnTo>
                    <a:pt x="1143" y="1528"/>
                  </a:lnTo>
                  <a:lnTo>
                    <a:pt x="1591" y="1645"/>
                  </a:lnTo>
                  <a:cubicBezTo>
                    <a:pt x="1604" y="1649"/>
                    <a:pt x="1617" y="1650"/>
                    <a:pt x="1630" y="1650"/>
                  </a:cubicBezTo>
                  <a:cubicBezTo>
                    <a:pt x="1737" y="1650"/>
                    <a:pt x="1819" y="1539"/>
                    <a:pt x="1774" y="1433"/>
                  </a:cubicBezTo>
                  <a:lnTo>
                    <a:pt x="1595" y="1006"/>
                  </a:lnTo>
                  <a:lnTo>
                    <a:pt x="1843" y="614"/>
                  </a:lnTo>
                  <a:cubicBezTo>
                    <a:pt x="1910" y="510"/>
                    <a:pt x="1834" y="376"/>
                    <a:pt x="1714" y="376"/>
                  </a:cubicBezTo>
                  <a:cubicBezTo>
                    <a:pt x="1709" y="376"/>
                    <a:pt x="1704" y="377"/>
                    <a:pt x="1699" y="377"/>
                  </a:cubicBezTo>
                  <a:lnTo>
                    <a:pt x="1238" y="416"/>
                  </a:lnTo>
                  <a:lnTo>
                    <a:pt x="942" y="58"/>
                  </a:lnTo>
                  <a:cubicBezTo>
                    <a:pt x="910" y="19"/>
                    <a:pt x="866" y="1"/>
                    <a:pt x="8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9525" dir="11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05" name="Google Shape;2505;p11"/>
            <p:cNvGrpSpPr/>
            <p:nvPr/>
          </p:nvGrpSpPr>
          <p:grpSpPr>
            <a:xfrm flipH="1">
              <a:off x="4156249" y="81708"/>
              <a:ext cx="138082" cy="149045"/>
              <a:chOff x="1819025" y="1115525"/>
              <a:chExt cx="24125" cy="24200"/>
            </a:xfrm>
          </p:grpSpPr>
          <p:sp>
            <p:nvSpPr>
              <p:cNvPr id="2506" name="Google Shape;2506;p11"/>
              <p:cNvSpPr/>
              <p:nvPr/>
            </p:nvSpPr>
            <p:spPr>
              <a:xfrm>
                <a:off x="1831075" y="1115525"/>
                <a:ext cx="25" cy="24200"/>
              </a:xfrm>
              <a:custGeom>
                <a:avLst/>
                <a:gdLst/>
                <a:ahLst/>
                <a:cxnLst/>
                <a:rect l="l" t="t" r="r" b="b"/>
                <a:pathLst>
                  <a:path w="1" h="968" fill="none" extrusionOk="0">
                    <a:moveTo>
                      <a:pt x="1" y="1"/>
                    </a:moveTo>
                    <a:lnTo>
                      <a:pt x="1" y="967"/>
                    </a:lnTo>
                  </a:path>
                </a:pathLst>
              </a:custGeom>
              <a:noFill/>
              <a:ln w="9525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7" name="Google Shape;2507;p11"/>
              <p:cNvSpPr/>
              <p:nvPr/>
            </p:nvSpPr>
            <p:spPr>
              <a:xfrm>
                <a:off x="1819025" y="1127575"/>
                <a:ext cx="241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65" h="1" fill="none" extrusionOk="0">
                    <a:moveTo>
                      <a:pt x="965" y="1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08" name="Google Shape;2508;p11"/>
            <p:cNvGrpSpPr/>
            <p:nvPr/>
          </p:nvGrpSpPr>
          <p:grpSpPr>
            <a:xfrm flipH="1">
              <a:off x="243061" y="3082083"/>
              <a:ext cx="138082" cy="149045"/>
              <a:chOff x="1819025" y="1115525"/>
              <a:chExt cx="24125" cy="24200"/>
            </a:xfrm>
          </p:grpSpPr>
          <p:sp>
            <p:nvSpPr>
              <p:cNvPr id="2509" name="Google Shape;2509;p11"/>
              <p:cNvSpPr/>
              <p:nvPr/>
            </p:nvSpPr>
            <p:spPr>
              <a:xfrm>
                <a:off x="1831075" y="1115525"/>
                <a:ext cx="25" cy="24200"/>
              </a:xfrm>
              <a:custGeom>
                <a:avLst/>
                <a:gdLst/>
                <a:ahLst/>
                <a:cxnLst/>
                <a:rect l="l" t="t" r="r" b="b"/>
                <a:pathLst>
                  <a:path w="1" h="968" fill="none" extrusionOk="0">
                    <a:moveTo>
                      <a:pt x="1" y="1"/>
                    </a:moveTo>
                    <a:lnTo>
                      <a:pt x="1" y="967"/>
                    </a:lnTo>
                  </a:path>
                </a:pathLst>
              </a:custGeom>
              <a:noFill/>
              <a:ln w="9525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0" name="Google Shape;2510;p11"/>
              <p:cNvSpPr/>
              <p:nvPr/>
            </p:nvSpPr>
            <p:spPr>
              <a:xfrm>
                <a:off x="1819025" y="1127575"/>
                <a:ext cx="241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65" h="1" fill="none" extrusionOk="0">
                    <a:moveTo>
                      <a:pt x="965" y="1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11" name="Google Shape;2511;p11"/>
            <p:cNvSpPr/>
            <p:nvPr/>
          </p:nvSpPr>
          <p:spPr>
            <a:xfrm flipH="1">
              <a:off x="1010344" y="210865"/>
              <a:ext cx="77841" cy="83607"/>
            </a:xfrm>
            <a:custGeom>
              <a:avLst/>
              <a:gdLst/>
              <a:ahLst/>
              <a:cxnLst/>
              <a:rect l="l" t="t" r="r" b="b"/>
              <a:pathLst>
                <a:path w="544" h="543" extrusionOk="0">
                  <a:moveTo>
                    <a:pt x="272" y="0"/>
                  </a:moveTo>
                  <a:cubicBezTo>
                    <a:pt x="122" y="0"/>
                    <a:pt x="1" y="121"/>
                    <a:pt x="1" y="272"/>
                  </a:cubicBezTo>
                  <a:cubicBezTo>
                    <a:pt x="1" y="420"/>
                    <a:pt x="122" y="543"/>
                    <a:pt x="272" y="543"/>
                  </a:cubicBezTo>
                  <a:cubicBezTo>
                    <a:pt x="422" y="543"/>
                    <a:pt x="544" y="420"/>
                    <a:pt x="544" y="272"/>
                  </a:cubicBezTo>
                  <a:cubicBezTo>
                    <a:pt x="544" y="121"/>
                    <a:pt x="422" y="0"/>
                    <a:pt x="272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11"/>
            <p:cNvSpPr/>
            <p:nvPr/>
          </p:nvSpPr>
          <p:spPr>
            <a:xfrm flipH="1">
              <a:off x="222494" y="2046102"/>
              <a:ext cx="77841" cy="83607"/>
            </a:xfrm>
            <a:custGeom>
              <a:avLst/>
              <a:gdLst/>
              <a:ahLst/>
              <a:cxnLst/>
              <a:rect l="l" t="t" r="r" b="b"/>
              <a:pathLst>
                <a:path w="544" h="543" extrusionOk="0">
                  <a:moveTo>
                    <a:pt x="272" y="0"/>
                  </a:moveTo>
                  <a:cubicBezTo>
                    <a:pt x="122" y="0"/>
                    <a:pt x="1" y="121"/>
                    <a:pt x="1" y="272"/>
                  </a:cubicBezTo>
                  <a:cubicBezTo>
                    <a:pt x="1" y="420"/>
                    <a:pt x="122" y="543"/>
                    <a:pt x="272" y="543"/>
                  </a:cubicBezTo>
                  <a:cubicBezTo>
                    <a:pt x="422" y="543"/>
                    <a:pt x="544" y="420"/>
                    <a:pt x="544" y="272"/>
                  </a:cubicBezTo>
                  <a:cubicBezTo>
                    <a:pt x="544" y="121"/>
                    <a:pt x="422" y="0"/>
                    <a:pt x="2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11"/>
            <p:cNvSpPr/>
            <p:nvPr/>
          </p:nvSpPr>
          <p:spPr>
            <a:xfrm flipH="1">
              <a:off x="70094" y="4179702"/>
              <a:ext cx="77841" cy="83607"/>
            </a:xfrm>
            <a:custGeom>
              <a:avLst/>
              <a:gdLst/>
              <a:ahLst/>
              <a:cxnLst/>
              <a:rect l="l" t="t" r="r" b="b"/>
              <a:pathLst>
                <a:path w="544" h="543" extrusionOk="0">
                  <a:moveTo>
                    <a:pt x="272" y="0"/>
                  </a:moveTo>
                  <a:cubicBezTo>
                    <a:pt x="122" y="0"/>
                    <a:pt x="1" y="121"/>
                    <a:pt x="1" y="272"/>
                  </a:cubicBezTo>
                  <a:cubicBezTo>
                    <a:pt x="1" y="420"/>
                    <a:pt x="122" y="543"/>
                    <a:pt x="272" y="543"/>
                  </a:cubicBezTo>
                  <a:cubicBezTo>
                    <a:pt x="422" y="543"/>
                    <a:pt x="544" y="420"/>
                    <a:pt x="544" y="272"/>
                  </a:cubicBezTo>
                  <a:cubicBezTo>
                    <a:pt x="544" y="121"/>
                    <a:pt x="422" y="0"/>
                    <a:pt x="2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1"/>
        </a:solidFill>
        <a:effectLst/>
      </p:bgPr>
    </p:bg>
    <p:spTree>
      <p:nvGrpSpPr>
        <p:cNvPr id="1" name="Shape 2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8" name="Google Shape;2158;p11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2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59" name="Google Shape;2159;p11"/>
          <p:cNvSpPr txBox="1">
            <a:spLocks noGrp="1"/>
          </p:cNvSpPr>
          <p:nvPr>
            <p:ph type="title" hasCustomPrompt="1"/>
          </p:nvPr>
        </p:nvSpPr>
        <p:spPr>
          <a:xfrm rot="-180067">
            <a:off x="720074" y="1481537"/>
            <a:ext cx="5730059" cy="1511077"/>
          </a:xfrm>
          <a:prstGeom prst="rect">
            <a:avLst/>
          </a:prstGeom>
        </p:spPr>
        <p:txBody>
          <a:bodyPr spcFirstLastPara="1" wrap="square" lIns="91387" tIns="91387" rIns="91387" bIns="9138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8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160" name="Google Shape;2160;p11"/>
          <p:cNvSpPr txBox="1">
            <a:spLocks noGrp="1"/>
          </p:cNvSpPr>
          <p:nvPr>
            <p:ph type="subTitle" idx="1"/>
          </p:nvPr>
        </p:nvSpPr>
        <p:spPr>
          <a:xfrm rot="-180312">
            <a:off x="1875920" y="3148433"/>
            <a:ext cx="3570711" cy="457215"/>
          </a:xfrm>
          <a:prstGeom prst="rect">
            <a:avLst/>
          </a:prstGeom>
        </p:spPr>
        <p:txBody>
          <a:bodyPr spcFirstLastPara="1" wrap="square" lIns="91387" tIns="91387" rIns="91387" bIns="9138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161" name="Google Shape;2161;p11"/>
          <p:cNvSpPr/>
          <p:nvPr/>
        </p:nvSpPr>
        <p:spPr>
          <a:xfrm>
            <a:off x="-75" y="4777800"/>
            <a:ext cx="9144000" cy="365700"/>
          </a:xfrm>
          <a:prstGeom prst="rect">
            <a:avLst/>
          </a:prstGeom>
          <a:solidFill>
            <a:srgbClr val="191919">
              <a:alpha val="30950"/>
            </a:srgbClr>
          </a:solidFill>
          <a:ln>
            <a:noFill/>
          </a:ln>
        </p:spPr>
        <p:txBody>
          <a:bodyPr spcFirstLastPara="1" wrap="square" lIns="91387" tIns="91387" rIns="91387" bIns="91387" anchor="ctr" anchorCtr="0">
            <a:noAutofit/>
          </a:bodyPr>
          <a:lstStyle/>
          <a:p>
            <a:endParaRPr/>
          </a:p>
        </p:txBody>
      </p:sp>
      <p:grpSp>
        <p:nvGrpSpPr>
          <p:cNvPr id="2162" name="Google Shape;2162;p11"/>
          <p:cNvGrpSpPr/>
          <p:nvPr/>
        </p:nvGrpSpPr>
        <p:grpSpPr>
          <a:xfrm>
            <a:off x="-48075" y="4782960"/>
            <a:ext cx="9270275" cy="497008"/>
            <a:chOff x="-48075" y="4782959"/>
            <a:chExt cx="9270275" cy="497008"/>
          </a:xfrm>
        </p:grpSpPr>
        <p:grpSp>
          <p:nvGrpSpPr>
            <p:cNvPr id="2163" name="Google Shape;2163;p11"/>
            <p:cNvGrpSpPr/>
            <p:nvPr/>
          </p:nvGrpSpPr>
          <p:grpSpPr>
            <a:xfrm rot="-7200044">
              <a:off x="439048" y="4981287"/>
              <a:ext cx="295269" cy="219945"/>
              <a:chOff x="318975" y="5094014"/>
              <a:chExt cx="295275" cy="219950"/>
            </a:xfrm>
          </p:grpSpPr>
          <p:sp>
            <p:nvSpPr>
              <p:cNvPr id="2164" name="Google Shape;2164;p11"/>
              <p:cNvSpPr/>
              <p:nvPr/>
            </p:nvSpPr>
            <p:spPr>
              <a:xfrm>
                <a:off x="318975" y="5094014"/>
                <a:ext cx="295275" cy="219950"/>
              </a:xfrm>
              <a:custGeom>
                <a:avLst/>
                <a:gdLst/>
                <a:ahLst/>
                <a:cxnLst/>
                <a:rect l="l" t="t" r="r" b="b"/>
                <a:pathLst>
                  <a:path w="11811" h="8798" fill="none" extrusionOk="0">
                    <a:moveTo>
                      <a:pt x="11810" y="0"/>
                    </a:moveTo>
                    <a:lnTo>
                      <a:pt x="2938" y="8200"/>
                    </a:lnTo>
                    <a:lnTo>
                      <a:pt x="0" y="879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65" name="Google Shape;2165;p11"/>
              <p:cNvSpPr/>
              <p:nvPr/>
            </p:nvSpPr>
            <p:spPr>
              <a:xfrm>
                <a:off x="371525" y="5133889"/>
                <a:ext cx="189000" cy="127375"/>
              </a:xfrm>
              <a:custGeom>
                <a:avLst/>
                <a:gdLst/>
                <a:ahLst/>
                <a:cxnLst/>
                <a:rect l="l" t="t" r="r" b="b"/>
                <a:pathLst>
                  <a:path w="7560" h="5095" fill="none" extrusionOk="0">
                    <a:moveTo>
                      <a:pt x="773" y="5094"/>
                    </a:moveTo>
                    <a:lnTo>
                      <a:pt x="0" y="3511"/>
                    </a:lnTo>
                    <a:lnTo>
                      <a:pt x="7559" y="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66" name="Google Shape;2166;p11"/>
              <p:cNvSpPr/>
              <p:nvPr/>
            </p:nvSpPr>
            <p:spPr>
              <a:xfrm>
                <a:off x="411275" y="5102314"/>
                <a:ext cx="194525" cy="197600"/>
              </a:xfrm>
              <a:custGeom>
                <a:avLst/>
                <a:gdLst/>
                <a:ahLst/>
                <a:cxnLst/>
                <a:rect l="l" t="t" r="r" b="b"/>
                <a:pathLst>
                  <a:path w="7781" h="7904" fill="none" extrusionOk="0">
                    <a:moveTo>
                      <a:pt x="0" y="7216"/>
                    </a:moveTo>
                    <a:lnTo>
                      <a:pt x="311" y="7903"/>
                    </a:lnTo>
                    <a:lnTo>
                      <a:pt x="7780" y="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67" name="Google Shape;2167;p11"/>
              <p:cNvSpPr/>
              <p:nvPr/>
            </p:nvSpPr>
            <p:spPr>
              <a:xfrm>
                <a:off x="419025" y="5094064"/>
                <a:ext cx="194825" cy="205850"/>
              </a:xfrm>
              <a:custGeom>
                <a:avLst/>
                <a:gdLst/>
                <a:ahLst/>
                <a:cxnLst/>
                <a:rect l="l" t="t" r="r" b="b"/>
                <a:pathLst>
                  <a:path w="7793" h="8234" fill="none" extrusionOk="0">
                    <a:moveTo>
                      <a:pt x="7792" y="0"/>
                    </a:moveTo>
                    <a:lnTo>
                      <a:pt x="1" y="8233"/>
                    </a:lnTo>
                    <a:lnTo>
                      <a:pt x="3190" y="707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168" name="Google Shape;2168;p11"/>
            <p:cNvGrpSpPr/>
            <p:nvPr/>
          </p:nvGrpSpPr>
          <p:grpSpPr>
            <a:xfrm>
              <a:off x="-48075" y="4801701"/>
              <a:ext cx="230300" cy="257700"/>
              <a:chOff x="-126275" y="4801964"/>
              <a:chExt cx="230300" cy="257700"/>
            </a:xfrm>
          </p:grpSpPr>
          <p:sp>
            <p:nvSpPr>
              <p:cNvPr id="2169" name="Google Shape;2169;p11"/>
              <p:cNvSpPr/>
              <p:nvPr/>
            </p:nvSpPr>
            <p:spPr>
              <a:xfrm>
                <a:off x="-126275" y="4801964"/>
                <a:ext cx="230300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9212" h="10308" fill="none" extrusionOk="0">
                    <a:moveTo>
                      <a:pt x="0" y="5975"/>
                    </a:moveTo>
                    <a:lnTo>
                      <a:pt x="2374" y="10308"/>
                    </a:lnTo>
                    <a:cubicBezTo>
                      <a:pt x="3317" y="9339"/>
                      <a:pt x="4404" y="8296"/>
                      <a:pt x="5633" y="7238"/>
                    </a:cubicBezTo>
                    <a:cubicBezTo>
                      <a:pt x="6917" y="6132"/>
                      <a:pt x="8126" y="5211"/>
                      <a:pt x="9212" y="4447"/>
                    </a:cubicBezTo>
                    <a:cubicBezTo>
                      <a:pt x="8414" y="2964"/>
                      <a:pt x="7620" y="1483"/>
                      <a:pt x="6825" y="0"/>
                    </a:cubicBezTo>
                    <a:cubicBezTo>
                      <a:pt x="5872" y="597"/>
                      <a:pt x="4743" y="1388"/>
                      <a:pt x="3527" y="2429"/>
                    </a:cubicBezTo>
                    <a:cubicBezTo>
                      <a:pt x="2070" y="3674"/>
                      <a:pt x="894" y="4924"/>
                      <a:pt x="0" y="5975"/>
                    </a:cubicBez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70" name="Google Shape;2170;p11"/>
              <p:cNvSpPr/>
              <p:nvPr/>
            </p:nvSpPr>
            <p:spPr>
              <a:xfrm>
                <a:off x="-93625" y="4943489"/>
                <a:ext cx="421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3098" fill="none" extrusionOk="0">
                    <a:moveTo>
                      <a:pt x="1" y="1"/>
                    </a:moveTo>
                    <a:lnTo>
                      <a:pt x="1684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71" name="Google Shape;2171;p11"/>
              <p:cNvSpPr/>
              <p:nvPr/>
            </p:nvSpPr>
            <p:spPr>
              <a:xfrm>
                <a:off x="-74825" y="4921064"/>
                <a:ext cx="422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098" fill="none" extrusionOk="0">
                    <a:moveTo>
                      <a:pt x="1" y="0"/>
                    </a:moveTo>
                    <a:lnTo>
                      <a:pt x="1687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72" name="Google Shape;2172;p11"/>
              <p:cNvSpPr/>
              <p:nvPr/>
            </p:nvSpPr>
            <p:spPr>
              <a:xfrm>
                <a:off x="20075" y="4844889"/>
                <a:ext cx="421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098" fill="none" extrusionOk="0">
                    <a:moveTo>
                      <a:pt x="0" y="0"/>
                    </a:moveTo>
                    <a:lnTo>
                      <a:pt x="1684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73" name="Google Shape;2173;p11"/>
              <p:cNvSpPr/>
              <p:nvPr/>
            </p:nvSpPr>
            <p:spPr>
              <a:xfrm>
                <a:off x="-5150" y="4861914"/>
                <a:ext cx="4210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101" fill="none" extrusionOk="0">
                    <a:moveTo>
                      <a:pt x="0" y="0"/>
                    </a:moveTo>
                    <a:lnTo>
                      <a:pt x="1684" y="310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74" name="Google Shape;2174;p11"/>
              <p:cNvSpPr/>
              <p:nvPr/>
            </p:nvSpPr>
            <p:spPr>
              <a:xfrm>
                <a:off x="-30300" y="4881114"/>
                <a:ext cx="421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101" fill="none" extrusionOk="0">
                    <a:moveTo>
                      <a:pt x="0" y="0"/>
                    </a:moveTo>
                    <a:lnTo>
                      <a:pt x="1685" y="3101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75" name="Google Shape;2175;p11"/>
              <p:cNvSpPr/>
              <p:nvPr/>
            </p:nvSpPr>
            <p:spPr>
              <a:xfrm>
                <a:off x="-54325" y="4901039"/>
                <a:ext cx="421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098" fill="none" extrusionOk="0">
                    <a:moveTo>
                      <a:pt x="1" y="1"/>
                    </a:moveTo>
                    <a:lnTo>
                      <a:pt x="1686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176" name="Google Shape;2176;p11"/>
            <p:cNvGrpSpPr/>
            <p:nvPr/>
          </p:nvGrpSpPr>
          <p:grpSpPr>
            <a:xfrm>
              <a:off x="336675" y="5042214"/>
              <a:ext cx="73475" cy="73575"/>
              <a:chOff x="281850" y="5028189"/>
              <a:chExt cx="73475" cy="73575"/>
            </a:xfrm>
          </p:grpSpPr>
          <p:sp>
            <p:nvSpPr>
              <p:cNvPr id="2177" name="Google Shape;2177;p11"/>
              <p:cNvSpPr/>
              <p:nvPr/>
            </p:nvSpPr>
            <p:spPr>
              <a:xfrm>
                <a:off x="318550" y="5028189"/>
                <a:ext cx="25" cy="735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943" fill="none" extrusionOk="0">
                    <a:moveTo>
                      <a:pt x="1" y="1"/>
                    </a:moveTo>
                    <a:lnTo>
                      <a:pt x="1" y="2942"/>
                    </a:lnTo>
                  </a:path>
                </a:pathLst>
              </a:custGeom>
              <a:noFill/>
              <a:ln w="1050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78" name="Google Shape;2178;p11"/>
              <p:cNvSpPr/>
              <p:nvPr/>
            </p:nvSpPr>
            <p:spPr>
              <a:xfrm>
                <a:off x="281850" y="5064939"/>
                <a:ext cx="734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939" h="1" fill="none" extrusionOk="0">
                    <a:moveTo>
                      <a:pt x="2939" y="1"/>
                    </a:moveTo>
                    <a:lnTo>
                      <a:pt x="0" y="1"/>
                    </a:lnTo>
                  </a:path>
                </a:pathLst>
              </a:custGeom>
              <a:noFill/>
              <a:ln w="1050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2179" name="Google Shape;2179;p11"/>
            <p:cNvSpPr/>
            <p:nvPr/>
          </p:nvSpPr>
          <p:spPr>
            <a:xfrm rot="-9900040">
              <a:off x="252828" y="4858445"/>
              <a:ext cx="153045" cy="166795"/>
            </a:xfrm>
            <a:custGeom>
              <a:avLst/>
              <a:gdLst/>
              <a:ahLst/>
              <a:cxnLst/>
              <a:rect l="l" t="t" r="r" b="b"/>
              <a:pathLst>
                <a:path w="6122" h="6672" fill="none" extrusionOk="0">
                  <a:moveTo>
                    <a:pt x="6122" y="962"/>
                  </a:moveTo>
                  <a:lnTo>
                    <a:pt x="4550" y="0"/>
                  </a:lnTo>
                  <a:lnTo>
                    <a:pt x="5996" y="3291"/>
                  </a:lnTo>
                  <a:lnTo>
                    <a:pt x="1" y="6671"/>
                  </a:lnTo>
                </a:path>
              </a:pathLst>
            </a:custGeom>
            <a:noFill/>
            <a:ln w="105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80" name="Google Shape;2180;p11"/>
            <p:cNvSpPr/>
            <p:nvPr/>
          </p:nvSpPr>
          <p:spPr>
            <a:xfrm>
              <a:off x="587950" y="4891426"/>
              <a:ext cx="36750" cy="25"/>
            </a:xfrm>
            <a:custGeom>
              <a:avLst/>
              <a:gdLst/>
              <a:ahLst/>
              <a:cxnLst/>
              <a:rect l="l" t="t" r="r" b="b"/>
              <a:pathLst>
                <a:path w="1470" h="1" fill="none" extrusionOk="0">
                  <a:moveTo>
                    <a:pt x="1469" y="1"/>
                  </a:moveTo>
                  <a:lnTo>
                    <a:pt x="1" y="1"/>
                  </a:lnTo>
                </a:path>
              </a:pathLst>
            </a:custGeom>
            <a:noFill/>
            <a:ln w="105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81" name="Google Shape;2181;p11"/>
            <p:cNvSpPr/>
            <p:nvPr/>
          </p:nvSpPr>
          <p:spPr>
            <a:xfrm>
              <a:off x="121550" y="5050351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82" name="Google Shape;2182;p11"/>
            <p:cNvSpPr/>
            <p:nvPr/>
          </p:nvSpPr>
          <p:spPr>
            <a:xfrm>
              <a:off x="508538" y="4957901"/>
              <a:ext cx="15800" cy="15775"/>
            </a:xfrm>
            <a:custGeom>
              <a:avLst/>
              <a:gdLst/>
              <a:ahLst/>
              <a:cxnLst/>
              <a:rect l="l" t="t" r="r" b="b"/>
              <a:pathLst>
                <a:path w="632" h="631" extrusionOk="0">
                  <a:moveTo>
                    <a:pt x="316" y="0"/>
                  </a:moveTo>
                  <a:cubicBezTo>
                    <a:pt x="143" y="0"/>
                    <a:pt x="1" y="141"/>
                    <a:pt x="1" y="315"/>
                  </a:cubicBezTo>
                  <a:cubicBezTo>
                    <a:pt x="1" y="490"/>
                    <a:pt x="143" y="631"/>
                    <a:pt x="316" y="631"/>
                  </a:cubicBezTo>
                  <a:cubicBezTo>
                    <a:pt x="491" y="631"/>
                    <a:pt x="632" y="490"/>
                    <a:pt x="632" y="315"/>
                  </a:cubicBezTo>
                  <a:cubicBezTo>
                    <a:pt x="632" y="141"/>
                    <a:pt x="491" y="0"/>
                    <a:pt x="31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2183" name="Google Shape;2183;p11"/>
            <p:cNvGrpSpPr/>
            <p:nvPr/>
          </p:nvGrpSpPr>
          <p:grpSpPr>
            <a:xfrm rot="5400000">
              <a:off x="719117" y="4801701"/>
              <a:ext cx="230300" cy="257700"/>
              <a:chOff x="-126275" y="4801964"/>
              <a:chExt cx="230300" cy="257700"/>
            </a:xfrm>
          </p:grpSpPr>
          <p:sp>
            <p:nvSpPr>
              <p:cNvPr id="2184" name="Google Shape;2184;p11"/>
              <p:cNvSpPr/>
              <p:nvPr/>
            </p:nvSpPr>
            <p:spPr>
              <a:xfrm>
                <a:off x="-126275" y="4801964"/>
                <a:ext cx="230300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9212" h="10308" fill="none" extrusionOk="0">
                    <a:moveTo>
                      <a:pt x="0" y="5975"/>
                    </a:moveTo>
                    <a:lnTo>
                      <a:pt x="2374" y="10308"/>
                    </a:lnTo>
                    <a:cubicBezTo>
                      <a:pt x="3317" y="9339"/>
                      <a:pt x="4404" y="8296"/>
                      <a:pt x="5633" y="7238"/>
                    </a:cubicBezTo>
                    <a:cubicBezTo>
                      <a:pt x="6917" y="6132"/>
                      <a:pt x="8126" y="5211"/>
                      <a:pt x="9212" y="4447"/>
                    </a:cubicBezTo>
                    <a:cubicBezTo>
                      <a:pt x="8414" y="2964"/>
                      <a:pt x="7620" y="1483"/>
                      <a:pt x="6825" y="0"/>
                    </a:cubicBezTo>
                    <a:cubicBezTo>
                      <a:pt x="5872" y="597"/>
                      <a:pt x="4743" y="1388"/>
                      <a:pt x="3527" y="2429"/>
                    </a:cubicBezTo>
                    <a:cubicBezTo>
                      <a:pt x="2070" y="3674"/>
                      <a:pt x="894" y="4924"/>
                      <a:pt x="0" y="5975"/>
                    </a:cubicBez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85" name="Google Shape;2185;p11"/>
              <p:cNvSpPr/>
              <p:nvPr/>
            </p:nvSpPr>
            <p:spPr>
              <a:xfrm>
                <a:off x="-93625" y="4943489"/>
                <a:ext cx="421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3098" fill="none" extrusionOk="0">
                    <a:moveTo>
                      <a:pt x="1" y="1"/>
                    </a:moveTo>
                    <a:lnTo>
                      <a:pt x="1684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86" name="Google Shape;2186;p11"/>
              <p:cNvSpPr/>
              <p:nvPr/>
            </p:nvSpPr>
            <p:spPr>
              <a:xfrm>
                <a:off x="-74825" y="4921064"/>
                <a:ext cx="422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098" fill="none" extrusionOk="0">
                    <a:moveTo>
                      <a:pt x="1" y="0"/>
                    </a:moveTo>
                    <a:lnTo>
                      <a:pt x="1687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87" name="Google Shape;2187;p11"/>
              <p:cNvSpPr/>
              <p:nvPr/>
            </p:nvSpPr>
            <p:spPr>
              <a:xfrm>
                <a:off x="20075" y="4844889"/>
                <a:ext cx="421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098" fill="none" extrusionOk="0">
                    <a:moveTo>
                      <a:pt x="0" y="0"/>
                    </a:moveTo>
                    <a:lnTo>
                      <a:pt x="1684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88" name="Google Shape;2188;p11"/>
              <p:cNvSpPr/>
              <p:nvPr/>
            </p:nvSpPr>
            <p:spPr>
              <a:xfrm>
                <a:off x="-5150" y="4861914"/>
                <a:ext cx="4210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101" fill="none" extrusionOk="0">
                    <a:moveTo>
                      <a:pt x="0" y="0"/>
                    </a:moveTo>
                    <a:lnTo>
                      <a:pt x="1684" y="310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89" name="Google Shape;2189;p11"/>
              <p:cNvSpPr/>
              <p:nvPr/>
            </p:nvSpPr>
            <p:spPr>
              <a:xfrm>
                <a:off x="-30300" y="4881114"/>
                <a:ext cx="421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101" fill="none" extrusionOk="0">
                    <a:moveTo>
                      <a:pt x="0" y="0"/>
                    </a:moveTo>
                    <a:lnTo>
                      <a:pt x="1685" y="3101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90" name="Google Shape;2190;p11"/>
              <p:cNvSpPr/>
              <p:nvPr/>
            </p:nvSpPr>
            <p:spPr>
              <a:xfrm>
                <a:off x="-54325" y="4901039"/>
                <a:ext cx="421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098" fill="none" extrusionOk="0">
                    <a:moveTo>
                      <a:pt x="1" y="1"/>
                    </a:moveTo>
                    <a:lnTo>
                      <a:pt x="1686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191" name="Google Shape;2191;p11"/>
            <p:cNvGrpSpPr/>
            <p:nvPr/>
          </p:nvGrpSpPr>
          <p:grpSpPr>
            <a:xfrm rot="10800000" flipH="1">
              <a:off x="1075850" y="4979351"/>
              <a:ext cx="230300" cy="257700"/>
              <a:chOff x="-126275" y="4801964"/>
              <a:chExt cx="230300" cy="257700"/>
            </a:xfrm>
          </p:grpSpPr>
          <p:sp>
            <p:nvSpPr>
              <p:cNvPr id="2192" name="Google Shape;2192;p11"/>
              <p:cNvSpPr/>
              <p:nvPr/>
            </p:nvSpPr>
            <p:spPr>
              <a:xfrm>
                <a:off x="-126275" y="4801964"/>
                <a:ext cx="230300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9212" h="10308" fill="none" extrusionOk="0">
                    <a:moveTo>
                      <a:pt x="0" y="5975"/>
                    </a:moveTo>
                    <a:lnTo>
                      <a:pt x="2374" y="10308"/>
                    </a:lnTo>
                    <a:cubicBezTo>
                      <a:pt x="3317" y="9339"/>
                      <a:pt x="4404" y="8296"/>
                      <a:pt x="5633" y="7238"/>
                    </a:cubicBezTo>
                    <a:cubicBezTo>
                      <a:pt x="6917" y="6132"/>
                      <a:pt x="8126" y="5211"/>
                      <a:pt x="9212" y="4447"/>
                    </a:cubicBezTo>
                    <a:cubicBezTo>
                      <a:pt x="8414" y="2964"/>
                      <a:pt x="7620" y="1483"/>
                      <a:pt x="6825" y="0"/>
                    </a:cubicBezTo>
                    <a:cubicBezTo>
                      <a:pt x="5872" y="597"/>
                      <a:pt x="4743" y="1388"/>
                      <a:pt x="3527" y="2429"/>
                    </a:cubicBezTo>
                    <a:cubicBezTo>
                      <a:pt x="2070" y="3674"/>
                      <a:pt x="894" y="4924"/>
                      <a:pt x="0" y="5975"/>
                    </a:cubicBez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93" name="Google Shape;2193;p11"/>
              <p:cNvSpPr/>
              <p:nvPr/>
            </p:nvSpPr>
            <p:spPr>
              <a:xfrm>
                <a:off x="-93625" y="4943489"/>
                <a:ext cx="421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3098" fill="none" extrusionOk="0">
                    <a:moveTo>
                      <a:pt x="1" y="1"/>
                    </a:moveTo>
                    <a:lnTo>
                      <a:pt x="1684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94" name="Google Shape;2194;p11"/>
              <p:cNvSpPr/>
              <p:nvPr/>
            </p:nvSpPr>
            <p:spPr>
              <a:xfrm>
                <a:off x="-74825" y="4921064"/>
                <a:ext cx="422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098" fill="none" extrusionOk="0">
                    <a:moveTo>
                      <a:pt x="1" y="0"/>
                    </a:moveTo>
                    <a:lnTo>
                      <a:pt x="1687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95" name="Google Shape;2195;p11"/>
              <p:cNvSpPr/>
              <p:nvPr/>
            </p:nvSpPr>
            <p:spPr>
              <a:xfrm>
                <a:off x="20075" y="4844889"/>
                <a:ext cx="421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098" fill="none" extrusionOk="0">
                    <a:moveTo>
                      <a:pt x="0" y="0"/>
                    </a:moveTo>
                    <a:lnTo>
                      <a:pt x="1684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96" name="Google Shape;2196;p11"/>
              <p:cNvSpPr/>
              <p:nvPr/>
            </p:nvSpPr>
            <p:spPr>
              <a:xfrm>
                <a:off x="-5150" y="4861914"/>
                <a:ext cx="4210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101" fill="none" extrusionOk="0">
                    <a:moveTo>
                      <a:pt x="0" y="0"/>
                    </a:moveTo>
                    <a:lnTo>
                      <a:pt x="1684" y="310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97" name="Google Shape;2197;p11"/>
              <p:cNvSpPr/>
              <p:nvPr/>
            </p:nvSpPr>
            <p:spPr>
              <a:xfrm>
                <a:off x="-30300" y="4881114"/>
                <a:ext cx="421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101" fill="none" extrusionOk="0">
                    <a:moveTo>
                      <a:pt x="0" y="0"/>
                    </a:moveTo>
                    <a:lnTo>
                      <a:pt x="1685" y="3101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98" name="Google Shape;2198;p11"/>
              <p:cNvSpPr/>
              <p:nvPr/>
            </p:nvSpPr>
            <p:spPr>
              <a:xfrm>
                <a:off x="-54325" y="4901039"/>
                <a:ext cx="421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098" fill="none" extrusionOk="0">
                    <a:moveTo>
                      <a:pt x="1" y="1"/>
                    </a:moveTo>
                    <a:lnTo>
                      <a:pt x="1686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199" name="Google Shape;2199;p11"/>
            <p:cNvGrpSpPr/>
            <p:nvPr/>
          </p:nvGrpSpPr>
          <p:grpSpPr>
            <a:xfrm rot="5400000" flipH="1">
              <a:off x="1843042" y="4979351"/>
              <a:ext cx="230300" cy="257700"/>
              <a:chOff x="-126275" y="4801964"/>
              <a:chExt cx="230300" cy="257700"/>
            </a:xfrm>
          </p:grpSpPr>
          <p:sp>
            <p:nvSpPr>
              <p:cNvPr id="2200" name="Google Shape;2200;p11"/>
              <p:cNvSpPr/>
              <p:nvPr/>
            </p:nvSpPr>
            <p:spPr>
              <a:xfrm>
                <a:off x="-126275" y="4801964"/>
                <a:ext cx="230300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9212" h="10308" fill="none" extrusionOk="0">
                    <a:moveTo>
                      <a:pt x="0" y="5975"/>
                    </a:moveTo>
                    <a:lnTo>
                      <a:pt x="2374" y="10308"/>
                    </a:lnTo>
                    <a:cubicBezTo>
                      <a:pt x="3317" y="9339"/>
                      <a:pt x="4404" y="8296"/>
                      <a:pt x="5633" y="7238"/>
                    </a:cubicBezTo>
                    <a:cubicBezTo>
                      <a:pt x="6917" y="6132"/>
                      <a:pt x="8126" y="5211"/>
                      <a:pt x="9212" y="4447"/>
                    </a:cubicBezTo>
                    <a:cubicBezTo>
                      <a:pt x="8414" y="2964"/>
                      <a:pt x="7620" y="1483"/>
                      <a:pt x="6825" y="0"/>
                    </a:cubicBezTo>
                    <a:cubicBezTo>
                      <a:pt x="5872" y="597"/>
                      <a:pt x="4743" y="1388"/>
                      <a:pt x="3527" y="2429"/>
                    </a:cubicBezTo>
                    <a:cubicBezTo>
                      <a:pt x="2070" y="3674"/>
                      <a:pt x="894" y="4924"/>
                      <a:pt x="0" y="5975"/>
                    </a:cubicBez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01" name="Google Shape;2201;p11"/>
              <p:cNvSpPr/>
              <p:nvPr/>
            </p:nvSpPr>
            <p:spPr>
              <a:xfrm>
                <a:off x="-93625" y="4943489"/>
                <a:ext cx="421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3098" fill="none" extrusionOk="0">
                    <a:moveTo>
                      <a:pt x="1" y="1"/>
                    </a:moveTo>
                    <a:lnTo>
                      <a:pt x="1684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02" name="Google Shape;2202;p11"/>
              <p:cNvSpPr/>
              <p:nvPr/>
            </p:nvSpPr>
            <p:spPr>
              <a:xfrm>
                <a:off x="-74825" y="4921064"/>
                <a:ext cx="422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098" fill="none" extrusionOk="0">
                    <a:moveTo>
                      <a:pt x="1" y="0"/>
                    </a:moveTo>
                    <a:lnTo>
                      <a:pt x="1687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03" name="Google Shape;2203;p11"/>
              <p:cNvSpPr/>
              <p:nvPr/>
            </p:nvSpPr>
            <p:spPr>
              <a:xfrm>
                <a:off x="20075" y="4844889"/>
                <a:ext cx="421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098" fill="none" extrusionOk="0">
                    <a:moveTo>
                      <a:pt x="0" y="0"/>
                    </a:moveTo>
                    <a:lnTo>
                      <a:pt x="1684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04" name="Google Shape;2204;p11"/>
              <p:cNvSpPr/>
              <p:nvPr/>
            </p:nvSpPr>
            <p:spPr>
              <a:xfrm>
                <a:off x="-5150" y="4861914"/>
                <a:ext cx="4210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101" fill="none" extrusionOk="0">
                    <a:moveTo>
                      <a:pt x="0" y="0"/>
                    </a:moveTo>
                    <a:lnTo>
                      <a:pt x="1684" y="310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05" name="Google Shape;2205;p11"/>
              <p:cNvSpPr/>
              <p:nvPr/>
            </p:nvSpPr>
            <p:spPr>
              <a:xfrm>
                <a:off x="-30300" y="4881114"/>
                <a:ext cx="421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101" fill="none" extrusionOk="0">
                    <a:moveTo>
                      <a:pt x="0" y="0"/>
                    </a:moveTo>
                    <a:lnTo>
                      <a:pt x="1685" y="3101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06" name="Google Shape;2206;p11"/>
              <p:cNvSpPr/>
              <p:nvPr/>
            </p:nvSpPr>
            <p:spPr>
              <a:xfrm>
                <a:off x="-54325" y="4901039"/>
                <a:ext cx="421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098" fill="none" extrusionOk="0">
                    <a:moveTo>
                      <a:pt x="1" y="1"/>
                    </a:moveTo>
                    <a:lnTo>
                      <a:pt x="1686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207" name="Google Shape;2207;p11"/>
            <p:cNvGrpSpPr/>
            <p:nvPr/>
          </p:nvGrpSpPr>
          <p:grpSpPr>
            <a:xfrm rot="7200044" flipH="1">
              <a:off x="1522696" y="4855828"/>
              <a:ext cx="295269" cy="219945"/>
              <a:chOff x="318975" y="5094014"/>
              <a:chExt cx="295275" cy="219950"/>
            </a:xfrm>
          </p:grpSpPr>
          <p:sp>
            <p:nvSpPr>
              <p:cNvPr id="2208" name="Google Shape;2208;p11"/>
              <p:cNvSpPr/>
              <p:nvPr/>
            </p:nvSpPr>
            <p:spPr>
              <a:xfrm>
                <a:off x="318975" y="5094014"/>
                <a:ext cx="295275" cy="219950"/>
              </a:xfrm>
              <a:custGeom>
                <a:avLst/>
                <a:gdLst/>
                <a:ahLst/>
                <a:cxnLst/>
                <a:rect l="l" t="t" r="r" b="b"/>
                <a:pathLst>
                  <a:path w="11811" h="8798" fill="none" extrusionOk="0">
                    <a:moveTo>
                      <a:pt x="11810" y="0"/>
                    </a:moveTo>
                    <a:lnTo>
                      <a:pt x="2938" y="8200"/>
                    </a:lnTo>
                    <a:lnTo>
                      <a:pt x="0" y="879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09" name="Google Shape;2209;p11"/>
              <p:cNvSpPr/>
              <p:nvPr/>
            </p:nvSpPr>
            <p:spPr>
              <a:xfrm>
                <a:off x="371525" y="5133889"/>
                <a:ext cx="189000" cy="127375"/>
              </a:xfrm>
              <a:custGeom>
                <a:avLst/>
                <a:gdLst/>
                <a:ahLst/>
                <a:cxnLst/>
                <a:rect l="l" t="t" r="r" b="b"/>
                <a:pathLst>
                  <a:path w="7560" h="5095" fill="none" extrusionOk="0">
                    <a:moveTo>
                      <a:pt x="773" y="5094"/>
                    </a:moveTo>
                    <a:lnTo>
                      <a:pt x="0" y="3511"/>
                    </a:lnTo>
                    <a:lnTo>
                      <a:pt x="7559" y="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10" name="Google Shape;2210;p11"/>
              <p:cNvSpPr/>
              <p:nvPr/>
            </p:nvSpPr>
            <p:spPr>
              <a:xfrm>
                <a:off x="411275" y="5102314"/>
                <a:ext cx="194525" cy="197600"/>
              </a:xfrm>
              <a:custGeom>
                <a:avLst/>
                <a:gdLst/>
                <a:ahLst/>
                <a:cxnLst/>
                <a:rect l="l" t="t" r="r" b="b"/>
                <a:pathLst>
                  <a:path w="7781" h="7904" fill="none" extrusionOk="0">
                    <a:moveTo>
                      <a:pt x="0" y="7216"/>
                    </a:moveTo>
                    <a:lnTo>
                      <a:pt x="311" y="7903"/>
                    </a:lnTo>
                    <a:lnTo>
                      <a:pt x="7780" y="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11" name="Google Shape;2211;p11"/>
              <p:cNvSpPr/>
              <p:nvPr/>
            </p:nvSpPr>
            <p:spPr>
              <a:xfrm>
                <a:off x="419025" y="5094064"/>
                <a:ext cx="194825" cy="205850"/>
              </a:xfrm>
              <a:custGeom>
                <a:avLst/>
                <a:gdLst/>
                <a:ahLst/>
                <a:cxnLst/>
                <a:rect l="l" t="t" r="r" b="b"/>
                <a:pathLst>
                  <a:path w="7793" h="8234" fill="none" extrusionOk="0">
                    <a:moveTo>
                      <a:pt x="7792" y="0"/>
                    </a:moveTo>
                    <a:lnTo>
                      <a:pt x="1" y="8233"/>
                    </a:lnTo>
                    <a:lnTo>
                      <a:pt x="3190" y="707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2212" name="Google Shape;2212;p11"/>
            <p:cNvSpPr/>
            <p:nvPr/>
          </p:nvSpPr>
          <p:spPr>
            <a:xfrm rot="-7795245">
              <a:off x="1080387" y="4830522"/>
              <a:ext cx="153043" cy="166793"/>
            </a:xfrm>
            <a:custGeom>
              <a:avLst/>
              <a:gdLst/>
              <a:ahLst/>
              <a:cxnLst/>
              <a:rect l="l" t="t" r="r" b="b"/>
              <a:pathLst>
                <a:path w="6122" h="6672" fill="none" extrusionOk="0">
                  <a:moveTo>
                    <a:pt x="6122" y="962"/>
                  </a:moveTo>
                  <a:lnTo>
                    <a:pt x="4550" y="0"/>
                  </a:lnTo>
                  <a:lnTo>
                    <a:pt x="5996" y="3291"/>
                  </a:lnTo>
                  <a:lnTo>
                    <a:pt x="1" y="6671"/>
                  </a:lnTo>
                </a:path>
              </a:pathLst>
            </a:custGeom>
            <a:noFill/>
            <a:ln w="105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2213" name="Google Shape;2213;p11"/>
            <p:cNvGrpSpPr/>
            <p:nvPr/>
          </p:nvGrpSpPr>
          <p:grpSpPr>
            <a:xfrm>
              <a:off x="1461850" y="4825264"/>
              <a:ext cx="73475" cy="73575"/>
              <a:chOff x="281850" y="5028189"/>
              <a:chExt cx="73475" cy="73575"/>
            </a:xfrm>
          </p:grpSpPr>
          <p:sp>
            <p:nvSpPr>
              <p:cNvPr id="2214" name="Google Shape;2214;p11"/>
              <p:cNvSpPr/>
              <p:nvPr/>
            </p:nvSpPr>
            <p:spPr>
              <a:xfrm>
                <a:off x="318550" y="5028189"/>
                <a:ext cx="25" cy="735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943" fill="none" extrusionOk="0">
                    <a:moveTo>
                      <a:pt x="1" y="1"/>
                    </a:moveTo>
                    <a:lnTo>
                      <a:pt x="1" y="2942"/>
                    </a:lnTo>
                  </a:path>
                </a:pathLst>
              </a:custGeom>
              <a:noFill/>
              <a:ln w="1050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15" name="Google Shape;2215;p11"/>
              <p:cNvSpPr/>
              <p:nvPr/>
            </p:nvSpPr>
            <p:spPr>
              <a:xfrm>
                <a:off x="281850" y="5064939"/>
                <a:ext cx="734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939" h="1" fill="none" extrusionOk="0">
                    <a:moveTo>
                      <a:pt x="2939" y="1"/>
                    </a:moveTo>
                    <a:lnTo>
                      <a:pt x="0" y="1"/>
                    </a:lnTo>
                  </a:path>
                </a:pathLst>
              </a:custGeom>
              <a:noFill/>
              <a:ln w="1050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2216" name="Google Shape;2216;p11"/>
            <p:cNvSpPr/>
            <p:nvPr/>
          </p:nvSpPr>
          <p:spPr>
            <a:xfrm>
              <a:off x="1735825" y="5071801"/>
              <a:ext cx="36750" cy="25"/>
            </a:xfrm>
            <a:custGeom>
              <a:avLst/>
              <a:gdLst/>
              <a:ahLst/>
              <a:cxnLst/>
              <a:rect l="l" t="t" r="r" b="b"/>
              <a:pathLst>
                <a:path w="1470" h="1" fill="none" extrusionOk="0">
                  <a:moveTo>
                    <a:pt x="1469" y="1"/>
                  </a:moveTo>
                  <a:lnTo>
                    <a:pt x="1" y="1"/>
                  </a:lnTo>
                </a:path>
              </a:pathLst>
            </a:custGeom>
            <a:noFill/>
            <a:ln w="105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17" name="Google Shape;2217;p11"/>
            <p:cNvSpPr/>
            <p:nvPr/>
          </p:nvSpPr>
          <p:spPr>
            <a:xfrm>
              <a:off x="834025" y="5089226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18" name="Google Shape;2218;p11"/>
            <p:cNvSpPr/>
            <p:nvPr/>
          </p:nvSpPr>
          <p:spPr>
            <a:xfrm>
              <a:off x="1363575" y="4854139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19" name="Google Shape;2219;p11"/>
            <p:cNvSpPr/>
            <p:nvPr/>
          </p:nvSpPr>
          <p:spPr>
            <a:xfrm>
              <a:off x="1592175" y="5082739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20" name="Google Shape;2220;p11"/>
            <p:cNvSpPr/>
            <p:nvPr/>
          </p:nvSpPr>
          <p:spPr>
            <a:xfrm>
              <a:off x="1287375" y="5006539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2221" name="Google Shape;2221;p11"/>
            <p:cNvGrpSpPr/>
            <p:nvPr/>
          </p:nvGrpSpPr>
          <p:grpSpPr>
            <a:xfrm rot="-7200044">
              <a:off x="2410723" y="4905087"/>
              <a:ext cx="295269" cy="219945"/>
              <a:chOff x="318975" y="5094014"/>
              <a:chExt cx="295275" cy="219950"/>
            </a:xfrm>
          </p:grpSpPr>
          <p:sp>
            <p:nvSpPr>
              <p:cNvPr id="2222" name="Google Shape;2222;p11"/>
              <p:cNvSpPr/>
              <p:nvPr/>
            </p:nvSpPr>
            <p:spPr>
              <a:xfrm>
                <a:off x="318975" y="5094014"/>
                <a:ext cx="295275" cy="219950"/>
              </a:xfrm>
              <a:custGeom>
                <a:avLst/>
                <a:gdLst/>
                <a:ahLst/>
                <a:cxnLst/>
                <a:rect l="l" t="t" r="r" b="b"/>
                <a:pathLst>
                  <a:path w="11811" h="8798" fill="none" extrusionOk="0">
                    <a:moveTo>
                      <a:pt x="11810" y="0"/>
                    </a:moveTo>
                    <a:lnTo>
                      <a:pt x="2938" y="8200"/>
                    </a:lnTo>
                    <a:lnTo>
                      <a:pt x="0" y="879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23" name="Google Shape;2223;p11"/>
              <p:cNvSpPr/>
              <p:nvPr/>
            </p:nvSpPr>
            <p:spPr>
              <a:xfrm>
                <a:off x="371525" y="5133889"/>
                <a:ext cx="189000" cy="127375"/>
              </a:xfrm>
              <a:custGeom>
                <a:avLst/>
                <a:gdLst/>
                <a:ahLst/>
                <a:cxnLst/>
                <a:rect l="l" t="t" r="r" b="b"/>
                <a:pathLst>
                  <a:path w="7560" h="5095" fill="none" extrusionOk="0">
                    <a:moveTo>
                      <a:pt x="773" y="5094"/>
                    </a:moveTo>
                    <a:lnTo>
                      <a:pt x="0" y="3511"/>
                    </a:lnTo>
                    <a:lnTo>
                      <a:pt x="7559" y="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24" name="Google Shape;2224;p11"/>
              <p:cNvSpPr/>
              <p:nvPr/>
            </p:nvSpPr>
            <p:spPr>
              <a:xfrm>
                <a:off x="411275" y="5102314"/>
                <a:ext cx="194525" cy="197600"/>
              </a:xfrm>
              <a:custGeom>
                <a:avLst/>
                <a:gdLst/>
                <a:ahLst/>
                <a:cxnLst/>
                <a:rect l="l" t="t" r="r" b="b"/>
                <a:pathLst>
                  <a:path w="7781" h="7904" fill="none" extrusionOk="0">
                    <a:moveTo>
                      <a:pt x="0" y="7216"/>
                    </a:moveTo>
                    <a:lnTo>
                      <a:pt x="311" y="7903"/>
                    </a:lnTo>
                    <a:lnTo>
                      <a:pt x="7780" y="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25" name="Google Shape;2225;p11"/>
              <p:cNvSpPr/>
              <p:nvPr/>
            </p:nvSpPr>
            <p:spPr>
              <a:xfrm>
                <a:off x="419025" y="5094064"/>
                <a:ext cx="194825" cy="205850"/>
              </a:xfrm>
              <a:custGeom>
                <a:avLst/>
                <a:gdLst/>
                <a:ahLst/>
                <a:cxnLst/>
                <a:rect l="l" t="t" r="r" b="b"/>
                <a:pathLst>
                  <a:path w="7793" h="8234" fill="none" extrusionOk="0">
                    <a:moveTo>
                      <a:pt x="7792" y="0"/>
                    </a:moveTo>
                    <a:lnTo>
                      <a:pt x="1" y="8233"/>
                    </a:lnTo>
                    <a:lnTo>
                      <a:pt x="3190" y="707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226" name="Google Shape;2226;p11"/>
            <p:cNvGrpSpPr/>
            <p:nvPr/>
          </p:nvGrpSpPr>
          <p:grpSpPr>
            <a:xfrm>
              <a:off x="2384550" y="5042214"/>
              <a:ext cx="73475" cy="73575"/>
              <a:chOff x="281850" y="5028189"/>
              <a:chExt cx="73475" cy="73575"/>
            </a:xfrm>
          </p:grpSpPr>
          <p:sp>
            <p:nvSpPr>
              <p:cNvPr id="2227" name="Google Shape;2227;p11"/>
              <p:cNvSpPr/>
              <p:nvPr/>
            </p:nvSpPr>
            <p:spPr>
              <a:xfrm>
                <a:off x="318550" y="5028189"/>
                <a:ext cx="25" cy="735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943" fill="none" extrusionOk="0">
                    <a:moveTo>
                      <a:pt x="1" y="1"/>
                    </a:moveTo>
                    <a:lnTo>
                      <a:pt x="1" y="2942"/>
                    </a:lnTo>
                  </a:path>
                </a:pathLst>
              </a:custGeom>
              <a:noFill/>
              <a:ln w="1050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28" name="Google Shape;2228;p11"/>
              <p:cNvSpPr/>
              <p:nvPr/>
            </p:nvSpPr>
            <p:spPr>
              <a:xfrm>
                <a:off x="281850" y="5064939"/>
                <a:ext cx="734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939" h="1" fill="none" extrusionOk="0">
                    <a:moveTo>
                      <a:pt x="2939" y="1"/>
                    </a:moveTo>
                    <a:lnTo>
                      <a:pt x="0" y="1"/>
                    </a:lnTo>
                  </a:path>
                </a:pathLst>
              </a:custGeom>
              <a:noFill/>
              <a:ln w="1050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2229" name="Google Shape;2229;p11"/>
            <p:cNvSpPr/>
            <p:nvPr/>
          </p:nvSpPr>
          <p:spPr>
            <a:xfrm rot="-9900040">
              <a:off x="2151553" y="4836620"/>
              <a:ext cx="153045" cy="166795"/>
            </a:xfrm>
            <a:custGeom>
              <a:avLst/>
              <a:gdLst/>
              <a:ahLst/>
              <a:cxnLst/>
              <a:rect l="l" t="t" r="r" b="b"/>
              <a:pathLst>
                <a:path w="6122" h="6672" fill="none" extrusionOk="0">
                  <a:moveTo>
                    <a:pt x="6122" y="962"/>
                  </a:moveTo>
                  <a:lnTo>
                    <a:pt x="4550" y="0"/>
                  </a:lnTo>
                  <a:lnTo>
                    <a:pt x="5996" y="3291"/>
                  </a:lnTo>
                  <a:lnTo>
                    <a:pt x="1" y="6671"/>
                  </a:lnTo>
                </a:path>
              </a:pathLst>
            </a:custGeom>
            <a:noFill/>
            <a:ln w="105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30" name="Google Shape;2230;p11"/>
            <p:cNvSpPr/>
            <p:nvPr/>
          </p:nvSpPr>
          <p:spPr>
            <a:xfrm>
              <a:off x="2635825" y="4891426"/>
              <a:ext cx="36750" cy="25"/>
            </a:xfrm>
            <a:custGeom>
              <a:avLst/>
              <a:gdLst/>
              <a:ahLst/>
              <a:cxnLst/>
              <a:rect l="l" t="t" r="r" b="b"/>
              <a:pathLst>
                <a:path w="1470" h="1" fill="none" extrusionOk="0">
                  <a:moveTo>
                    <a:pt x="1469" y="1"/>
                  </a:moveTo>
                  <a:lnTo>
                    <a:pt x="1" y="1"/>
                  </a:lnTo>
                </a:path>
              </a:pathLst>
            </a:custGeom>
            <a:noFill/>
            <a:ln w="105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31" name="Google Shape;2231;p11"/>
            <p:cNvSpPr/>
            <p:nvPr/>
          </p:nvSpPr>
          <p:spPr>
            <a:xfrm>
              <a:off x="2245625" y="5050351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32" name="Google Shape;2232;p11"/>
            <p:cNvSpPr/>
            <p:nvPr/>
          </p:nvSpPr>
          <p:spPr>
            <a:xfrm>
              <a:off x="2404013" y="4857751"/>
              <a:ext cx="15800" cy="15775"/>
            </a:xfrm>
            <a:custGeom>
              <a:avLst/>
              <a:gdLst/>
              <a:ahLst/>
              <a:cxnLst/>
              <a:rect l="l" t="t" r="r" b="b"/>
              <a:pathLst>
                <a:path w="632" h="631" extrusionOk="0">
                  <a:moveTo>
                    <a:pt x="316" y="0"/>
                  </a:moveTo>
                  <a:cubicBezTo>
                    <a:pt x="143" y="0"/>
                    <a:pt x="1" y="141"/>
                    <a:pt x="1" y="315"/>
                  </a:cubicBezTo>
                  <a:cubicBezTo>
                    <a:pt x="1" y="490"/>
                    <a:pt x="143" y="631"/>
                    <a:pt x="316" y="631"/>
                  </a:cubicBezTo>
                  <a:cubicBezTo>
                    <a:pt x="491" y="631"/>
                    <a:pt x="632" y="490"/>
                    <a:pt x="632" y="315"/>
                  </a:cubicBezTo>
                  <a:cubicBezTo>
                    <a:pt x="632" y="141"/>
                    <a:pt x="491" y="0"/>
                    <a:pt x="31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2233" name="Google Shape;2233;p11"/>
            <p:cNvGrpSpPr/>
            <p:nvPr/>
          </p:nvGrpSpPr>
          <p:grpSpPr>
            <a:xfrm rot="5400000">
              <a:off x="2766992" y="4801701"/>
              <a:ext cx="230300" cy="257700"/>
              <a:chOff x="-126275" y="4801964"/>
              <a:chExt cx="230300" cy="257700"/>
            </a:xfrm>
          </p:grpSpPr>
          <p:sp>
            <p:nvSpPr>
              <p:cNvPr id="2234" name="Google Shape;2234;p11"/>
              <p:cNvSpPr/>
              <p:nvPr/>
            </p:nvSpPr>
            <p:spPr>
              <a:xfrm>
                <a:off x="-126275" y="4801964"/>
                <a:ext cx="230300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9212" h="10308" fill="none" extrusionOk="0">
                    <a:moveTo>
                      <a:pt x="0" y="5975"/>
                    </a:moveTo>
                    <a:lnTo>
                      <a:pt x="2374" y="10308"/>
                    </a:lnTo>
                    <a:cubicBezTo>
                      <a:pt x="3317" y="9339"/>
                      <a:pt x="4404" y="8296"/>
                      <a:pt x="5633" y="7238"/>
                    </a:cubicBezTo>
                    <a:cubicBezTo>
                      <a:pt x="6917" y="6132"/>
                      <a:pt x="8126" y="5211"/>
                      <a:pt x="9212" y="4447"/>
                    </a:cubicBezTo>
                    <a:cubicBezTo>
                      <a:pt x="8414" y="2964"/>
                      <a:pt x="7620" y="1483"/>
                      <a:pt x="6825" y="0"/>
                    </a:cubicBezTo>
                    <a:cubicBezTo>
                      <a:pt x="5872" y="597"/>
                      <a:pt x="4743" y="1388"/>
                      <a:pt x="3527" y="2429"/>
                    </a:cubicBezTo>
                    <a:cubicBezTo>
                      <a:pt x="2070" y="3674"/>
                      <a:pt x="894" y="4924"/>
                      <a:pt x="0" y="5975"/>
                    </a:cubicBez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35" name="Google Shape;2235;p11"/>
              <p:cNvSpPr/>
              <p:nvPr/>
            </p:nvSpPr>
            <p:spPr>
              <a:xfrm>
                <a:off x="-93625" y="4943489"/>
                <a:ext cx="421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3098" fill="none" extrusionOk="0">
                    <a:moveTo>
                      <a:pt x="1" y="1"/>
                    </a:moveTo>
                    <a:lnTo>
                      <a:pt x="1684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36" name="Google Shape;2236;p11"/>
              <p:cNvSpPr/>
              <p:nvPr/>
            </p:nvSpPr>
            <p:spPr>
              <a:xfrm>
                <a:off x="-74825" y="4921064"/>
                <a:ext cx="422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098" fill="none" extrusionOk="0">
                    <a:moveTo>
                      <a:pt x="1" y="0"/>
                    </a:moveTo>
                    <a:lnTo>
                      <a:pt x="1687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37" name="Google Shape;2237;p11"/>
              <p:cNvSpPr/>
              <p:nvPr/>
            </p:nvSpPr>
            <p:spPr>
              <a:xfrm>
                <a:off x="20075" y="4844889"/>
                <a:ext cx="421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098" fill="none" extrusionOk="0">
                    <a:moveTo>
                      <a:pt x="0" y="0"/>
                    </a:moveTo>
                    <a:lnTo>
                      <a:pt x="1684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38" name="Google Shape;2238;p11"/>
              <p:cNvSpPr/>
              <p:nvPr/>
            </p:nvSpPr>
            <p:spPr>
              <a:xfrm>
                <a:off x="-5150" y="4861914"/>
                <a:ext cx="4210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101" fill="none" extrusionOk="0">
                    <a:moveTo>
                      <a:pt x="0" y="0"/>
                    </a:moveTo>
                    <a:lnTo>
                      <a:pt x="1684" y="310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39" name="Google Shape;2239;p11"/>
              <p:cNvSpPr/>
              <p:nvPr/>
            </p:nvSpPr>
            <p:spPr>
              <a:xfrm>
                <a:off x="-30300" y="4881114"/>
                <a:ext cx="421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101" fill="none" extrusionOk="0">
                    <a:moveTo>
                      <a:pt x="0" y="0"/>
                    </a:moveTo>
                    <a:lnTo>
                      <a:pt x="1685" y="3101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40" name="Google Shape;2240;p11"/>
              <p:cNvSpPr/>
              <p:nvPr/>
            </p:nvSpPr>
            <p:spPr>
              <a:xfrm>
                <a:off x="-54325" y="4901039"/>
                <a:ext cx="421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098" fill="none" extrusionOk="0">
                    <a:moveTo>
                      <a:pt x="1" y="1"/>
                    </a:moveTo>
                    <a:lnTo>
                      <a:pt x="1686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241" name="Google Shape;2241;p11"/>
            <p:cNvGrpSpPr/>
            <p:nvPr/>
          </p:nvGrpSpPr>
          <p:grpSpPr>
            <a:xfrm rot="10800000" flipH="1">
              <a:off x="3123725" y="4979351"/>
              <a:ext cx="230300" cy="257700"/>
              <a:chOff x="-126275" y="4801964"/>
              <a:chExt cx="230300" cy="257700"/>
            </a:xfrm>
          </p:grpSpPr>
          <p:sp>
            <p:nvSpPr>
              <p:cNvPr id="2242" name="Google Shape;2242;p11"/>
              <p:cNvSpPr/>
              <p:nvPr/>
            </p:nvSpPr>
            <p:spPr>
              <a:xfrm>
                <a:off x="-126275" y="4801964"/>
                <a:ext cx="230300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9212" h="10308" fill="none" extrusionOk="0">
                    <a:moveTo>
                      <a:pt x="0" y="5975"/>
                    </a:moveTo>
                    <a:lnTo>
                      <a:pt x="2374" y="10308"/>
                    </a:lnTo>
                    <a:cubicBezTo>
                      <a:pt x="3317" y="9339"/>
                      <a:pt x="4404" y="8296"/>
                      <a:pt x="5633" y="7238"/>
                    </a:cubicBezTo>
                    <a:cubicBezTo>
                      <a:pt x="6917" y="6132"/>
                      <a:pt x="8126" y="5211"/>
                      <a:pt x="9212" y="4447"/>
                    </a:cubicBezTo>
                    <a:cubicBezTo>
                      <a:pt x="8414" y="2964"/>
                      <a:pt x="7620" y="1483"/>
                      <a:pt x="6825" y="0"/>
                    </a:cubicBezTo>
                    <a:cubicBezTo>
                      <a:pt x="5872" y="597"/>
                      <a:pt x="4743" y="1388"/>
                      <a:pt x="3527" y="2429"/>
                    </a:cubicBezTo>
                    <a:cubicBezTo>
                      <a:pt x="2070" y="3674"/>
                      <a:pt x="894" y="4924"/>
                      <a:pt x="0" y="5975"/>
                    </a:cubicBez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43" name="Google Shape;2243;p11"/>
              <p:cNvSpPr/>
              <p:nvPr/>
            </p:nvSpPr>
            <p:spPr>
              <a:xfrm>
                <a:off x="-93625" y="4943489"/>
                <a:ext cx="421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3098" fill="none" extrusionOk="0">
                    <a:moveTo>
                      <a:pt x="1" y="1"/>
                    </a:moveTo>
                    <a:lnTo>
                      <a:pt x="1684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44" name="Google Shape;2244;p11"/>
              <p:cNvSpPr/>
              <p:nvPr/>
            </p:nvSpPr>
            <p:spPr>
              <a:xfrm>
                <a:off x="-74825" y="4921064"/>
                <a:ext cx="422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098" fill="none" extrusionOk="0">
                    <a:moveTo>
                      <a:pt x="1" y="0"/>
                    </a:moveTo>
                    <a:lnTo>
                      <a:pt x="1687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45" name="Google Shape;2245;p11"/>
              <p:cNvSpPr/>
              <p:nvPr/>
            </p:nvSpPr>
            <p:spPr>
              <a:xfrm>
                <a:off x="20075" y="4844889"/>
                <a:ext cx="421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098" fill="none" extrusionOk="0">
                    <a:moveTo>
                      <a:pt x="0" y="0"/>
                    </a:moveTo>
                    <a:lnTo>
                      <a:pt x="1684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46" name="Google Shape;2246;p11"/>
              <p:cNvSpPr/>
              <p:nvPr/>
            </p:nvSpPr>
            <p:spPr>
              <a:xfrm>
                <a:off x="-5150" y="4861914"/>
                <a:ext cx="4210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101" fill="none" extrusionOk="0">
                    <a:moveTo>
                      <a:pt x="0" y="0"/>
                    </a:moveTo>
                    <a:lnTo>
                      <a:pt x="1684" y="310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47" name="Google Shape;2247;p11"/>
              <p:cNvSpPr/>
              <p:nvPr/>
            </p:nvSpPr>
            <p:spPr>
              <a:xfrm>
                <a:off x="-30300" y="4881114"/>
                <a:ext cx="421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101" fill="none" extrusionOk="0">
                    <a:moveTo>
                      <a:pt x="0" y="0"/>
                    </a:moveTo>
                    <a:lnTo>
                      <a:pt x="1685" y="3101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48" name="Google Shape;2248;p11"/>
              <p:cNvSpPr/>
              <p:nvPr/>
            </p:nvSpPr>
            <p:spPr>
              <a:xfrm>
                <a:off x="-54325" y="4901039"/>
                <a:ext cx="421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098" fill="none" extrusionOk="0">
                    <a:moveTo>
                      <a:pt x="1" y="1"/>
                    </a:moveTo>
                    <a:lnTo>
                      <a:pt x="1686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249" name="Google Shape;2249;p11"/>
            <p:cNvGrpSpPr/>
            <p:nvPr/>
          </p:nvGrpSpPr>
          <p:grpSpPr>
            <a:xfrm rot="5400000" flipH="1">
              <a:off x="3890917" y="4979351"/>
              <a:ext cx="230300" cy="257700"/>
              <a:chOff x="-126275" y="4801964"/>
              <a:chExt cx="230300" cy="257700"/>
            </a:xfrm>
          </p:grpSpPr>
          <p:sp>
            <p:nvSpPr>
              <p:cNvPr id="2250" name="Google Shape;2250;p11"/>
              <p:cNvSpPr/>
              <p:nvPr/>
            </p:nvSpPr>
            <p:spPr>
              <a:xfrm>
                <a:off x="-126275" y="4801964"/>
                <a:ext cx="230300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9212" h="10308" fill="none" extrusionOk="0">
                    <a:moveTo>
                      <a:pt x="0" y="5975"/>
                    </a:moveTo>
                    <a:lnTo>
                      <a:pt x="2374" y="10308"/>
                    </a:lnTo>
                    <a:cubicBezTo>
                      <a:pt x="3317" y="9339"/>
                      <a:pt x="4404" y="8296"/>
                      <a:pt x="5633" y="7238"/>
                    </a:cubicBezTo>
                    <a:cubicBezTo>
                      <a:pt x="6917" y="6132"/>
                      <a:pt x="8126" y="5211"/>
                      <a:pt x="9212" y="4447"/>
                    </a:cubicBezTo>
                    <a:cubicBezTo>
                      <a:pt x="8414" y="2964"/>
                      <a:pt x="7620" y="1483"/>
                      <a:pt x="6825" y="0"/>
                    </a:cubicBezTo>
                    <a:cubicBezTo>
                      <a:pt x="5872" y="597"/>
                      <a:pt x="4743" y="1388"/>
                      <a:pt x="3527" y="2429"/>
                    </a:cubicBezTo>
                    <a:cubicBezTo>
                      <a:pt x="2070" y="3674"/>
                      <a:pt x="894" y="4924"/>
                      <a:pt x="0" y="5975"/>
                    </a:cubicBez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51" name="Google Shape;2251;p11"/>
              <p:cNvSpPr/>
              <p:nvPr/>
            </p:nvSpPr>
            <p:spPr>
              <a:xfrm>
                <a:off x="-93625" y="4943489"/>
                <a:ext cx="421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3098" fill="none" extrusionOk="0">
                    <a:moveTo>
                      <a:pt x="1" y="1"/>
                    </a:moveTo>
                    <a:lnTo>
                      <a:pt x="1684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52" name="Google Shape;2252;p11"/>
              <p:cNvSpPr/>
              <p:nvPr/>
            </p:nvSpPr>
            <p:spPr>
              <a:xfrm>
                <a:off x="-74825" y="4921064"/>
                <a:ext cx="422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098" fill="none" extrusionOk="0">
                    <a:moveTo>
                      <a:pt x="1" y="0"/>
                    </a:moveTo>
                    <a:lnTo>
                      <a:pt x="1687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53" name="Google Shape;2253;p11"/>
              <p:cNvSpPr/>
              <p:nvPr/>
            </p:nvSpPr>
            <p:spPr>
              <a:xfrm>
                <a:off x="20075" y="4844889"/>
                <a:ext cx="421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098" fill="none" extrusionOk="0">
                    <a:moveTo>
                      <a:pt x="0" y="0"/>
                    </a:moveTo>
                    <a:lnTo>
                      <a:pt x="1684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54" name="Google Shape;2254;p11"/>
              <p:cNvSpPr/>
              <p:nvPr/>
            </p:nvSpPr>
            <p:spPr>
              <a:xfrm>
                <a:off x="-5150" y="4861914"/>
                <a:ext cx="4210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101" fill="none" extrusionOk="0">
                    <a:moveTo>
                      <a:pt x="0" y="0"/>
                    </a:moveTo>
                    <a:lnTo>
                      <a:pt x="1684" y="310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55" name="Google Shape;2255;p11"/>
              <p:cNvSpPr/>
              <p:nvPr/>
            </p:nvSpPr>
            <p:spPr>
              <a:xfrm>
                <a:off x="-30300" y="4881114"/>
                <a:ext cx="421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101" fill="none" extrusionOk="0">
                    <a:moveTo>
                      <a:pt x="0" y="0"/>
                    </a:moveTo>
                    <a:lnTo>
                      <a:pt x="1685" y="3101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56" name="Google Shape;2256;p11"/>
              <p:cNvSpPr/>
              <p:nvPr/>
            </p:nvSpPr>
            <p:spPr>
              <a:xfrm>
                <a:off x="-54325" y="4901039"/>
                <a:ext cx="421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098" fill="none" extrusionOk="0">
                    <a:moveTo>
                      <a:pt x="1" y="1"/>
                    </a:moveTo>
                    <a:lnTo>
                      <a:pt x="1686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257" name="Google Shape;2257;p11"/>
            <p:cNvGrpSpPr/>
            <p:nvPr/>
          </p:nvGrpSpPr>
          <p:grpSpPr>
            <a:xfrm rot="7200044" flipH="1">
              <a:off x="3570571" y="4855828"/>
              <a:ext cx="295269" cy="219945"/>
              <a:chOff x="318975" y="5094014"/>
              <a:chExt cx="295275" cy="219950"/>
            </a:xfrm>
          </p:grpSpPr>
          <p:sp>
            <p:nvSpPr>
              <p:cNvPr id="2258" name="Google Shape;2258;p11"/>
              <p:cNvSpPr/>
              <p:nvPr/>
            </p:nvSpPr>
            <p:spPr>
              <a:xfrm>
                <a:off x="318975" y="5094014"/>
                <a:ext cx="295275" cy="219950"/>
              </a:xfrm>
              <a:custGeom>
                <a:avLst/>
                <a:gdLst/>
                <a:ahLst/>
                <a:cxnLst/>
                <a:rect l="l" t="t" r="r" b="b"/>
                <a:pathLst>
                  <a:path w="11811" h="8798" fill="none" extrusionOk="0">
                    <a:moveTo>
                      <a:pt x="11810" y="0"/>
                    </a:moveTo>
                    <a:lnTo>
                      <a:pt x="2938" y="8200"/>
                    </a:lnTo>
                    <a:lnTo>
                      <a:pt x="0" y="879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59" name="Google Shape;2259;p11"/>
              <p:cNvSpPr/>
              <p:nvPr/>
            </p:nvSpPr>
            <p:spPr>
              <a:xfrm>
                <a:off x="371525" y="5133889"/>
                <a:ext cx="189000" cy="127375"/>
              </a:xfrm>
              <a:custGeom>
                <a:avLst/>
                <a:gdLst/>
                <a:ahLst/>
                <a:cxnLst/>
                <a:rect l="l" t="t" r="r" b="b"/>
                <a:pathLst>
                  <a:path w="7560" h="5095" fill="none" extrusionOk="0">
                    <a:moveTo>
                      <a:pt x="773" y="5094"/>
                    </a:moveTo>
                    <a:lnTo>
                      <a:pt x="0" y="3511"/>
                    </a:lnTo>
                    <a:lnTo>
                      <a:pt x="7559" y="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60" name="Google Shape;2260;p11"/>
              <p:cNvSpPr/>
              <p:nvPr/>
            </p:nvSpPr>
            <p:spPr>
              <a:xfrm>
                <a:off x="411275" y="5102314"/>
                <a:ext cx="194525" cy="197600"/>
              </a:xfrm>
              <a:custGeom>
                <a:avLst/>
                <a:gdLst/>
                <a:ahLst/>
                <a:cxnLst/>
                <a:rect l="l" t="t" r="r" b="b"/>
                <a:pathLst>
                  <a:path w="7781" h="7904" fill="none" extrusionOk="0">
                    <a:moveTo>
                      <a:pt x="0" y="7216"/>
                    </a:moveTo>
                    <a:lnTo>
                      <a:pt x="311" y="7903"/>
                    </a:lnTo>
                    <a:lnTo>
                      <a:pt x="7780" y="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61" name="Google Shape;2261;p11"/>
              <p:cNvSpPr/>
              <p:nvPr/>
            </p:nvSpPr>
            <p:spPr>
              <a:xfrm>
                <a:off x="419025" y="5094064"/>
                <a:ext cx="194825" cy="205850"/>
              </a:xfrm>
              <a:custGeom>
                <a:avLst/>
                <a:gdLst/>
                <a:ahLst/>
                <a:cxnLst/>
                <a:rect l="l" t="t" r="r" b="b"/>
                <a:pathLst>
                  <a:path w="7793" h="8234" fill="none" extrusionOk="0">
                    <a:moveTo>
                      <a:pt x="7792" y="0"/>
                    </a:moveTo>
                    <a:lnTo>
                      <a:pt x="1" y="8233"/>
                    </a:lnTo>
                    <a:lnTo>
                      <a:pt x="3190" y="707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2262" name="Google Shape;2262;p11"/>
            <p:cNvSpPr/>
            <p:nvPr/>
          </p:nvSpPr>
          <p:spPr>
            <a:xfrm rot="-7795245">
              <a:off x="3128262" y="4830522"/>
              <a:ext cx="153043" cy="166793"/>
            </a:xfrm>
            <a:custGeom>
              <a:avLst/>
              <a:gdLst/>
              <a:ahLst/>
              <a:cxnLst/>
              <a:rect l="l" t="t" r="r" b="b"/>
              <a:pathLst>
                <a:path w="6122" h="6672" fill="none" extrusionOk="0">
                  <a:moveTo>
                    <a:pt x="6122" y="962"/>
                  </a:moveTo>
                  <a:lnTo>
                    <a:pt x="4550" y="0"/>
                  </a:lnTo>
                  <a:lnTo>
                    <a:pt x="5996" y="3291"/>
                  </a:lnTo>
                  <a:lnTo>
                    <a:pt x="1" y="6671"/>
                  </a:lnTo>
                </a:path>
              </a:pathLst>
            </a:custGeom>
            <a:noFill/>
            <a:ln w="105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2263" name="Google Shape;2263;p11"/>
            <p:cNvGrpSpPr/>
            <p:nvPr/>
          </p:nvGrpSpPr>
          <p:grpSpPr>
            <a:xfrm>
              <a:off x="3509725" y="4825264"/>
              <a:ext cx="73475" cy="73575"/>
              <a:chOff x="281850" y="5028189"/>
              <a:chExt cx="73475" cy="73575"/>
            </a:xfrm>
          </p:grpSpPr>
          <p:sp>
            <p:nvSpPr>
              <p:cNvPr id="2264" name="Google Shape;2264;p11"/>
              <p:cNvSpPr/>
              <p:nvPr/>
            </p:nvSpPr>
            <p:spPr>
              <a:xfrm>
                <a:off x="318550" y="5028189"/>
                <a:ext cx="25" cy="735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943" fill="none" extrusionOk="0">
                    <a:moveTo>
                      <a:pt x="1" y="1"/>
                    </a:moveTo>
                    <a:lnTo>
                      <a:pt x="1" y="2942"/>
                    </a:lnTo>
                  </a:path>
                </a:pathLst>
              </a:custGeom>
              <a:noFill/>
              <a:ln w="1050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65" name="Google Shape;2265;p11"/>
              <p:cNvSpPr/>
              <p:nvPr/>
            </p:nvSpPr>
            <p:spPr>
              <a:xfrm>
                <a:off x="281850" y="5064939"/>
                <a:ext cx="734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939" h="1" fill="none" extrusionOk="0">
                    <a:moveTo>
                      <a:pt x="2939" y="1"/>
                    </a:moveTo>
                    <a:lnTo>
                      <a:pt x="0" y="1"/>
                    </a:lnTo>
                  </a:path>
                </a:pathLst>
              </a:custGeom>
              <a:noFill/>
              <a:ln w="1050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2266" name="Google Shape;2266;p11"/>
            <p:cNvSpPr/>
            <p:nvPr/>
          </p:nvSpPr>
          <p:spPr>
            <a:xfrm>
              <a:off x="3783700" y="5071801"/>
              <a:ext cx="36750" cy="25"/>
            </a:xfrm>
            <a:custGeom>
              <a:avLst/>
              <a:gdLst/>
              <a:ahLst/>
              <a:cxnLst/>
              <a:rect l="l" t="t" r="r" b="b"/>
              <a:pathLst>
                <a:path w="1470" h="1" fill="none" extrusionOk="0">
                  <a:moveTo>
                    <a:pt x="1469" y="1"/>
                  </a:moveTo>
                  <a:lnTo>
                    <a:pt x="1" y="1"/>
                  </a:lnTo>
                </a:path>
              </a:pathLst>
            </a:custGeom>
            <a:noFill/>
            <a:ln w="105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67" name="Google Shape;2267;p11"/>
            <p:cNvSpPr/>
            <p:nvPr/>
          </p:nvSpPr>
          <p:spPr>
            <a:xfrm>
              <a:off x="2881900" y="5089226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68" name="Google Shape;2268;p11"/>
            <p:cNvSpPr/>
            <p:nvPr/>
          </p:nvSpPr>
          <p:spPr>
            <a:xfrm>
              <a:off x="3411450" y="4854139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69" name="Google Shape;2269;p11"/>
            <p:cNvSpPr/>
            <p:nvPr/>
          </p:nvSpPr>
          <p:spPr>
            <a:xfrm>
              <a:off x="3640050" y="5082739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70" name="Google Shape;2270;p11"/>
            <p:cNvSpPr/>
            <p:nvPr/>
          </p:nvSpPr>
          <p:spPr>
            <a:xfrm>
              <a:off x="3335250" y="5006539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71" name="Google Shape;2271;p11"/>
            <p:cNvSpPr/>
            <p:nvPr/>
          </p:nvSpPr>
          <p:spPr>
            <a:xfrm rot="-9960077">
              <a:off x="4171748" y="4836615"/>
              <a:ext cx="153050" cy="166800"/>
            </a:xfrm>
            <a:custGeom>
              <a:avLst/>
              <a:gdLst/>
              <a:ahLst/>
              <a:cxnLst/>
              <a:rect l="l" t="t" r="r" b="b"/>
              <a:pathLst>
                <a:path w="6122" h="6672" fill="none" extrusionOk="0">
                  <a:moveTo>
                    <a:pt x="6122" y="962"/>
                  </a:moveTo>
                  <a:lnTo>
                    <a:pt x="4550" y="0"/>
                  </a:lnTo>
                  <a:lnTo>
                    <a:pt x="5996" y="3291"/>
                  </a:lnTo>
                  <a:lnTo>
                    <a:pt x="1" y="6671"/>
                  </a:lnTo>
                </a:path>
              </a:pathLst>
            </a:custGeom>
            <a:noFill/>
            <a:ln w="105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2272" name="Google Shape;2272;p11"/>
            <p:cNvGrpSpPr/>
            <p:nvPr/>
          </p:nvGrpSpPr>
          <p:grpSpPr>
            <a:xfrm rot="7200044" flipH="1">
              <a:off x="4343421" y="4987153"/>
              <a:ext cx="295269" cy="219945"/>
              <a:chOff x="318975" y="5094014"/>
              <a:chExt cx="295275" cy="219950"/>
            </a:xfrm>
          </p:grpSpPr>
          <p:sp>
            <p:nvSpPr>
              <p:cNvPr id="2273" name="Google Shape;2273;p11"/>
              <p:cNvSpPr/>
              <p:nvPr/>
            </p:nvSpPr>
            <p:spPr>
              <a:xfrm>
                <a:off x="318975" y="5094014"/>
                <a:ext cx="295275" cy="219950"/>
              </a:xfrm>
              <a:custGeom>
                <a:avLst/>
                <a:gdLst/>
                <a:ahLst/>
                <a:cxnLst/>
                <a:rect l="l" t="t" r="r" b="b"/>
                <a:pathLst>
                  <a:path w="11811" h="8798" fill="none" extrusionOk="0">
                    <a:moveTo>
                      <a:pt x="11810" y="0"/>
                    </a:moveTo>
                    <a:lnTo>
                      <a:pt x="2938" y="8200"/>
                    </a:lnTo>
                    <a:lnTo>
                      <a:pt x="0" y="879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74" name="Google Shape;2274;p11"/>
              <p:cNvSpPr/>
              <p:nvPr/>
            </p:nvSpPr>
            <p:spPr>
              <a:xfrm>
                <a:off x="371525" y="5133889"/>
                <a:ext cx="189000" cy="127375"/>
              </a:xfrm>
              <a:custGeom>
                <a:avLst/>
                <a:gdLst/>
                <a:ahLst/>
                <a:cxnLst/>
                <a:rect l="l" t="t" r="r" b="b"/>
                <a:pathLst>
                  <a:path w="7560" h="5095" fill="none" extrusionOk="0">
                    <a:moveTo>
                      <a:pt x="773" y="5094"/>
                    </a:moveTo>
                    <a:lnTo>
                      <a:pt x="0" y="3511"/>
                    </a:lnTo>
                    <a:lnTo>
                      <a:pt x="7559" y="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75" name="Google Shape;2275;p11"/>
              <p:cNvSpPr/>
              <p:nvPr/>
            </p:nvSpPr>
            <p:spPr>
              <a:xfrm>
                <a:off x="411275" y="5102314"/>
                <a:ext cx="194525" cy="197600"/>
              </a:xfrm>
              <a:custGeom>
                <a:avLst/>
                <a:gdLst/>
                <a:ahLst/>
                <a:cxnLst/>
                <a:rect l="l" t="t" r="r" b="b"/>
                <a:pathLst>
                  <a:path w="7781" h="7904" fill="none" extrusionOk="0">
                    <a:moveTo>
                      <a:pt x="0" y="7216"/>
                    </a:moveTo>
                    <a:lnTo>
                      <a:pt x="311" y="7903"/>
                    </a:lnTo>
                    <a:lnTo>
                      <a:pt x="7780" y="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76" name="Google Shape;2276;p11"/>
              <p:cNvSpPr/>
              <p:nvPr/>
            </p:nvSpPr>
            <p:spPr>
              <a:xfrm>
                <a:off x="419025" y="5094064"/>
                <a:ext cx="194825" cy="205850"/>
              </a:xfrm>
              <a:custGeom>
                <a:avLst/>
                <a:gdLst/>
                <a:ahLst/>
                <a:cxnLst/>
                <a:rect l="l" t="t" r="r" b="b"/>
                <a:pathLst>
                  <a:path w="7793" h="8234" fill="none" extrusionOk="0">
                    <a:moveTo>
                      <a:pt x="7792" y="0"/>
                    </a:moveTo>
                    <a:lnTo>
                      <a:pt x="1" y="8233"/>
                    </a:lnTo>
                    <a:lnTo>
                      <a:pt x="3190" y="707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2277" name="Google Shape;2277;p11"/>
            <p:cNvSpPr/>
            <p:nvPr/>
          </p:nvSpPr>
          <p:spPr>
            <a:xfrm>
              <a:off x="4268950" y="5025589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2278" name="Google Shape;2278;p11"/>
            <p:cNvGrpSpPr/>
            <p:nvPr/>
          </p:nvGrpSpPr>
          <p:grpSpPr>
            <a:xfrm rot="5400000">
              <a:off x="4695817" y="4801701"/>
              <a:ext cx="230300" cy="257700"/>
              <a:chOff x="-126275" y="4801964"/>
              <a:chExt cx="230300" cy="257700"/>
            </a:xfrm>
          </p:grpSpPr>
          <p:sp>
            <p:nvSpPr>
              <p:cNvPr id="2279" name="Google Shape;2279;p11"/>
              <p:cNvSpPr/>
              <p:nvPr/>
            </p:nvSpPr>
            <p:spPr>
              <a:xfrm>
                <a:off x="-126275" y="4801964"/>
                <a:ext cx="230300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9212" h="10308" fill="none" extrusionOk="0">
                    <a:moveTo>
                      <a:pt x="0" y="5975"/>
                    </a:moveTo>
                    <a:lnTo>
                      <a:pt x="2374" y="10308"/>
                    </a:lnTo>
                    <a:cubicBezTo>
                      <a:pt x="3317" y="9339"/>
                      <a:pt x="4404" y="8296"/>
                      <a:pt x="5633" y="7238"/>
                    </a:cubicBezTo>
                    <a:cubicBezTo>
                      <a:pt x="6917" y="6132"/>
                      <a:pt x="8126" y="5211"/>
                      <a:pt x="9212" y="4447"/>
                    </a:cubicBezTo>
                    <a:cubicBezTo>
                      <a:pt x="8414" y="2964"/>
                      <a:pt x="7620" y="1483"/>
                      <a:pt x="6825" y="0"/>
                    </a:cubicBezTo>
                    <a:cubicBezTo>
                      <a:pt x="5872" y="597"/>
                      <a:pt x="4743" y="1388"/>
                      <a:pt x="3527" y="2429"/>
                    </a:cubicBezTo>
                    <a:cubicBezTo>
                      <a:pt x="2070" y="3674"/>
                      <a:pt x="894" y="4924"/>
                      <a:pt x="0" y="5975"/>
                    </a:cubicBez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80" name="Google Shape;2280;p11"/>
              <p:cNvSpPr/>
              <p:nvPr/>
            </p:nvSpPr>
            <p:spPr>
              <a:xfrm>
                <a:off x="-93625" y="4943489"/>
                <a:ext cx="421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3098" fill="none" extrusionOk="0">
                    <a:moveTo>
                      <a:pt x="1" y="1"/>
                    </a:moveTo>
                    <a:lnTo>
                      <a:pt x="1684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81" name="Google Shape;2281;p11"/>
              <p:cNvSpPr/>
              <p:nvPr/>
            </p:nvSpPr>
            <p:spPr>
              <a:xfrm>
                <a:off x="-74825" y="4921064"/>
                <a:ext cx="422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098" fill="none" extrusionOk="0">
                    <a:moveTo>
                      <a:pt x="1" y="0"/>
                    </a:moveTo>
                    <a:lnTo>
                      <a:pt x="1687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82" name="Google Shape;2282;p11"/>
              <p:cNvSpPr/>
              <p:nvPr/>
            </p:nvSpPr>
            <p:spPr>
              <a:xfrm>
                <a:off x="20075" y="4844889"/>
                <a:ext cx="421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098" fill="none" extrusionOk="0">
                    <a:moveTo>
                      <a:pt x="0" y="0"/>
                    </a:moveTo>
                    <a:lnTo>
                      <a:pt x="1684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83" name="Google Shape;2283;p11"/>
              <p:cNvSpPr/>
              <p:nvPr/>
            </p:nvSpPr>
            <p:spPr>
              <a:xfrm>
                <a:off x="-5150" y="4861914"/>
                <a:ext cx="4210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101" fill="none" extrusionOk="0">
                    <a:moveTo>
                      <a:pt x="0" y="0"/>
                    </a:moveTo>
                    <a:lnTo>
                      <a:pt x="1684" y="310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84" name="Google Shape;2284;p11"/>
              <p:cNvSpPr/>
              <p:nvPr/>
            </p:nvSpPr>
            <p:spPr>
              <a:xfrm>
                <a:off x="-30300" y="4881114"/>
                <a:ext cx="421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101" fill="none" extrusionOk="0">
                    <a:moveTo>
                      <a:pt x="0" y="0"/>
                    </a:moveTo>
                    <a:lnTo>
                      <a:pt x="1685" y="3101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85" name="Google Shape;2285;p11"/>
              <p:cNvSpPr/>
              <p:nvPr/>
            </p:nvSpPr>
            <p:spPr>
              <a:xfrm>
                <a:off x="-54325" y="4901039"/>
                <a:ext cx="421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098" fill="none" extrusionOk="0">
                    <a:moveTo>
                      <a:pt x="1" y="1"/>
                    </a:moveTo>
                    <a:lnTo>
                      <a:pt x="1686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286" name="Google Shape;2286;p11"/>
            <p:cNvGrpSpPr/>
            <p:nvPr/>
          </p:nvGrpSpPr>
          <p:grpSpPr>
            <a:xfrm rot="10800000" flipH="1">
              <a:off x="5052550" y="4979351"/>
              <a:ext cx="230300" cy="257700"/>
              <a:chOff x="-126275" y="4801964"/>
              <a:chExt cx="230300" cy="257700"/>
            </a:xfrm>
          </p:grpSpPr>
          <p:sp>
            <p:nvSpPr>
              <p:cNvPr id="2287" name="Google Shape;2287;p11"/>
              <p:cNvSpPr/>
              <p:nvPr/>
            </p:nvSpPr>
            <p:spPr>
              <a:xfrm>
                <a:off x="-126275" y="4801964"/>
                <a:ext cx="230300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9212" h="10308" fill="none" extrusionOk="0">
                    <a:moveTo>
                      <a:pt x="0" y="5975"/>
                    </a:moveTo>
                    <a:lnTo>
                      <a:pt x="2374" y="10308"/>
                    </a:lnTo>
                    <a:cubicBezTo>
                      <a:pt x="3317" y="9339"/>
                      <a:pt x="4404" y="8296"/>
                      <a:pt x="5633" y="7238"/>
                    </a:cubicBezTo>
                    <a:cubicBezTo>
                      <a:pt x="6917" y="6132"/>
                      <a:pt x="8126" y="5211"/>
                      <a:pt x="9212" y="4447"/>
                    </a:cubicBezTo>
                    <a:cubicBezTo>
                      <a:pt x="8414" y="2964"/>
                      <a:pt x="7620" y="1483"/>
                      <a:pt x="6825" y="0"/>
                    </a:cubicBezTo>
                    <a:cubicBezTo>
                      <a:pt x="5872" y="597"/>
                      <a:pt x="4743" y="1388"/>
                      <a:pt x="3527" y="2429"/>
                    </a:cubicBezTo>
                    <a:cubicBezTo>
                      <a:pt x="2070" y="3674"/>
                      <a:pt x="894" y="4924"/>
                      <a:pt x="0" y="5975"/>
                    </a:cubicBez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88" name="Google Shape;2288;p11"/>
              <p:cNvSpPr/>
              <p:nvPr/>
            </p:nvSpPr>
            <p:spPr>
              <a:xfrm>
                <a:off x="-93625" y="4943489"/>
                <a:ext cx="421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3098" fill="none" extrusionOk="0">
                    <a:moveTo>
                      <a:pt x="1" y="1"/>
                    </a:moveTo>
                    <a:lnTo>
                      <a:pt x="1684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89" name="Google Shape;2289;p11"/>
              <p:cNvSpPr/>
              <p:nvPr/>
            </p:nvSpPr>
            <p:spPr>
              <a:xfrm>
                <a:off x="-74825" y="4921064"/>
                <a:ext cx="422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098" fill="none" extrusionOk="0">
                    <a:moveTo>
                      <a:pt x="1" y="0"/>
                    </a:moveTo>
                    <a:lnTo>
                      <a:pt x="1687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90" name="Google Shape;2290;p11"/>
              <p:cNvSpPr/>
              <p:nvPr/>
            </p:nvSpPr>
            <p:spPr>
              <a:xfrm>
                <a:off x="20075" y="4844889"/>
                <a:ext cx="421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098" fill="none" extrusionOk="0">
                    <a:moveTo>
                      <a:pt x="0" y="0"/>
                    </a:moveTo>
                    <a:lnTo>
                      <a:pt x="1684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91" name="Google Shape;2291;p11"/>
              <p:cNvSpPr/>
              <p:nvPr/>
            </p:nvSpPr>
            <p:spPr>
              <a:xfrm>
                <a:off x="-5150" y="4861914"/>
                <a:ext cx="4210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101" fill="none" extrusionOk="0">
                    <a:moveTo>
                      <a:pt x="0" y="0"/>
                    </a:moveTo>
                    <a:lnTo>
                      <a:pt x="1684" y="310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92" name="Google Shape;2292;p11"/>
              <p:cNvSpPr/>
              <p:nvPr/>
            </p:nvSpPr>
            <p:spPr>
              <a:xfrm>
                <a:off x="-30300" y="4881114"/>
                <a:ext cx="421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101" fill="none" extrusionOk="0">
                    <a:moveTo>
                      <a:pt x="0" y="0"/>
                    </a:moveTo>
                    <a:lnTo>
                      <a:pt x="1685" y="3101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93" name="Google Shape;2293;p11"/>
              <p:cNvSpPr/>
              <p:nvPr/>
            </p:nvSpPr>
            <p:spPr>
              <a:xfrm>
                <a:off x="-54325" y="4901039"/>
                <a:ext cx="421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098" fill="none" extrusionOk="0">
                    <a:moveTo>
                      <a:pt x="1" y="1"/>
                    </a:moveTo>
                    <a:lnTo>
                      <a:pt x="1686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294" name="Google Shape;2294;p11"/>
            <p:cNvGrpSpPr/>
            <p:nvPr/>
          </p:nvGrpSpPr>
          <p:grpSpPr>
            <a:xfrm rot="5400000" flipH="1">
              <a:off x="5819742" y="4979351"/>
              <a:ext cx="230300" cy="257700"/>
              <a:chOff x="-126275" y="4801964"/>
              <a:chExt cx="230300" cy="257700"/>
            </a:xfrm>
          </p:grpSpPr>
          <p:sp>
            <p:nvSpPr>
              <p:cNvPr id="2295" name="Google Shape;2295;p11"/>
              <p:cNvSpPr/>
              <p:nvPr/>
            </p:nvSpPr>
            <p:spPr>
              <a:xfrm>
                <a:off x="-126275" y="4801964"/>
                <a:ext cx="230300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9212" h="10308" fill="none" extrusionOk="0">
                    <a:moveTo>
                      <a:pt x="0" y="5975"/>
                    </a:moveTo>
                    <a:lnTo>
                      <a:pt x="2374" y="10308"/>
                    </a:lnTo>
                    <a:cubicBezTo>
                      <a:pt x="3317" y="9339"/>
                      <a:pt x="4404" y="8296"/>
                      <a:pt x="5633" y="7238"/>
                    </a:cubicBezTo>
                    <a:cubicBezTo>
                      <a:pt x="6917" y="6132"/>
                      <a:pt x="8126" y="5211"/>
                      <a:pt x="9212" y="4447"/>
                    </a:cubicBezTo>
                    <a:cubicBezTo>
                      <a:pt x="8414" y="2964"/>
                      <a:pt x="7620" y="1483"/>
                      <a:pt x="6825" y="0"/>
                    </a:cubicBezTo>
                    <a:cubicBezTo>
                      <a:pt x="5872" y="597"/>
                      <a:pt x="4743" y="1388"/>
                      <a:pt x="3527" y="2429"/>
                    </a:cubicBezTo>
                    <a:cubicBezTo>
                      <a:pt x="2070" y="3674"/>
                      <a:pt x="894" y="4924"/>
                      <a:pt x="0" y="5975"/>
                    </a:cubicBez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96" name="Google Shape;2296;p11"/>
              <p:cNvSpPr/>
              <p:nvPr/>
            </p:nvSpPr>
            <p:spPr>
              <a:xfrm>
                <a:off x="-93625" y="4943489"/>
                <a:ext cx="421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3098" fill="none" extrusionOk="0">
                    <a:moveTo>
                      <a:pt x="1" y="1"/>
                    </a:moveTo>
                    <a:lnTo>
                      <a:pt x="1684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97" name="Google Shape;2297;p11"/>
              <p:cNvSpPr/>
              <p:nvPr/>
            </p:nvSpPr>
            <p:spPr>
              <a:xfrm>
                <a:off x="-74825" y="4921064"/>
                <a:ext cx="422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098" fill="none" extrusionOk="0">
                    <a:moveTo>
                      <a:pt x="1" y="0"/>
                    </a:moveTo>
                    <a:lnTo>
                      <a:pt x="1687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98" name="Google Shape;2298;p11"/>
              <p:cNvSpPr/>
              <p:nvPr/>
            </p:nvSpPr>
            <p:spPr>
              <a:xfrm>
                <a:off x="20075" y="4844889"/>
                <a:ext cx="421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098" fill="none" extrusionOk="0">
                    <a:moveTo>
                      <a:pt x="0" y="0"/>
                    </a:moveTo>
                    <a:lnTo>
                      <a:pt x="1684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99" name="Google Shape;2299;p11"/>
              <p:cNvSpPr/>
              <p:nvPr/>
            </p:nvSpPr>
            <p:spPr>
              <a:xfrm>
                <a:off x="-5150" y="4861914"/>
                <a:ext cx="4210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101" fill="none" extrusionOk="0">
                    <a:moveTo>
                      <a:pt x="0" y="0"/>
                    </a:moveTo>
                    <a:lnTo>
                      <a:pt x="1684" y="310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00" name="Google Shape;2300;p11"/>
              <p:cNvSpPr/>
              <p:nvPr/>
            </p:nvSpPr>
            <p:spPr>
              <a:xfrm>
                <a:off x="-30300" y="4881114"/>
                <a:ext cx="421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101" fill="none" extrusionOk="0">
                    <a:moveTo>
                      <a:pt x="0" y="0"/>
                    </a:moveTo>
                    <a:lnTo>
                      <a:pt x="1685" y="3101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01" name="Google Shape;2301;p11"/>
              <p:cNvSpPr/>
              <p:nvPr/>
            </p:nvSpPr>
            <p:spPr>
              <a:xfrm>
                <a:off x="-54325" y="4901039"/>
                <a:ext cx="421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098" fill="none" extrusionOk="0">
                    <a:moveTo>
                      <a:pt x="1" y="1"/>
                    </a:moveTo>
                    <a:lnTo>
                      <a:pt x="1686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302" name="Google Shape;2302;p11"/>
            <p:cNvGrpSpPr/>
            <p:nvPr/>
          </p:nvGrpSpPr>
          <p:grpSpPr>
            <a:xfrm rot="7200044" flipH="1">
              <a:off x="5499396" y="4855828"/>
              <a:ext cx="295269" cy="219945"/>
              <a:chOff x="318975" y="5094014"/>
              <a:chExt cx="295275" cy="219950"/>
            </a:xfrm>
          </p:grpSpPr>
          <p:sp>
            <p:nvSpPr>
              <p:cNvPr id="2303" name="Google Shape;2303;p11"/>
              <p:cNvSpPr/>
              <p:nvPr/>
            </p:nvSpPr>
            <p:spPr>
              <a:xfrm>
                <a:off x="318975" y="5094014"/>
                <a:ext cx="295275" cy="219950"/>
              </a:xfrm>
              <a:custGeom>
                <a:avLst/>
                <a:gdLst/>
                <a:ahLst/>
                <a:cxnLst/>
                <a:rect l="l" t="t" r="r" b="b"/>
                <a:pathLst>
                  <a:path w="11811" h="8798" fill="none" extrusionOk="0">
                    <a:moveTo>
                      <a:pt x="11810" y="0"/>
                    </a:moveTo>
                    <a:lnTo>
                      <a:pt x="2938" y="8200"/>
                    </a:lnTo>
                    <a:lnTo>
                      <a:pt x="0" y="879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04" name="Google Shape;2304;p11"/>
              <p:cNvSpPr/>
              <p:nvPr/>
            </p:nvSpPr>
            <p:spPr>
              <a:xfrm>
                <a:off x="371525" y="5133889"/>
                <a:ext cx="189000" cy="127375"/>
              </a:xfrm>
              <a:custGeom>
                <a:avLst/>
                <a:gdLst/>
                <a:ahLst/>
                <a:cxnLst/>
                <a:rect l="l" t="t" r="r" b="b"/>
                <a:pathLst>
                  <a:path w="7560" h="5095" fill="none" extrusionOk="0">
                    <a:moveTo>
                      <a:pt x="773" y="5094"/>
                    </a:moveTo>
                    <a:lnTo>
                      <a:pt x="0" y="3511"/>
                    </a:lnTo>
                    <a:lnTo>
                      <a:pt x="7559" y="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05" name="Google Shape;2305;p11"/>
              <p:cNvSpPr/>
              <p:nvPr/>
            </p:nvSpPr>
            <p:spPr>
              <a:xfrm>
                <a:off x="411275" y="5102314"/>
                <a:ext cx="194525" cy="197600"/>
              </a:xfrm>
              <a:custGeom>
                <a:avLst/>
                <a:gdLst/>
                <a:ahLst/>
                <a:cxnLst/>
                <a:rect l="l" t="t" r="r" b="b"/>
                <a:pathLst>
                  <a:path w="7781" h="7904" fill="none" extrusionOk="0">
                    <a:moveTo>
                      <a:pt x="0" y="7216"/>
                    </a:moveTo>
                    <a:lnTo>
                      <a:pt x="311" y="7903"/>
                    </a:lnTo>
                    <a:lnTo>
                      <a:pt x="7780" y="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06" name="Google Shape;2306;p11"/>
              <p:cNvSpPr/>
              <p:nvPr/>
            </p:nvSpPr>
            <p:spPr>
              <a:xfrm>
                <a:off x="419025" y="5094064"/>
                <a:ext cx="194825" cy="205850"/>
              </a:xfrm>
              <a:custGeom>
                <a:avLst/>
                <a:gdLst/>
                <a:ahLst/>
                <a:cxnLst/>
                <a:rect l="l" t="t" r="r" b="b"/>
                <a:pathLst>
                  <a:path w="7793" h="8234" fill="none" extrusionOk="0">
                    <a:moveTo>
                      <a:pt x="7792" y="0"/>
                    </a:moveTo>
                    <a:lnTo>
                      <a:pt x="1" y="8233"/>
                    </a:lnTo>
                    <a:lnTo>
                      <a:pt x="3190" y="707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2307" name="Google Shape;2307;p11"/>
            <p:cNvSpPr/>
            <p:nvPr/>
          </p:nvSpPr>
          <p:spPr>
            <a:xfrm rot="-7795245">
              <a:off x="5057087" y="4830522"/>
              <a:ext cx="153043" cy="166793"/>
            </a:xfrm>
            <a:custGeom>
              <a:avLst/>
              <a:gdLst/>
              <a:ahLst/>
              <a:cxnLst/>
              <a:rect l="l" t="t" r="r" b="b"/>
              <a:pathLst>
                <a:path w="6122" h="6672" fill="none" extrusionOk="0">
                  <a:moveTo>
                    <a:pt x="6122" y="962"/>
                  </a:moveTo>
                  <a:lnTo>
                    <a:pt x="4550" y="0"/>
                  </a:lnTo>
                  <a:lnTo>
                    <a:pt x="5996" y="3291"/>
                  </a:lnTo>
                  <a:lnTo>
                    <a:pt x="1" y="6671"/>
                  </a:lnTo>
                </a:path>
              </a:pathLst>
            </a:custGeom>
            <a:noFill/>
            <a:ln w="105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2308" name="Google Shape;2308;p11"/>
            <p:cNvGrpSpPr/>
            <p:nvPr/>
          </p:nvGrpSpPr>
          <p:grpSpPr>
            <a:xfrm>
              <a:off x="5438550" y="4825264"/>
              <a:ext cx="73475" cy="73575"/>
              <a:chOff x="281850" y="5028189"/>
              <a:chExt cx="73475" cy="73575"/>
            </a:xfrm>
          </p:grpSpPr>
          <p:sp>
            <p:nvSpPr>
              <p:cNvPr id="2309" name="Google Shape;2309;p11"/>
              <p:cNvSpPr/>
              <p:nvPr/>
            </p:nvSpPr>
            <p:spPr>
              <a:xfrm>
                <a:off x="318550" y="5028189"/>
                <a:ext cx="25" cy="735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943" fill="none" extrusionOk="0">
                    <a:moveTo>
                      <a:pt x="1" y="1"/>
                    </a:moveTo>
                    <a:lnTo>
                      <a:pt x="1" y="2942"/>
                    </a:lnTo>
                  </a:path>
                </a:pathLst>
              </a:custGeom>
              <a:noFill/>
              <a:ln w="1050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10" name="Google Shape;2310;p11"/>
              <p:cNvSpPr/>
              <p:nvPr/>
            </p:nvSpPr>
            <p:spPr>
              <a:xfrm>
                <a:off x="281850" y="5064939"/>
                <a:ext cx="734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939" h="1" fill="none" extrusionOk="0">
                    <a:moveTo>
                      <a:pt x="2939" y="1"/>
                    </a:moveTo>
                    <a:lnTo>
                      <a:pt x="0" y="1"/>
                    </a:lnTo>
                  </a:path>
                </a:pathLst>
              </a:custGeom>
              <a:noFill/>
              <a:ln w="1050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2311" name="Google Shape;2311;p11"/>
            <p:cNvSpPr/>
            <p:nvPr/>
          </p:nvSpPr>
          <p:spPr>
            <a:xfrm>
              <a:off x="5712525" y="5071801"/>
              <a:ext cx="36750" cy="25"/>
            </a:xfrm>
            <a:custGeom>
              <a:avLst/>
              <a:gdLst/>
              <a:ahLst/>
              <a:cxnLst/>
              <a:rect l="l" t="t" r="r" b="b"/>
              <a:pathLst>
                <a:path w="1470" h="1" fill="none" extrusionOk="0">
                  <a:moveTo>
                    <a:pt x="1469" y="1"/>
                  </a:moveTo>
                  <a:lnTo>
                    <a:pt x="1" y="1"/>
                  </a:lnTo>
                </a:path>
              </a:pathLst>
            </a:custGeom>
            <a:noFill/>
            <a:ln w="105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12" name="Google Shape;2312;p11"/>
            <p:cNvSpPr/>
            <p:nvPr/>
          </p:nvSpPr>
          <p:spPr>
            <a:xfrm>
              <a:off x="4810725" y="5089226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13" name="Google Shape;2313;p11"/>
            <p:cNvSpPr/>
            <p:nvPr/>
          </p:nvSpPr>
          <p:spPr>
            <a:xfrm>
              <a:off x="5568875" y="5082739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14" name="Google Shape;2314;p11"/>
            <p:cNvSpPr/>
            <p:nvPr/>
          </p:nvSpPr>
          <p:spPr>
            <a:xfrm>
              <a:off x="5264075" y="5006539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2315" name="Google Shape;2315;p11"/>
            <p:cNvGrpSpPr/>
            <p:nvPr/>
          </p:nvGrpSpPr>
          <p:grpSpPr>
            <a:xfrm rot="-7200044">
              <a:off x="6387423" y="4905087"/>
              <a:ext cx="295269" cy="219945"/>
              <a:chOff x="318975" y="5094014"/>
              <a:chExt cx="295275" cy="219950"/>
            </a:xfrm>
          </p:grpSpPr>
          <p:sp>
            <p:nvSpPr>
              <p:cNvPr id="2316" name="Google Shape;2316;p11"/>
              <p:cNvSpPr/>
              <p:nvPr/>
            </p:nvSpPr>
            <p:spPr>
              <a:xfrm>
                <a:off x="318975" y="5094014"/>
                <a:ext cx="295275" cy="219950"/>
              </a:xfrm>
              <a:custGeom>
                <a:avLst/>
                <a:gdLst/>
                <a:ahLst/>
                <a:cxnLst/>
                <a:rect l="l" t="t" r="r" b="b"/>
                <a:pathLst>
                  <a:path w="11811" h="8798" fill="none" extrusionOk="0">
                    <a:moveTo>
                      <a:pt x="11810" y="0"/>
                    </a:moveTo>
                    <a:lnTo>
                      <a:pt x="2938" y="8200"/>
                    </a:lnTo>
                    <a:lnTo>
                      <a:pt x="0" y="879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17" name="Google Shape;2317;p11"/>
              <p:cNvSpPr/>
              <p:nvPr/>
            </p:nvSpPr>
            <p:spPr>
              <a:xfrm>
                <a:off x="371525" y="5133889"/>
                <a:ext cx="189000" cy="127375"/>
              </a:xfrm>
              <a:custGeom>
                <a:avLst/>
                <a:gdLst/>
                <a:ahLst/>
                <a:cxnLst/>
                <a:rect l="l" t="t" r="r" b="b"/>
                <a:pathLst>
                  <a:path w="7560" h="5095" fill="none" extrusionOk="0">
                    <a:moveTo>
                      <a:pt x="773" y="5094"/>
                    </a:moveTo>
                    <a:lnTo>
                      <a:pt x="0" y="3511"/>
                    </a:lnTo>
                    <a:lnTo>
                      <a:pt x="7559" y="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18" name="Google Shape;2318;p11"/>
              <p:cNvSpPr/>
              <p:nvPr/>
            </p:nvSpPr>
            <p:spPr>
              <a:xfrm>
                <a:off x="411275" y="5102314"/>
                <a:ext cx="194525" cy="197600"/>
              </a:xfrm>
              <a:custGeom>
                <a:avLst/>
                <a:gdLst/>
                <a:ahLst/>
                <a:cxnLst/>
                <a:rect l="l" t="t" r="r" b="b"/>
                <a:pathLst>
                  <a:path w="7781" h="7904" fill="none" extrusionOk="0">
                    <a:moveTo>
                      <a:pt x="0" y="7216"/>
                    </a:moveTo>
                    <a:lnTo>
                      <a:pt x="311" y="7903"/>
                    </a:lnTo>
                    <a:lnTo>
                      <a:pt x="7780" y="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19" name="Google Shape;2319;p11"/>
              <p:cNvSpPr/>
              <p:nvPr/>
            </p:nvSpPr>
            <p:spPr>
              <a:xfrm>
                <a:off x="419025" y="5094064"/>
                <a:ext cx="194825" cy="205850"/>
              </a:xfrm>
              <a:custGeom>
                <a:avLst/>
                <a:gdLst/>
                <a:ahLst/>
                <a:cxnLst/>
                <a:rect l="l" t="t" r="r" b="b"/>
                <a:pathLst>
                  <a:path w="7793" h="8234" fill="none" extrusionOk="0">
                    <a:moveTo>
                      <a:pt x="7792" y="0"/>
                    </a:moveTo>
                    <a:lnTo>
                      <a:pt x="1" y="8233"/>
                    </a:lnTo>
                    <a:lnTo>
                      <a:pt x="3190" y="707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320" name="Google Shape;2320;p11"/>
            <p:cNvGrpSpPr/>
            <p:nvPr/>
          </p:nvGrpSpPr>
          <p:grpSpPr>
            <a:xfrm>
              <a:off x="6361250" y="5042214"/>
              <a:ext cx="73475" cy="73575"/>
              <a:chOff x="281850" y="5028189"/>
              <a:chExt cx="73475" cy="73575"/>
            </a:xfrm>
          </p:grpSpPr>
          <p:sp>
            <p:nvSpPr>
              <p:cNvPr id="2321" name="Google Shape;2321;p11"/>
              <p:cNvSpPr/>
              <p:nvPr/>
            </p:nvSpPr>
            <p:spPr>
              <a:xfrm>
                <a:off x="318550" y="5028189"/>
                <a:ext cx="25" cy="735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943" fill="none" extrusionOk="0">
                    <a:moveTo>
                      <a:pt x="1" y="1"/>
                    </a:moveTo>
                    <a:lnTo>
                      <a:pt x="1" y="2942"/>
                    </a:lnTo>
                  </a:path>
                </a:pathLst>
              </a:custGeom>
              <a:noFill/>
              <a:ln w="1050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22" name="Google Shape;2322;p11"/>
              <p:cNvSpPr/>
              <p:nvPr/>
            </p:nvSpPr>
            <p:spPr>
              <a:xfrm>
                <a:off x="281850" y="5064939"/>
                <a:ext cx="734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939" h="1" fill="none" extrusionOk="0">
                    <a:moveTo>
                      <a:pt x="2939" y="1"/>
                    </a:moveTo>
                    <a:lnTo>
                      <a:pt x="0" y="1"/>
                    </a:lnTo>
                  </a:path>
                </a:pathLst>
              </a:custGeom>
              <a:noFill/>
              <a:ln w="1050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2323" name="Google Shape;2323;p11"/>
            <p:cNvSpPr/>
            <p:nvPr/>
          </p:nvSpPr>
          <p:spPr>
            <a:xfrm rot="-9900040">
              <a:off x="6128253" y="4836620"/>
              <a:ext cx="153045" cy="166795"/>
            </a:xfrm>
            <a:custGeom>
              <a:avLst/>
              <a:gdLst/>
              <a:ahLst/>
              <a:cxnLst/>
              <a:rect l="l" t="t" r="r" b="b"/>
              <a:pathLst>
                <a:path w="6122" h="6672" fill="none" extrusionOk="0">
                  <a:moveTo>
                    <a:pt x="6122" y="962"/>
                  </a:moveTo>
                  <a:lnTo>
                    <a:pt x="4550" y="0"/>
                  </a:lnTo>
                  <a:lnTo>
                    <a:pt x="5996" y="3291"/>
                  </a:lnTo>
                  <a:lnTo>
                    <a:pt x="1" y="6671"/>
                  </a:lnTo>
                </a:path>
              </a:pathLst>
            </a:custGeom>
            <a:noFill/>
            <a:ln w="105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24" name="Google Shape;2324;p11"/>
            <p:cNvSpPr/>
            <p:nvPr/>
          </p:nvSpPr>
          <p:spPr>
            <a:xfrm>
              <a:off x="6222325" y="5050351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2325" name="Google Shape;2325;p11"/>
            <p:cNvGrpSpPr/>
            <p:nvPr/>
          </p:nvGrpSpPr>
          <p:grpSpPr>
            <a:xfrm rot="5400000">
              <a:off x="6743692" y="4801701"/>
              <a:ext cx="230300" cy="257700"/>
              <a:chOff x="-126275" y="4801964"/>
              <a:chExt cx="230300" cy="257700"/>
            </a:xfrm>
          </p:grpSpPr>
          <p:sp>
            <p:nvSpPr>
              <p:cNvPr id="2326" name="Google Shape;2326;p11"/>
              <p:cNvSpPr/>
              <p:nvPr/>
            </p:nvSpPr>
            <p:spPr>
              <a:xfrm>
                <a:off x="-126275" y="4801964"/>
                <a:ext cx="230300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9212" h="10308" fill="none" extrusionOk="0">
                    <a:moveTo>
                      <a:pt x="0" y="5975"/>
                    </a:moveTo>
                    <a:lnTo>
                      <a:pt x="2374" y="10308"/>
                    </a:lnTo>
                    <a:cubicBezTo>
                      <a:pt x="3317" y="9339"/>
                      <a:pt x="4404" y="8296"/>
                      <a:pt x="5633" y="7238"/>
                    </a:cubicBezTo>
                    <a:cubicBezTo>
                      <a:pt x="6917" y="6132"/>
                      <a:pt x="8126" y="5211"/>
                      <a:pt x="9212" y="4447"/>
                    </a:cubicBezTo>
                    <a:cubicBezTo>
                      <a:pt x="8414" y="2964"/>
                      <a:pt x="7620" y="1483"/>
                      <a:pt x="6825" y="0"/>
                    </a:cubicBezTo>
                    <a:cubicBezTo>
                      <a:pt x="5872" y="597"/>
                      <a:pt x="4743" y="1388"/>
                      <a:pt x="3527" y="2429"/>
                    </a:cubicBezTo>
                    <a:cubicBezTo>
                      <a:pt x="2070" y="3674"/>
                      <a:pt x="894" y="4924"/>
                      <a:pt x="0" y="5975"/>
                    </a:cubicBez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27" name="Google Shape;2327;p11"/>
              <p:cNvSpPr/>
              <p:nvPr/>
            </p:nvSpPr>
            <p:spPr>
              <a:xfrm>
                <a:off x="-93625" y="4943489"/>
                <a:ext cx="421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3098" fill="none" extrusionOk="0">
                    <a:moveTo>
                      <a:pt x="1" y="1"/>
                    </a:moveTo>
                    <a:lnTo>
                      <a:pt x="1684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28" name="Google Shape;2328;p11"/>
              <p:cNvSpPr/>
              <p:nvPr/>
            </p:nvSpPr>
            <p:spPr>
              <a:xfrm>
                <a:off x="-74825" y="4921064"/>
                <a:ext cx="422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098" fill="none" extrusionOk="0">
                    <a:moveTo>
                      <a:pt x="1" y="0"/>
                    </a:moveTo>
                    <a:lnTo>
                      <a:pt x="1687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29" name="Google Shape;2329;p11"/>
              <p:cNvSpPr/>
              <p:nvPr/>
            </p:nvSpPr>
            <p:spPr>
              <a:xfrm>
                <a:off x="20075" y="4844889"/>
                <a:ext cx="421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098" fill="none" extrusionOk="0">
                    <a:moveTo>
                      <a:pt x="0" y="0"/>
                    </a:moveTo>
                    <a:lnTo>
                      <a:pt x="1684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30" name="Google Shape;2330;p11"/>
              <p:cNvSpPr/>
              <p:nvPr/>
            </p:nvSpPr>
            <p:spPr>
              <a:xfrm>
                <a:off x="-5150" y="4861914"/>
                <a:ext cx="4210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101" fill="none" extrusionOk="0">
                    <a:moveTo>
                      <a:pt x="0" y="0"/>
                    </a:moveTo>
                    <a:lnTo>
                      <a:pt x="1684" y="310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31" name="Google Shape;2331;p11"/>
              <p:cNvSpPr/>
              <p:nvPr/>
            </p:nvSpPr>
            <p:spPr>
              <a:xfrm>
                <a:off x="-30300" y="4881114"/>
                <a:ext cx="421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101" fill="none" extrusionOk="0">
                    <a:moveTo>
                      <a:pt x="0" y="0"/>
                    </a:moveTo>
                    <a:lnTo>
                      <a:pt x="1685" y="3101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32" name="Google Shape;2332;p11"/>
              <p:cNvSpPr/>
              <p:nvPr/>
            </p:nvSpPr>
            <p:spPr>
              <a:xfrm>
                <a:off x="-54325" y="4901039"/>
                <a:ext cx="421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098" fill="none" extrusionOk="0">
                    <a:moveTo>
                      <a:pt x="1" y="1"/>
                    </a:moveTo>
                    <a:lnTo>
                      <a:pt x="1686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333" name="Google Shape;2333;p11"/>
            <p:cNvGrpSpPr/>
            <p:nvPr/>
          </p:nvGrpSpPr>
          <p:grpSpPr>
            <a:xfrm rot="10800000" flipH="1">
              <a:off x="7100425" y="4979351"/>
              <a:ext cx="230300" cy="257700"/>
              <a:chOff x="-126275" y="4801964"/>
              <a:chExt cx="230300" cy="257700"/>
            </a:xfrm>
          </p:grpSpPr>
          <p:sp>
            <p:nvSpPr>
              <p:cNvPr id="2334" name="Google Shape;2334;p11"/>
              <p:cNvSpPr/>
              <p:nvPr/>
            </p:nvSpPr>
            <p:spPr>
              <a:xfrm>
                <a:off x="-126275" y="4801964"/>
                <a:ext cx="230300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9212" h="10308" fill="none" extrusionOk="0">
                    <a:moveTo>
                      <a:pt x="0" y="5975"/>
                    </a:moveTo>
                    <a:lnTo>
                      <a:pt x="2374" y="10308"/>
                    </a:lnTo>
                    <a:cubicBezTo>
                      <a:pt x="3317" y="9339"/>
                      <a:pt x="4404" y="8296"/>
                      <a:pt x="5633" y="7238"/>
                    </a:cubicBezTo>
                    <a:cubicBezTo>
                      <a:pt x="6917" y="6132"/>
                      <a:pt x="8126" y="5211"/>
                      <a:pt x="9212" y="4447"/>
                    </a:cubicBezTo>
                    <a:cubicBezTo>
                      <a:pt x="8414" y="2964"/>
                      <a:pt x="7620" y="1483"/>
                      <a:pt x="6825" y="0"/>
                    </a:cubicBezTo>
                    <a:cubicBezTo>
                      <a:pt x="5872" y="597"/>
                      <a:pt x="4743" y="1388"/>
                      <a:pt x="3527" y="2429"/>
                    </a:cubicBezTo>
                    <a:cubicBezTo>
                      <a:pt x="2070" y="3674"/>
                      <a:pt x="894" y="4924"/>
                      <a:pt x="0" y="5975"/>
                    </a:cubicBez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35" name="Google Shape;2335;p11"/>
              <p:cNvSpPr/>
              <p:nvPr/>
            </p:nvSpPr>
            <p:spPr>
              <a:xfrm>
                <a:off x="-93625" y="4943489"/>
                <a:ext cx="421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3098" fill="none" extrusionOk="0">
                    <a:moveTo>
                      <a:pt x="1" y="1"/>
                    </a:moveTo>
                    <a:lnTo>
                      <a:pt x="1684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36" name="Google Shape;2336;p11"/>
              <p:cNvSpPr/>
              <p:nvPr/>
            </p:nvSpPr>
            <p:spPr>
              <a:xfrm>
                <a:off x="-74825" y="4921064"/>
                <a:ext cx="422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098" fill="none" extrusionOk="0">
                    <a:moveTo>
                      <a:pt x="1" y="0"/>
                    </a:moveTo>
                    <a:lnTo>
                      <a:pt x="1687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37" name="Google Shape;2337;p11"/>
              <p:cNvSpPr/>
              <p:nvPr/>
            </p:nvSpPr>
            <p:spPr>
              <a:xfrm>
                <a:off x="20075" y="4844889"/>
                <a:ext cx="421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098" fill="none" extrusionOk="0">
                    <a:moveTo>
                      <a:pt x="0" y="0"/>
                    </a:moveTo>
                    <a:lnTo>
                      <a:pt x="1684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38" name="Google Shape;2338;p11"/>
              <p:cNvSpPr/>
              <p:nvPr/>
            </p:nvSpPr>
            <p:spPr>
              <a:xfrm>
                <a:off x="-5150" y="4861914"/>
                <a:ext cx="4210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101" fill="none" extrusionOk="0">
                    <a:moveTo>
                      <a:pt x="0" y="0"/>
                    </a:moveTo>
                    <a:lnTo>
                      <a:pt x="1684" y="310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39" name="Google Shape;2339;p11"/>
              <p:cNvSpPr/>
              <p:nvPr/>
            </p:nvSpPr>
            <p:spPr>
              <a:xfrm>
                <a:off x="-30300" y="4881114"/>
                <a:ext cx="421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101" fill="none" extrusionOk="0">
                    <a:moveTo>
                      <a:pt x="0" y="0"/>
                    </a:moveTo>
                    <a:lnTo>
                      <a:pt x="1685" y="3101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40" name="Google Shape;2340;p11"/>
              <p:cNvSpPr/>
              <p:nvPr/>
            </p:nvSpPr>
            <p:spPr>
              <a:xfrm>
                <a:off x="-54325" y="4901039"/>
                <a:ext cx="421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098" fill="none" extrusionOk="0">
                    <a:moveTo>
                      <a:pt x="1" y="1"/>
                    </a:moveTo>
                    <a:lnTo>
                      <a:pt x="1686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341" name="Google Shape;2341;p11"/>
            <p:cNvGrpSpPr/>
            <p:nvPr/>
          </p:nvGrpSpPr>
          <p:grpSpPr>
            <a:xfrm rot="5400000" flipH="1">
              <a:off x="7867617" y="4979351"/>
              <a:ext cx="230300" cy="257700"/>
              <a:chOff x="-126275" y="4801964"/>
              <a:chExt cx="230300" cy="257700"/>
            </a:xfrm>
          </p:grpSpPr>
          <p:sp>
            <p:nvSpPr>
              <p:cNvPr id="2342" name="Google Shape;2342;p11"/>
              <p:cNvSpPr/>
              <p:nvPr/>
            </p:nvSpPr>
            <p:spPr>
              <a:xfrm>
                <a:off x="-126275" y="4801964"/>
                <a:ext cx="230300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9212" h="10308" fill="none" extrusionOk="0">
                    <a:moveTo>
                      <a:pt x="0" y="5975"/>
                    </a:moveTo>
                    <a:lnTo>
                      <a:pt x="2374" y="10308"/>
                    </a:lnTo>
                    <a:cubicBezTo>
                      <a:pt x="3317" y="9339"/>
                      <a:pt x="4404" y="8296"/>
                      <a:pt x="5633" y="7238"/>
                    </a:cubicBezTo>
                    <a:cubicBezTo>
                      <a:pt x="6917" y="6132"/>
                      <a:pt x="8126" y="5211"/>
                      <a:pt x="9212" y="4447"/>
                    </a:cubicBezTo>
                    <a:cubicBezTo>
                      <a:pt x="8414" y="2964"/>
                      <a:pt x="7620" y="1483"/>
                      <a:pt x="6825" y="0"/>
                    </a:cubicBezTo>
                    <a:cubicBezTo>
                      <a:pt x="5872" y="597"/>
                      <a:pt x="4743" y="1388"/>
                      <a:pt x="3527" y="2429"/>
                    </a:cubicBezTo>
                    <a:cubicBezTo>
                      <a:pt x="2070" y="3674"/>
                      <a:pt x="894" y="4924"/>
                      <a:pt x="0" y="5975"/>
                    </a:cubicBez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43" name="Google Shape;2343;p11"/>
              <p:cNvSpPr/>
              <p:nvPr/>
            </p:nvSpPr>
            <p:spPr>
              <a:xfrm>
                <a:off x="-93625" y="4943489"/>
                <a:ext cx="421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3098" fill="none" extrusionOk="0">
                    <a:moveTo>
                      <a:pt x="1" y="1"/>
                    </a:moveTo>
                    <a:lnTo>
                      <a:pt x="1684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44" name="Google Shape;2344;p11"/>
              <p:cNvSpPr/>
              <p:nvPr/>
            </p:nvSpPr>
            <p:spPr>
              <a:xfrm>
                <a:off x="-74825" y="4921064"/>
                <a:ext cx="422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098" fill="none" extrusionOk="0">
                    <a:moveTo>
                      <a:pt x="1" y="0"/>
                    </a:moveTo>
                    <a:lnTo>
                      <a:pt x="1687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45" name="Google Shape;2345;p11"/>
              <p:cNvSpPr/>
              <p:nvPr/>
            </p:nvSpPr>
            <p:spPr>
              <a:xfrm>
                <a:off x="20075" y="4844889"/>
                <a:ext cx="421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098" fill="none" extrusionOk="0">
                    <a:moveTo>
                      <a:pt x="0" y="0"/>
                    </a:moveTo>
                    <a:lnTo>
                      <a:pt x="1684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46" name="Google Shape;2346;p11"/>
              <p:cNvSpPr/>
              <p:nvPr/>
            </p:nvSpPr>
            <p:spPr>
              <a:xfrm>
                <a:off x="-5150" y="4861914"/>
                <a:ext cx="4210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101" fill="none" extrusionOk="0">
                    <a:moveTo>
                      <a:pt x="0" y="0"/>
                    </a:moveTo>
                    <a:lnTo>
                      <a:pt x="1684" y="310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47" name="Google Shape;2347;p11"/>
              <p:cNvSpPr/>
              <p:nvPr/>
            </p:nvSpPr>
            <p:spPr>
              <a:xfrm>
                <a:off x="-30300" y="4881114"/>
                <a:ext cx="421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101" fill="none" extrusionOk="0">
                    <a:moveTo>
                      <a:pt x="0" y="0"/>
                    </a:moveTo>
                    <a:lnTo>
                      <a:pt x="1685" y="3101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48" name="Google Shape;2348;p11"/>
              <p:cNvSpPr/>
              <p:nvPr/>
            </p:nvSpPr>
            <p:spPr>
              <a:xfrm>
                <a:off x="-54325" y="4901039"/>
                <a:ext cx="421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098" fill="none" extrusionOk="0">
                    <a:moveTo>
                      <a:pt x="1" y="1"/>
                    </a:moveTo>
                    <a:lnTo>
                      <a:pt x="1686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349" name="Google Shape;2349;p11"/>
            <p:cNvGrpSpPr/>
            <p:nvPr/>
          </p:nvGrpSpPr>
          <p:grpSpPr>
            <a:xfrm rot="7200044" flipH="1">
              <a:off x="7547271" y="4855828"/>
              <a:ext cx="295269" cy="219945"/>
              <a:chOff x="318975" y="5094014"/>
              <a:chExt cx="295275" cy="219950"/>
            </a:xfrm>
          </p:grpSpPr>
          <p:sp>
            <p:nvSpPr>
              <p:cNvPr id="2350" name="Google Shape;2350;p11"/>
              <p:cNvSpPr/>
              <p:nvPr/>
            </p:nvSpPr>
            <p:spPr>
              <a:xfrm>
                <a:off x="318975" y="5094014"/>
                <a:ext cx="295275" cy="219950"/>
              </a:xfrm>
              <a:custGeom>
                <a:avLst/>
                <a:gdLst/>
                <a:ahLst/>
                <a:cxnLst/>
                <a:rect l="l" t="t" r="r" b="b"/>
                <a:pathLst>
                  <a:path w="11811" h="8798" fill="none" extrusionOk="0">
                    <a:moveTo>
                      <a:pt x="11810" y="0"/>
                    </a:moveTo>
                    <a:lnTo>
                      <a:pt x="2938" y="8200"/>
                    </a:lnTo>
                    <a:lnTo>
                      <a:pt x="0" y="879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51" name="Google Shape;2351;p11"/>
              <p:cNvSpPr/>
              <p:nvPr/>
            </p:nvSpPr>
            <p:spPr>
              <a:xfrm>
                <a:off x="371525" y="5133889"/>
                <a:ext cx="189000" cy="127375"/>
              </a:xfrm>
              <a:custGeom>
                <a:avLst/>
                <a:gdLst/>
                <a:ahLst/>
                <a:cxnLst/>
                <a:rect l="l" t="t" r="r" b="b"/>
                <a:pathLst>
                  <a:path w="7560" h="5095" fill="none" extrusionOk="0">
                    <a:moveTo>
                      <a:pt x="773" y="5094"/>
                    </a:moveTo>
                    <a:lnTo>
                      <a:pt x="0" y="3511"/>
                    </a:lnTo>
                    <a:lnTo>
                      <a:pt x="7559" y="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52" name="Google Shape;2352;p11"/>
              <p:cNvSpPr/>
              <p:nvPr/>
            </p:nvSpPr>
            <p:spPr>
              <a:xfrm>
                <a:off x="411275" y="5102314"/>
                <a:ext cx="194525" cy="197600"/>
              </a:xfrm>
              <a:custGeom>
                <a:avLst/>
                <a:gdLst/>
                <a:ahLst/>
                <a:cxnLst/>
                <a:rect l="l" t="t" r="r" b="b"/>
                <a:pathLst>
                  <a:path w="7781" h="7904" fill="none" extrusionOk="0">
                    <a:moveTo>
                      <a:pt x="0" y="7216"/>
                    </a:moveTo>
                    <a:lnTo>
                      <a:pt x="311" y="7903"/>
                    </a:lnTo>
                    <a:lnTo>
                      <a:pt x="7780" y="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53" name="Google Shape;2353;p11"/>
              <p:cNvSpPr/>
              <p:nvPr/>
            </p:nvSpPr>
            <p:spPr>
              <a:xfrm>
                <a:off x="419025" y="5094064"/>
                <a:ext cx="194825" cy="205850"/>
              </a:xfrm>
              <a:custGeom>
                <a:avLst/>
                <a:gdLst/>
                <a:ahLst/>
                <a:cxnLst/>
                <a:rect l="l" t="t" r="r" b="b"/>
                <a:pathLst>
                  <a:path w="7793" h="8234" fill="none" extrusionOk="0">
                    <a:moveTo>
                      <a:pt x="7792" y="0"/>
                    </a:moveTo>
                    <a:lnTo>
                      <a:pt x="1" y="8233"/>
                    </a:lnTo>
                    <a:lnTo>
                      <a:pt x="3190" y="707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2354" name="Google Shape;2354;p11"/>
            <p:cNvSpPr/>
            <p:nvPr/>
          </p:nvSpPr>
          <p:spPr>
            <a:xfrm rot="-7795245">
              <a:off x="7104962" y="4830522"/>
              <a:ext cx="153043" cy="166793"/>
            </a:xfrm>
            <a:custGeom>
              <a:avLst/>
              <a:gdLst/>
              <a:ahLst/>
              <a:cxnLst/>
              <a:rect l="l" t="t" r="r" b="b"/>
              <a:pathLst>
                <a:path w="6122" h="6672" fill="none" extrusionOk="0">
                  <a:moveTo>
                    <a:pt x="6122" y="962"/>
                  </a:moveTo>
                  <a:lnTo>
                    <a:pt x="4550" y="0"/>
                  </a:lnTo>
                  <a:lnTo>
                    <a:pt x="5996" y="3291"/>
                  </a:lnTo>
                  <a:lnTo>
                    <a:pt x="1" y="6671"/>
                  </a:lnTo>
                </a:path>
              </a:pathLst>
            </a:custGeom>
            <a:noFill/>
            <a:ln w="105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2355" name="Google Shape;2355;p11"/>
            <p:cNvGrpSpPr/>
            <p:nvPr/>
          </p:nvGrpSpPr>
          <p:grpSpPr>
            <a:xfrm>
              <a:off x="7486425" y="4825264"/>
              <a:ext cx="73475" cy="73575"/>
              <a:chOff x="281850" y="5028189"/>
              <a:chExt cx="73475" cy="73575"/>
            </a:xfrm>
          </p:grpSpPr>
          <p:sp>
            <p:nvSpPr>
              <p:cNvPr id="2356" name="Google Shape;2356;p11"/>
              <p:cNvSpPr/>
              <p:nvPr/>
            </p:nvSpPr>
            <p:spPr>
              <a:xfrm>
                <a:off x="318550" y="5028189"/>
                <a:ext cx="25" cy="735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943" fill="none" extrusionOk="0">
                    <a:moveTo>
                      <a:pt x="1" y="1"/>
                    </a:moveTo>
                    <a:lnTo>
                      <a:pt x="1" y="2942"/>
                    </a:lnTo>
                  </a:path>
                </a:pathLst>
              </a:custGeom>
              <a:noFill/>
              <a:ln w="1050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57" name="Google Shape;2357;p11"/>
              <p:cNvSpPr/>
              <p:nvPr/>
            </p:nvSpPr>
            <p:spPr>
              <a:xfrm>
                <a:off x="281850" y="5064939"/>
                <a:ext cx="734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939" h="1" fill="none" extrusionOk="0">
                    <a:moveTo>
                      <a:pt x="2939" y="1"/>
                    </a:moveTo>
                    <a:lnTo>
                      <a:pt x="0" y="1"/>
                    </a:lnTo>
                  </a:path>
                </a:pathLst>
              </a:custGeom>
              <a:noFill/>
              <a:ln w="1050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2358" name="Google Shape;2358;p11"/>
            <p:cNvSpPr/>
            <p:nvPr/>
          </p:nvSpPr>
          <p:spPr>
            <a:xfrm>
              <a:off x="7760400" y="5071801"/>
              <a:ext cx="36750" cy="25"/>
            </a:xfrm>
            <a:custGeom>
              <a:avLst/>
              <a:gdLst/>
              <a:ahLst/>
              <a:cxnLst/>
              <a:rect l="l" t="t" r="r" b="b"/>
              <a:pathLst>
                <a:path w="1470" h="1" fill="none" extrusionOk="0">
                  <a:moveTo>
                    <a:pt x="1469" y="1"/>
                  </a:moveTo>
                  <a:lnTo>
                    <a:pt x="1" y="1"/>
                  </a:lnTo>
                </a:path>
              </a:pathLst>
            </a:custGeom>
            <a:noFill/>
            <a:ln w="105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59" name="Google Shape;2359;p11"/>
            <p:cNvSpPr/>
            <p:nvPr/>
          </p:nvSpPr>
          <p:spPr>
            <a:xfrm>
              <a:off x="6858600" y="5089226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60" name="Google Shape;2360;p11"/>
            <p:cNvSpPr/>
            <p:nvPr/>
          </p:nvSpPr>
          <p:spPr>
            <a:xfrm>
              <a:off x="7616750" y="5082739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61" name="Google Shape;2361;p11"/>
            <p:cNvSpPr/>
            <p:nvPr/>
          </p:nvSpPr>
          <p:spPr>
            <a:xfrm>
              <a:off x="7311950" y="5006539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62" name="Google Shape;2362;p11"/>
            <p:cNvSpPr/>
            <p:nvPr/>
          </p:nvSpPr>
          <p:spPr>
            <a:xfrm rot="-9960077">
              <a:off x="8148448" y="4836615"/>
              <a:ext cx="153050" cy="166800"/>
            </a:xfrm>
            <a:custGeom>
              <a:avLst/>
              <a:gdLst/>
              <a:ahLst/>
              <a:cxnLst/>
              <a:rect l="l" t="t" r="r" b="b"/>
              <a:pathLst>
                <a:path w="6122" h="6672" fill="none" extrusionOk="0">
                  <a:moveTo>
                    <a:pt x="6122" y="962"/>
                  </a:moveTo>
                  <a:lnTo>
                    <a:pt x="4550" y="0"/>
                  </a:lnTo>
                  <a:lnTo>
                    <a:pt x="5996" y="3291"/>
                  </a:lnTo>
                  <a:lnTo>
                    <a:pt x="1" y="6671"/>
                  </a:lnTo>
                </a:path>
              </a:pathLst>
            </a:custGeom>
            <a:noFill/>
            <a:ln w="105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2363" name="Google Shape;2363;p11"/>
            <p:cNvGrpSpPr/>
            <p:nvPr/>
          </p:nvGrpSpPr>
          <p:grpSpPr>
            <a:xfrm rot="7200044" flipH="1">
              <a:off x="8320121" y="4987153"/>
              <a:ext cx="295269" cy="219945"/>
              <a:chOff x="318975" y="5094014"/>
              <a:chExt cx="295275" cy="219950"/>
            </a:xfrm>
          </p:grpSpPr>
          <p:sp>
            <p:nvSpPr>
              <p:cNvPr id="2364" name="Google Shape;2364;p11"/>
              <p:cNvSpPr/>
              <p:nvPr/>
            </p:nvSpPr>
            <p:spPr>
              <a:xfrm>
                <a:off x="318975" y="5094014"/>
                <a:ext cx="295275" cy="219950"/>
              </a:xfrm>
              <a:custGeom>
                <a:avLst/>
                <a:gdLst/>
                <a:ahLst/>
                <a:cxnLst/>
                <a:rect l="l" t="t" r="r" b="b"/>
                <a:pathLst>
                  <a:path w="11811" h="8798" fill="none" extrusionOk="0">
                    <a:moveTo>
                      <a:pt x="11810" y="0"/>
                    </a:moveTo>
                    <a:lnTo>
                      <a:pt x="2938" y="8200"/>
                    </a:lnTo>
                    <a:lnTo>
                      <a:pt x="0" y="879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65" name="Google Shape;2365;p11"/>
              <p:cNvSpPr/>
              <p:nvPr/>
            </p:nvSpPr>
            <p:spPr>
              <a:xfrm>
                <a:off x="371525" y="5133889"/>
                <a:ext cx="189000" cy="127375"/>
              </a:xfrm>
              <a:custGeom>
                <a:avLst/>
                <a:gdLst/>
                <a:ahLst/>
                <a:cxnLst/>
                <a:rect l="l" t="t" r="r" b="b"/>
                <a:pathLst>
                  <a:path w="7560" h="5095" fill="none" extrusionOk="0">
                    <a:moveTo>
                      <a:pt x="773" y="5094"/>
                    </a:moveTo>
                    <a:lnTo>
                      <a:pt x="0" y="3511"/>
                    </a:lnTo>
                    <a:lnTo>
                      <a:pt x="7559" y="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66" name="Google Shape;2366;p11"/>
              <p:cNvSpPr/>
              <p:nvPr/>
            </p:nvSpPr>
            <p:spPr>
              <a:xfrm>
                <a:off x="411275" y="5102314"/>
                <a:ext cx="194525" cy="197600"/>
              </a:xfrm>
              <a:custGeom>
                <a:avLst/>
                <a:gdLst/>
                <a:ahLst/>
                <a:cxnLst/>
                <a:rect l="l" t="t" r="r" b="b"/>
                <a:pathLst>
                  <a:path w="7781" h="7904" fill="none" extrusionOk="0">
                    <a:moveTo>
                      <a:pt x="0" y="7216"/>
                    </a:moveTo>
                    <a:lnTo>
                      <a:pt x="311" y="7903"/>
                    </a:lnTo>
                    <a:lnTo>
                      <a:pt x="7780" y="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67" name="Google Shape;2367;p11"/>
              <p:cNvSpPr/>
              <p:nvPr/>
            </p:nvSpPr>
            <p:spPr>
              <a:xfrm>
                <a:off x="419025" y="5094064"/>
                <a:ext cx="194825" cy="205850"/>
              </a:xfrm>
              <a:custGeom>
                <a:avLst/>
                <a:gdLst/>
                <a:ahLst/>
                <a:cxnLst/>
                <a:rect l="l" t="t" r="r" b="b"/>
                <a:pathLst>
                  <a:path w="7793" h="8234" fill="none" extrusionOk="0">
                    <a:moveTo>
                      <a:pt x="7792" y="0"/>
                    </a:moveTo>
                    <a:lnTo>
                      <a:pt x="1" y="8233"/>
                    </a:lnTo>
                    <a:lnTo>
                      <a:pt x="3190" y="707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2368" name="Google Shape;2368;p11"/>
            <p:cNvSpPr/>
            <p:nvPr/>
          </p:nvSpPr>
          <p:spPr>
            <a:xfrm>
              <a:off x="8245650" y="5025589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69" name="Google Shape;2369;p11"/>
            <p:cNvSpPr/>
            <p:nvPr/>
          </p:nvSpPr>
          <p:spPr>
            <a:xfrm>
              <a:off x="4522313" y="4913014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2370" name="Google Shape;2370;p11"/>
            <p:cNvGrpSpPr/>
            <p:nvPr/>
          </p:nvGrpSpPr>
          <p:grpSpPr>
            <a:xfrm rot="5400000">
              <a:off x="8635167" y="4801701"/>
              <a:ext cx="230300" cy="257700"/>
              <a:chOff x="-126275" y="4801964"/>
              <a:chExt cx="230300" cy="257700"/>
            </a:xfrm>
          </p:grpSpPr>
          <p:sp>
            <p:nvSpPr>
              <p:cNvPr id="2371" name="Google Shape;2371;p11"/>
              <p:cNvSpPr/>
              <p:nvPr/>
            </p:nvSpPr>
            <p:spPr>
              <a:xfrm>
                <a:off x="-126275" y="4801964"/>
                <a:ext cx="230300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9212" h="10308" fill="none" extrusionOk="0">
                    <a:moveTo>
                      <a:pt x="0" y="5975"/>
                    </a:moveTo>
                    <a:lnTo>
                      <a:pt x="2374" y="10308"/>
                    </a:lnTo>
                    <a:cubicBezTo>
                      <a:pt x="3317" y="9339"/>
                      <a:pt x="4404" y="8296"/>
                      <a:pt x="5633" y="7238"/>
                    </a:cubicBezTo>
                    <a:cubicBezTo>
                      <a:pt x="6917" y="6132"/>
                      <a:pt x="8126" y="5211"/>
                      <a:pt x="9212" y="4447"/>
                    </a:cubicBezTo>
                    <a:cubicBezTo>
                      <a:pt x="8414" y="2964"/>
                      <a:pt x="7620" y="1483"/>
                      <a:pt x="6825" y="0"/>
                    </a:cubicBezTo>
                    <a:cubicBezTo>
                      <a:pt x="5872" y="597"/>
                      <a:pt x="4743" y="1388"/>
                      <a:pt x="3527" y="2429"/>
                    </a:cubicBezTo>
                    <a:cubicBezTo>
                      <a:pt x="2070" y="3674"/>
                      <a:pt x="894" y="4924"/>
                      <a:pt x="0" y="5975"/>
                    </a:cubicBez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72" name="Google Shape;2372;p11"/>
              <p:cNvSpPr/>
              <p:nvPr/>
            </p:nvSpPr>
            <p:spPr>
              <a:xfrm>
                <a:off x="-93625" y="4943489"/>
                <a:ext cx="421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3098" fill="none" extrusionOk="0">
                    <a:moveTo>
                      <a:pt x="1" y="1"/>
                    </a:moveTo>
                    <a:lnTo>
                      <a:pt x="1684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73" name="Google Shape;2373;p11"/>
              <p:cNvSpPr/>
              <p:nvPr/>
            </p:nvSpPr>
            <p:spPr>
              <a:xfrm>
                <a:off x="-74825" y="4921064"/>
                <a:ext cx="422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098" fill="none" extrusionOk="0">
                    <a:moveTo>
                      <a:pt x="1" y="0"/>
                    </a:moveTo>
                    <a:lnTo>
                      <a:pt x="1687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74" name="Google Shape;2374;p11"/>
              <p:cNvSpPr/>
              <p:nvPr/>
            </p:nvSpPr>
            <p:spPr>
              <a:xfrm>
                <a:off x="20075" y="4844889"/>
                <a:ext cx="421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098" fill="none" extrusionOk="0">
                    <a:moveTo>
                      <a:pt x="0" y="0"/>
                    </a:moveTo>
                    <a:lnTo>
                      <a:pt x="1684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75" name="Google Shape;2375;p11"/>
              <p:cNvSpPr/>
              <p:nvPr/>
            </p:nvSpPr>
            <p:spPr>
              <a:xfrm>
                <a:off x="-5150" y="4861914"/>
                <a:ext cx="4210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101" fill="none" extrusionOk="0">
                    <a:moveTo>
                      <a:pt x="0" y="0"/>
                    </a:moveTo>
                    <a:lnTo>
                      <a:pt x="1684" y="310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76" name="Google Shape;2376;p11"/>
              <p:cNvSpPr/>
              <p:nvPr/>
            </p:nvSpPr>
            <p:spPr>
              <a:xfrm>
                <a:off x="-30300" y="4881114"/>
                <a:ext cx="421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101" fill="none" extrusionOk="0">
                    <a:moveTo>
                      <a:pt x="0" y="0"/>
                    </a:moveTo>
                    <a:lnTo>
                      <a:pt x="1685" y="3101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77" name="Google Shape;2377;p11"/>
              <p:cNvSpPr/>
              <p:nvPr/>
            </p:nvSpPr>
            <p:spPr>
              <a:xfrm>
                <a:off x="-54325" y="4901039"/>
                <a:ext cx="421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098" fill="none" extrusionOk="0">
                    <a:moveTo>
                      <a:pt x="1" y="1"/>
                    </a:moveTo>
                    <a:lnTo>
                      <a:pt x="1686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378" name="Google Shape;2378;p11"/>
            <p:cNvGrpSpPr/>
            <p:nvPr/>
          </p:nvGrpSpPr>
          <p:grpSpPr>
            <a:xfrm rot="10800000" flipH="1">
              <a:off x="8991900" y="4979351"/>
              <a:ext cx="230300" cy="257700"/>
              <a:chOff x="-126275" y="4801964"/>
              <a:chExt cx="230300" cy="257700"/>
            </a:xfrm>
          </p:grpSpPr>
          <p:sp>
            <p:nvSpPr>
              <p:cNvPr id="2379" name="Google Shape;2379;p11"/>
              <p:cNvSpPr/>
              <p:nvPr/>
            </p:nvSpPr>
            <p:spPr>
              <a:xfrm>
                <a:off x="-126275" y="4801964"/>
                <a:ext cx="230300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9212" h="10308" fill="none" extrusionOk="0">
                    <a:moveTo>
                      <a:pt x="0" y="5975"/>
                    </a:moveTo>
                    <a:lnTo>
                      <a:pt x="2374" y="10308"/>
                    </a:lnTo>
                    <a:cubicBezTo>
                      <a:pt x="3317" y="9339"/>
                      <a:pt x="4404" y="8296"/>
                      <a:pt x="5633" y="7238"/>
                    </a:cubicBezTo>
                    <a:cubicBezTo>
                      <a:pt x="6917" y="6132"/>
                      <a:pt x="8126" y="5211"/>
                      <a:pt x="9212" y="4447"/>
                    </a:cubicBezTo>
                    <a:cubicBezTo>
                      <a:pt x="8414" y="2964"/>
                      <a:pt x="7620" y="1483"/>
                      <a:pt x="6825" y="0"/>
                    </a:cubicBezTo>
                    <a:cubicBezTo>
                      <a:pt x="5872" y="597"/>
                      <a:pt x="4743" y="1388"/>
                      <a:pt x="3527" y="2429"/>
                    </a:cubicBezTo>
                    <a:cubicBezTo>
                      <a:pt x="2070" y="3674"/>
                      <a:pt x="894" y="4924"/>
                      <a:pt x="0" y="5975"/>
                    </a:cubicBez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80" name="Google Shape;2380;p11"/>
              <p:cNvSpPr/>
              <p:nvPr/>
            </p:nvSpPr>
            <p:spPr>
              <a:xfrm>
                <a:off x="-93625" y="4943489"/>
                <a:ext cx="421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3098" fill="none" extrusionOk="0">
                    <a:moveTo>
                      <a:pt x="1" y="1"/>
                    </a:moveTo>
                    <a:lnTo>
                      <a:pt x="1684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81" name="Google Shape;2381;p11"/>
              <p:cNvSpPr/>
              <p:nvPr/>
            </p:nvSpPr>
            <p:spPr>
              <a:xfrm>
                <a:off x="-74825" y="4921064"/>
                <a:ext cx="422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098" fill="none" extrusionOk="0">
                    <a:moveTo>
                      <a:pt x="1" y="0"/>
                    </a:moveTo>
                    <a:lnTo>
                      <a:pt x="1687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82" name="Google Shape;2382;p11"/>
              <p:cNvSpPr/>
              <p:nvPr/>
            </p:nvSpPr>
            <p:spPr>
              <a:xfrm>
                <a:off x="20075" y="4844889"/>
                <a:ext cx="421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098" fill="none" extrusionOk="0">
                    <a:moveTo>
                      <a:pt x="0" y="0"/>
                    </a:moveTo>
                    <a:lnTo>
                      <a:pt x="1684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83" name="Google Shape;2383;p11"/>
              <p:cNvSpPr/>
              <p:nvPr/>
            </p:nvSpPr>
            <p:spPr>
              <a:xfrm>
                <a:off x="-5150" y="4861914"/>
                <a:ext cx="4210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101" fill="none" extrusionOk="0">
                    <a:moveTo>
                      <a:pt x="0" y="0"/>
                    </a:moveTo>
                    <a:lnTo>
                      <a:pt x="1684" y="310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84" name="Google Shape;2384;p11"/>
              <p:cNvSpPr/>
              <p:nvPr/>
            </p:nvSpPr>
            <p:spPr>
              <a:xfrm>
                <a:off x="-30300" y="4881114"/>
                <a:ext cx="421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101" fill="none" extrusionOk="0">
                    <a:moveTo>
                      <a:pt x="0" y="0"/>
                    </a:moveTo>
                    <a:lnTo>
                      <a:pt x="1685" y="3101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85" name="Google Shape;2385;p11"/>
              <p:cNvSpPr/>
              <p:nvPr/>
            </p:nvSpPr>
            <p:spPr>
              <a:xfrm>
                <a:off x="-54325" y="4901039"/>
                <a:ext cx="421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098" fill="none" extrusionOk="0">
                    <a:moveTo>
                      <a:pt x="1" y="1"/>
                    </a:moveTo>
                    <a:lnTo>
                      <a:pt x="1686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2386" name="Google Shape;2386;p11"/>
            <p:cNvSpPr/>
            <p:nvPr/>
          </p:nvSpPr>
          <p:spPr>
            <a:xfrm rot="-7795245">
              <a:off x="8996437" y="4830522"/>
              <a:ext cx="153043" cy="166793"/>
            </a:xfrm>
            <a:custGeom>
              <a:avLst/>
              <a:gdLst/>
              <a:ahLst/>
              <a:cxnLst/>
              <a:rect l="l" t="t" r="r" b="b"/>
              <a:pathLst>
                <a:path w="6122" h="6672" fill="none" extrusionOk="0">
                  <a:moveTo>
                    <a:pt x="6122" y="962"/>
                  </a:moveTo>
                  <a:lnTo>
                    <a:pt x="4550" y="0"/>
                  </a:lnTo>
                  <a:lnTo>
                    <a:pt x="5996" y="3291"/>
                  </a:lnTo>
                  <a:lnTo>
                    <a:pt x="1" y="6671"/>
                  </a:lnTo>
                </a:path>
              </a:pathLst>
            </a:custGeom>
            <a:noFill/>
            <a:ln w="105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87" name="Google Shape;2387;p11"/>
            <p:cNvSpPr/>
            <p:nvPr/>
          </p:nvSpPr>
          <p:spPr>
            <a:xfrm>
              <a:off x="8750075" y="5089226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88" name="Google Shape;2388;p11"/>
            <p:cNvSpPr/>
            <p:nvPr/>
          </p:nvSpPr>
          <p:spPr>
            <a:xfrm>
              <a:off x="8441425" y="4930339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389" name="Google Shape;2389;p11"/>
          <p:cNvGrpSpPr/>
          <p:nvPr/>
        </p:nvGrpSpPr>
        <p:grpSpPr>
          <a:xfrm flipH="1">
            <a:off x="-439310" y="-642171"/>
            <a:ext cx="9861843" cy="4905480"/>
            <a:chOff x="-439310" y="-642171"/>
            <a:chExt cx="9861843" cy="4905480"/>
          </a:xfrm>
        </p:grpSpPr>
        <p:grpSp>
          <p:nvGrpSpPr>
            <p:cNvPr id="2390" name="Google Shape;2390;p11"/>
            <p:cNvGrpSpPr/>
            <p:nvPr/>
          </p:nvGrpSpPr>
          <p:grpSpPr>
            <a:xfrm rot="-4986705" flipH="1">
              <a:off x="8515142" y="1666937"/>
              <a:ext cx="448152" cy="491285"/>
              <a:chOff x="2491325" y="2716700"/>
              <a:chExt cx="187800" cy="205875"/>
            </a:xfrm>
          </p:grpSpPr>
          <p:sp>
            <p:nvSpPr>
              <p:cNvPr id="2391" name="Google Shape;2391;p11"/>
              <p:cNvSpPr/>
              <p:nvPr/>
            </p:nvSpPr>
            <p:spPr>
              <a:xfrm>
                <a:off x="2514675" y="2743075"/>
                <a:ext cx="164450" cy="179500"/>
              </a:xfrm>
              <a:custGeom>
                <a:avLst/>
                <a:gdLst/>
                <a:ahLst/>
                <a:cxnLst/>
                <a:rect l="l" t="t" r="r" b="b"/>
                <a:pathLst>
                  <a:path w="6578" h="7180" extrusionOk="0">
                    <a:moveTo>
                      <a:pt x="1421" y="1"/>
                    </a:moveTo>
                    <a:lnTo>
                      <a:pt x="399" y="296"/>
                    </a:lnTo>
                    <a:lnTo>
                      <a:pt x="0" y="1260"/>
                    </a:lnTo>
                    <a:lnTo>
                      <a:pt x="4842" y="7180"/>
                    </a:lnTo>
                    <a:lnTo>
                      <a:pt x="5476" y="6065"/>
                    </a:lnTo>
                    <a:lnTo>
                      <a:pt x="6577" y="5583"/>
                    </a:lnTo>
                    <a:lnTo>
                      <a:pt x="142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92" name="Google Shape;2392;p11"/>
              <p:cNvSpPr/>
              <p:nvPr/>
            </p:nvSpPr>
            <p:spPr>
              <a:xfrm>
                <a:off x="2635725" y="2882650"/>
                <a:ext cx="43400" cy="39925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597" extrusionOk="0">
                    <a:moveTo>
                      <a:pt x="1735" y="0"/>
                    </a:moveTo>
                    <a:lnTo>
                      <a:pt x="634" y="482"/>
                    </a:lnTo>
                    <a:lnTo>
                      <a:pt x="0" y="1597"/>
                    </a:lnTo>
                    <a:lnTo>
                      <a:pt x="1073" y="1022"/>
                    </a:lnTo>
                    <a:lnTo>
                      <a:pt x="1735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93" name="Google Shape;2393;p11"/>
              <p:cNvSpPr/>
              <p:nvPr/>
            </p:nvSpPr>
            <p:spPr>
              <a:xfrm>
                <a:off x="2491325" y="2716700"/>
                <a:ext cx="58900" cy="57875"/>
              </a:xfrm>
              <a:custGeom>
                <a:avLst/>
                <a:gdLst/>
                <a:ahLst/>
                <a:cxnLst/>
                <a:rect l="l" t="t" r="r" b="b"/>
                <a:pathLst>
                  <a:path w="2356" h="2315" extrusionOk="0">
                    <a:moveTo>
                      <a:pt x="1" y="1"/>
                    </a:moveTo>
                    <a:lnTo>
                      <a:pt x="287" y="712"/>
                    </a:lnTo>
                    <a:lnTo>
                      <a:pt x="934" y="2315"/>
                    </a:lnTo>
                    <a:lnTo>
                      <a:pt x="1333" y="1351"/>
                    </a:lnTo>
                    <a:lnTo>
                      <a:pt x="2355" y="1056"/>
                    </a:lnTo>
                    <a:lnTo>
                      <a:pt x="687" y="30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94" name="Google Shape;2394;p11"/>
              <p:cNvSpPr/>
              <p:nvPr/>
            </p:nvSpPr>
            <p:spPr>
              <a:xfrm>
                <a:off x="2491325" y="2716700"/>
                <a:ext cx="17200" cy="17825"/>
              </a:xfrm>
              <a:custGeom>
                <a:avLst/>
                <a:gdLst/>
                <a:ahLst/>
                <a:cxnLst/>
                <a:rect l="l" t="t" r="r" b="b"/>
                <a:pathLst>
                  <a:path w="688" h="713" extrusionOk="0">
                    <a:moveTo>
                      <a:pt x="1" y="1"/>
                    </a:moveTo>
                    <a:lnTo>
                      <a:pt x="287" y="712"/>
                    </a:lnTo>
                    <a:lnTo>
                      <a:pt x="687" y="30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95" name="Google Shape;2395;p11"/>
              <p:cNvSpPr/>
              <p:nvPr/>
            </p:nvSpPr>
            <p:spPr>
              <a:xfrm>
                <a:off x="2524650" y="2750450"/>
                <a:ext cx="124025" cy="143575"/>
              </a:xfrm>
              <a:custGeom>
                <a:avLst/>
                <a:gdLst/>
                <a:ahLst/>
                <a:cxnLst/>
                <a:rect l="l" t="t" r="r" b="b"/>
                <a:pathLst>
                  <a:path w="4961" h="5743" fill="none" extrusionOk="0">
                    <a:moveTo>
                      <a:pt x="0" y="1"/>
                    </a:moveTo>
                    <a:lnTo>
                      <a:pt x="4961" y="5743"/>
                    </a:lnTo>
                  </a:path>
                </a:pathLst>
              </a:custGeom>
              <a:noFill/>
              <a:ln w="45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96" name="Google Shape;2396;p11"/>
              <p:cNvSpPr/>
              <p:nvPr/>
            </p:nvSpPr>
            <p:spPr>
              <a:xfrm>
                <a:off x="2649450" y="2896050"/>
                <a:ext cx="16100" cy="12825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13" extrusionOk="0">
                    <a:moveTo>
                      <a:pt x="644" y="1"/>
                    </a:moveTo>
                    <a:lnTo>
                      <a:pt x="259" y="115"/>
                    </a:lnTo>
                    <a:lnTo>
                      <a:pt x="0" y="513"/>
                    </a:lnTo>
                    <a:lnTo>
                      <a:pt x="415" y="336"/>
                    </a:lnTo>
                    <a:lnTo>
                      <a:pt x="6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397" name="Google Shape;2397;p11"/>
            <p:cNvGrpSpPr/>
            <p:nvPr/>
          </p:nvGrpSpPr>
          <p:grpSpPr>
            <a:xfrm flipH="1">
              <a:off x="2882148" y="-306715"/>
              <a:ext cx="538518" cy="758277"/>
              <a:chOff x="3314575" y="1081200"/>
              <a:chExt cx="158425" cy="223075"/>
            </a:xfrm>
          </p:grpSpPr>
          <p:sp>
            <p:nvSpPr>
              <p:cNvPr id="2398" name="Google Shape;2398;p11"/>
              <p:cNvSpPr/>
              <p:nvPr/>
            </p:nvSpPr>
            <p:spPr>
              <a:xfrm>
                <a:off x="3314575" y="1282725"/>
                <a:ext cx="17150" cy="21550"/>
              </a:xfrm>
              <a:custGeom>
                <a:avLst/>
                <a:gdLst/>
                <a:ahLst/>
                <a:cxnLst/>
                <a:rect l="l" t="t" r="r" b="b"/>
                <a:pathLst>
                  <a:path w="686" h="862" fill="none" extrusionOk="0">
                    <a:moveTo>
                      <a:pt x="95" y="1"/>
                    </a:moveTo>
                    <a:lnTo>
                      <a:pt x="1" y="861"/>
                    </a:lnTo>
                    <a:lnTo>
                      <a:pt x="686" y="416"/>
                    </a:lnTo>
                    <a:close/>
                  </a:path>
                </a:pathLst>
              </a:custGeom>
              <a:noFill/>
              <a:ln w="4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grpSp>
            <p:nvGrpSpPr>
              <p:cNvPr id="2399" name="Google Shape;2399;p11"/>
              <p:cNvGrpSpPr/>
              <p:nvPr/>
            </p:nvGrpSpPr>
            <p:grpSpPr>
              <a:xfrm>
                <a:off x="3314575" y="1081200"/>
                <a:ext cx="158425" cy="223075"/>
                <a:chOff x="3314575" y="1081200"/>
                <a:chExt cx="158425" cy="223075"/>
              </a:xfrm>
            </p:grpSpPr>
            <p:sp>
              <p:nvSpPr>
                <p:cNvPr id="2400" name="Google Shape;2400;p11"/>
                <p:cNvSpPr/>
                <p:nvPr/>
              </p:nvSpPr>
              <p:spPr>
                <a:xfrm>
                  <a:off x="3314575" y="1247425"/>
                  <a:ext cx="45900" cy="5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6" h="2274" fill="none" extrusionOk="0">
                      <a:moveTo>
                        <a:pt x="253" y="1"/>
                      </a:moveTo>
                      <a:lnTo>
                        <a:pt x="95" y="1413"/>
                      </a:lnTo>
                      <a:lnTo>
                        <a:pt x="1" y="2273"/>
                      </a:lnTo>
                      <a:lnTo>
                        <a:pt x="686" y="1828"/>
                      </a:lnTo>
                      <a:lnTo>
                        <a:pt x="1835" y="1078"/>
                      </a:lnTo>
                    </a:path>
                  </a:pathLst>
                </a:custGeom>
                <a:noFill/>
                <a:ln w="4550" cap="rnd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401" name="Google Shape;2401;p11"/>
                <p:cNvSpPr/>
                <p:nvPr/>
              </p:nvSpPr>
              <p:spPr>
                <a:xfrm>
                  <a:off x="3320900" y="1113075"/>
                  <a:ext cx="129200" cy="16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6453" fill="none" extrusionOk="0">
                      <a:moveTo>
                        <a:pt x="5167" y="1079"/>
                      </a:moveTo>
                      <a:lnTo>
                        <a:pt x="1582" y="6452"/>
                      </a:lnTo>
                      <a:lnTo>
                        <a:pt x="511" y="6379"/>
                      </a:lnTo>
                      <a:lnTo>
                        <a:pt x="0" y="5375"/>
                      </a:lnTo>
                      <a:lnTo>
                        <a:pt x="3585" y="0"/>
                      </a:lnTo>
                      <a:close/>
                    </a:path>
                  </a:pathLst>
                </a:custGeom>
                <a:noFill/>
                <a:ln w="4550" cap="rnd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402" name="Google Shape;2402;p11"/>
                <p:cNvSpPr/>
                <p:nvPr/>
              </p:nvSpPr>
              <p:spPr>
                <a:xfrm>
                  <a:off x="3410175" y="1081200"/>
                  <a:ext cx="62825" cy="5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3" h="2385" fill="none" extrusionOk="0">
                      <a:moveTo>
                        <a:pt x="1584" y="2384"/>
                      </a:moveTo>
                      <a:cubicBezTo>
                        <a:pt x="1584" y="2384"/>
                        <a:pt x="2513" y="1446"/>
                        <a:pt x="1614" y="764"/>
                      </a:cubicBezTo>
                      <a:cubicBezTo>
                        <a:pt x="606" y="1"/>
                        <a:pt x="0" y="1306"/>
                        <a:pt x="0" y="1306"/>
                      </a:cubicBezTo>
                      <a:close/>
                    </a:path>
                  </a:pathLst>
                </a:custGeom>
                <a:noFill/>
                <a:ln w="4550" cap="rnd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403" name="Google Shape;2403;p11"/>
                <p:cNvSpPr/>
                <p:nvPr/>
              </p:nvSpPr>
              <p:spPr>
                <a:xfrm>
                  <a:off x="3396575" y="1121750"/>
                  <a:ext cx="50875" cy="3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5" h="1388" fill="none" extrusionOk="0">
                      <a:moveTo>
                        <a:pt x="0" y="0"/>
                      </a:moveTo>
                      <a:lnTo>
                        <a:pt x="2034" y="1387"/>
                      </a:lnTo>
                    </a:path>
                  </a:pathLst>
                </a:custGeom>
                <a:noFill/>
                <a:ln w="4550" cap="rnd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404" name="Google Shape;2404;p11"/>
                <p:cNvSpPr/>
                <p:nvPr/>
              </p:nvSpPr>
              <p:spPr>
                <a:xfrm>
                  <a:off x="3404575" y="1110000"/>
                  <a:ext cx="50875" cy="3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5" h="1387" fill="none" extrusionOk="0">
                      <a:moveTo>
                        <a:pt x="1" y="1"/>
                      </a:moveTo>
                      <a:lnTo>
                        <a:pt x="2035" y="1386"/>
                      </a:lnTo>
                    </a:path>
                  </a:pathLst>
                </a:custGeom>
                <a:noFill/>
                <a:ln w="4550" cap="rnd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405" name="Google Shape;2405;p11"/>
                <p:cNvSpPr/>
                <p:nvPr/>
              </p:nvSpPr>
              <p:spPr>
                <a:xfrm>
                  <a:off x="3333675" y="1140000"/>
                  <a:ext cx="88400" cy="13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6" h="5303" fill="none" extrusionOk="0">
                      <a:moveTo>
                        <a:pt x="0" y="5302"/>
                      </a:moveTo>
                      <a:lnTo>
                        <a:pt x="3536" y="1"/>
                      </a:lnTo>
                    </a:path>
                  </a:pathLst>
                </a:custGeom>
                <a:noFill/>
                <a:ln w="4550" cap="rnd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</p:grpSp>
        <p:grpSp>
          <p:nvGrpSpPr>
            <p:cNvPr id="2406" name="Google Shape;2406;p11"/>
            <p:cNvGrpSpPr/>
            <p:nvPr/>
          </p:nvGrpSpPr>
          <p:grpSpPr>
            <a:xfrm flipH="1">
              <a:off x="8409471" y="690814"/>
              <a:ext cx="399944" cy="415872"/>
              <a:chOff x="1643400" y="934975"/>
              <a:chExt cx="167600" cy="174275"/>
            </a:xfrm>
          </p:grpSpPr>
          <p:sp>
            <p:nvSpPr>
              <p:cNvPr id="2407" name="Google Shape;2407;p11"/>
              <p:cNvSpPr/>
              <p:nvPr/>
            </p:nvSpPr>
            <p:spPr>
              <a:xfrm>
                <a:off x="1663375" y="934975"/>
                <a:ext cx="147625" cy="146100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5844" fill="none" extrusionOk="0">
                    <a:moveTo>
                      <a:pt x="4045" y="4188"/>
                    </a:moveTo>
                    <a:cubicBezTo>
                      <a:pt x="4922" y="3240"/>
                      <a:pt x="5541" y="3120"/>
                      <a:pt x="5775" y="2578"/>
                    </a:cubicBezTo>
                    <a:cubicBezTo>
                      <a:pt x="5824" y="2465"/>
                      <a:pt x="5905" y="2083"/>
                      <a:pt x="5226" y="1475"/>
                    </a:cubicBezTo>
                    <a:cubicBezTo>
                      <a:pt x="4548" y="868"/>
                      <a:pt x="3871" y="276"/>
                      <a:pt x="3685" y="194"/>
                    </a:cubicBezTo>
                    <a:cubicBezTo>
                      <a:pt x="3498" y="112"/>
                      <a:pt x="3262" y="1"/>
                      <a:pt x="2703" y="699"/>
                    </a:cubicBezTo>
                    <a:cubicBezTo>
                      <a:pt x="2146" y="1395"/>
                      <a:pt x="1429" y="1980"/>
                      <a:pt x="1275" y="2115"/>
                    </a:cubicBezTo>
                    <a:cubicBezTo>
                      <a:pt x="1122" y="2250"/>
                      <a:pt x="89" y="2887"/>
                      <a:pt x="1" y="3137"/>
                    </a:cubicBezTo>
                    <a:lnTo>
                      <a:pt x="2828" y="5842"/>
                    </a:lnTo>
                    <a:cubicBezTo>
                      <a:pt x="2828" y="5843"/>
                      <a:pt x="3515" y="4761"/>
                      <a:pt x="4045" y="4188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4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08" name="Google Shape;2408;p11"/>
              <p:cNvSpPr/>
              <p:nvPr/>
            </p:nvSpPr>
            <p:spPr>
              <a:xfrm>
                <a:off x="1643400" y="1013375"/>
                <a:ext cx="90700" cy="95875"/>
              </a:xfrm>
              <a:custGeom>
                <a:avLst/>
                <a:gdLst/>
                <a:ahLst/>
                <a:cxnLst/>
                <a:rect l="l" t="t" r="r" b="b"/>
                <a:pathLst>
                  <a:path w="3628" h="3835" fill="none" extrusionOk="0">
                    <a:moveTo>
                      <a:pt x="800" y="1"/>
                    </a:moveTo>
                    <a:lnTo>
                      <a:pt x="3627" y="2706"/>
                    </a:lnTo>
                    <a:cubicBezTo>
                      <a:pt x="3627" y="2706"/>
                      <a:pt x="2899" y="3834"/>
                      <a:pt x="1766" y="2743"/>
                    </a:cubicBezTo>
                    <a:cubicBezTo>
                      <a:pt x="633" y="1651"/>
                      <a:pt x="473" y="1425"/>
                      <a:pt x="344" y="1206"/>
                    </a:cubicBezTo>
                    <a:cubicBezTo>
                      <a:pt x="1" y="625"/>
                      <a:pt x="800" y="1"/>
                      <a:pt x="80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4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09" name="Google Shape;2409;p11"/>
              <p:cNvSpPr/>
              <p:nvPr/>
            </p:nvSpPr>
            <p:spPr>
              <a:xfrm>
                <a:off x="1697725" y="950450"/>
                <a:ext cx="71900" cy="114625"/>
              </a:xfrm>
              <a:custGeom>
                <a:avLst/>
                <a:gdLst/>
                <a:ahLst/>
                <a:cxnLst/>
                <a:rect l="l" t="t" r="r" b="b"/>
                <a:pathLst>
                  <a:path w="2876" h="4585" fill="none" extrusionOk="0">
                    <a:moveTo>
                      <a:pt x="2875" y="0"/>
                    </a:moveTo>
                    <a:lnTo>
                      <a:pt x="1" y="2920"/>
                    </a:lnTo>
                    <a:lnTo>
                      <a:pt x="1732" y="4585"/>
                    </a:lnTo>
                  </a:path>
                </a:pathLst>
              </a:custGeom>
              <a:solidFill>
                <a:schemeClr val="accent5"/>
              </a:solidFill>
              <a:ln w="4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10" name="Google Shape;2410;p11"/>
              <p:cNvSpPr/>
              <p:nvPr/>
            </p:nvSpPr>
            <p:spPr>
              <a:xfrm>
                <a:off x="1744925" y="1002125"/>
                <a:ext cx="1602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641" h="640" fill="none" extrusionOk="0">
                    <a:moveTo>
                      <a:pt x="640" y="319"/>
                    </a:moveTo>
                    <a:cubicBezTo>
                      <a:pt x="640" y="497"/>
                      <a:pt x="498" y="640"/>
                      <a:pt x="321" y="640"/>
                    </a:cubicBezTo>
                    <a:cubicBezTo>
                      <a:pt x="143" y="640"/>
                      <a:pt x="0" y="497"/>
                      <a:pt x="0" y="319"/>
                    </a:cubicBezTo>
                    <a:cubicBezTo>
                      <a:pt x="0" y="143"/>
                      <a:pt x="143" y="0"/>
                      <a:pt x="321" y="0"/>
                    </a:cubicBezTo>
                    <a:cubicBezTo>
                      <a:pt x="498" y="0"/>
                      <a:pt x="640" y="143"/>
                      <a:pt x="640" y="319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4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11" name="Google Shape;2411;p11"/>
              <p:cNvSpPr/>
              <p:nvPr/>
            </p:nvSpPr>
            <p:spPr>
              <a:xfrm>
                <a:off x="1697725" y="949475"/>
                <a:ext cx="78775" cy="81050"/>
              </a:xfrm>
              <a:custGeom>
                <a:avLst/>
                <a:gdLst/>
                <a:ahLst/>
                <a:cxnLst/>
                <a:rect l="l" t="t" r="r" b="b"/>
                <a:pathLst>
                  <a:path w="3151" h="3242" extrusionOk="0">
                    <a:moveTo>
                      <a:pt x="2806" y="0"/>
                    </a:moveTo>
                    <a:lnTo>
                      <a:pt x="1" y="2959"/>
                    </a:lnTo>
                    <a:lnTo>
                      <a:pt x="377" y="3242"/>
                    </a:lnTo>
                    <a:cubicBezTo>
                      <a:pt x="377" y="3242"/>
                      <a:pt x="3150" y="321"/>
                      <a:pt x="3128" y="304"/>
                    </a:cubicBezTo>
                    <a:cubicBezTo>
                      <a:pt x="2914" y="149"/>
                      <a:pt x="2806" y="0"/>
                      <a:pt x="280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12" name="Google Shape;2412;p11"/>
              <p:cNvSpPr/>
              <p:nvPr/>
            </p:nvSpPr>
            <p:spPr>
              <a:xfrm>
                <a:off x="1671325" y="1047450"/>
                <a:ext cx="45750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830" h="1394" extrusionOk="0">
                    <a:moveTo>
                      <a:pt x="253" y="1"/>
                    </a:moveTo>
                    <a:cubicBezTo>
                      <a:pt x="239" y="1"/>
                      <a:pt x="228" y="4"/>
                      <a:pt x="221" y="11"/>
                    </a:cubicBezTo>
                    <a:cubicBezTo>
                      <a:pt x="1" y="229"/>
                      <a:pt x="1235" y="1393"/>
                      <a:pt x="1554" y="1393"/>
                    </a:cubicBezTo>
                    <a:cubicBezTo>
                      <a:pt x="1578" y="1393"/>
                      <a:pt x="1597" y="1387"/>
                      <a:pt x="1609" y="1372"/>
                    </a:cubicBezTo>
                    <a:cubicBezTo>
                      <a:pt x="1830" y="1123"/>
                      <a:pt x="507" y="1"/>
                      <a:pt x="25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413" name="Google Shape;2413;p11"/>
            <p:cNvGrpSpPr/>
            <p:nvPr/>
          </p:nvGrpSpPr>
          <p:grpSpPr>
            <a:xfrm flipH="1">
              <a:off x="-439310" y="128992"/>
              <a:ext cx="1100323" cy="989658"/>
              <a:chOff x="2394925" y="800575"/>
              <a:chExt cx="461100" cy="414725"/>
            </a:xfrm>
          </p:grpSpPr>
          <p:sp>
            <p:nvSpPr>
              <p:cNvPr id="2414" name="Google Shape;2414;p11"/>
              <p:cNvSpPr/>
              <p:nvPr/>
            </p:nvSpPr>
            <p:spPr>
              <a:xfrm>
                <a:off x="2411250" y="807350"/>
                <a:ext cx="437875" cy="367250"/>
              </a:xfrm>
              <a:custGeom>
                <a:avLst/>
                <a:gdLst/>
                <a:ahLst/>
                <a:cxnLst/>
                <a:rect l="l" t="t" r="r" b="b"/>
                <a:pathLst>
                  <a:path w="17515" h="14690" fill="none" extrusionOk="0">
                    <a:moveTo>
                      <a:pt x="5067" y="10455"/>
                    </a:moveTo>
                    <a:lnTo>
                      <a:pt x="561" y="6866"/>
                    </a:lnTo>
                    <a:cubicBezTo>
                      <a:pt x="561" y="6866"/>
                      <a:pt x="1" y="6600"/>
                      <a:pt x="761" y="5881"/>
                    </a:cubicBezTo>
                    <a:cubicBezTo>
                      <a:pt x="1519" y="5160"/>
                      <a:pt x="6866" y="36"/>
                      <a:pt x="6866" y="36"/>
                    </a:cubicBezTo>
                    <a:cubicBezTo>
                      <a:pt x="6866" y="36"/>
                      <a:pt x="7793" y="0"/>
                      <a:pt x="10165" y="1792"/>
                    </a:cubicBezTo>
                    <a:cubicBezTo>
                      <a:pt x="11802" y="3028"/>
                      <a:pt x="11938" y="3966"/>
                      <a:pt x="11938" y="3966"/>
                    </a:cubicBezTo>
                    <a:cubicBezTo>
                      <a:pt x="11938" y="3966"/>
                      <a:pt x="13243" y="4151"/>
                      <a:pt x="14821" y="5380"/>
                    </a:cubicBezTo>
                    <a:cubicBezTo>
                      <a:pt x="16398" y="6608"/>
                      <a:pt x="17515" y="7929"/>
                      <a:pt x="17477" y="8140"/>
                    </a:cubicBezTo>
                    <a:cubicBezTo>
                      <a:pt x="17439" y="8352"/>
                      <a:pt x="10973" y="14690"/>
                      <a:pt x="10973" y="14690"/>
                    </a:cubicBezTo>
                    <a:close/>
                  </a:path>
                </a:pathLst>
              </a:custGeom>
              <a:noFill/>
              <a:ln w="4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15" name="Google Shape;2415;p11"/>
              <p:cNvSpPr/>
              <p:nvPr/>
            </p:nvSpPr>
            <p:spPr>
              <a:xfrm>
                <a:off x="2534425" y="1010800"/>
                <a:ext cx="313800" cy="184400"/>
              </a:xfrm>
              <a:custGeom>
                <a:avLst/>
                <a:gdLst/>
                <a:ahLst/>
                <a:cxnLst/>
                <a:rect l="l" t="t" r="r" b="b"/>
                <a:pathLst>
                  <a:path w="12552" h="7376" fill="none" extrusionOk="0">
                    <a:moveTo>
                      <a:pt x="12551" y="0"/>
                    </a:moveTo>
                    <a:cubicBezTo>
                      <a:pt x="12513" y="211"/>
                      <a:pt x="6074" y="6523"/>
                      <a:pt x="6074" y="6523"/>
                    </a:cubicBezTo>
                    <a:lnTo>
                      <a:pt x="143" y="2317"/>
                    </a:lnTo>
                    <a:cubicBezTo>
                      <a:pt x="143" y="2317"/>
                      <a:pt x="0" y="2924"/>
                      <a:pt x="95" y="3116"/>
                    </a:cubicBezTo>
                    <a:cubicBezTo>
                      <a:pt x="191" y="3306"/>
                      <a:pt x="5905" y="7376"/>
                      <a:pt x="5905" y="7376"/>
                    </a:cubicBezTo>
                    <a:lnTo>
                      <a:pt x="12455" y="1075"/>
                    </a:lnTo>
                    <a:close/>
                  </a:path>
                </a:pathLst>
              </a:custGeom>
              <a:noFill/>
              <a:ln w="4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16" name="Google Shape;2416;p11"/>
              <p:cNvSpPr/>
              <p:nvPr/>
            </p:nvSpPr>
            <p:spPr>
              <a:xfrm>
                <a:off x="2394925" y="800575"/>
                <a:ext cx="461100" cy="414725"/>
              </a:xfrm>
              <a:custGeom>
                <a:avLst/>
                <a:gdLst/>
                <a:ahLst/>
                <a:cxnLst/>
                <a:rect l="l" t="t" r="r" b="b"/>
                <a:pathLst>
                  <a:path w="18444" h="16589" fill="none" extrusionOk="0">
                    <a:moveTo>
                      <a:pt x="5675" y="11525"/>
                    </a:moveTo>
                    <a:cubicBezTo>
                      <a:pt x="5771" y="11715"/>
                      <a:pt x="11485" y="15785"/>
                      <a:pt x="11485" y="15785"/>
                    </a:cubicBezTo>
                    <a:lnTo>
                      <a:pt x="18035" y="9484"/>
                    </a:lnTo>
                    <a:cubicBezTo>
                      <a:pt x="18035" y="9484"/>
                      <a:pt x="18444" y="9804"/>
                      <a:pt x="17977" y="10351"/>
                    </a:cubicBezTo>
                    <a:cubicBezTo>
                      <a:pt x="17510" y="10898"/>
                      <a:pt x="11559" y="16589"/>
                      <a:pt x="11559" y="16589"/>
                    </a:cubicBezTo>
                    <a:lnTo>
                      <a:pt x="5484" y="12099"/>
                    </a:lnTo>
                    <a:cubicBezTo>
                      <a:pt x="5484" y="12099"/>
                      <a:pt x="4994" y="11906"/>
                      <a:pt x="5036" y="11512"/>
                    </a:cubicBezTo>
                    <a:cubicBezTo>
                      <a:pt x="5079" y="11116"/>
                      <a:pt x="4941" y="10927"/>
                      <a:pt x="4941" y="10927"/>
                    </a:cubicBezTo>
                    <a:cubicBezTo>
                      <a:pt x="4941" y="10927"/>
                      <a:pt x="900" y="7841"/>
                      <a:pt x="566" y="7494"/>
                    </a:cubicBezTo>
                    <a:cubicBezTo>
                      <a:pt x="231" y="7149"/>
                      <a:pt x="0" y="6851"/>
                      <a:pt x="574" y="6168"/>
                    </a:cubicBezTo>
                    <a:cubicBezTo>
                      <a:pt x="1149" y="5484"/>
                      <a:pt x="6456" y="403"/>
                      <a:pt x="6456" y="403"/>
                    </a:cubicBezTo>
                    <a:cubicBezTo>
                      <a:pt x="6456" y="403"/>
                      <a:pt x="6875" y="0"/>
                      <a:pt x="7389" y="409"/>
                    </a:cubicBezTo>
                  </a:path>
                </a:pathLst>
              </a:custGeom>
              <a:noFill/>
              <a:ln w="4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17" name="Google Shape;2417;p11"/>
              <p:cNvSpPr/>
              <p:nvPr/>
            </p:nvSpPr>
            <p:spPr>
              <a:xfrm>
                <a:off x="2537925" y="913850"/>
                <a:ext cx="161000" cy="154900"/>
              </a:xfrm>
              <a:custGeom>
                <a:avLst/>
                <a:gdLst/>
                <a:ahLst/>
                <a:cxnLst/>
                <a:rect l="l" t="t" r="r" b="b"/>
                <a:pathLst>
                  <a:path w="6440" h="6196" fill="none" extrusionOk="0">
                    <a:moveTo>
                      <a:pt x="0" y="6195"/>
                    </a:moveTo>
                    <a:lnTo>
                      <a:pt x="6440" y="0"/>
                    </a:lnTo>
                  </a:path>
                </a:pathLst>
              </a:custGeom>
              <a:noFill/>
              <a:ln w="4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18" name="Google Shape;2418;p11"/>
              <p:cNvSpPr/>
              <p:nvPr/>
            </p:nvSpPr>
            <p:spPr>
              <a:xfrm>
                <a:off x="2597775" y="900075"/>
                <a:ext cx="139825" cy="137600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5504" extrusionOk="0">
                    <a:moveTo>
                      <a:pt x="4939" y="0"/>
                    </a:moveTo>
                    <a:cubicBezTo>
                      <a:pt x="4784" y="0"/>
                      <a:pt x="4651" y="89"/>
                      <a:pt x="4599" y="120"/>
                    </a:cubicBezTo>
                    <a:cubicBezTo>
                      <a:pt x="4506" y="175"/>
                      <a:pt x="4754" y="425"/>
                      <a:pt x="4754" y="425"/>
                    </a:cubicBezTo>
                    <a:cubicBezTo>
                      <a:pt x="4754" y="425"/>
                      <a:pt x="605" y="4453"/>
                      <a:pt x="303" y="4808"/>
                    </a:cubicBezTo>
                    <a:cubicBezTo>
                      <a:pt x="0" y="5162"/>
                      <a:pt x="111" y="5349"/>
                      <a:pt x="505" y="5503"/>
                    </a:cubicBezTo>
                    <a:cubicBezTo>
                      <a:pt x="505" y="5503"/>
                      <a:pt x="4628" y="1532"/>
                      <a:pt x="4850" y="1205"/>
                    </a:cubicBezTo>
                    <a:cubicBezTo>
                      <a:pt x="5072" y="878"/>
                      <a:pt x="5593" y="626"/>
                      <a:pt x="5315" y="227"/>
                    </a:cubicBezTo>
                    <a:cubicBezTo>
                      <a:pt x="5194" y="53"/>
                      <a:pt x="5060" y="0"/>
                      <a:pt x="493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19" name="Google Shape;2419;p11"/>
              <p:cNvSpPr/>
              <p:nvPr/>
            </p:nvSpPr>
            <p:spPr>
              <a:xfrm>
                <a:off x="2587475" y="833825"/>
                <a:ext cx="96500" cy="70250"/>
              </a:xfrm>
              <a:custGeom>
                <a:avLst/>
                <a:gdLst/>
                <a:ahLst/>
                <a:cxnLst/>
                <a:rect l="l" t="t" r="r" b="b"/>
                <a:pathLst>
                  <a:path w="3860" h="2810" fill="none" extrusionOk="0">
                    <a:moveTo>
                      <a:pt x="1" y="0"/>
                    </a:moveTo>
                    <a:lnTo>
                      <a:pt x="3860" y="2809"/>
                    </a:lnTo>
                  </a:path>
                </a:pathLst>
              </a:custGeom>
              <a:noFill/>
              <a:ln w="4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20" name="Google Shape;2420;p11"/>
              <p:cNvSpPr/>
              <p:nvPr/>
            </p:nvSpPr>
            <p:spPr>
              <a:xfrm>
                <a:off x="2570250" y="850175"/>
                <a:ext cx="96475" cy="70250"/>
              </a:xfrm>
              <a:custGeom>
                <a:avLst/>
                <a:gdLst/>
                <a:ahLst/>
                <a:cxnLst/>
                <a:rect l="l" t="t" r="r" b="b"/>
                <a:pathLst>
                  <a:path w="3859" h="2810" fill="none" extrusionOk="0">
                    <a:moveTo>
                      <a:pt x="1" y="1"/>
                    </a:moveTo>
                    <a:lnTo>
                      <a:pt x="3858" y="2810"/>
                    </a:lnTo>
                  </a:path>
                </a:pathLst>
              </a:custGeom>
              <a:noFill/>
              <a:ln w="4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21" name="Google Shape;2421;p11"/>
              <p:cNvSpPr/>
              <p:nvPr/>
            </p:nvSpPr>
            <p:spPr>
              <a:xfrm>
                <a:off x="2551800" y="866175"/>
                <a:ext cx="96500" cy="70225"/>
              </a:xfrm>
              <a:custGeom>
                <a:avLst/>
                <a:gdLst/>
                <a:ahLst/>
                <a:cxnLst/>
                <a:rect l="l" t="t" r="r" b="b"/>
                <a:pathLst>
                  <a:path w="3860" h="2809" fill="none" extrusionOk="0">
                    <a:moveTo>
                      <a:pt x="1" y="1"/>
                    </a:moveTo>
                    <a:lnTo>
                      <a:pt x="3859" y="2808"/>
                    </a:lnTo>
                  </a:path>
                </a:pathLst>
              </a:custGeom>
              <a:noFill/>
              <a:ln w="4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22" name="Google Shape;2422;p11"/>
              <p:cNvSpPr/>
              <p:nvPr/>
            </p:nvSpPr>
            <p:spPr>
              <a:xfrm>
                <a:off x="2535925" y="881950"/>
                <a:ext cx="96450" cy="70225"/>
              </a:xfrm>
              <a:custGeom>
                <a:avLst/>
                <a:gdLst/>
                <a:ahLst/>
                <a:cxnLst/>
                <a:rect l="l" t="t" r="r" b="b"/>
                <a:pathLst>
                  <a:path w="3858" h="2809" fill="none" extrusionOk="0">
                    <a:moveTo>
                      <a:pt x="1" y="1"/>
                    </a:moveTo>
                    <a:lnTo>
                      <a:pt x="3857" y="2808"/>
                    </a:lnTo>
                  </a:path>
                </a:pathLst>
              </a:custGeom>
              <a:noFill/>
              <a:ln w="4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23" name="Google Shape;2423;p11"/>
              <p:cNvSpPr/>
              <p:nvPr/>
            </p:nvSpPr>
            <p:spPr>
              <a:xfrm>
                <a:off x="2520350" y="901700"/>
                <a:ext cx="96425" cy="70225"/>
              </a:xfrm>
              <a:custGeom>
                <a:avLst/>
                <a:gdLst/>
                <a:ahLst/>
                <a:cxnLst/>
                <a:rect l="l" t="t" r="r" b="b"/>
                <a:pathLst>
                  <a:path w="3857" h="2809" fill="none" extrusionOk="0">
                    <a:moveTo>
                      <a:pt x="1" y="1"/>
                    </a:moveTo>
                    <a:lnTo>
                      <a:pt x="3857" y="2808"/>
                    </a:lnTo>
                  </a:path>
                </a:pathLst>
              </a:custGeom>
              <a:noFill/>
              <a:ln w="4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24" name="Google Shape;2424;p11"/>
              <p:cNvSpPr/>
              <p:nvPr/>
            </p:nvSpPr>
            <p:spPr>
              <a:xfrm>
                <a:off x="2504000" y="916125"/>
                <a:ext cx="96475" cy="70250"/>
              </a:xfrm>
              <a:custGeom>
                <a:avLst/>
                <a:gdLst/>
                <a:ahLst/>
                <a:cxnLst/>
                <a:rect l="l" t="t" r="r" b="b"/>
                <a:pathLst>
                  <a:path w="3859" h="2810" fill="none" extrusionOk="0">
                    <a:moveTo>
                      <a:pt x="1" y="0"/>
                    </a:moveTo>
                    <a:lnTo>
                      <a:pt x="3858" y="2809"/>
                    </a:lnTo>
                  </a:path>
                </a:pathLst>
              </a:custGeom>
              <a:noFill/>
              <a:ln w="4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25" name="Google Shape;2425;p11"/>
              <p:cNvSpPr/>
              <p:nvPr/>
            </p:nvSpPr>
            <p:spPr>
              <a:xfrm>
                <a:off x="2486025" y="931125"/>
                <a:ext cx="96500" cy="70225"/>
              </a:xfrm>
              <a:custGeom>
                <a:avLst/>
                <a:gdLst/>
                <a:ahLst/>
                <a:cxnLst/>
                <a:rect l="l" t="t" r="r" b="b"/>
                <a:pathLst>
                  <a:path w="3860" h="2809" fill="none" extrusionOk="0">
                    <a:moveTo>
                      <a:pt x="1" y="1"/>
                    </a:moveTo>
                    <a:lnTo>
                      <a:pt x="3859" y="2809"/>
                    </a:lnTo>
                  </a:path>
                </a:pathLst>
              </a:custGeom>
              <a:noFill/>
              <a:ln w="4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26" name="Google Shape;2426;p11"/>
              <p:cNvSpPr/>
              <p:nvPr/>
            </p:nvSpPr>
            <p:spPr>
              <a:xfrm>
                <a:off x="2469600" y="945425"/>
                <a:ext cx="96475" cy="70275"/>
              </a:xfrm>
              <a:custGeom>
                <a:avLst/>
                <a:gdLst/>
                <a:ahLst/>
                <a:cxnLst/>
                <a:rect l="l" t="t" r="r" b="b"/>
                <a:pathLst>
                  <a:path w="3859" h="2811" fill="none" extrusionOk="0">
                    <a:moveTo>
                      <a:pt x="0" y="1"/>
                    </a:moveTo>
                    <a:lnTo>
                      <a:pt x="3859" y="2811"/>
                    </a:lnTo>
                  </a:path>
                </a:pathLst>
              </a:custGeom>
              <a:noFill/>
              <a:ln w="4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27" name="Google Shape;2427;p11"/>
              <p:cNvSpPr/>
              <p:nvPr/>
            </p:nvSpPr>
            <p:spPr>
              <a:xfrm>
                <a:off x="2452900" y="965375"/>
                <a:ext cx="96475" cy="70250"/>
              </a:xfrm>
              <a:custGeom>
                <a:avLst/>
                <a:gdLst/>
                <a:ahLst/>
                <a:cxnLst/>
                <a:rect l="l" t="t" r="r" b="b"/>
                <a:pathLst>
                  <a:path w="3859" h="2810" fill="none" extrusionOk="0">
                    <a:moveTo>
                      <a:pt x="1" y="0"/>
                    </a:moveTo>
                    <a:lnTo>
                      <a:pt x="3858" y="2809"/>
                    </a:lnTo>
                  </a:path>
                </a:pathLst>
              </a:custGeom>
              <a:noFill/>
              <a:ln w="4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28" name="Google Shape;2428;p11"/>
              <p:cNvSpPr/>
              <p:nvPr/>
            </p:nvSpPr>
            <p:spPr>
              <a:xfrm>
                <a:off x="2726075" y="937000"/>
                <a:ext cx="96450" cy="70250"/>
              </a:xfrm>
              <a:custGeom>
                <a:avLst/>
                <a:gdLst/>
                <a:ahLst/>
                <a:cxnLst/>
                <a:rect l="l" t="t" r="r" b="b"/>
                <a:pathLst>
                  <a:path w="3858" h="2810" fill="none" extrusionOk="0">
                    <a:moveTo>
                      <a:pt x="0" y="1"/>
                    </a:moveTo>
                    <a:lnTo>
                      <a:pt x="3858" y="2810"/>
                    </a:lnTo>
                  </a:path>
                </a:pathLst>
              </a:custGeom>
              <a:noFill/>
              <a:ln w="4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29" name="Google Shape;2429;p11"/>
              <p:cNvSpPr/>
              <p:nvPr/>
            </p:nvSpPr>
            <p:spPr>
              <a:xfrm>
                <a:off x="2708850" y="953375"/>
                <a:ext cx="96425" cy="70250"/>
              </a:xfrm>
              <a:custGeom>
                <a:avLst/>
                <a:gdLst/>
                <a:ahLst/>
                <a:cxnLst/>
                <a:rect l="l" t="t" r="r" b="b"/>
                <a:pathLst>
                  <a:path w="3857" h="2810" fill="none" extrusionOk="0">
                    <a:moveTo>
                      <a:pt x="0" y="1"/>
                    </a:moveTo>
                    <a:lnTo>
                      <a:pt x="3857" y="2810"/>
                    </a:lnTo>
                  </a:path>
                </a:pathLst>
              </a:custGeom>
              <a:noFill/>
              <a:ln w="4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30" name="Google Shape;2430;p11"/>
              <p:cNvSpPr/>
              <p:nvPr/>
            </p:nvSpPr>
            <p:spPr>
              <a:xfrm>
                <a:off x="2690400" y="969375"/>
                <a:ext cx="96450" cy="70225"/>
              </a:xfrm>
              <a:custGeom>
                <a:avLst/>
                <a:gdLst/>
                <a:ahLst/>
                <a:cxnLst/>
                <a:rect l="l" t="t" r="r" b="b"/>
                <a:pathLst>
                  <a:path w="3858" h="2809" fill="none" extrusionOk="0">
                    <a:moveTo>
                      <a:pt x="0" y="0"/>
                    </a:moveTo>
                    <a:lnTo>
                      <a:pt x="3858" y="2808"/>
                    </a:lnTo>
                  </a:path>
                </a:pathLst>
              </a:custGeom>
              <a:noFill/>
              <a:ln w="4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31" name="Google Shape;2431;p11"/>
              <p:cNvSpPr/>
              <p:nvPr/>
            </p:nvSpPr>
            <p:spPr>
              <a:xfrm>
                <a:off x="2674450" y="985150"/>
                <a:ext cx="96475" cy="70275"/>
              </a:xfrm>
              <a:custGeom>
                <a:avLst/>
                <a:gdLst/>
                <a:ahLst/>
                <a:cxnLst/>
                <a:rect l="l" t="t" r="r" b="b"/>
                <a:pathLst>
                  <a:path w="3859" h="2811" fill="none" extrusionOk="0">
                    <a:moveTo>
                      <a:pt x="1" y="0"/>
                    </a:moveTo>
                    <a:lnTo>
                      <a:pt x="3858" y="2811"/>
                    </a:lnTo>
                  </a:path>
                </a:pathLst>
              </a:custGeom>
              <a:noFill/>
              <a:ln w="4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32" name="Google Shape;2432;p11"/>
              <p:cNvSpPr/>
              <p:nvPr/>
            </p:nvSpPr>
            <p:spPr>
              <a:xfrm>
                <a:off x="2658900" y="1004925"/>
                <a:ext cx="96475" cy="70250"/>
              </a:xfrm>
              <a:custGeom>
                <a:avLst/>
                <a:gdLst/>
                <a:ahLst/>
                <a:cxnLst/>
                <a:rect l="l" t="t" r="r" b="b"/>
                <a:pathLst>
                  <a:path w="3859" h="2810" fill="none" extrusionOk="0">
                    <a:moveTo>
                      <a:pt x="1" y="1"/>
                    </a:moveTo>
                    <a:lnTo>
                      <a:pt x="3858" y="2809"/>
                    </a:lnTo>
                  </a:path>
                </a:pathLst>
              </a:custGeom>
              <a:noFill/>
              <a:ln w="4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33" name="Google Shape;2433;p11"/>
              <p:cNvSpPr/>
              <p:nvPr/>
            </p:nvSpPr>
            <p:spPr>
              <a:xfrm>
                <a:off x="2642600" y="1019300"/>
                <a:ext cx="96425" cy="70250"/>
              </a:xfrm>
              <a:custGeom>
                <a:avLst/>
                <a:gdLst/>
                <a:ahLst/>
                <a:cxnLst/>
                <a:rect l="l" t="t" r="r" b="b"/>
                <a:pathLst>
                  <a:path w="3857" h="2810" fill="none" extrusionOk="0">
                    <a:moveTo>
                      <a:pt x="0" y="1"/>
                    </a:moveTo>
                    <a:lnTo>
                      <a:pt x="3857" y="2810"/>
                    </a:lnTo>
                  </a:path>
                </a:pathLst>
              </a:custGeom>
              <a:noFill/>
              <a:ln w="4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34" name="Google Shape;2434;p11"/>
              <p:cNvSpPr/>
              <p:nvPr/>
            </p:nvSpPr>
            <p:spPr>
              <a:xfrm>
                <a:off x="2624625" y="1034325"/>
                <a:ext cx="96425" cy="70225"/>
              </a:xfrm>
              <a:custGeom>
                <a:avLst/>
                <a:gdLst/>
                <a:ahLst/>
                <a:cxnLst/>
                <a:rect l="l" t="t" r="r" b="b"/>
                <a:pathLst>
                  <a:path w="3857" h="2809" fill="none" extrusionOk="0">
                    <a:moveTo>
                      <a:pt x="0" y="1"/>
                    </a:moveTo>
                    <a:lnTo>
                      <a:pt x="3856" y="2808"/>
                    </a:lnTo>
                  </a:path>
                </a:pathLst>
              </a:custGeom>
              <a:noFill/>
              <a:ln w="4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35" name="Google Shape;2435;p11"/>
              <p:cNvSpPr/>
              <p:nvPr/>
            </p:nvSpPr>
            <p:spPr>
              <a:xfrm>
                <a:off x="2608150" y="1048650"/>
                <a:ext cx="96500" cy="70250"/>
              </a:xfrm>
              <a:custGeom>
                <a:avLst/>
                <a:gdLst/>
                <a:ahLst/>
                <a:cxnLst/>
                <a:rect l="l" t="t" r="r" b="b"/>
                <a:pathLst>
                  <a:path w="3860" h="2810" fill="none" extrusionOk="0">
                    <a:moveTo>
                      <a:pt x="0" y="1"/>
                    </a:moveTo>
                    <a:lnTo>
                      <a:pt x="3859" y="2809"/>
                    </a:lnTo>
                  </a:path>
                </a:pathLst>
              </a:custGeom>
              <a:noFill/>
              <a:ln w="4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36" name="Google Shape;2436;p11"/>
              <p:cNvSpPr/>
              <p:nvPr/>
            </p:nvSpPr>
            <p:spPr>
              <a:xfrm>
                <a:off x="2591500" y="1068600"/>
                <a:ext cx="9642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3857" h="2808" fill="none" extrusionOk="0">
                    <a:moveTo>
                      <a:pt x="0" y="0"/>
                    </a:moveTo>
                    <a:lnTo>
                      <a:pt x="3856" y="2808"/>
                    </a:lnTo>
                  </a:path>
                </a:pathLst>
              </a:custGeom>
              <a:noFill/>
              <a:ln w="4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2437" name="Google Shape;2437;p11"/>
            <p:cNvSpPr/>
            <p:nvPr/>
          </p:nvSpPr>
          <p:spPr>
            <a:xfrm flipH="1">
              <a:off x="8495907" y="273322"/>
              <a:ext cx="114005" cy="111500"/>
            </a:xfrm>
            <a:custGeom>
              <a:avLst/>
              <a:gdLst/>
              <a:ahLst/>
              <a:cxnLst/>
              <a:rect l="l" t="t" r="r" b="b"/>
              <a:pathLst>
                <a:path w="1911" h="1869" extrusionOk="0">
                  <a:moveTo>
                    <a:pt x="823" y="1"/>
                  </a:moveTo>
                  <a:cubicBezTo>
                    <a:pt x="755" y="1"/>
                    <a:pt x="689" y="44"/>
                    <a:pt x="671" y="121"/>
                  </a:cubicBezTo>
                  <a:lnTo>
                    <a:pt x="566" y="573"/>
                  </a:lnTo>
                  <a:lnTo>
                    <a:pt x="133" y="741"/>
                  </a:lnTo>
                  <a:cubicBezTo>
                    <a:pt x="14" y="788"/>
                    <a:pt x="1" y="953"/>
                    <a:pt x="113" y="1021"/>
                  </a:cubicBezTo>
                  <a:lnTo>
                    <a:pt x="509" y="1260"/>
                  </a:lnTo>
                  <a:lnTo>
                    <a:pt x="536" y="1722"/>
                  </a:lnTo>
                  <a:cubicBezTo>
                    <a:pt x="541" y="1811"/>
                    <a:pt x="615" y="1868"/>
                    <a:pt x="692" y="1868"/>
                  </a:cubicBezTo>
                  <a:cubicBezTo>
                    <a:pt x="727" y="1868"/>
                    <a:pt x="763" y="1857"/>
                    <a:pt x="793" y="1831"/>
                  </a:cubicBezTo>
                  <a:lnTo>
                    <a:pt x="1143" y="1528"/>
                  </a:lnTo>
                  <a:lnTo>
                    <a:pt x="1591" y="1645"/>
                  </a:lnTo>
                  <a:cubicBezTo>
                    <a:pt x="1604" y="1649"/>
                    <a:pt x="1617" y="1650"/>
                    <a:pt x="1630" y="1650"/>
                  </a:cubicBezTo>
                  <a:cubicBezTo>
                    <a:pt x="1737" y="1650"/>
                    <a:pt x="1819" y="1539"/>
                    <a:pt x="1774" y="1433"/>
                  </a:cubicBezTo>
                  <a:lnTo>
                    <a:pt x="1595" y="1006"/>
                  </a:lnTo>
                  <a:lnTo>
                    <a:pt x="1843" y="614"/>
                  </a:lnTo>
                  <a:cubicBezTo>
                    <a:pt x="1910" y="510"/>
                    <a:pt x="1834" y="376"/>
                    <a:pt x="1714" y="376"/>
                  </a:cubicBezTo>
                  <a:cubicBezTo>
                    <a:pt x="1709" y="376"/>
                    <a:pt x="1704" y="377"/>
                    <a:pt x="1699" y="377"/>
                  </a:cubicBezTo>
                  <a:lnTo>
                    <a:pt x="1238" y="416"/>
                  </a:lnTo>
                  <a:lnTo>
                    <a:pt x="942" y="58"/>
                  </a:lnTo>
                  <a:cubicBezTo>
                    <a:pt x="910" y="19"/>
                    <a:pt x="866" y="1"/>
                    <a:pt x="8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9525" dir="11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2438" name="Google Shape;2438;p11"/>
            <p:cNvGrpSpPr/>
            <p:nvPr/>
          </p:nvGrpSpPr>
          <p:grpSpPr>
            <a:xfrm flipH="1">
              <a:off x="-220171" y="3338904"/>
              <a:ext cx="627000" cy="705691"/>
              <a:chOff x="1001020" y="2100654"/>
              <a:chExt cx="627000" cy="705691"/>
            </a:xfrm>
          </p:grpSpPr>
          <p:sp>
            <p:nvSpPr>
              <p:cNvPr id="2439" name="Google Shape;2439;p11"/>
              <p:cNvSpPr/>
              <p:nvPr/>
            </p:nvSpPr>
            <p:spPr>
              <a:xfrm>
                <a:off x="1001020" y="2100654"/>
                <a:ext cx="627000" cy="705689"/>
              </a:xfrm>
              <a:custGeom>
                <a:avLst/>
                <a:gdLst/>
                <a:ahLst/>
                <a:cxnLst/>
                <a:rect l="l" t="t" r="r" b="b"/>
                <a:pathLst>
                  <a:path w="10510" h="11829" extrusionOk="0">
                    <a:moveTo>
                      <a:pt x="8799" y="1"/>
                    </a:moveTo>
                    <a:cubicBezTo>
                      <a:pt x="8569" y="1"/>
                      <a:pt x="8365" y="71"/>
                      <a:pt x="8225" y="215"/>
                    </a:cubicBezTo>
                    <a:lnTo>
                      <a:pt x="2049" y="6846"/>
                    </a:lnTo>
                    <a:lnTo>
                      <a:pt x="0" y="10231"/>
                    </a:lnTo>
                    <a:lnTo>
                      <a:pt x="325" y="10460"/>
                    </a:lnTo>
                    <a:cubicBezTo>
                      <a:pt x="325" y="10460"/>
                      <a:pt x="1969" y="7391"/>
                      <a:pt x="2349" y="7058"/>
                    </a:cubicBezTo>
                    <a:cubicBezTo>
                      <a:pt x="2436" y="6982"/>
                      <a:pt x="2536" y="6951"/>
                      <a:pt x="2644" y="6951"/>
                    </a:cubicBezTo>
                    <a:cubicBezTo>
                      <a:pt x="3007" y="6951"/>
                      <a:pt x="3450" y="7309"/>
                      <a:pt x="3717" y="7531"/>
                    </a:cubicBezTo>
                    <a:cubicBezTo>
                      <a:pt x="4237" y="7962"/>
                      <a:pt x="4127" y="8514"/>
                      <a:pt x="4127" y="8514"/>
                    </a:cubicBezTo>
                    <a:cubicBezTo>
                      <a:pt x="3450" y="9370"/>
                      <a:pt x="2120" y="11621"/>
                      <a:pt x="2120" y="11621"/>
                    </a:cubicBezTo>
                    <a:lnTo>
                      <a:pt x="2382" y="11828"/>
                    </a:lnTo>
                    <a:lnTo>
                      <a:pt x="4797" y="8271"/>
                    </a:lnTo>
                    <a:lnTo>
                      <a:pt x="10509" y="1627"/>
                    </a:lnTo>
                    <a:cubicBezTo>
                      <a:pt x="10407" y="1211"/>
                      <a:pt x="10099" y="634"/>
                      <a:pt x="9774" y="375"/>
                    </a:cubicBezTo>
                    <a:cubicBezTo>
                      <a:pt x="9462" y="127"/>
                      <a:pt x="9107" y="1"/>
                      <a:pt x="8799" y="1"/>
                    </a:cubicBezTo>
                    <a:close/>
                  </a:path>
                </a:pathLst>
              </a:custGeom>
              <a:solidFill>
                <a:srgbClr val="E06A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40" name="Google Shape;2440;p11"/>
              <p:cNvSpPr/>
              <p:nvPr/>
            </p:nvSpPr>
            <p:spPr>
              <a:xfrm>
                <a:off x="1143066" y="2197599"/>
                <a:ext cx="484896" cy="608745"/>
              </a:xfrm>
              <a:custGeom>
                <a:avLst/>
                <a:gdLst/>
                <a:ahLst/>
                <a:cxnLst/>
                <a:rect l="l" t="t" r="r" b="b"/>
                <a:pathLst>
                  <a:path w="8128" h="10204" extrusionOk="0">
                    <a:moveTo>
                      <a:pt x="8127" y="1"/>
                    </a:moveTo>
                    <a:lnTo>
                      <a:pt x="2415" y="6645"/>
                    </a:lnTo>
                    <a:lnTo>
                      <a:pt x="1" y="10203"/>
                    </a:lnTo>
                    <a:lnTo>
                      <a:pt x="4495" y="5180"/>
                    </a:lnTo>
                    <a:lnTo>
                      <a:pt x="812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41" name="Google Shape;2441;p11"/>
              <p:cNvSpPr/>
              <p:nvPr/>
            </p:nvSpPr>
            <p:spPr>
              <a:xfrm>
                <a:off x="1259221" y="2131438"/>
                <a:ext cx="251576" cy="272933"/>
              </a:xfrm>
              <a:custGeom>
                <a:avLst/>
                <a:gdLst/>
                <a:ahLst/>
                <a:cxnLst/>
                <a:rect l="l" t="t" r="r" b="b"/>
                <a:pathLst>
                  <a:path w="4217" h="4575" fill="none" extrusionOk="0">
                    <a:moveTo>
                      <a:pt x="1" y="4575"/>
                    </a:moveTo>
                    <a:lnTo>
                      <a:pt x="4217" y="1"/>
                    </a:lnTo>
                  </a:path>
                </a:pathLst>
              </a:custGeom>
              <a:noFill/>
              <a:ln w="45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42" name="Google Shape;2442;p11"/>
              <p:cNvSpPr/>
              <p:nvPr/>
            </p:nvSpPr>
            <p:spPr>
              <a:xfrm>
                <a:off x="1027448" y="2515342"/>
                <a:ext cx="226520" cy="268160"/>
              </a:xfrm>
              <a:custGeom>
                <a:avLst/>
                <a:gdLst/>
                <a:ahLst/>
                <a:cxnLst/>
                <a:rect l="l" t="t" r="r" b="b"/>
                <a:pathLst>
                  <a:path w="3797" h="4495" extrusionOk="0">
                    <a:moveTo>
                      <a:pt x="2201" y="1"/>
                    </a:moveTo>
                    <a:cubicBezTo>
                      <a:pt x="2094" y="1"/>
                      <a:pt x="1994" y="32"/>
                      <a:pt x="1907" y="107"/>
                    </a:cubicBezTo>
                    <a:cubicBezTo>
                      <a:pt x="1595" y="380"/>
                      <a:pt x="431" y="2498"/>
                      <a:pt x="24" y="3248"/>
                    </a:cubicBezTo>
                    <a:cubicBezTo>
                      <a:pt x="0" y="3292"/>
                      <a:pt x="1574" y="4494"/>
                      <a:pt x="1770" y="4494"/>
                    </a:cubicBezTo>
                    <a:cubicBezTo>
                      <a:pt x="1778" y="4494"/>
                      <a:pt x="1784" y="4492"/>
                      <a:pt x="1787" y="4487"/>
                    </a:cubicBezTo>
                    <a:cubicBezTo>
                      <a:pt x="2119" y="3933"/>
                      <a:pt x="3125" y="2271"/>
                      <a:pt x="3685" y="1563"/>
                    </a:cubicBezTo>
                    <a:cubicBezTo>
                      <a:pt x="3685" y="1563"/>
                      <a:pt x="3796" y="1011"/>
                      <a:pt x="3275" y="580"/>
                    </a:cubicBezTo>
                    <a:cubicBezTo>
                      <a:pt x="3008" y="359"/>
                      <a:pt x="2564" y="1"/>
                      <a:pt x="2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43" name="Google Shape;2443;p11"/>
              <p:cNvSpPr/>
              <p:nvPr/>
            </p:nvSpPr>
            <p:spPr>
              <a:xfrm>
                <a:off x="1028821" y="2515342"/>
                <a:ext cx="224968" cy="193827"/>
              </a:xfrm>
              <a:custGeom>
                <a:avLst/>
                <a:gdLst/>
                <a:ahLst/>
                <a:cxnLst/>
                <a:rect l="l" t="t" r="r" b="b"/>
                <a:pathLst>
                  <a:path w="3771" h="3249" extrusionOk="0">
                    <a:moveTo>
                      <a:pt x="2177" y="1"/>
                    </a:moveTo>
                    <a:cubicBezTo>
                      <a:pt x="2070" y="1"/>
                      <a:pt x="1969" y="32"/>
                      <a:pt x="1883" y="107"/>
                    </a:cubicBezTo>
                    <a:cubicBezTo>
                      <a:pt x="1570" y="380"/>
                      <a:pt x="406" y="2498"/>
                      <a:pt x="0" y="3248"/>
                    </a:cubicBezTo>
                    <a:lnTo>
                      <a:pt x="1705" y="869"/>
                    </a:lnTo>
                    <a:cubicBezTo>
                      <a:pt x="1888" y="613"/>
                      <a:pt x="2178" y="475"/>
                      <a:pt x="2469" y="475"/>
                    </a:cubicBezTo>
                    <a:cubicBezTo>
                      <a:pt x="2671" y="475"/>
                      <a:pt x="2874" y="541"/>
                      <a:pt x="3044" y="679"/>
                    </a:cubicBezTo>
                    <a:cubicBezTo>
                      <a:pt x="3049" y="681"/>
                      <a:pt x="3051" y="684"/>
                      <a:pt x="3056" y="688"/>
                    </a:cubicBezTo>
                    <a:cubicBezTo>
                      <a:pt x="3509" y="1064"/>
                      <a:pt x="3637" y="1483"/>
                      <a:pt x="3661" y="1563"/>
                    </a:cubicBezTo>
                    <a:cubicBezTo>
                      <a:pt x="3661" y="1563"/>
                      <a:pt x="3771" y="1011"/>
                      <a:pt x="3251" y="580"/>
                    </a:cubicBezTo>
                    <a:cubicBezTo>
                      <a:pt x="2984" y="359"/>
                      <a:pt x="2540" y="1"/>
                      <a:pt x="2177" y="1"/>
                    </a:cubicBezTo>
                    <a:close/>
                  </a:path>
                </a:pathLst>
              </a:custGeom>
              <a:solidFill>
                <a:srgbClr val="2D2D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44" name="Google Shape;2444;p11"/>
              <p:cNvSpPr/>
              <p:nvPr/>
            </p:nvSpPr>
            <p:spPr>
              <a:xfrm>
                <a:off x="1061633" y="2572017"/>
                <a:ext cx="92887" cy="139658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2341" extrusionOk="0">
                    <a:moveTo>
                      <a:pt x="1556" y="0"/>
                    </a:moveTo>
                    <a:lnTo>
                      <a:pt x="0" y="2341"/>
                    </a:lnTo>
                    <a:cubicBezTo>
                      <a:pt x="0" y="2341"/>
                      <a:pt x="967" y="1395"/>
                      <a:pt x="1255" y="891"/>
                    </a:cubicBezTo>
                    <a:cubicBezTo>
                      <a:pt x="1541" y="388"/>
                      <a:pt x="1556" y="0"/>
                      <a:pt x="15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45" name="Google Shape;2445;p11"/>
              <p:cNvSpPr/>
              <p:nvPr/>
            </p:nvSpPr>
            <p:spPr>
              <a:xfrm>
                <a:off x="1137757" y="2558117"/>
                <a:ext cx="92946" cy="139718"/>
              </a:xfrm>
              <a:custGeom>
                <a:avLst/>
                <a:gdLst/>
                <a:ahLst/>
                <a:cxnLst/>
                <a:rect l="l" t="t" r="r" b="b"/>
                <a:pathLst>
                  <a:path w="1558" h="2342" extrusionOk="0">
                    <a:moveTo>
                      <a:pt x="1557" y="1"/>
                    </a:moveTo>
                    <a:lnTo>
                      <a:pt x="0" y="2342"/>
                    </a:lnTo>
                    <a:cubicBezTo>
                      <a:pt x="0" y="2342"/>
                      <a:pt x="967" y="1395"/>
                      <a:pt x="1254" y="892"/>
                    </a:cubicBezTo>
                    <a:cubicBezTo>
                      <a:pt x="1541" y="388"/>
                      <a:pt x="1557" y="1"/>
                      <a:pt x="1557" y="1"/>
                    </a:cubicBezTo>
                    <a:close/>
                  </a:path>
                </a:pathLst>
              </a:custGeom>
              <a:solidFill>
                <a:srgbClr val="2D2D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46" name="Google Shape;2446;p11"/>
              <p:cNvSpPr/>
              <p:nvPr/>
            </p:nvSpPr>
            <p:spPr>
              <a:xfrm>
                <a:off x="1185065" y="2493864"/>
                <a:ext cx="10368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72" fill="none" extrusionOk="0">
                    <a:moveTo>
                      <a:pt x="1737" y="1372"/>
                    </a:moveTo>
                    <a:cubicBezTo>
                      <a:pt x="1737" y="1372"/>
                      <a:pt x="1600" y="371"/>
                      <a:pt x="1" y="0"/>
                    </a:cubicBezTo>
                  </a:path>
                </a:pathLst>
              </a:custGeom>
              <a:noFill/>
              <a:ln w="45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447" name="Google Shape;2447;p11"/>
            <p:cNvGrpSpPr/>
            <p:nvPr/>
          </p:nvGrpSpPr>
          <p:grpSpPr>
            <a:xfrm flipH="1">
              <a:off x="8429836" y="3295965"/>
              <a:ext cx="626993" cy="639171"/>
              <a:chOff x="2544875" y="2981050"/>
              <a:chExt cx="225675" cy="230050"/>
            </a:xfrm>
          </p:grpSpPr>
          <p:sp>
            <p:nvSpPr>
              <p:cNvPr id="2448" name="Google Shape;2448;p11"/>
              <p:cNvSpPr/>
              <p:nvPr/>
            </p:nvSpPr>
            <p:spPr>
              <a:xfrm>
                <a:off x="2544875" y="2981050"/>
                <a:ext cx="225675" cy="230050"/>
              </a:xfrm>
              <a:custGeom>
                <a:avLst/>
                <a:gdLst/>
                <a:ahLst/>
                <a:cxnLst/>
                <a:rect l="l" t="t" r="r" b="b"/>
                <a:pathLst>
                  <a:path w="9027" h="9202" extrusionOk="0">
                    <a:moveTo>
                      <a:pt x="7674" y="1"/>
                    </a:moveTo>
                    <a:cubicBezTo>
                      <a:pt x="7513" y="1"/>
                      <a:pt x="7368" y="47"/>
                      <a:pt x="7261" y="143"/>
                    </a:cubicBezTo>
                    <a:lnTo>
                      <a:pt x="1861" y="5145"/>
                    </a:lnTo>
                    <a:lnTo>
                      <a:pt x="0" y="7763"/>
                    </a:lnTo>
                    <a:lnTo>
                      <a:pt x="250" y="7970"/>
                    </a:lnTo>
                    <a:cubicBezTo>
                      <a:pt x="250" y="7970"/>
                      <a:pt x="1767" y="5581"/>
                      <a:pt x="2093" y="5335"/>
                    </a:cubicBezTo>
                    <a:cubicBezTo>
                      <a:pt x="2159" y="5286"/>
                      <a:pt x="2231" y="5265"/>
                      <a:pt x="2306" y="5265"/>
                    </a:cubicBezTo>
                    <a:cubicBezTo>
                      <a:pt x="2607" y="5265"/>
                      <a:pt x="2962" y="5599"/>
                      <a:pt x="3172" y="5801"/>
                    </a:cubicBezTo>
                    <a:cubicBezTo>
                      <a:pt x="3569" y="6181"/>
                      <a:pt x="3445" y="6621"/>
                      <a:pt x="3445" y="6621"/>
                    </a:cubicBezTo>
                    <a:cubicBezTo>
                      <a:pt x="2846" y="7275"/>
                      <a:pt x="1634" y="9019"/>
                      <a:pt x="1634" y="9019"/>
                    </a:cubicBezTo>
                    <a:lnTo>
                      <a:pt x="1834" y="9202"/>
                    </a:lnTo>
                    <a:lnTo>
                      <a:pt x="4003" y="6465"/>
                    </a:lnTo>
                    <a:lnTo>
                      <a:pt x="9026" y="1422"/>
                    </a:lnTo>
                    <a:cubicBezTo>
                      <a:pt x="8966" y="1078"/>
                      <a:pt x="8754" y="592"/>
                      <a:pt x="8504" y="363"/>
                    </a:cubicBezTo>
                    <a:cubicBezTo>
                      <a:pt x="8247" y="126"/>
                      <a:pt x="7938" y="1"/>
                      <a:pt x="76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49" name="Google Shape;2449;p11"/>
              <p:cNvSpPr/>
              <p:nvPr/>
            </p:nvSpPr>
            <p:spPr>
              <a:xfrm>
                <a:off x="2590700" y="3016675"/>
                <a:ext cx="179850" cy="194425"/>
              </a:xfrm>
              <a:custGeom>
                <a:avLst/>
                <a:gdLst/>
                <a:ahLst/>
                <a:cxnLst/>
                <a:rect l="l" t="t" r="r" b="b"/>
                <a:pathLst>
                  <a:path w="7194" h="7777" extrusionOk="0">
                    <a:moveTo>
                      <a:pt x="7193" y="1"/>
                    </a:moveTo>
                    <a:lnTo>
                      <a:pt x="2170" y="5040"/>
                    </a:lnTo>
                    <a:lnTo>
                      <a:pt x="1" y="7777"/>
                    </a:lnTo>
                    <a:lnTo>
                      <a:pt x="3940" y="3977"/>
                    </a:lnTo>
                    <a:lnTo>
                      <a:pt x="719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50" name="Google Shape;2450;p11"/>
              <p:cNvSpPr/>
              <p:nvPr/>
            </p:nvSpPr>
            <p:spPr>
              <a:xfrm>
                <a:off x="2640200" y="2991300"/>
                <a:ext cx="92225" cy="86300"/>
              </a:xfrm>
              <a:custGeom>
                <a:avLst/>
                <a:gdLst/>
                <a:ahLst/>
                <a:cxnLst/>
                <a:rect l="l" t="t" r="r" b="b"/>
                <a:pathLst>
                  <a:path w="3689" h="3452" fill="none" extrusionOk="0">
                    <a:moveTo>
                      <a:pt x="0" y="3451"/>
                    </a:moveTo>
                    <a:lnTo>
                      <a:pt x="3689" y="0"/>
                    </a:lnTo>
                  </a:path>
                </a:pathLst>
              </a:custGeom>
              <a:noFill/>
              <a:ln w="45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51" name="Google Shape;2451;p11"/>
              <p:cNvSpPr/>
              <p:nvPr/>
            </p:nvSpPr>
            <p:spPr>
              <a:xfrm>
                <a:off x="2553825" y="3112675"/>
                <a:ext cx="80275" cy="90450"/>
              </a:xfrm>
              <a:custGeom>
                <a:avLst/>
                <a:gdLst/>
                <a:ahLst/>
                <a:cxnLst/>
                <a:rect l="l" t="t" r="r" b="b"/>
                <a:pathLst>
                  <a:path w="3211" h="3618" extrusionOk="0">
                    <a:moveTo>
                      <a:pt x="1948" y="0"/>
                    </a:moveTo>
                    <a:cubicBezTo>
                      <a:pt x="1873" y="0"/>
                      <a:pt x="1801" y="21"/>
                      <a:pt x="1735" y="70"/>
                    </a:cubicBezTo>
                    <a:cubicBezTo>
                      <a:pt x="1468" y="272"/>
                      <a:pt x="397" y="1919"/>
                      <a:pt x="23" y="2503"/>
                    </a:cubicBezTo>
                    <a:cubicBezTo>
                      <a:pt x="0" y="2538"/>
                      <a:pt x="1217" y="3617"/>
                      <a:pt x="1364" y="3617"/>
                    </a:cubicBezTo>
                    <a:cubicBezTo>
                      <a:pt x="1369" y="3617"/>
                      <a:pt x="1374" y="3616"/>
                      <a:pt x="1376" y="3612"/>
                    </a:cubicBezTo>
                    <a:cubicBezTo>
                      <a:pt x="1677" y="3182"/>
                      <a:pt x="2592" y="1898"/>
                      <a:pt x="3087" y="1356"/>
                    </a:cubicBezTo>
                    <a:cubicBezTo>
                      <a:pt x="3087" y="1356"/>
                      <a:pt x="3211" y="916"/>
                      <a:pt x="2814" y="536"/>
                    </a:cubicBezTo>
                    <a:cubicBezTo>
                      <a:pt x="2604" y="334"/>
                      <a:pt x="2249" y="0"/>
                      <a:pt x="19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52" name="Google Shape;2452;p11"/>
              <p:cNvSpPr/>
              <p:nvPr/>
            </p:nvSpPr>
            <p:spPr>
              <a:xfrm>
                <a:off x="2554400" y="3112675"/>
                <a:ext cx="7970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3188" h="2504" extrusionOk="0">
                    <a:moveTo>
                      <a:pt x="1925" y="0"/>
                    </a:moveTo>
                    <a:cubicBezTo>
                      <a:pt x="1850" y="0"/>
                      <a:pt x="1778" y="21"/>
                      <a:pt x="1712" y="70"/>
                    </a:cubicBezTo>
                    <a:cubicBezTo>
                      <a:pt x="1445" y="272"/>
                      <a:pt x="374" y="1919"/>
                      <a:pt x="0" y="2503"/>
                    </a:cubicBezTo>
                    <a:lnTo>
                      <a:pt x="1523" y="679"/>
                    </a:lnTo>
                    <a:cubicBezTo>
                      <a:pt x="1674" y="497"/>
                      <a:pt x="1892" y="403"/>
                      <a:pt x="2111" y="403"/>
                    </a:cubicBezTo>
                    <a:cubicBezTo>
                      <a:pt x="2293" y="403"/>
                      <a:pt x="2476" y="469"/>
                      <a:pt x="2620" y="604"/>
                    </a:cubicBezTo>
                    <a:lnTo>
                      <a:pt x="2629" y="613"/>
                    </a:lnTo>
                    <a:cubicBezTo>
                      <a:pt x="2972" y="942"/>
                      <a:pt x="3050" y="1289"/>
                      <a:pt x="3064" y="1356"/>
                    </a:cubicBezTo>
                    <a:cubicBezTo>
                      <a:pt x="3064" y="1356"/>
                      <a:pt x="3188" y="916"/>
                      <a:pt x="2791" y="536"/>
                    </a:cubicBezTo>
                    <a:cubicBezTo>
                      <a:pt x="2581" y="334"/>
                      <a:pt x="2226" y="0"/>
                      <a:pt x="19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53" name="Google Shape;2453;p11"/>
              <p:cNvSpPr/>
              <p:nvPr/>
            </p:nvSpPr>
            <p:spPr>
              <a:xfrm>
                <a:off x="2565425" y="3131825"/>
                <a:ext cx="35075" cy="45075"/>
              </a:xfrm>
              <a:custGeom>
                <a:avLst/>
                <a:gdLst/>
                <a:ahLst/>
                <a:cxnLst/>
                <a:rect l="l" t="t" r="r" b="b"/>
                <a:pathLst>
                  <a:path w="1403" h="1803" extrusionOk="0">
                    <a:moveTo>
                      <a:pt x="1403" y="1"/>
                    </a:moveTo>
                    <a:lnTo>
                      <a:pt x="1" y="1803"/>
                    </a:lnTo>
                    <a:cubicBezTo>
                      <a:pt x="1" y="1803"/>
                      <a:pt x="842" y="1094"/>
                      <a:pt x="1105" y="704"/>
                    </a:cubicBezTo>
                    <a:cubicBezTo>
                      <a:pt x="1366" y="314"/>
                      <a:pt x="1403" y="1"/>
                      <a:pt x="14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54" name="Google Shape;2454;p11"/>
              <p:cNvSpPr/>
              <p:nvPr/>
            </p:nvSpPr>
            <p:spPr>
              <a:xfrm>
                <a:off x="2591625" y="3129050"/>
                <a:ext cx="35075" cy="45125"/>
              </a:xfrm>
              <a:custGeom>
                <a:avLst/>
                <a:gdLst/>
                <a:ahLst/>
                <a:cxnLst/>
                <a:rect l="l" t="t" r="r" b="b"/>
                <a:pathLst>
                  <a:path w="1403" h="1805" extrusionOk="0">
                    <a:moveTo>
                      <a:pt x="1402" y="1"/>
                    </a:moveTo>
                    <a:lnTo>
                      <a:pt x="0" y="1804"/>
                    </a:lnTo>
                    <a:cubicBezTo>
                      <a:pt x="0" y="1804"/>
                      <a:pt x="841" y="1094"/>
                      <a:pt x="1104" y="705"/>
                    </a:cubicBezTo>
                    <a:cubicBezTo>
                      <a:pt x="1365" y="315"/>
                      <a:pt x="1402" y="1"/>
                      <a:pt x="14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55" name="Google Shape;2455;p11"/>
              <p:cNvSpPr/>
              <p:nvPr/>
            </p:nvSpPr>
            <p:spPr>
              <a:xfrm>
                <a:off x="2612775" y="3106050"/>
                <a:ext cx="33150" cy="30450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1218" fill="none" extrusionOk="0">
                    <a:moveTo>
                      <a:pt x="1326" y="1217"/>
                    </a:moveTo>
                    <a:cubicBezTo>
                      <a:pt x="1326" y="1217"/>
                      <a:pt x="1274" y="398"/>
                      <a:pt x="1" y="1"/>
                    </a:cubicBezTo>
                  </a:path>
                </a:pathLst>
              </a:custGeom>
              <a:noFill/>
              <a:ln w="45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456" name="Google Shape;2456;p11"/>
            <p:cNvGrpSpPr/>
            <p:nvPr/>
          </p:nvGrpSpPr>
          <p:grpSpPr>
            <a:xfrm flipH="1">
              <a:off x="8428741" y="1925745"/>
              <a:ext cx="666195" cy="589597"/>
              <a:chOff x="654525" y="966720"/>
              <a:chExt cx="666195" cy="589597"/>
            </a:xfrm>
          </p:grpSpPr>
          <p:sp>
            <p:nvSpPr>
              <p:cNvPr id="2457" name="Google Shape;2457;p11"/>
              <p:cNvSpPr/>
              <p:nvPr/>
            </p:nvSpPr>
            <p:spPr>
              <a:xfrm>
                <a:off x="654525" y="966720"/>
                <a:ext cx="666195" cy="589595"/>
              </a:xfrm>
              <a:custGeom>
                <a:avLst/>
                <a:gdLst/>
                <a:ahLst/>
                <a:cxnLst/>
                <a:rect l="l" t="t" r="r" b="b"/>
                <a:pathLst>
                  <a:path w="11167" h="9883" extrusionOk="0">
                    <a:moveTo>
                      <a:pt x="6895" y="1"/>
                    </a:moveTo>
                    <a:lnTo>
                      <a:pt x="0" y="1635"/>
                    </a:lnTo>
                    <a:cubicBezTo>
                      <a:pt x="0" y="1635"/>
                      <a:pt x="2276" y="7690"/>
                      <a:pt x="4515" y="9883"/>
                    </a:cubicBezTo>
                    <a:cubicBezTo>
                      <a:pt x="6919" y="9296"/>
                      <a:pt x="8764" y="8808"/>
                      <a:pt x="11166" y="8221"/>
                    </a:cubicBezTo>
                    <a:cubicBezTo>
                      <a:pt x="10398" y="7134"/>
                      <a:pt x="9588" y="5851"/>
                      <a:pt x="8812" y="4372"/>
                    </a:cubicBezTo>
                    <a:cubicBezTo>
                      <a:pt x="7987" y="2797"/>
                      <a:pt x="7366" y="1317"/>
                      <a:pt x="689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58" name="Google Shape;2458;p11"/>
              <p:cNvSpPr/>
              <p:nvPr/>
            </p:nvSpPr>
            <p:spPr>
              <a:xfrm>
                <a:off x="654525" y="1064262"/>
                <a:ext cx="269413" cy="49205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824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1"/>
                      <a:pt x="1347" y="4226"/>
                      <a:pt x="2467" y="5882"/>
                    </a:cubicBezTo>
                    <a:cubicBezTo>
                      <a:pt x="4061" y="8231"/>
                      <a:pt x="4502" y="8248"/>
                      <a:pt x="4515" y="8248"/>
                    </a:cubicBezTo>
                    <a:cubicBezTo>
                      <a:pt x="4515" y="8248"/>
                      <a:pt x="4515" y="8248"/>
                      <a:pt x="4515" y="8248"/>
                    </a:cubicBezTo>
                    <a:cubicBezTo>
                      <a:pt x="2277" y="6055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59" name="Google Shape;2459;p11"/>
              <p:cNvSpPr/>
              <p:nvPr/>
            </p:nvSpPr>
            <p:spPr>
              <a:xfrm>
                <a:off x="765907" y="1067305"/>
                <a:ext cx="278601" cy="71589"/>
              </a:xfrm>
              <a:custGeom>
                <a:avLst/>
                <a:gdLst/>
                <a:ahLst/>
                <a:cxnLst/>
                <a:rect l="l" t="t" r="r" b="b"/>
                <a:pathLst>
                  <a:path w="4670" h="1200" fill="none" extrusionOk="0">
                    <a:moveTo>
                      <a:pt x="1" y="1200"/>
                    </a:moveTo>
                    <a:lnTo>
                      <a:pt x="4670" y="1"/>
                    </a:lnTo>
                  </a:path>
                </a:pathLst>
              </a:custGeom>
              <a:noFill/>
              <a:ln w="45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60" name="Google Shape;2460;p11"/>
              <p:cNvSpPr/>
              <p:nvPr/>
            </p:nvSpPr>
            <p:spPr>
              <a:xfrm>
                <a:off x="919586" y="1385524"/>
                <a:ext cx="278601" cy="71589"/>
              </a:xfrm>
              <a:custGeom>
                <a:avLst/>
                <a:gdLst/>
                <a:ahLst/>
                <a:cxnLst/>
                <a:rect l="l" t="t" r="r" b="b"/>
                <a:pathLst>
                  <a:path w="4670" h="1200" fill="none" extrusionOk="0">
                    <a:moveTo>
                      <a:pt x="0" y="1200"/>
                    </a:moveTo>
                    <a:lnTo>
                      <a:pt x="4669" y="1"/>
                    </a:lnTo>
                  </a:path>
                </a:pathLst>
              </a:custGeom>
              <a:noFill/>
              <a:ln w="45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61" name="Google Shape;2461;p11"/>
              <p:cNvSpPr/>
              <p:nvPr/>
            </p:nvSpPr>
            <p:spPr>
              <a:xfrm>
                <a:off x="794841" y="1123265"/>
                <a:ext cx="278660" cy="71589"/>
              </a:xfrm>
              <a:custGeom>
                <a:avLst/>
                <a:gdLst/>
                <a:ahLst/>
                <a:cxnLst/>
                <a:rect l="l" t="t" r="r" b="b"/>
                <a:pathLst>
                  <a:path w="4671" h="1200" fill="none" extrusionOk="0">
                    <a:moveTo>
                      <a:pt x="0" y="1199"/>
                    </a:moveTo>
                    <a:lnTo>
                      <a:pt x="4670" y="0"/>
                    </a:lnTo>
                  </a:path>
                </a:pathLst>
              </a:custGeom>
              <a:noFill/>
              <a:ln w="45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62" name="Google Shape;2462;p11"/>
              <p:cNvSpPr/>
              <p:nvPr/>
            </p:nvSpPr>
            <p:spPr>
              <a:xfrm>
                <a:off x="824551" y="1182327"/>
                <a:ext cx="278660" cy="71589"/>
              </a:xfrm>
              <a:custGeom>
                <a:avLst/>
                <a:gdLst/>
                <a:ahLst/>
                <a:cxnLst/>
                <a:rect l="l" t="t" r="r" b="b"/>
                <a:pathLst>
                  <a:path w="4671" h="1200" fill="none" extrusionOk="0">
                    <a:moveTo>
                      <a:pt x="1" y="1200"/>
                    </a:moveTo>
                    <a:lnTo>
                      <a:pt x="4671" y="1"/>
                    </a:lnTo>
                  </a:path>
                </a:pathLst>
              </a:custGeom>
              <a:noFill/>
              <a:ln w="45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63" name="Google Shape;2463;p11"/>
              <p:cNvSpPr/>
              <p:nvPr/>
            </p:nvSpPr>
            <p:spPr>
              <a:xfrm>
                <a:off x="887729" y="1312741"/>
                <a:ext cx="278601" cy="71589"/>
              </a:xfrm>
              <a:custGeom>
                <a:avLst/>
                <a:gdLst/>
                <a:ahLst/>
                <a:cxnLst/>
                <a:rect l="l" t="t" r="r" b="b"/>
                <a:pathLst>
                  <a:path w="4670" h="1200" fill="none" extrusionOk="0">
                    <a:moveTo>
                      <a:pt x="0" y="1199"/>
                    </a:moveTo>
                    <a:lnTo>
                      <a:pt x="4669" y="1"/>
                    </a:lnTo>
                  </a:path>
                </a:pathLst>
              </a:custGeom>
              <a:noFill/>
              <a:ln w="45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64" name="Google Shape;2464;p11"/>
              <p:cNvSpPr/>
              <p:nvPr/>
            </p:nvSpPr>
            <p:spPr>
              <a:xfrm>
                <a:off x="851755" y="1240315"/>
                <a:ext cx="278660" cy="71589"/>
              </a:xfrm>
              <a:custGeom>
                <a:avLst/>
                <a:gdLst/>
                <a:ahLst/>
                <a:cxnLst/>
                <a:rect l="l" t="t" r="r" b="b"/>
                <a:pathLst>
                  <a:path w="4671" h="1200" fill="none" extrusionOk="0">
                    <a:moveTo>
                      <a:pt x="0" y="1199"/>
                    </a:moveTo>
                    <a:lnTo>
                      <a:pt x="4670" y="1"/>
                    </a:lnTo>
                  </a:path>
                </a:pathLst>
              </a:custGeom>
              <a:noFill/>
              <a:ln w="45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2465" name="Google Shape;2465;p11"/>
            <p:cNvSpPr/>
            <p:nvPr/>
          </p:nvSpPr>
          <p:spPr>
            <a:xfrm flipH="1">
              <a:off x="6458644" y="287277"/>
              <a:ext cx="77841" cy="83607"/>
            </a:xfrm>
            <a:custGeom>
              <a:avLst/>
              <a:gdLst/>
              <a:ahLst/>
              <a:cxnLst/>
              <a:rect l="l" t="t" r="r" b="b"/>
              <a:pathLst>
                <a:path w="544" h="543" extrusionOk="0">
                  <a:moveTo>
                    <a:pt x="272" y="0"/>
                  </a:moveTo>
                  <a:cubicBezTo>
                    <a:pt x="122" y="0"/>
                    <a:pt x="1" y="121"/>
                    <a:pt x="1" y="272"/>
                  </a:cubicBezTo>
                  <a:cubicBezTo>
                    <a:pt x="1" y="420"/>
                    <a:pt x="122" y="543"/>
                    <a:pt x="272" y="543"/>
                  </a:cubicBezTo>
                  <a:cubicBezTo>
                    <a:pt x="422" y="543"/>
                    <a:pt x="544" y="420"/>
                    <a:pt x="544" y="272"/>
                  </a:cubicBezTo>
                  <a:cubicBezTo>
                    <a:pt x="544" y="121"/>
                    <a:pt x="422" y="0"/>
                    <a:pt x="2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2466" name="Google Shape;2466;p11"/>
            <p:cNvGrpSpPr/>
            <p:nvPr/>
          </p:nvGrpSpPr>
          <p:grpSpPr>
            <a:xfrm rot="10800000">
              <a:off x="1618283" y="-228614"/>
              <a:ext cx="667508" cy="680155"/>
              <a:chOff x="2861975" y="821975"/>
              <a:chExt cx="279725" cy="285025"/>
            </a:xfrm>
          </p:grpSpPr>
          <p:sp>
            <p:nvSpPr>
              <p:cNvPr id="2467" name="Google Shape;2467;p11"/>
              <p:cNvSpPr/>
              <p:nvPr/>
            </p:nvSpPr>
            <p:spPr>
              <a:xfrm>
                <a:off x="2861975" y="821975"/>
                <a:ext cx="279725" cy="285025"/>
              </a:xfrm>
              <a:custGeom>
                <a:avLst/>
                <a:gdLst/>
                <a:ahLst/>
                <a:cxnLst/>
                <a:rect l="l" t="t" r="r" b="b"/>
                <a:pathLst>
                  <a:path w="11189" h="11401" extrusionOk="0">
                    <a:moveTo>
                      <a:pt x="1853" y="1"/>
                    </a:moveTo>
                    <a:lnTo>
                      <a:pt x="1588" y="299"/>
                    </a:lnTo>
                    <a:cubicBezTo>
                      <a:pt x="1588" y="299"/>
                      <a:pt x="4457" y="2275"/>
                      <a:pt x="4744" y="2689"/>
                    </a:cubicBezTo>
                    <a:cubicBezTo>
                      <a:pt x="5033" y="3101"/>
                      <a:pt x="4446" y="3682"/>
                      <a:pt x="4123" y="3995"/>
                    </a:cubicBezTo>
                    <a:cubicBezTo>
                      <a:pt x="3842" y="4266"/>
                      <a:pt x="3545" y="4323"/>
                      <a:pt x="3344" y="4323"/>
                    </a:cubicBezTo>
                    <a:cubicBezTo>
                      <a:pt x="3197" y="4323"/>
                      <a:pt x="3101" y="4293"/>
                      <a:pt x="3101" y="4293"/>
                    </a:cubicBezTo>
                    <a:cubicBezTo>
                      <a:pt x="2325" y="3524"/>
                      <a:pt x="235" y="1953"/>
                      <a:pt x="235" y="1953"/>
                    </a:cubicBezTo>
                    <a:lnTo>
                      <a:pt x="0" y="2190"/>
                    </a:lnTo>
                    <a:lnTo>
                      <a:pt x="3269" y="4984"/>
                    </a:lnTo>
                    <a:lnTo>
                      <a:pt x="9234" y="11401"/>
                    </a:lnTo>
                    <a:cubicBezTo>
                      <a:pt x="9658" y="11344"/>
                      <a:pt x="10267" y="11102"/>
                      <a:pt x="10560" y="10808"/>
                    </a:cubicBezTo>
                    <a:cubicBezTo>
                      <a:pt x="11050" y="10316"/>
                      <a:pt x="11188" y="9649"/>
                      <a:pt x="10889" y="9288"/>
                    </a:cubicBezTo>
                    <a:lnTo>
                      <a:pt x="4987" y="2412"/>
                    </a:lnTo>
                    <a:lnTo>
                      <a:pt x="185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68" name="Google Shape;2468;p11"/>
              <p:cNvSpPr/>
              <p:nvPr/>
            </p:nvSpPr>
            <p:spPr>
              <a:xfrm>
                <a:off x="2861975" y="876725"/>
                <a:ext cx="230875" cy="230275"/>
              </a:xfrm>
              <a:custGeom>
                <a:avLst/>
                <a:gdLst/>
                <a:ahLst/>
                <a:cxnLst/>
                <a:rect l="l" t="t" r="r" b="b"/>
                <a:pathLst>
                  <a:path w="9235" h="9211" extrusionOk="0">
                    <a:moveTo>
                      <a:pt x="0" y="0"/>
                    </a:moveTo>
                    <a:lnTo>
                      <a:pt x="4494" y="5024"/>
                    </a:lnTo>
                    <a:lnTo>
                      <a:pt x="9235" y="9211"/>
                    </a:lnTo>
                    <a:lnTo>
                      <a:pt x="3269" y="279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69" name="Google Shape;2469;p11"/>
              <p:cNvSpPr/>
              <p:nvPr/>
            </p:nvSpPr>
            <p:spPr>
              <a:xfrm>
                <a:off x="3023975" y="943775"/>
                <a:ext cx="101875" cy="117525"/>
              </a:xfrm>
              <a:custGeom>
                <a:avLst/>
                <a:gdLst/>
                <a:ahLst/>
                <a:cxnLst/>
                <a:rect l="l" t="t" r="r" b="b"/>
                <a:pathLst>
                  <a:path w="4075" h="4701" fill="none" extrusionOk="0">
                    <a:moveTo>
                      <a:pt x="0" y="1"/>
                    </a:moveTo>
                    <a:lnTo>
                      <a:pt x="4075" y="4700"/>
                    </a:lnTo>
                  </a:path>
                </a:pathLst>
              </a:custGeom>
              <a:noFill/>
              <a:ln w="45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70" name="Google Shape;2470;p11"/>
              <p:cNvSpPr/>
              <p:nvPr/>
            </p:nvSpPr>
            <p:spPr>
              <a:xfrm>
                <a:off x="2869450" y="833650"/>
                <a:ext cx="118350" cy="96425"/>
              </a:xfrm>
              <a:custGeom>
                <a:avLst/>
                <a:gdLst/>
                <a:ahLst/>
                <a:cxnLst/>
                <a:rect l="l" t="t" r="r" b="b"/>
                <a:pathLst>
                  <a:path w="4734" h="3857" extrusionOk="0">
                    <a:moveTo>
                      <a:pt x="1532" y="0"/>
                    </a:moveTo>
                    <a:cubicBezTo>
                      <a:pt x="1461" y="0"/>
                      <a:pt x="0" y="1535"/>
                      <a:pt x="107" y="1616"/>
                    </a:cubicBezTo>
                    <a:cubicBezTo>
                      <a:pt x="620" y="2007"/>
                      <a:pt x="2160" y="3192"/>
                      <a:pt x="2802" y="3826"/>
                    </a:cubicBezTo>
                    <a:cubicBezTo>
                      <a:pt x="2802" y="3826"/>
                      <a:pt x="2898" y="3856"/>
                      <a:pt x="3045" y="3856"/>
                    </a:cubicBezTo>
                    <a:cubicBezTo>
                      <a:pt x="3246" y="3856"/>
                      <a:pt x="3543" y="3799"/>
                      <a:pt x="3824" y="3528"/>
                    </a:cubicBezTo>
                    <a:cubicBezTo>
                      <a:pt x="4147" y="3215"/>
                      <a:pt x="4734" y="2634"/>
                      <a:pt x="4445" y="2222"/>
                    </a:cubicBezTo>
                    <a:cubicBezTo>
                      <a:pt x="4209" y="1881"/>
                      <a:pt x="2233" y="488"/>
                      <a:pt x="1534" y="1"/>
                    </a:cubicBezTo>
                    <a:cubicBezTo>
                      <a:pt x="1533" y="0"/>
                      <a:pt x="1533" y="0"/>
                      <a:pt x="153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71" name="Google Shape;2471;p11"/>
              <p:cNvSpPr/>
              <p:nvPr/>
            </p:nvSpPr>
            <p:spPr>
              <a:xfrm>
                <a:off x="2907750" y="833650"/>
                <a:ext cx="80025" cy="96425"/>
              </a:xfrm>
              <a:custGeom>
                <a:avLst/>
                <a:gdLst/>
                <a:ahLst/>
                <a:cxnLst/>
                <a:rect l="l" t="t" r="r" b="b"/>
                <a:pathLst>
                  <a:path w="3201" h="3857" extrusionOk="0">
                    <a:moveTo>
                      <a:pt x="0" y="1"/>
                    </a:moveTo>
                    <a:lnTo>
                      <a:pt x="2173" y="1959"/>
                    </a:lnTo>
                    <a:cubicBezTo>
                      <a:pt x="2570" y="2316"/>
                      <a:pt x="2595" y="2937"/>
                      <a:pt x="2215" y="3311"/>
                    </a:cubicBezTo>
                    <a:lnTo>
                      <a:pt x="2204" y="3322"/>
                    </a:lnTo>
                    <a:cubicBezTo>
                      <a:pt x="1782" y="3731"/>
                      <a:pt x="1352" y="3812"/>
                      <a:pt x="1269" y="3826"/>
                    </a:cubicBezTo>
                    <a:cubicBezTo>
                      <a:pt x="1269" y="3826"/>
                      <a:pt x="1364" y="3856"/>
                      <a:pt x="1511" y="3856"/>
                    </a:cubicBezTo>
                    <a:cubicBezTo>
                      <a:pt x="1713" y="3856"/>
                      <a:pt x="2010" y="3799"/>
                      <a:pt x="2291" y="3528"/>
                    </a:cubicBezTo>
                    <a:cubicBezTo>
                      <a:pt x="2614" y="3215"/>
                      <a:pt x="3201" y="2634"/>
                      <a:pt x="2912" y="2222"/>
                    </a:cubicBezTo>
                    <a:cubicBezTo>
                      <a:pt x="2676" y="1881"/>
                      <a:pt x="698" y="488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72" name="Google Shape;2472;p11"/>
              <p:cNvSpPr/>
              <p:nvPr/>
            </p:nvSpPr>
            <p:spPr>
              <a:xfrm>
                <a:off x="2905225" y="847200"/>
                <a:ext cx="53850" cy="45200"/>
              </a:xfrm>
              <a:custGeom>
                <a:avLst/>
                <a:gdLst/>
                <a:ahLst/>
                <a:cxnLst/>
                <a:rect l="l" t="t" r="r" b="b"/>
                <a:pathLst>
                  <a:path w="2154" h="1808" extrusionOk="0">
                    <a:moveTo>
                      <a:pt x="1" y="0"/>
                    </a:moveTo>
                    <a:cubicBezTo>
                      <a:pt x="1" y="0"/>
                      <a:pt x="835" y="1068"/>
                      <a:pt x="1302" y="1408"/>
                    </a:cubicBezTo>
                    <a:cubicBezTo>
                      <a:pt x="1768" y="1749"/>
                      <a:pt x="2153" y="1807"/>
                      <a:pt x="2153" y="1807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73" name="Google Shape;2473;p11"/>
              <p:cNvSpPr/>
              <p:nvPr/>
            </p:nvSpPr>
            <p:spPr>
              <a:xfrm>
                <a:off x="2907400" y="879525"/>
                <a:ext cx="53850" cy="45200"/>
              </a:xfrm>
              <a:custGeom>
                <a:avLst/>
                <a:gdLst/>
                <a:ahLst/>
                <a:cxnLst/>
                <a:rect l="l" t="t" r="r" b="b"/>
                <a:pathLst>
                  <a:path w="2154" h="1808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1"/>
                      <a:pt x="836" y="1068"/>
                      <a:pt x="1302" y="1409"/>
                    </a:cubicBezTo>
                    <a:cubicBezTo>
                      <a:pt x="1768" y="1750"/>
                      <a:pt x="2153" y="1808"/>
                      <a:pt x="2153" y="1808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74" name="Google Shape;2474;p11"/>
              <p:cNvSpPr/>
              <p:nvPr/>
            </p:nvSpPr>
            <p:spPr>
              <a:xfrm>
                <a:off x="2951200" y="908750"/>
                <a:ext cx="38950" cy="39350"/>
              </a:xfrm>
              <a:custGeom>
                <a:avLst/>
                <a:gdLst/>
                <a:ahLst/>
                <a:cxnLst/>
                <a:rect l="l" t="t" r="r" b="b"/>
                <a:pathLst>
                  <a:path w="1558" h="1574" fill="none" extrusionOk="0">
                    <a:moveTo>
                      <a:pt x="0" y="1574"/>
                    </a:moveTo>
                    <a:cubicBezTo>
                      <a:pt x="0" y="1574"/>
                      <a:pt x="1012" y="1548"/>
                      <a:pt x="1557" y="0"/>
                    </a:cubicBezTo>
                  </a:path>
                </a:pathLst>
              </a:custGeom>
              <a:noFill/>
              <a:ln w="45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2475" name="Google Shape;2475;p11"/>
            <p:cNvSpPr/>
            <p:nvPr/>
          </p:nvSpPr>
          <p:spPr>
            <a:xfrm flipH="1">
              <a:off x="6478648" y="-642171"/>
              <a:ext cx="993775" cy="993715"/>
            </a:xfrm>
            <a:custGeom>
              <a:avLst/>
              <a:gdLst/>
              <a:ahLst/>
              <a:cxnLst/>
              <a:rect l="l" t="t" r="r" b="b"/>
              <a:pathLst>
                <a:path w="16658" h="16657" fill="none" extrusionOk="0">
                  <a:moveTo>
                    <a:pt x="8104" y="16603"/>
                  </a:moveTo>
                  <a:lnTo>
                    <a:pt x="54" y="8370"/>
                  </a:lnTo>
                  <a:cubicBezTo>
                    <a:pt x="1" y="8317"/>
                    <a:pt x="3" y="8232"/>
                    <a:pt x="55" y="8180"/>
                  </a:cubicBezTo>
                  <a:lnTo>
                    <a:pt x="8366" y="54"/>
                  </a:lnTo>
                  <a:cubicBezTo>
                    <a:pt x="8417" y="1"/>
                    <a:pt x="8503" y="3"/>
                    <a:pt x="8555" y="55"/>
                  </a:cubicBezTo>
                  <a:lnTo>
                    <a:pt x="16606" y="8289"/>
                  </a:lnTo>
                  <a:cubicBezTo>
                    <a:pt x="16657" y="8341"/>
                    <a:pt x="16656" y="8426"/>
                    <a:pt x="16604" y="8478"/>
                  </a:cubicBezTo>
                  <a:lnTo>
                    <a:pt x="8294" y="16605"/>
                  </a:lnTo>
                  <a:cubicBezTo>
                    <a:pt x="8241" y="16656"/>
                    <a:pt x="8156" y="16655"/>
                    <a:pt x="8104" y="16603"/>
                  </a:cubicBezTo>
                  <a:close/>
                </a:path>
              </a:pathLst>
            </a:custGeom>
            <a:noFill/>
            <a:ln w="4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2476" name="Google Shape;2476;p11"/>
            <p:cNvGrpSpPr/>
            <p:nvPr/>
          </p:nvGrpSpPr>
          <p:grpSpPr>
            <a:xfrm rot="1799997">
              <a:off x="8730519" y="2450767"/>
              <a:ext cx="538519" cy="758278"/>
              <a:chOff x="3314575" y="1081200"/>
              <a:chExt cx="158425" cy="223075"/>
            </a:xfrm>
          </p:grpSpPr>
          <p:sp>
            <p:nvSpPr>
              <p:cNvPr id="2477" name="Google Shape;2477;p11"/>
              <p:cNvSpPr/>
              <p:nvPr/>
            </p:nvSpPr>
            <p:spPr>
              <a:xfrm>
                <a:off x="3314575" y="1282725"/>
                <a:ext cx="17150" cy="21550"/>
              </a:xfrm>
              <a:custGeom>
                <a:avLst/>
                <a:gdLst/>
                <a:ahLst/>
                <a:cxnLst/>
                <a:rect l="l" t="t" r="r" b="b"/>
                <a:pathLst>
                  <a:path w="686" h="862" fill="none" extrusionOk="0">
                    <a:moveTo>
                      <a:pt x="95" y="1"/>
                    </a:moveTo>
                    <a:lnTo>
                      <a:pt x="1" y="861"/>
                    </a:lnTo>
                    <a:lnTo>
                      <a:pt x="686" y="416"/>
                    </a:lnTo>
                    <a:close/>
                  </a:path>
                </a:pathLst>
              </a:custGeom>
              <a:noFill/>
              <a:ln w="4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grpSp>
            <p:nvGrpSpPr>
              <p:cNvPr id="2478" name="Google Shape;2478;p11"/>
              <p:cNvGrpSpPr/>
              <p:nvPr/>
            </p:nvGrpSpPr>
            <p:grpSpPr>
              <a:xfrm>
                <a:off x="3314575" y="1081200"/>
                <a:ext cx="158425" cy="223075"/>
                <a:chOff x="3314575" y="1081200"/>
                <a:chExt cx="158425" cy="223075"/>
              </a:xfrm>
            </p:grpSpPr>
            <p:sp>
              <p:nvSpPr>
                <p:cNvPr id="2479" name="Google Shape;2479;p11"/>
                <p:cNvSpPr/>
                <p:nvPr/>
              </p:nvSpPr>
              <p:spPr>
                <a:xfrm>
                  <a:off x="3314575" y="1247425"/>
                  <a:ext cx="45900" cy="5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6" h="2274" fill="none" extrusionOk="0">
                      <a:moveTo>
                        <a:pt x="253" y="1"/>
                      </a:moveTo>
                      <a:lnTo>
                        <a:pt x="95" y="1413"/>
                      </a:lnTo>
                      <a:lnTo>
                        <a:pt x="1" y="2273"/>
                      </a:lnTo>
                      <a:lnTo>
                        <a:pt x="686" y="1828"/>
                      </a:lnTo>
                      <a:lnTo>
                        <a:pt x="1835" y="1078"/>
                      </a:lnTo>
                    </a:path>
                  </a:pathLst>
                </a:custGeom>
                <a:noFill/>
                <a:ln w="4550" cap="rnd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480" name="Google Shape;2480;p11"/>
                <p:cNvSpPr/>
                <p:nvPr/>
              </p:nvSpPr>
              <p:spPr>
                <a:xfrm>
                  <a:off x="3320900" y="1113075"/>
                  <a:ext cx="129200" cy="16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6453" fill="none" extrusionOk="0">
                      <a:moveTo>
                        <a:pt x="5167" y="1079"/>
                      </a:moveTo>
                      <a:lnTo>
                        <a:pt x="1582" y="6452"/>
                      </a:lnTo>
                      <a:lnTo>
                        <a:pt x="511" y="6379"/>
                      </a:lnTo>
                      <a:lnTo>
                        <a:pt x="0" y="5375"/>
                      </a:lnTo>
                      <a:lnTo>
                        <a:pt x="3585" y="0"/>
                      </a:lnTo>
                      <a:close/>
                    </a:path>
                  </a:pathLst>
                </a:custGeom>
                <a:noFill/>
                <a:ln w="4550" cap="rnd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481" name="Google Shape;2481;p11"/>
                <p:cNvSpPr/>
                <p:nvPr/>
              </p:nvSpPr>
              <p:spPr>
                <a:xfrm>
                  <a:off x="3410175" y="1081200"/>
                  <a:ext cx="62825" cy="5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3" h="2385" fill="none" extrusionOk="0">
                      <a:moveTo>
                        <a:pt x="1584" y="2384"/>
                      </a:moveTo>
                      <a:cubicBezTo>
                        <a:pt x="1584" y="2384"/>
                        <a:pt x="2513" y="1446"/>
                        <a:pt x="1614" y="764"/>
                      </a:cubicBezTo>
                      <a:cubicBezTo>
                        <a:pt x="606" y="1"/>
                        <a:pt x="0" y="1306"/>
                        <a:pt x="0" y="1306"/>
                      </a:cubicBezTo>
                      <a:close/>
                    </a:path>
                  </a:pathLst>
                </a:custGeom>
                <a:noFill/>
                <a:ln w="4550" cap="rnd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482" name="Google Shape;2482;p11"/>
                <p:cNvSpPr/>
                <p:nvPr/>
              </p:nvSpPr>
              <p:spPr>
                <a:xfrm>
                  <a:off x="3396575" y="1121750"/>
                  <a:ext cx="50875" cy="3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5" h="1388" fill="none" extrusionOk="0">
                      <a:moveTo>
                        <a:pt x="0" y="0"/>
                      </a:moveTo>
                      <a:lnTo>
                        <a:pt x="2034" y="1387"/>
                      </a:lnTo>
                    </a:path>
                  </a:pathLst>
                </a:custGeom>
                <a:noFill/>
                <a:ln w="4550" cap="rnd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483" name="Google Shape;2483;p11"/>
                <p:cNvSpPr/>
                <p:nvPr/>
              </p:nvSpPr>
              <p:spPr>
                <a:xfrm>
                  <a:off x="3404575" y="1110000"/>
                  <a:ext cx="50875" cy="3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5" h="1387" fill="none" extrusionOk="0">
                      <a:moveTo>
                        <a:pt x="1" y="1"/>
                      </a:moveTo>
                      <a:lnTo>
                        <a:pt x="2035" y="1386"/>
                      </a:lnTo>
                    </a:path>
                  </a:pathLst>
                </a:custGeom>
                <a:noFill/>
                <a:ln w="4550" cap="rnd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484" name="Google Shape;2484;p11"/>
                <p:cNvSpPr/>
                <p:nvPr/>
              </p:nvSpPr>
              <p:spPr>
                <a:xfrm>
                  <a:off x="3333675" y="1140000"/>
                  <a:ext cx="88400" cy="13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6" h="5303" fill="none" extrusionOk="0">
                      <a:moveTo>
                        <a:pt x="0" y="5302"/>
                      </a:moveTo>
                      <a:lnTo>
                        <a:pt x="3536" y="1"/>
                      </a:lnTo>
                    </a:path>
                  </a:pathLst>
                </a:custGeom>
                <a:noFill/>
                <a:ln w="4550" cap="rnd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</p:grpSp>
        <p:grpSp>
          <p:nvGrpSpPr>
            <p:cNvPr id="2485" name="Google Shape;2485;p11"/>
            <p:cNvGrpSpPr/>
            <p:nvPr/>
          </p:nvGrpSpPr>
          <p:grpSpPr>
            <a:xfrm rot="10800000">
              <a:off x="2255" y="1396307"/>
              <a:ext cx="213514" cy="264342"/>
              <a:chOff x="3253150" y="1790000"/>
              <a:chExt cx="89475" cy="110775"/>
            </a:xfrm>
          </p:grpSpPr>
          <p:sp>
            <p:nvSpPr>
              <p:cNvPr id="2486" name="Google Shape;2486;p11"/>
              <p:cNvSpPr/>
              <p:nvPr/>
            </p:nvSpPr>
            <p:spPr>
              <a:xfrm>
                <a:off x="3253150" y="1790000"/>
                <a:ext cx="56275" cy="67900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2716" extrusionOk="0">
                    <a:moveTo>
                      <a:pt x="1" y="1"/>
                    </a:moveTo>
                    <a:lnTo>
                      <a:pt x="714" y="1709"/>
                    </a:lnTo>
                    <a:lnTo>
                      <a:pt x="1133" y="2715"/>
                    </a:lnTo>
                    <a:lnTo>
                      <a:pt x="2251" y="2041"/>
                    </a:lnTo>
                    <a:lnTo>
                      <a:pt x="1606" y="145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87" name="Google Shape;2487;p11"/>
              <p:cNvSpPr/>
              <p:nvPr/>
            </p:nvSpPr>
            <p:spPr>
              <a:xfrm>
                <a:off x="3270975" y="1826425"/>
                <a:ext cx="38450" cy="31475"/>
              </a:xfrm>
              <a:custGeom>
                <a:avLst/>
                <a:gdLst/>
                <a:ahLst/>
                <a:cxnLst/>
                <a:rect l="l" t="t" r="r" b="b"/>
                <a:pathLst>
                  <a:path w="1538" h="1259" extrusionOk="0">
                    <a:moveTo>
                      <a:pt x="893" y="0"/>
                    </a:moveTo>
                    <a:lnTo>
                      <a:pt x="1" y="252"/>
                    </a:lnTo>
                    <a:lnTo>
                      <a:pt x="420" y="1258"/>
                    </a:lnTo>
                    <a:lnTo>
                      <a:pt x="1538" y="584"/>
                    </a:lnTo>
                    <a:lnTo>
                      <a:pt x="89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88" name="Google Shape;2488;p11"/>
              <p:cNvSpPr/>
              <p:nvPr/>
            </p:nvSpPr>
            <p:spPr>
              <a:xfrm>
                <a:off x="3253700" y="1822875"/>
                <a:ext cx="88925" cy="53500"/>
              </a:xfrm>
              <a:custGeom>
                <a:avLst/>
                <a:gdLst/>
                <a:ahLst/>
                <a:cxnLst/>
                <a:rect l="l" t="t" r="r" b="b"/>
                <a:pathLst>
                  <a:path w="3557" h="2140" extrusionOk="0">
                    <a:moveTo>
                      <a:pt x="2819" y="0"/>
                    </a:moveTo>
                    <a:cubicBezTo>
                      <a:pt x="2453" y="0"/>
                      <a:pt x="1814" y="192"/>
                      <a:pt x="1250" y="517"/>
                    </a:cubicBezTo>
                    <a:cubicBezTo>
                      <a:pt x="0" y="1237"/>
                      <a:pt x="131" y="1799"/>
                      <a:pt x="131" y="1803"/>
                    </a:cubicBezTo>
                    <a:cubicBezTo>
                      <a:pt x="105" y="2007"/>
                      <a:pt x="263" y="2140"/>
                      <a:pt x="565" y="2140"/>
                    </a:cubicBezTo>
                    <a:cubicBezTo>
                      <a:pt x="887" y="2140"/>
                      <a:pt x="1373" y="1989"/>
                      <a:pt x="1975" y="1615"/>
                    </a:cubicBezTo>
                    <a:cubicBezTo>
                      <a:pt x="3169" y="871"/>
                      <a:pt x="3556" y="132"/>
                      <a:pt x="2958" y="12"/>
                    </a:cubicBezTo>
                    <a:cubicBezTo>
                      <a:pt x="2918" y="4"/>
                      <a:pt x="2871" y="0"/>
                      <a:pt x="28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89" name="Google Shape;2489;p11"/>
              <p:cNvSpPr/>
              <p:nvPr/>
            </p:nvSpPr>
            <p:spPr>
              <a:xfrm>
                <a:off x="3253700" y="1835825"/>
                <a:ext cx="49450" cy="40575"/>
              </a:xfrm>
              <a:custGeom>
                <a:avLst/>
                <a:gdLst/>
                <a:ahLst/>
                <a:cxnLst/>
                <a:rect l="l" t="t" r="r" b="b"/>
                <a:pathLst>
                  <a:path w="1978" h="1623" extrusionOk="0">
                    <a:moveTo>
                      <a:pt x="1251" y="0"/>
                    </a:moveTo>
                    <a:lnTo>
                      <a:pt x="1251" y="0"/>
                    </a:lnTo>
                    <a:cubicBezTo>
                      <a:pt x="0" y="719"/>
                      <a:pt x="133" y="1281"/>
                      <a:pt x="133" y="1286"/>
                    </a:cubicBezTo>
                    <a:cubicBezTo>
                      <a:pt x="106" y="1490"/>
                      <a:pt x="264" y="1622"/>
                      <a:pt x="566" y="1622"/>
                    </a:cubicBezTo>
                    <a:cubicBezTo>
                      <a:pt x="888" y="1622"/>
                      <a:pt x="1374" y="1472"/>
                      <a:pt x="1976" y="1098"/>
                    </a:cubicBezTo>
                    <a:cubicBezTo>
                      <a:pt x="1977" y="1098"/>
                      <a:pt x="1977" y="1098"/>
                      <a:pt x="1977" y="1098"/>
                    </a:cubicBezTo>
                    <a:lnTo>
                      <a:pt x="1977" y="1098"/>
                    </a:lnTo>
                    <a:cubicBezTo>
                      <a:pt x="1969" y="1098"/>
                      <a:pt x="1573" y="1193"/>
                      <a:pt x="1234" y="1193"/>
                    </a:cubicBezTo>
                    <a:cubicBezTo>
                      <a:pt x="986" y="1193"/>
                      <a:pt x="769" y="1142"/>
                      <a:pt x="756" y="965"/>
                    </a:cubicBezTo>
                    <a:cubicBezTo>
                      <a:pt x="714" y="409"/>
                      <a:pt x="1251" y="0"/>
                      <a:pt x="125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90" name="Google Shape;2490;p11"/>
              <p:cNvSpPr/>
              <p:nvPr/>
            </p:nvSpPr>
            <p:spPr>
              <a:xfrm>
                <a:off x="3281450" y="1840775"/>
                <a:ext cx="5895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2400" extrusionOk="0">
                    <a:moveTo>
                      <a:pt x="976" y="1"/>
                    </a:moveTo>
                    <a:cubicBezTo>
                      <a:pt x="842" y="1"/>
                      <a:pt x="645" y="25"/>
                      <a:pt x="444" y="145"/>
                    </a:cubicBezTo>
                    <a:cubicBezTo>
                      <a:pt x="140" y="326"/>
                      <a:pt x="30" y="607"/>
                      <a:pt x="1" y="684"/>
                    </a:cubicBezTo>
                    <a:lnTo>
                      <a:pt x="551" y="1890"/>
                    </a:lnTo>
                    <a:cubicBezTo>
                      <a:pt x="698" y="2213"/>
                      <a:pt x="1016" y="2399"/>
                      <a:pt x="1344" y="2399"/>
                    </a:cubicBezTo>
                    <a:cubicBezTo>
                      <a:pt x="1494" y="2399"/>
                      <a:pt x="1647" y="2360"/>
                      <a:pt x="1786" y="2278"/>
                    </a:cubicBezTo>
                    <a:cubicBezTo>
                      <a:pt x="2265" y="1995"/>
                      <a:pt x="2358" y="1345"/>
                      <a:pt x="1981" y="938"/>
                    </a:cubicBezTo>
                    <a:lnTo>
                      <a:pt x="1119" y="10"/>
                    </a:lnTo>
                    <a:cubicBezTo>
                      <a:pt x="1092" y="7"/>
                      <a:pt x="1041" y="1"/>
                      <a:pt x="9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91" name="Google Shape;2491;p11"/>
              <p:cNvSpPr/>
              <p:nvPr/>
            </p:nvSpPr>
            <p:spPr>
              <a:xfrm>
                <a:off x="3281450" y="1840200"/>
                <a:ext cx="27975" cy="17700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708" extrusionOk="0">
                    <a:moveTo>
                      <a:pt x="887" y="0"/>
                    </a:moveTo>
                    <a:cubicBezTo>
                      <a:pt x="845" y="0"/>
                      <a:pt x="803" y="3"/>
                      <a:pt x="762" y="8"/>
                    </a:cubicBezTo>
                    <a:cubicBezTo>
                      <a:pt x="398" y="57"/>
                      <a:pt x="71" y="346"/>
                      <a:pt x="1" y="707"/>
                    </a:cubicBezTo>
                    <a:cubicBezTo>
                      <a:pt x="113" y="503"/>
                      <a:pt x="264" y="329"/>
                      <a:pt x="463" y="209"/>
                    </a:cubicBezTo>
                    <a:cubicBezTo>
                      <a:pt x="662" y="89"/>
                      <a:pt x="885" y="37"/>
                      <a:pt x="1119" y="33"/>
                    </a:cubicBezTo>
                    <a:cubicBezTo>
                      <a:pt x="1044" y="10"/>
                      <a:pt x="966" y="0"/>
                      <a:pt x="88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492" name="Google Shape;2492;p11"/>
            <p:cNvGrpSpPr/>
            <p:nvPr/>
          </p:nvGrpSpPr>
          <p:grpSpPr>
            <a:xfrm rot="10800000" flipH="1">
              <a:off x="7582467" y="120494"/>
              <a:ext cx="213514" cy="264342"/>
              <a:chOff x="3253150" y="1790000"/>
              <a:chExt cx="89475" cy="110775"/>
            </a:xfrm>
          </p:grpSpPr>
          <p:sp>
            <p:nvSpPr>
              <p:cNvPr id="2493" name="Google Shape;2493;p11"/>
              <p:cNvSpPr/>
              <p:nvPr/>
            </p:nvSpPr>
            <p:spPr>
              <a:xfrm>
                <a:off x="3253150" y="1790000"/>
                <a:ext cx="56275" cy="67900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2716" extrusionOk="0">
                    <a:moveTo>
                      <a:pt x="1" y="1"/>
                    </a:moveTo>
                    <a:lnTo>
                      <a:pt x="714" y="1709"/>
                    </a:lnTo>
                    <a:lnTo>
                      <a:pt x="1133" y="2715"/>
                    </a:lnTo>
                    <a:lnTo>
                      <a:pt x="2251" y="2041"/>
                    </a:lnTo>
                    <a:lnTo>
                      <a:pt x="1606" y="145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94" name="Google Shape;2494;p11"/>
              <p:cNvSpPr/>
              <p:nvPr/>
            </p:nvSpPr>
            <p:spPr>
              <a:xfrm>
                <a:off x="3270975" y="1826425"/>
                <a:ext cx="38450" cy="31475"/>
              </a:xfrm>
              <a:custGeom>
                <a:avLst/>
                <a:gdLst/>
                <a:ahLst/>
                <a:cxnLst/>
                <a:rect l="l" t="t" r="r" b="b"/>
                <a:pathLst>
                  <a:path w="1538" h="1259" extrusionOk="0">
                    <a:moveTo>
                      <a:pt x="893" y="0"/>
                    </a:moveTo>
                    <a:lnTo>
                      <a:pt x="1" y="252"/>
                    </a:lnTo>
                    <a:lnTo>
                      <a:pt x="420" y="1258"/>
                    </a:lnTo>
                    <a:lnTo>
                      <a:pt x="1538" y="584"/>
                    </a:lnTo>
                    <a:lnTo>
                      <a:pt x="893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95" name="Google Shape;2495;p11"/>
              <p:cNvSpPr/>
              <p:nvPr/>
            </p:nvSpPr>
            <p:spPr>
              <a:xfrm>
                <a:off x="3253700" y="1822875"/>
                <a:ext cx="88925" cy="53500"/>
              </a:xfrm>
              <a:custGeom>
                <a:avLst/>
                <a:gdLst/>
                <a:ahLst/>
                <a:cxnLst/>
                <a:rect l="l" t="t" r="r" b="b"/>
                <a:pathLst>
                  <a:path w="3557" h="2140" extrusionOk="0">
                    <a:moveTo>
                      <a:pt x="2819" y="0"/>
                    </a:moveTo>
                    <a:cubicBezTo>
                      <a:pt x="2453" y="0"/>
                      <a:pt x="1814" y="192"/>
                      <a:pt x="1250" y="517"/>
                    </a:cubicBezTo>
                    <a:cubicBezTo>
                      <a:pt x="0" y="1237"/>
                      <a:pt x="131" y="1799"/>
                      <a:pt x="131" y="1803"/>
                    </a:cubicBezTo>
                    <a:cubicBezTo>
                      <a:pt x="105" y="2007"/>
                      <a:pt x="263" y="2140"/>
                      <a:pt x="565" y="2140"/>
                    </a:cubicBezTo>
                    <a:cubicBezTo>
                      <a:pt x="887" y="2140"/>
                      <a:pt x="1373" y="1989"/>
                      <a:pt x="1975" y="1615"/>
                    </a:cubicBezTo>
                    <a:cubicBezTo>
                      <a:pt x="3169" y="871"/>
                      <a:pt x="3556" y="132"/>
                      <a:pt x="2958" y="12"/>
                    </a:cubicBezTo>
                    <a:cubicBezTo>
                      <a:pt x="2918" y="4"/>
                      <a:pt x="2871" y="0"/>
                      <a:pt x="28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96" name="Google Shape;2496;p11"/>
              <p:cNvSpPr/>
              <p:nvPr/>
            </p:nvSpPr>
            <p:spPr>
              <a:xfrm>
                <a:off x="3253700" y="1835825"/>
                <a:ext cx="49450" cy="40575"/>
              </a:xfrm>
              <a:custGeom>
                <a:avLst/>
                <a:gdLst/>
                <a:ahLst/>
                <a:cxnLst/>
                <a:rect l="l" t="t" r="r" b="b"/>
                <a:pathLst>
                  <a:path w="1978" h="1623" extrusionOk="0">
                    <a:moveTo>
                      <a:pt x="1251" y="0"/>
                    </a:moveTo>
                    <a:lnTo>
                      <a:pt x="1251" y="0"/>
                    </a:lnTo>
                    <a:cubicBezTo>
                      <a:pt x="0" y="719"/>
                      <a:pt x="133" y="1281"/>
                      <a:pt x="133" y="1286"/>
                    </a:cubicBezTo>
                    <a:cubicBezTo>
                      <a:pt x="106" y="1490"/>
                      <a:pt x="264" y="1622"/>
                      <a:pt x="566" y="1622"/>
                    </a:cubicBezTo>
                    <a:cubicBezTo>
                      <a:pt x="888" y="1622"/>
                      <a:pt x="1374" y="1472"/>
                      <a:pt x="1976" y="1098"/>
                    </a:cubicBezTo>
                    <a:cubicBezTo>
                      <a:pt x="1977" y="1098"/>
                      <a:pt x="1977" y="1098"/>
                      <a:pt x="1977" y="1098"/>
                    </a:cubicBezTo>
                    <a:lnTo>
                      <a:pt x="1977" y="1098"/>
                    </a:lnTo>
                    <a:cubicBezTo>
                      <a:pt x="1969" y="1098"/>
                      <a:pt x="1573" y="1193"/>
                      <a:pt x="1234" y="1193"/>
                    </a:cubicBezTo>
                    <a:cubicBezTo>
                      <a:pt x="986" y="1193"/>
                      <a:pt x="769" y="1142"/>
                      <a:pt x="756" y="965"/>
                    </a:cubicBezTo>
                    <a:cubicBezTo>
                      <a:pt x="714" y="409"/>
                      <a:pt x="1251" y="0"/>
                      <a:pt x="125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97" name="Google Shape;2497;p11"/>
              <p:cNvSpPr/>
              <p:nvPr/>
            </p:nvSpPr>
            <p:spPr>
              <a:xfrm>
                <a:off x="3281450" y="1840775"/>
                <a:ext cx="5895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2400" extrusionOk="0">
                    <a:moveTo>
                      <a:pt x="976" y="1"/>
                    </a:moveTo>
                    <a:cubicBezTo>
                      <a:pt x="842" y="1"/>
                      <a:pt x="645" y="25"/>
                      <a:pt x="444" y="145"/>
                    </a:cubicBezTo>
                    <a:cubicBezTo>
                      <a:pt x="140" y="326"/>
                      <a:pt x="30" y="607"/>
                      <a:pt x="1" y="684"/>
                    </a:cubicBezTo>
                    <a:lnTo>
                      <a:pt x="551" y="1890"/>
                    </a:lnTo>
                    <a:cubicBezTo>
                      <a:pt x="698" y="2213"/>
                      <a:pt x="1016" y="2399"/>
                      <a:pt x="1344" y="2399"/>
                    </a:cubicBezTo>
                    <a:cubicBezTo>
                      <a:pt x="1494" y="2399"/>
                      <a:pt x="1647" y="2360"/>
                      <a:pt x="1786" y="2278"/>
                    </a:cubicBezTo>
                    <a:cubicBezTo>
                      <a:pt x="2265" y="1995"/>
                      <a:pt x="2358" y="1345"/>
                      <a:pt x="1981" y="938"/>
                    </a:cubicBezTo>
                    <a:lnTo>
                      <a:pt x="1119" y="10"/>
                    </a:lnTo>
                    <a:cubicBezTo>
                      <a:pt x="1092" y="7"/>
                      <a:pt x="1041" y="1"/>
                      <a:pt x="9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98" name="Google Shape;2498;p11"/>
              <p:cNvSpPr/>
              <p:nvPr/>
            </p:nvSpPr>
            <p:spPr>
              <a:xfrm>
                <a:off x="3281450" y="1840200"/>
                <a:ext cx="27975" cy="17700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708" extrusionOk="0">
                    <a:moveTo>
                      <a:pt x="887" y="0"/>
                    </a:moveTo>
                    <a:cubicBezTo>
                      <a:pt x="845" y="0"/>
                      <a:pt x="803" y="3"/>
                      <a:pt x="762" y="8"/>
                    </a:cubicBezTo>
                    <a:cubicBezTo>
                      <a:pt x="398" y="57"/>
                      <a:pt x="71" y="346"/>
                      <a:pt x="1" y="707"/>
                    </a:cubicBezTo>
                    <a:cubicBezTo>
                      <a:pt x="113" y="503"/>
                      <a:pt x="264" y="329"/>
                      <a:pt x="463" y="209"/>
                    </a:cubicBezTo>
                    <a:cubicBezTo>
                      <a:pt x="662" y="89"/>
                      <a:pt x="885" y="37"/>
                      <a:pt x="1119" y="33"/>
                    </a:cubicBezTo>
                    <a:cubicBezTo>
                      <a:pt x="1044" y="10"/>
                      <a:pt x="966" y="0"/>
                      <a:pt x="88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2499" name="Google Shape;2499;p11"/>
            <p:cNvSpPr/>
            <p:nvPr/>
          </p:nvSpPr>
          <p:spPr>
            <a:xfrm flipH="1">
              <a:off x="8704844" y="1353222"/>
              <a:ext cx="114005" cy="111500"/>
            </a:xfrm>
            <a:custGeom>
              <a:avLst/>
              <a:gdLst/>
              <a:ahLst/>
              <a:cxnLst/>
              <a:rect l="l" t="t" r="r" b="b"/>
              <a:pathLst>
                <a:path w="1911" h="1869" extrusionOk="0">
                  <a:moveTo>
                    <a:pt x="823" y="1"/>
                  </a:moveTo>
                  <a:cubicBezTo>
                    <a:pt x="755" y="1"/>
                    <a:pt x="689" y="44"/>
                    <a:pt x="671" y="121"/>
                  </a:cubicBezTo>
                  <a:lnTo>
                    <a:pt x="566" y="573"/>
                  </a:lnTo>
                  <a:lnTo>
                    <a:pt x="133" y="741"/>
                  </a:lnTo>
                  <a:cubicBezTo>
                    <a:pt x="14" y="788"/>
                    <a:pt x="1" y="953"/>
                    <a:pt x="113" y="1021"/>
                  </a:cubicBezTo>
                  <a:lnTo>
                    <a:pt x="509" y="1260"/>
                  </a:lnTo>
                  <a:lnTo>
                    <a:pt x="536" y="1722"/>
                  </a:lnTo>
                  <a:cubicBezTo>
                    <a:pt x="541" y="1811"/>
                    <a:pt x="615" y="1868"/>
                    <a:pt x="692" y="1868"/>
                  </a:cubicBezTo>
                  <a:cubicBezTo>
                    <a:pt x="727" y="1868"/>
                    <a:pt x="763" y="1857"/>
                    <a:pt x="793" y="1831"/>
                  </a:cubicBezTo>
                  <a:lnTo>
                    <a:pt x="1143" y="1528"/>
                  </a:lnTo>
                  <a:lnTo>
                    <a:pt x="1591" y="1645"/>
                  </a:lnTo>
                  <a:cubicBezTo>
                    <a:pt x="1604" y="1649"/>
                    <a:pt x="1617" y="1650"/>
                    <a:pt x="1630" y="1650"/>
                  </a:cubicBezTo>
                  <a:cubicBezTo>
                    <a:pt x="1737" y="1650"/>
                    <a:pt x="1819" y="1539"/>
                    <a:pt x="1774" y="1433"/>
                  </a:cubicBezTo>
                  <a:lnTo>
                    <a:pt x="1595" y="1006"/>
                  </a:lnTo>
                  <a:lnTo>
                    <a:pt x="1843" y="614"/>
                  </a:lnTo>
                  <a:cubicBezTo>
                    <a:pt x="1910" y="510"/>
                    <a:pt x="1834" y="376"/>
                    <a:pt x="1714" y="376"/>
                  </a:cubicBezTo>
                  <a:cubicBezTo>
                    <a:pt x="1709" y="376"/>
                    <a:pt x="1704" y="377"/>
                    <a:pt x="1699" y="377"/>
                  </a:cubicBezTo>
                  <a:lnTo>
                    <a:pt x="1238" y="416"/>
                  </a:lnTo>
                  <a:lnTo>
                    <a:pt x="942" y="58"/>
                  </a:lnTo>
                  <a:cubicBezTo>
                    <a:pt x="910" y="19"/>
                    <a:pt x="866" y="1"/>
                    <a:pt x="823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" dir="11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00" name="Google Shape;2500;p11"/>
            <p:cNvSpPr/>
            <p:nvPr/>
          </p:nvSpPr>
          <p:spPr>
            <a:xfrm flipH="1">
              <a:off x="8506857" y="2621035"/>
              <a:ext cx="114005" cy="111500"/>
            </a:xfrm>
            <a:custGeom>
              <a:avLst/>
              <a:gdLst/>
              <a:ahLst/>
              <a:cxnLst/>
              <a:rect l="l" t="t" r="r" b="b"/>
              <a:pathLst>
                <a:path w="1911" h="1869" extrusionOk="0">
                  <a:moveTo>
                    <a:pt x="823" y="1"/>
                  </a:moveTo>
                  <a:cubicBezTo>
                    <a:pt x="755" y="1"/>
                    <a:pt x="689" y="44"/>
                    <a:pt x="671" y="121"/>
                  </a:cubicBezTo>
                  <a:lnTo>
                    <a:pt x="566" y="573"/>
                  </a:lnTo>
                  <a:lnTo>
                    <a:pt x="133" y="741"/>
                  </a:lnTo>
                  <a:cubicBezTo>
                    <a:pt x="14" y="788"/>
                    <a:pt x="1" y="953"/>
                    <a:pt x="113" y="1021"/>
                  </a:cubicBezTo>
                  <a:lnTo>
                    <a:pt x="509" y="1260"/>
                  </a:lnTo>
                  <a:lnTo>
                    <a:pt x="536" y="1722"/>
                  </a:lnTo>
                  <a:cubicBezTo>
                    <a:pt x="541" y="1811"/>
                    <a:pt x="615" y="1868"/>
                    <a:pt x="692" y="1868"/>
                  </a:cubicBezTo>
                  <a:cubicBezTo>
                    <a:pt x="727" y="1868"/>
                    <a:pt x="763" y="1857"/>
                    <a:pt x="793" y="1831"/>
                  </a:cubicBezTo>
                  <a:lnTo>
                    <a:pt x="1143" y="1528"/>
                  </a:lnTo>
                  <a:lnTo>
                    <a:pt x="1591" y="1645"/>
                  </a:lnTo>
                  <a:cubicBezTo>
                    <a:pt x="1604" y="1649"/>
                    <a:pt x="1617" y="1650"/>
                    <a:pt x="1630" y="1650"/>
                  </a:cubicBezTo>
                  <a:cubicBezTo>
                    <a:pt x="1737" y="1650"/>
                    <a:pt x="1819" y="1539"/>
                    <a:pt x="1774" y="1433"/>
                  </a:cubicBezTo>
                  <a:lnTo>
                    <a:pt x="1595" y="1006"/>
                  </a:lnTo>
                  <a:lnTo>
                    <a:pt x="1843" y="614"/>
                  </a:lnTo>
                  <a:cubicBezTo>
                    <a:pt x="1910" y="510"/>
                    <a:pt x="1834" y="376"/>
                    <a:pt x="1714" y="376"/>
                  </a:cubicBezTo>
                  <a:cubicBezTo>
                    <a:pt x="1709" y="376"/>
                    <a:pt x="1704" y="377"/>
                    <a:pt x="1699" y="377"/>
                  </a:cubicBezTo>
                  <a:lnTo>
                    <a:pt x="1238" y="416"/>
                  </a:lnTo>
                  <a:lnTo>
                    <a:pt x="942" y="58"/>
                  </a:lnTo>
                  <a:cubicBezTo>
                    <a:pt x="910" y="19"/>
                    <a:pt x="866" y="1"/>
                    <a:pt x="8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9525" dir="11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01" name="Google Shape;2501;p11"/>
            <p:cNvSpPr/>
            <p:nvPr/>
          </p:nvSpPr>
          <p:spPr>
            <a:xfrm flipH="1">
              <a:off x="8577032" y="4059835"/>
              <a:ext cx="114005" cy="111500"/>
            </a:xfrm>
            <a:custGeom>
              <a:avLst/>
              <a:gdLst/>
              <a:ahLst/>
              <a:cxnLst/>
              <a:rect l="l" t="t" r="r" b="b"/>
              <a:pathLst>
                <a:path w="1911" h="1869" extrusionOk="0">
                  <a:moveTo>
                    <a:pt x="823" y="1"/>
                  </a:moveTo>
                  <a:cubicBezTo>
                    <a:pt x="755" y="1"/>
                    <a:pt x="689" y="44"/>
                    <a:pt x="671" y="121"/>
                  </a:cubicBezTo>
                  <a:lnTo>
                    <a:pt x="566" y="573"/>
                  </a:lnTo>
                  <a:lnTo>
                    <a:pt x="133" y="741"/>
                  </a:lnTo>
                  <a:cubicBezTo>
                    <a:pt x="14" y="788"/>
                    <a:pt x="1" y="953"/>
                    <a:pt x="113" y="1021"/>
                  </a:cubicBezTo>
                  <a:lnTo>
                    <a:pt x="509" y="1260"/>
                  </a:lnTo>
                  <a:lnTo>
                    <a:pt x="536" y="1722"/>
                  </a:lnTo>
                  <a:cubicBezTo>
                    <a:pt x="541" y="1811"/>
                    <a:pt x="615" y="1868"/>
                    <a:pt x="692" y="1868"/>
                  </a:cubicBezTo>
                  <a:cubicBezTo>
                    <a:pt x="727" y="1868"/>
                    <a:pt x="763" y="1857"/>
                    <a:pt x="793" y="1831"/>
                  </a:cubicBezTo>
                  <a:lnTo>
                    <a:pt x="1143" y="1528"/>
                  </a:lnTo>
                  <a:lnTo>
                    <a:pt x="1591" y="1645"/>
                  </a:lnTo>
                  <a:cubicBezTo>
                    <a:pt x="1604" y="1649"/>
                    <a:pt x="1617" y="1650"/>
                    <a:pt x="1630" y="1650"/>
                  </a:cubicBezTo>
                  <a:cubicBezTo>
                    <a:pt x="1737" y="1650"/>
                    <a:pt x="1819" y="1539"/>
                    <a:pt x="1774" y="1433"/>
                  </a:cubicBezTo>
                  <a:lnTo>
                    <a:pt x="1595" y="1006"/>
                  </a:lnTo>
                  <a:lnTo>
                    <a:pt x="1843" y="614"/>
                  </a:lnTo>
                  <a:cubicBezTo>
                    <a:pt x="1910" y="510"/>
                    <a:pt x="1834" y="376"/>
                    <a:pt x="1714" y="376"/>
                  </a:cubicBezTo>
                  <a:cubicBezTo>
                    <a:pt x="1709" y="376"/>
                    <a:pt x="1704" y="377"/>
                    <a:pt x="1699" y="377"/>
                  </a:cubicBezTo>
                  <a:lnTo>
                    <a:pt x="1238" y="416"/>
                  </a:lnTo>
                  <a:lnTo>
                    <a:pt x="942" y="58"/>
                  </a:lnTo>
                  <a:cubicBezTo>
                    <a:pt x="910" y="19"/>
                    <a:pt x="866" y="1"/>
                    <a:pt x="8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9525" dir="11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02" name="Google Shape;2502;p11"/>
            <p:cNvSpPr/>
            <p:nvPr/>
          </p:nvSpPr>
          <p:spPr>
            <a:xfrm flipH="1">
              <a:off x="102694" y="2565497"/>
              <a:ext cx="114005" cy="111500"/>
            </a:xfrm>
            <a:custGeom>
              <a:avLst/>
              <a:gdLst/>
              <a:ahLst/>
              <a:cxnLst/>
              <a:rect l="l" t="t" r="r" b="b"/>
              <a:pathLst>
                <a:path w="1911" h="1869" extrusionOk="0">
                  <a:moveTo>
                    <a:pt x="823" y="1"/>
                  </a:moveTo>
                  <a:cubicBezTo>
                    <a:pt x="755" y="1"/>
                    <a:pt x="689" y="44"/>
                    <a:pt x="671" y="121"/>
                  </a:cubicBezTo>
                  <a:lnTo>
                    <a:pt x="566" y="573"/>
                  </a:lnTo>
                  <a:lnTo>
                    <a:pt x="133" y="741"/>
                  </a:lnTo>
                  <a:cubicBezTo>
                    <a:pt x="14" y="788"/>
                    <a:pt x="1" y="953"/>
                    <a:pt x="113" y="1021"/>
                  </a:cubicBezTo>
                  <a:lnTo>
                    <a:pt x="509" y="1260"/>
                  </a:lnTo>
                  <a:lnTo>
                    <a:pt x="536" y="1722"/>
                  </a:lnTo>
                  <a:cubicBezTo>
                    <a:pt x="541" y="1811"/>
                    <a:pt x="615" y="1868"/>
                    <a:pt x="692" y="1868"/>
                  </a:cubicBezTo>
                  <a:cubicBezTo>
                    <a:pt x="727" y="1868"/>
                    <a:pt x="763" y="1857"/>
                    <a:pt x="793" y="1831"/>
                  </a:cubicBezTo>
                  <a:lnTo>
                    <a:pt x="1143" y="1528"/>
                  </a:lnTo>
                  <a:lnTo>
                    <a:pt x="1591" y="1645"/>
                  </a:lnTo>
                  <a:cubicBezTo>
                    <a:pt x="1604" y="1649"/>
                    <a:pt x="1617" y="1650"/>
                    <a:pt x="1630" y="1650"/>
                  </a:cubicBezTo>
                  <a:cubicBezTo>
                    <a:pt x="1737" y="1650"/>
                    <a:pt x="1819" y="1539"/>
                    <a:pt x="1774" y="1433"/>
                  </a:cubicBezTo>
                  <a:lnTo>
                    <a:pt x="1595" y="1006"/>
                  </a:lnTo>
                  <a:lnTo>
                    <a:pt x="1843" y="614"/>
                  </a:lnTo>
                  <a:cubicBezTo>
                    <a:pt x="1910" y="510"/>
                    <a:pt x="1834" y="376"/>
                    <a:pt x="1714" y="376"/>
                  </a:cubicBezTo>
                  <a:cubicBezTo>
                    <a:pt x="1709" y="376"/>
                    <a:pt x="1704" y="377"/>
                    <a:pt x="1699" y="377"/>
                  </a:cubicBezTo>
                  <a:lnTo>
                    <a:pt x="1238" y="416"/>
                  </a:lnTo>
                  <a:lnTo>
                    <a:pt x="942" y="58"/>
                  </a:lnTo>
                  <a:cubicBezTo>
                    <a:pt x="910" y="19"/>
                    <a:pt x="866" y="1"/>
                    <a:pt x="8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9525" dir="11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03" name="Google Shape;2503;p11"/>
            <p:cNvSpPr/>
            <p:nvPr/>
          </p:nvSpPr>
          <p:spPr>
            <a:xfrm flipH="1">
              <a:off x="2790432" y="319822"/>
              <a:ext cx="114005" cy="111500"/>
            </a:xfrm>
            <a:custGeom>
              <a:avLst/>
              <a:gdLst/>
              <a:ahLst/>
              <a:cxnLst/>
              <a:rect l="l" t="t" r="r" b="b"/>
              <a:pathLst>
                <a:path w="1911" h="1869" extrusionOk="0">
                  <a:moveTo>
                    <a:pt x="823" y="1"/>
                  </a:moveTo>
                  <a:cubicBezTo>
                    <a:pt x="755" y="1"/>
                    <a:pt x="689" y="44"/>
                    <a:pt x="671" y="121"/>
                  </a:cubicBezTo>
                  <a:lnTo>
                    <a:pt x="566" y="573"/>
                  </a:lnTo>
                  <a:lnTo>
                    <a:pt x="133" y="741"/>
                  </a:lnTo>
                  <a:cubicBezTo>
                    <a:pt x="14" y="788"/>
                    <a:pt x="1" y="953"/>
                    <a:pt x="113" y="1021"/>
                  </a:cubicBezTo>
                  <a:lnTo>
                    <a:pt x="509" y="1260"/>
                  </a:lnTo>
                  <a:lnTo>
                    <a:pt x="536" y="1722"/>
                  </a:lnTo>
                  <a:cubicBezTo>
                    <a:pt x="541" y="1811"/>
                    <a:pt x="615" y="1868"/>
                    <a:pt x="692" y="1868"/>
                  </a:cubicBezTo>
                  <a:cubicBezTo>
                    <a:pt x="727" y="1868"/>
                    <a:pt x="763" y="1857"/>
                    <a:pt x="793" y="1831"/>
                  </a:cubicBezTo>
                  <a:lnTo>
                    <a:pt x="1143" y="1528"/>
                  </a:lnTo>
                  <a:lnTo>
                    <a:pt x="1591" y="1645"/>
                  </a:lnTo>
                  <a:cubicBezTo>
                    <a:pt x="1604" y="1649"/>
                    <a:pt x="1617" y="1650"/>
                    <a:pt x="1630" y="1650"/>
                  </a:cubicBezTo>
                  <a:cubicBezTo>
                    <a:pt x="1737" y="1650"/>
                    <a:pt x="1819" y="1539"/>
                    <a:pt x="1774" y="1433"/>
                  </a:cubicBezTo>
                  <a:lnTo>
                    <a:pt x="1595" y="1006"/>
                  </a:lnTo>
                  <a:lnTo>
                    <a:pt x="1843" y="614"/>
                  </a:lnTo>
                  <a:cubicBezTo>
                    <a:pt x="1910" y="510"/>
                    <a:pt x="1834" y="376"/>
                    <a:pt x="1714" y="376"/>
                  </a:cubicBezTo>
                  <a:cubicBezTo>
                    <a:pt x="1709" y="376"/>
                    <a:pt x="1704" y="377"/>
                    <a:pt x="1699" y="377"/>
                  </a:cubicBezTo>
                  <a:lnTo>
                    <a:pt x="1238" y="416"/>
                  </a:lnTo>
                  <a:lnTo>
                    <a:pt x="942" y="58"/>
                  </a:lnTo>
                  <a:cubicBezTo>
                    <a:pt x="910" y="19"/>
                    <a:pt x="866" y="1"/>
                    <a:pt x="8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9525" dir="11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04" name="Google Shape;2504;p11"/>
            <p:cNvSpPr/>
            <p:nvPr/>
          </p:nvSpPr>
          <p:spPr>
            <a:xfrm flipH="1">
              <a:off x="4952607" y="161822"/>
              <a:ext cx="114005" cy="111500"/>
            </a:xfrm>
            <a:custGeom>
              <a:avLst/>
              <a:gdLst/>
              <a:ahLst/>
              <a:cxnLst/>
              <a:rect l="l" t="t" r="r" b="b"/>
              <a:pathLst>
                <a:path w="1911" h="1869" extrusionOk="0">
                  <a:moveTo>
                    <a:pt x="823" y="1"/>
                  </a:moveTo>
                  <a:cubicBezTo>
                    <a:pt x="755" y="1"/>
                    <a:pt x="689" y="44"/>
                    <a:pt x="671" y="121"/>
                  </a:cubicBezTo>
                  <a:lnTo>
                    <a:pt x="566" y="573"/>
                  </a:lnTo>
                  <a:lnTo>
                    <a:pt x="133" y="741"/>
                  </a:lnTo>
                  <a:cubicBezTo>
                    <a:pt x="14" y="788"/>
                    <a:pt x="1" y="953"/>
                    <a:pt x="113" y="1021"/>
                  </a:cubicBezTo>
                  <a:lnTo>
                    <a:pt x="509" y="1260"/>
                  </a:lnTo>
                  <a:lnTo>
                    <a:pt x="536" y="1722"/>
                  </a:lnTo>
                  <a:cubicBezTo>
                    <a:pt x="541" y="1811"/>
                    <a:pt x="615" y="1868"/>
                    <a:pt x="692" y="1868"/>
                  </a:cubicBezTo>
                  <a:cubicBezTo>
                    <a:pt x="727" y="1868"/>
                    <a:pt x="763" y="1857"/>
                    <a:pt x="793" y="1831"/>
                  </a:cubicBezTo>
                  <a:lnTo>
                    <a:pt x="1143" y="1528"/>
                  </a:lnTo>
                  <a:lnTo>
                    <a:pt x="1591" y="1645"/>
                  </a:lnTo>
                  <a:cubicBezTo>
                    <a:pt x="1604" y="1649"/>
                    <a:pt x="1617" y="1650"/>
                    <a:pt x="1630" y="1650"/>
                  </a:cubicBezTo>
                  <a:cubicBezTo>
                    <a:pt x="1737" y="1650"/>
                    <a:pt x="1819" y="1539"/>
                    <a:pt x="1774" y="1433"/>
                  </a:cubicBezTo>
                  <a:lnTo>
                    <a:pt x="1595" y="1006"/>
                  </a:lnTo>
                  <a:lnTo>
                    <a:pt x="1843" y="614"/>
                  </a:lnTo>
                  <a:cubicBezTo>
                    <a:pt x="1910" y="510"/>
                    <a:pt x="1834" y="376"/>
                    <a:pt x="1714" y="376"/>
                  </a:cubicBezTo>
                  <a:cubicBezTo>
                    <a:pt x="1709" y="376"/>
                    <a:pt x="1704" y="377"/>
                    <a:pt x="1699" y="377"/>
                  </a:cubicBezTo>
                  <a:lnTo>
                    <a:pt x="1238" y="416"/>
                  </a:lnTo>
                  <a:lnTo>
                    <a:pt x="942" y="58"/>
                  </a:lnTo>
                  <a:cubicBezTo>
                    <a:pt x="910" y="19"/>
                    <a:pt x="866" y="1"/>
                    <a:pt x="8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9525" dir="11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2505" name="Google Shape;2505;p11"/>
            <p:cNvGrpSpPr/>
            <p:nvPr/>
          </p:nvGrpSpPr>
          <p:grpSpPr>
            <a:xfrm flipH="1">
              <a:off x="4156249" y="81708"/>
              <a:ext cx="138082" cy="149045"/>
              <a:chOff x="1819025" y="1115525"/>
              <a:chExt cx="24125" cy="24200"/>
            </a:xfrm>
          </p:grpSpPr>
          <p:sp>
            <p:nvSpPr>
              <p:cNvPr id="2506" name="Google Shape;2506;p11"/>
              <p:cNvSpPr/>
              <p:nvPr/>
            </p:nvSpPr>
            <p:spPr>
              <a:xfrm>
                <a:off x="1831075" y="1115525"/>
                <a:ext cx="25" cy="24200"/>
              </a:xfrm>
              <a:custGeom>
                <a:avLst/>
                <a:gdLst/>
                <a:ahLst/>
                <a:cxnLst/>
                <a:rect l="l" t="t" r="r" b="b"/>
                <a:pathLst>
                  <a:path w="1" h="968" fill="none" extrusionOk="0">
                    <a:moveTo>
                      <a:pt x="1" y="1"/>
                    </a:moveTo>
                    <a:lnTo>
                      <a:pt x="1" y="967"/>
                    </a:lnTo>
                  </a:path>
                </a:pathLst>
              </a:custGeom>
              <a:noFill/>
              <a:ln w="9525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07" name="Google Shape;2507;p11"/>
              <p:cNvSpPr/>
              <p:nvPr/>
            </p:nvSpPr>
            <p:spPr>
              <a:xfrm>
                <a:off x="1819025" y="1127575"/>
                <a:ext cx="241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65" h="1" fill="none" extrusionOk="0">
                    <a:moveTo>
                      <a:pt x="965" y="1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508" name="Google Shape;2508;p11"/>
            <p:cNvGrpSpPr/>
            <p:nvPr/>
          </p:nvGrpSpPr>
          <p:grpSpPr>
            <a:xfrm flipH="1">
              <a:off x="243061" y="3082083"/>
              <a:ext cx="138082" cy="149045"/>
              <a:chOff x="1819025" y="1115525"/>
              <a:chExt cx="24125" cy="24200"/>
            </a:xfrm>
          </p:grpSpPr>
          <p:sp>
            <p:nvSpPr>
              <p:cNvPr id="2509" name="Google Shape;2509;p11"/>
              <p:cNvSpPr/>
              <p:nvPr/>
            </p:nvSpPr>
            <p:spPr>
              <a:xfrm>
                <a:off x="1831075" y="1115525"/>
                <a:ext cx="25" cy="24200"/>
              </a:xfrm>
              <a:custGeom>
                <a:avLst/>
                <a:gdLst/>
                <a:ahLst/>
                <a:cxnLst/>
                <a:rect l="l" t="t" r="r" b="b"/>
                <a:pathLst>
                  <a:path w="1" h="968" fill="none" extrusionOk="0">
                    <a:moveTo>
                      <a:pt x="1" y="1"/>
                    </a:moveTo>
                    <a:lnTo>
                      <a:pt x="1" y="967"/>
                    </a:lnTo>
                  </a:path>
                </a:pathLst>
              </a:custGeom>
              <a:noFill/>
              <a:ln w="9525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10" name="Google Shape;2510;p11"/>
              <p:cNvSpPr/>
              <p:nvPr/>
            </p:nvSpPr>
            <p:spPr>
              <a:xfrm>
                <a:off x="1819025" y="1127575"/>
                <a:ext cx="241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65" h="1" fill="none" extrusionOk="0">
                    <a:moveTo>
                      <a:pt x="965" y="1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2511" name="Google Shape;2511;p11"/>
            <p:cNvSpPr/>
            <p:nvPr/>
          </p:nvSpPr>
          <p:spPr>
            <a:xfrm flipH="1">
              <a:off x="1010344" y="210865"/>
              <a:ext cx="77841" cy="83607"/>
            </a:xfrm>
            <a:custGeom>
              <a:avLst/>
              <a:gdLst/>
              <a:ahLst/>
              <a:cxnLst/>
              <a:rect l="l" t="t" r="r" b="b"/>
              <a:pathLst>
                <a:path w="544" h="543" extrusionOk="0">
                  <a:moveTo>
                    <a:pt x="272" y="0"/>
                  </a:moveTo>
                  <a:cubicBezTo>
                    <a:pt x="122" y="0"/>
                    <a:pt x="1" y="121"/>
                    <a:pt x="1" y="272"/>
                  </a:cubicBezTo>
                  <a:cubicBezTo>
                    <a:pt x="1" y="420"/>
                    <a:pt x="122" y="543"/>
                    <a:pt x="272" y="543"/>
                  </a:cubicBezTo>
                  <a:cubicBezTo>
                    <a:pt x="422" y="543"/>
                    <a:pt x="544" y="420"/>
                    <a:pt x="544" y="272"/>
                  </a:cubicBezTo>
                  <a:cubicBezTo>
                    <a:pt x="544" y="121"/>
                    <a:pt x="422" y="0"/>
                    <a:pt x="272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12" name="Google Shape;2512;p11"/>
            <p:cNvSpPr/>
            <p:nvPr/>
          </p:nvSpPr>
          <p:spPr>
            <a:xfrm flipH="1">
              <a:off x="222494" y="2046102"/>
              <a:ext cx="77841" cy="83607"/>
            </a:xfrm>
            <a:custGeom>
              <a:avLst/>
              <a:gdLst/>
              <a:ahLst/>
              <a:cxnLst/>
              <a:rect l="l" t="t" r="r" b="b"/>
              <a:pathLst>
                <a:path w="544" h="543" extrusionOk="0">
                  <a:moveTo>
                    <a:pt x="272" y="0"/>
                  </a:moveTo>
                  <a:cubicBezTo>
                    <a:pt x="122" y="0"/>
                    <a:pt x="1" y="121"/>
                    <a:pt x="1" y="272"/>
                  </a:cubicBezTo>
                  <a:cubicBezTo>
                    <a:pt x="1" y="420"/>
                    <a:pt x="122" y="543"/>
                    <a:pt x="272" y="543"/>
                  </a:cubicBezTo>
                  <a:cubicBezTo>
                    <a:pt x="422" y="543"/>
                    <a:pt x="544" y="420"/>
                    <a:pt x="544" y="272"/>
                  </a:cubicBezTo>
                  <a:cubicBezTo>
                    <a:pt x="544" y="121"/>
                    <a:pt x="422" y="0"/>
                    <a:pt x="2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13" name="Google Shape;2513;p11"/>
            <p:cNvSpPr/>
            <p:nvPr/>
          </p:nvSpPr>
          <p:spPr>
            <a:xfrm flipH="1">
              <a:off x="70094" y="4179702"/>
              <a:ext cx="77841" cy="83607"/>
            </a:xfrm>
            <a:custGeom>
              <a:avLst/>
              <a:gdLst/>
              <a:ahLst/>
              <a:cxnLst/>
              <a:rect l="l" t="t" r="r" b="b"/>
              <a:pathLst>
                <a:path w="544" h="543" extrusionOk="0">
                  <a:moveTo>
                    <a:pt x="272" y="0"/>
                  </a:moveTo>
                  <a:cubicBezTo>
                    <a:pt x="122" y="0"/>
                    <a:pt x="1" y="121"/>
                    <a:pt x="1" y="272"/>
                  </a:cubicBezTo>
                  <a:cubicBezTo>
                    <a:pt x="1" y="420"/>
                    <a:pt x="122" y="543"/>
                    <a:pt x="272" y="543"/>
                  </a:cubicBezTo>
                  <a:cubicBezTo>
                    <a:pt x="422" y="543"/>
                    <a:pt x="544" y="420"/>
                    <a:pt x="544" y="272"/>
                  </a:cubicBezTo>
                  <a:cubicBezTo>
                    <a:pt x="544" y="121"/>
                    <a:pt x="422" y="0"/>
                    <a:pt x="2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37873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5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64" name="Google Shape;5764;p27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2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765" name="Google Shape;5765;p27"/>
          <p:cNvSpPr txBox="1">
            <a:spLocks noGrp="1"/>
          </p:cNvSpPr>
          <p:nvPr>
            <p:ph type="title"/>
          </p:nvPr>
        </p:nvSpPr>
        <p:spPr>
          <a:xfrm>
            <a:off x="887538" y="2419350"/>
            <a:ext cx="1463100" cy="365700"/>
          </a:xfrm>
          <a:prstGeom prst="rect">
            <a:avLst/>
          </a:prstGeom>
        </p:spPr>
        <p:txBody>
          <a:bodyPr spcFirstLastPara="1" wrap="square" lIns="91387" tIns="91387" rIns="91387" bIns="9138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766" name="Google Shape;5766;p27"/>
          <p:cNvSpPr txBox="1">
            <a:spLocks noGrp="1"/>
          </p:cNvSpPr>
          <p:nvPr>
            <p:ph type="subTitle" idx="1"/>
          </p:nvPr>
        </p:nvSpPr>
        <p:spPr>
          <a:xfrm>
            <a:off x="914488" y="2876550"/>
            <a:ext cx="1463100" cy="731400"/>
          </a:xfrm>
          <a:prstGeom prst="rect">
            <a:avLst/>
          </a:prstGeom>
        </p:spPr>
        <p:txBody>
          <a:bodyPr spcFirstLastPara="1" wrap="square" lIns="91387" tIns="91387" rIns="91387" bIns="9138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67" name="Google Shape;5767;p27"/>
          <p:cNvSpPr txBox="1">
            <a:spLocks noGrp="1"/>
          </p:cNvSpPr>
          <p:nvPr>
            <p:ph type="title" idx="2"/>
          </p:nvPr>
        </p:nvSpPr>
        <p:spPr>
          <a:xfrm>
            <a:off x="4794971" y="2419350"/>
            <a:ext cx="1463100" cy="365700"/>
          </a:xfrm>
          <a:prstGeom prst="rect">
            <a:avLst/>
          </a:prstGeom>
        </p:spPr>
        <p:txBody>
          <a:bodyPr spcFirstLastPara="1" wrap="square" lIns="91387" tIns="91387" rIns="91387" bIns="9138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768" name="Google Shape;5768;p27"/>
          <p:cNvSpPr txBox="1">
            <a:spLocks noGrp="1"/>
          </p:cNvSpPr>
          <p:nvPr>
            <p:ph type="subTitle" idx="3"/>
          </p:nvPr>
        </p:nvSpPr>
        <p:spPr>
          <a:xfrm>
            <a:off x="4803954" y="2876550"/>
            <a:ext cx="1463100" cy="731400"/>
          </a:xfrm>
          <a:prstGeom prst="rect">
            <a:avLst/>
          </a:prstGeom>
        </p:spPr>
        <p:txBody>
          <a:bodyPr spcFirstLastPara="1" wrap="square" lIns="91387" tIns="91387" rIns="91387" bIns="9138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69" name="Google Shape;5769;p27"/>
          <p:cNvSpPr txBox="1">
            <a:spLocks noGrp="1"/>
          </p:cNvSpPr>
          <p:nvPr>
            <p:ph type="title" idx="4"/>
          </p:nvPr>
        </p:nvSpPr>
        <p:spPr>
          <a:xfrm>
            <a:off x="2841254" y="1885950"/>
            <a:ext cx="1463100" cy="365700"/>
          </a:xfrm>
          <a:prstGeom prst="rect">
            <a:avLst/>
          </a:prstGeom>
        </p:spPr>
        <p:txBody>
          <a:bodyPr spcFirstLastPara="1" wrap="square" lIns="91387" tIns="91387" rIns="91387" bIns="9138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770" name="Google Shape;5770;p27"/>
          <p:cNvSpPr txBox="1">
            <a:spLocks noGrp="1"/>
          </p:cNvSpPr>
          <p:nvPr>
            <p:ph type="subTitle" idx="5"/>
          </p:nvPr>
        </p:nvSpPr>
        <p:spPr>
          <a:xfrm>
            <a:off x="2859221" y="2343150"/>
            <a:ext cx="1463100" cy="731400"/>
          </a:xfrm>
          <a:prstGeom prst="rect">
            <a:avLst/>
          </a:prstGeom>
        </p:spPr>
        <p:txBody>
          <a:bodyPr spcFirstLastPara="1" wrap="square" lIns="91387" tIns="91387" rIns="91387" bIns="9138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71" name="Google Shape;5771;p27"/>
          <p:cNvSpPr txBox="1">
            <a:spLocks noGrp="1"/>
          </p:cNvSpPr>
          <p:nvPr>
            <p:ph type="title" idx="6"/>
          </p:nvPr>
        </p:nvSpPr>
        <p:spPr>
          <a:xfrm>
            <a:off x="6748687" y="1885950"/>
            <a:ext cx="1463100" cy="365700"/>
          </a:xfrm>
          <a:prstGeom prst="rect">
            <a:avLst/>
          </a:prstGeom>
        </p:spPr>
        <p:txBody>
          <a:bodyPr spcFirstLastPara="1" wrap="square" lIns="91387" tIns="91387" rIns="91387" bIns="9138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772" name="Google Shape;5772;p27"/>
          <p:cNvSpPr txBox="1">
            <a:spLocks noGrp="1"/>
          </p:cNvSpPr>
          <p:nvPr>
            <p:ph type="subTitle" idx="7"/>
          </p:nvPr>
        </p:nvSpPr>
        <p:spPr>
          <a:xfrm>
            <a:off x="6748687" y="2343150"/>
            <a:ext cx="1463100" cy="731400"/>
          </a:xfrm>
          <a:prstGeom prst="rect">
            <a:avLst/>
          </a:prstGeom>
        </p:spPr>
        <p:txBody>
          <a:bodyPr spcFirstLastPara="1" wrap="square" lIns="91387" tIns="91387" rIns="91387" bIns="9138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73" name="Google Shape;5773;p27"/>
          <p:cNvSpPr txBox="1">
            <a:spLocks noGrp="1"/>
          </p:cNvSpPr>
          <p:nvPr>
            <p:ph type="title" idx="8"/>
          </p:nvPr>
        </p:nvSpPr>
        <p:spPr>
          <a:xfrm>
            <a:off x="720000" y="364982"/>
            <a:ext cx="7704000" cy="548700"/>
          </a:xfrm>
          <a:prstGeom prst="rect">
            <a:avLst/>
          </a:prstGeom>
        </p:spPr>
        <p:txBody>
          <a:bodyPr spcFirstLastPara="1" wrap="square" lIns="91387" tIns="91387" rIns="91387" bIns="9138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5774" name="Google Shape;5774;p27"/>
          <p:cNvGrpSpPr/>
          <p:nvPr/>
        </p:nvGrpSpPr>
        <p:grpSpPr>
          <a:xfrm flipH="1">
            <a:off x="-439310" y="-642171"/>
            <a:ext cx="9861843" cy="6494390"/>
            <a:chOff x="-439310" y="-642171"/>
            <a:chExt cx="9861843" cy="6494390"/>
          </a:xfrm>
        </p:grpSpPr>
        <p:grpSp>
          <p:nvGrpSpPr>
            <p:cNvPr id="5775" name="Google Shape;5775;p27"/>
            <p:cNvGrpSpPr/>
            <p:nvPr/>
          </p:nvGrpSpPr>
          <p:grpSpPr>
            <a:xfrm rot="4986705">
              <a:off x="19930" y="1666937"/>
              <a:ext cx="448152" cy="491285"/>
              <a:chOff x="2491325" y="2716700"/>
              <a:chExt cx="187800" cy="205875"/>
            </a:xfrm>
          </p:grpSpPr>
          <p:sp>
            <p:nvSpPr>
              <p:cNvPr id="5776" name="Google Shape;5776;p27"/>
              <p:cNvSpPr/>
              <p:nvPr/>
            </p:nvSpPr>
            <p:spPr>
              <a:xfrm>
                <a:off x="2514675" y="2743075"/>
                <a:ext cx="164450" cy="179500"/>
              </a:xfrm>
              <a:custGeom>
                <a:avLst/>
                <a:gdLst/>
                <a:ahLst/>
                <a:cxnLst/>
                <a:rect l="l" t="t" r="r" b="b"/>
                <a:pathLst>
                  <a:path w="6578" h="7180" extrusionOk="0">
                    <a:moveTo>
                      <a:pt x="1421" y="1"/>
                    </a:moveTo>
                    <a:lnTo>
                      <a:pt x="399" y="296"/>
                    </a:lnTo>
                    <a:lnTo>
                      <a:pt x="0" y="1260"/>
                    </a:lnTo>
                    <a:lnTo>
                      <a:pt x="4842" y="7180"/>
                    </a:lnTo>
                    <a:lnTo>
                      <a:pt x="5476" y="6065"/>
                    </a:lnTo>
                    <a:lnTo>
                      <a:pt x="6577" y="5583"/>
                    </a:lnTo>
                    <a:lnTo>
                      <a:pt x="142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777" name="Google Shape;5777;p27"/>
              <p:cNvSpPr/>
              <p:nvPr/>
            </p:nvSpPr>
            <p:spPr>
              <a:xfrm>
                <a:off x="2635725" y="2882650"/>
                <a:ext cx="43400" cy="39925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597" extrusionOk="0">
                    <a:moveTo>
                      <a:pt x="1735" y="0"/>
                    </a:moveTo>
                    <a:lnTo>
                      <a:pt x="634" y="482"/>
                    </a:lnTo>
                    <a:lnTo>
                      <a:pt x="0" y="1597"/>
                    </a:lnTo>
                    <a:lnTo>
                      <a:pt x="1073" y="1022"/>
                    </a:lnTo>
                    <a:lnTo>
                      <a:pt x="173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778" name="Google Shape;5778;p27"/>
              <p:cNvSpPr/>
              <p:nvPr/>
            </p:nvSpPr>
            <p:spPr>
              <a:xfrm>
                <a:off x="2491325" y="2716700"/>
                <a:ext cx="58900" cy="57875"/>
              </a:xfrm>
              <a:custGeom>
                <a:avLst/>
                <a:gdLst/>
                <a:ahLst/>
                <a:cxnLst/>
                <a:rect l="l" t="t" r="r" b="b"/>
                <a:pathLst>
                  <a:path w="2356" h="2315" extrusionOk="0">
                    <a:moveTo>
                      <a:pt x="1" y="1"/>
                    </a:moveTo>
                    <a:lnTo>
                      <a:pt x="287" y="712"/>
                    </a:lnTo>
                    <a:lnTo>
                      <a:pt x="934" y="2315"/>
                    </a:lnTo>
                    <a:lnTo>
                      <a:pt x="1333" y="1351"/>
                    </a:lnTo>
                    <a:lnTo>
                      <a:pt x="2355" y="1056"/>
                    </a:lnTo>
                    <a:lnTo>
                      <a:pt x="687" y="30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779" name="Google Shape;5779;p27"/>
              <p:cNvSpPr/>
              <p:nvPr/>
            </p:nvSpPr>
            <p:spPr>
              <a:xfrm>
                <a:off x="2491325" y="2716700"/>
                <a:ext cx="17200" cy="17825"/>
              </a:xfrm>
              <a:custGeom>
                <a:avLst/>
                <a:gdLst/>
                <a:ahLst/>
                <a:cxnLst/>
                <a:rect l="l" t="t" r="r" b="b"/>
                <a:pathLst>
                  <a:path w="688" h="713" extrusionOk="0">
                    <a:moveTo>
                      <a:pt x="1" y="1"/>
                    </a:moveTo>
                    <a:lnTo>
                      <a:pt x="287" y="712"/>
                    </a:lnTo>
                    <a:lnTo>
                      <a:pt x="687" y="30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780" name="Google Shape;5780;p27"/>
              <p:cNvSpPr/>
              <p:nvPr/>
            </p:nvSpPr>
            <p:spPr>
              <a:xfrm>
                <a:off x="2524650" y="2750450"/>
                <a:ext cx="124025" cy="143575"/>
              </a:xfrm>
              <a:custGeom>
                <a:avLst/>
                <a:gdLst/>
                <a:ahLst/>
                <a:cxnLst/>
                <a:rect l="l" t="t" r="r" b="b"/>
                <a:pathLst>
                  <a:path w="4961" h="5743" fill="none" extrusionOk="0">
                    <a:moveTo>
                      <a:pt x="0" y="1"/>
                    </a:moveTo>
                    <a:lnTo>
                      <a:pt x="4961" y="5743"/>
                    </a:lnTo>
                  </a:path>
                </a:pathLst>
              </a:custGeom>
              <a:noFill/>
              <a:ln w="45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781" name="Google Shape;5781;p27"/>
              <p:cNvSpPr/>
              <p:nvPr/>
            </p:nvSpPr>
            <p:spPr>
              <a:xfrm>
                <a:off x="2649450" y="2896050"/>
                <a:ext cx="16100" cy="12825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13" extrusionOk="0">
                    <a:moveTo>
                      <a:pt x="644" y="1"/>
                    </a:moveTo>
                    <a:lnTo>
                      <a:pt x="259" y="115"/>
                    </a:lnTo>
                    <a:lnTo>
                      <a:pt x="0" y="513"/>
                    </a:lnTo>
                    <a:lnTo>
                      <a:pt x="415" y="336"/>
                    </a:lnTo>
                    <a:lnTo>
                      <a:pt x="64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5782" name="Google Shape;5782;p27"/>
            <p:cNvGrpSpPr/>
            <p:nvPr/>
          </p:nvGrpSpPr>
          <p:grpSpPr>
            <a:xfrm>
              <a:off x="5562558" y="-306715"/>
              <a:ext cx="538518" cy="758277"/>
              <a:chOff x="3314575" y="1081200"/>
              <a:chExt cx="158425" cy="223075"/>
            </a:xfrm>
          </p:grpSpPr>
          <p:sp>
            <p:nvSpPr>
              <p:cNvPr id="5783" name="Google Shape;5783;p27"/>
              <p:cNvSpPr/>
              <p:nvPr/>
            </p:nvSpPr>
            <p:spPr>
              <a:xfrm>
                <a:off x="3314575" y="1282725"/>
                <a:ext cx="17150" cy="21550"/>
              </a:xfrm>
              <a:custGeom>
                <a:avLst/>
                <a:gdLst/>
                <a:ahLst/>
                <a:cxnLst/>
                <a:rect l="l" t="t" r="r" b="b"/>
                <a:pathLst>
                  <a:path w="686" h="862" fill="none" extrusionOk="0">
                    <a:moveTo>
                      <a:pt x="95" y="1"/>
                    </a:moveTo>
                    <a:lnTo>
                      <a:pt x="1" y="861"/>
                    </a:lnTo>
                    <a:lnTo>
                      <a:pt x="686" y="416"/>
                    </a:lnTo>
                    <a:close/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grpSp>
            <p:nvGrpSpPr>
              <p:cNvPr id="5784" name="Google Shape;5784;p27"/>
              <p:cNvGrpSpPr/>
              <p:nvPr/>
            </p:nvGrpSpPr>
            <p:grpSpPr>
              <a:xfrm>
                <a:off x="3314575" y="1081200"/>
                <a:ext cx="158425" cy="223075"/>
                <a:chOff x="3314575" y="1081200"/>
                <a:chExt cx="158425" cy="223075"/>
              </a:xfrm>
            </p:grpSpPr>
            <p:sp>
              <p:nvSpPr>
                <p:cNvPr id="5785" name="Google Shape;5785;p27"/>
                <p:cNvSpPr/>
                <p:nvPr/>
              </p:nvSpPr>
              <p:spPr>
                <a:xfrm>
                  <a:off x="3314575" y="1247425"/>
                  <a:ext cx="45900" cy="5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6" h="2274" fill="none" extrusionOk="0">
                      <a:moveTo>
                        <a:pt x="253" y="1"/>
                      </a:moveTo>
                      <a:lnTo>
                        <a:pt x="95" y="1413"/>
                      </a:lnTo>
                      <a:lnTo>
                        <a:pt x="1" y="2273"/>
                      </a:lnTo>
                      <a:lnTo>
                        <a:pt x="686" y="1828"/>
                      </a:lnTo>
                      <a:lnTo>
                        <a:pt x="1835" y="1078"/>
                      </a:lnTo>
                    </a:path>
                  </a:pathLst>
                </a:custGeom>
                <a:noFill/>
                <a:ln w="4550" cap="rnd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786" name="Google Shape;5786;p27"/>
                <p:cNvSpPr/>
                <p:nvPr/>
              </p:nvSpPr>
              <p:spPr>
                <a:xfrm>
                  <a:off x="3320900" y="1113075"/>
                  <a:ext cx="129200" cy="16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6453" fill="none" extrusionOk="0">
                      <a:moveTo>
                        <a:pt x="5167" y="1079"/>
                      </a:moveTo>
                      <a:lnTo>
                        <a:pt x="1582" y="6452"/>
                      </a:lnTo>
                      <a:lnTo>
                        <a:pt x="511" y="6379"/>
                      </a:lnTo>
                      <a:lnTo>
                        <a:pt x="0" y="5375"/>
                      </a:lnTo>
                      <a:lnTo>
                        <a:pt x="3585" y="0"/>
                      </a:lnTo>
                      <a:close/>
                    </a:path>
                  </a:pathLst>
                </a:custGeom>
                <a:noFill/>
                <a:ln w="4550" cap="rnd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787" name="Google Shape;5787;p27"/>
                <p:cNvSpPr/>
                <p:nvPr/>
              </p:nvSpPr>
              <p:spPr>
                <a:xfrm>
                  <a:off x="3410175" y="1081200"/>
                  <a:ext cx="62825" cy="5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3" h="2385" fill="none" extrusionOk="0">
                      <a:moveTo>
                        <a:pt x="1584" y="2384"/>
                      </a:moveTo>
                      <a:cubicBezTo>
                        <a:pt x="1584" y="2384"/>
                        <a:pt x="2513" y="1446"/>
                        <a:pt x="1614" y="764"/>
                      </a:cubicBezTo>
                      <a:cubicBezTo>
                        <a:pt x="606" y="1"/>
                        <a:pt x="0" y="1306"/>
                        <a:pt x="0" y="1306"/>
                      </a:cubicBezTo>
                      <a:close/>
                    </a:path>
                  </a:pathLst>
                </a:custGeom>
                <a:noFill/>
                <a:ln w="4550" cap="rnd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788" name="Google Shape;5788;p27"/>
                <p:cNvSpPr/>
                <p:nvPr/>
              </p:nvSpPr>
              <p:spPr>
                <a:xfrm>
                  <a:off x="3396575" y="1121750"/>
                  <a:ext cx="50875" cy="3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5" h="1388" fill="none" extrusionOk="0">
                      <a:moveTo>
                        <a:pt x="0" y="0"/>
                      </a:moveTo>
                      <a:lnTo>
                        <a:pt x="2034" y="1387"/>
                      </a:lnTo>
                    </a:path>
                  </a:pathLst>
                </a:custGeom>
                <a:noFill/>
                <a:ln w="4550" cap="rnd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789" name="Google Shape;5789;p27"/>
                <p:cNvSpPr/>
                <p:nvPr/>
              </p:nvSpPr>
              <p:spPr>
                <a:xfrm>
                  <a:off x="3404575" y="1110000"/>
                  <a:ext cx="50875" cy="3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5" h="1387" fill="none" extrusionOk="0">
                      <a:moveTo>
                        <a:pt x="1" y="1"/>
                      </a:moveTo>
                      <a:lnTo>
                        <a:pt x="2035" y="1386"/>
                      </a:lnTo>
                    </a:path>
                  </a:pathLst>
                </a:custGeom>
                <a:noFill/>
                <a:ln w="4550" cap="rnd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790" name="Google Shape;5790;p27"/>
                <p:cNvSpPr/>
                <p:nvPr/>
              </p:nvSpPr>
              <p:spPr>
                <a:xfrm>
                  <a:off x="3333675" y="1140000"/>
                  <a:ext cx="88400" cy="13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6" h="5303" fill="none" extrusionOk="0">
                      <a:moveTo>
                        <a:pt x="0" y="5302"/>
                      </a:moveTo>
                      <a:lnTo>
                        <a:pt x="3536" y="1"/>
                      </a:lnTo>
                    </a:path>
                  </a:pathLst>
                </a:custGeom>
                <a:noFill/>
                <a:ln w="4550" cap="rnd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</p:grpSp>
        <p:grpSp>
          <p:nvGrpSpPr>
            <p:cNvPr id="5791" name="Google Shape;5791;p27"/>
            <p:cNvGrpSpPr/>
            <p:nvPr/>
          </p:nvGrpSpPr>
          <p:grpSpPr>
            <a:xfrm>
              <a:off x="173809" y="690814"/>
              <a:ext cx="399944" cy="415872"/>
              <a:chOff x="1643400" y="934975"/>
              <a:chExt cx="167600" cy="174275"/>
            </a:xfrm>
          </p:grpSpPr>
          <p:sp>
            <p:nvSpPr>
              <p:cNvPr id="5792" name="Google Shape;5792;p27"/>
              <p:cNvSpPr/>
              <p:nvPr/>
            </p:nvSpPr>
            <p:spPr>
              <a:xfrm>
                <a:off x="1663375" y="934975"/>
                <a:ext cx="147625" cy="146100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5844" fill="none" extrusionOk="0">
                    <a:moveTo>
                      <a:pt x="4045" y="4188"/>
                    </a:moveTo>
                    <a:cubicBezTo>
                      <a:pt x="4922" y="3240"/>
                      <a:pt x="5541" y="3120"/>
                      <a:pt x="5775" y="2578"/>
                    </a:cubicBezTo>
                    <a:cubicBezTo>
                      <a:pt x="5824" y="2465"/>
                      <a:pt x="5905" y="2083"/>
                      <a:pt x="5226" y="1475"/>
                    </a:cubicBezTo>
                    <a:cubicBezTo>
                      <a:pt x="4548" y="868"/>
                      <a:pt x="3871" y="276"/>
                      <a:pt x="3685" y="194"/>
                    </a:cubicBezTo>
                    <a:cubicBezTo>
                      <a:pt x="3498" y="112"/>
                      <a:pt x="3262" y="1"/>
                      <a:pt x="2703" y="699"/>
                    </a:cubicBezTo>
                    <a:cubicBezTo>
                      <a:pt x="2146" y="1395"/>
                      <a:pt x="1429" y="1980"/>
                      <a:pt x="1275" y="2115"/>
                    </a:cubicBezTo>
                    <a:cubicBezTo>
                      <a:pt x="1122" y="2250"/>
                      <a:pt x="89" y="2887"/>
                      <a:pt x="1" y="3137"/>
                    </a:cubicBezTo>
                    <a:lnTo>
                      <a:pt x="2828" y="5842"/>
                    </a:lnTo>
                    <a:cubicBezTo>
                      <a:pt x="2828" y="5843"/>
                      <a:pt x="3515" y="4761"/>
                      <a:pt x="4045" y="4188"/>
                    </a:cubicBezTo>
                    <a:close/>
                  </a:path>
                </a:pathLst>
              </a:custGeom>
              <a:solidFill>
                <a:schemeClr val="lt2"/>
              </a:solidFill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793" name="Google Shape;5793;p27"/>
              <p:cNvSpPr/>
              <p:nvPr/>
            </p:nvSpPr>
            <p:spPr>
              <a:xfrm>
                <a:off x="1643400" y="1013375"/>
                <a:ext cx="90700" cy="95875"/>
              </a:xfrm>
              <a:custGeom>
                <a:avLst/>
                <a:gdLst/>
                <a:ahLst/>
                <a:cxnLst/>
                <a:rect l="l" t="t" r="r" b="b"/>
                <a:pathLst>
                  <a:path w="3628" h="3835" fill="none" extrusionOk="0">
                    <a:moveTo>
                      <a:pt x="800" y="1"/>
                    </a:moveTo>
                    <a:lnTo>
                      <a:pt x="3627" y="2706"/>
                    </a:lnTo>
                    <a:cubicBezTo>
                      <a:pt x="3627" y="2706"/>
                      <a:pt x="2899" y="3834"/>
                      <a:pt x="1766" y="2743"/>
                    </a:cubicBezTo>
                    <a:cubicBezTo>
                      <a:pt x="633" y="1651"/>
                      <a:pt x="473" y="1425"/>
                      <a:pt x="344" y="1206"/>
                    </a:cubicBezTo>
                    <a:cubicBezTo>
                      <a:pt x="1" y="625"/>
                      <a:pt x="800" y="1"/>
                      <a:pt x="8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794" name="Google Shape;5794;p27"/>
              <p:cNvSpPr/>
              <p:nvPr/>
            </p:nvSpPr>
            <p:spPr>
              <a:xfrm>
                <a:off x="1697725" y="950450"/>
                <a:ext cx="71900" cy="114625"/>
              </a:xfrm>
              <a:custGeom>
                <a:avLst/>
                <a:gdLst/>
                <a:ahLst/>
                <a:cxnLst/>
                <a:rect l="l" t="t" r="r" b="b"/>
                <a:pathLst>
                  <a:path w="2876" h="4585" fill="none" extrusionOk="0">
                    <a:moveTo>
                      <a:pt x="2875" y="0"/>
                    </a:moveTo>
                    <a:lnTo>
                      <a:pt x="1" y="2920"/>
                    </a:lnTo>
                    <a:lnTo>
                      <a:pt x="1732" y="4585"/>
                    </a:lnTo>
                  </a:path>
                </a:pathLst>
              </a:custGeom>
              <a:solidFill>
                <a:schemeClr val="lt2"/>
              </a:solidFill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795" name="Google Shape;5795;p27"/>
              <p:cNvSpPr/>
              <p:nvPr/>
            </p:nvSpPr>
            <p:spPr>
              <a:xfrm>
                <a:off x="1744925" y="1002125"/>
                <a:ext cx="1602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641" h="640" fill="none" extrusionOk="0">
                    <a:moveTo>
                      <a:pt x="640" y="319"/>
                    </a:moveTo>
                    <a:cubicBezTo>
                      <a:pt x="640" y="497"/>
                      <a:pt x="498" y="640"/>
                      <a:pt x="321" y="640"/>
                    </a:cubicBezTo>
                    <a:cubicBezTo>
                      <a:pt x="143" y="640"/>
                      <a:pt x="0" y="497"/>
                      <a:pt x="0" y="319"/>
                    </a:cubicBezTo>
                    <a:cubicBezTo>
                      <a:pt x="0" y="143"/>
                      <a:pt x="143" y="0"/>
                      <a:pt x="321" y="0"/>
                    </a:cubicBezTo>
                    <a:cubicBezTo>
                      <a:pt x="498" y="0"/>
                      <a:pt x="640" y="143"/>
                      <a:pt x="640" y="319"/>
                    </a:cubicBezTo>
                    <a:close/>
                  </a:path>
                </a:pathLst>
              </a:custGeom>
              <a:solidFill>
                <a:schemeClr val="lt2"/>
              </a:solidFill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796" name="Google Shape;5796;p27"/>
              <p:cNvSpPr/>
              <p:nvPr/>
            </p:nvSpPr>
            <p:spPr>
              <a:xfrm>
                <a:off x="1697725" y="949475"/>
                <a:ext cx="78775" cy="81050"/>
              </a:xfrm>
              <a:custGeom>
                <a:avLst/>
                <a:gdLst/>
                <a:ahLst/>
                <a:cxnLst/>
                <a:rect l="l" t="t" r="r" b="b"/>
                <a:pathLst>
                  <a:path w="3151" h="3242" extrusionOk="0">
                    <a:moveTo>
                      <a:pt x="2806" y="0"/>
                    </a:moveTo>
                    <a:lnTo>
                      <a:pt x="1" y="2959"/>
                    </a:lnTo>
                    <a:lnTo>
                      <a:pt x="377" y="3242"/>
                    </a:lnTo>
                    <a:cubicBezTo>
                      <a:pt x="377" y="3242"/>
                      <a:pt x="3150" y="321"/>
                      <a:pt x="3128" y="304"/>
                    </a:cubicBezTo>
                    <a:cubicBezTo>
                      <a:pt x="2914" y="149"/>
                      <a:pt x="2806" y="0"/>
                      <a:pt x="280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797" name="Google Shape;5797;p27"/>
              <p:cNvSpPr/>
              <p:nvPr/>
            </p:nvSpPr>
            <p:spPr>
              <a:xfrm>
                <a:off x="1671325" y="1047450"/>
                <a:ext cx="45750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830" h="1394" extrusionOk="0">
                    <a:moveTo>
                      <a:pt x="253" y="1"/>
                    </a:moveTo>
                    <a:cubicBezTo>
                      <a:pt x="239" y="1"/>
                      <a:pt x="228" y="4"/>
                      <a:pt x="221" y="11"/>
                    </a:cubicBezTo>
                    <a:cubicBezTo>
                      <a:pt x="1" y="229"/>
                      <a:pt x="1235" y="1393"/>
                      <a:pt x="1554" y="1393"/>
                    </a:cubicBezTo>
                    <a:cubicBezTo>
                      <a:pt x="1578" y="1393"/>
                      <a:pt x="1597" y="1387"/>
                      <a:pt x="1609" y="1372"/>
                    </a:cubicBezTo>
                    <a:cubicBezTo>
                      <a:pt x="1830" y="1123"/>
                      <a:pt x="507" y="1"/>
                      <a:pt x="25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5798" name="Google Shape;5798;p27"/>
            <p:cNvGrpSpPr/>
            <p:nvPr/>
          </p:nvGrpSpPr>
          <p:grpSpPr>
            <a:xfrm>
              <a:off x="8322211" y="128992"/>
              <a:ext cx="1100323" cy="989658"/>
              <a:chOff x="2394925" y="800575"/>
              <a:chExt cx="461100" cy="414725"/>
            </a:xfrm>
          </p:grpSpPr>
          <p:sp>
            <p:nvSpPr>
              <p:cNvPr id="5799" name="Google Shape;5799;p27"/>
              <p:cNvSpPr/>
              <p:nvPr/>
            </p:nvSpPr>
            <p:spPr>
              <a:xfrm>
                <a:off x="2411250" y="807350"/>
                <a:ext cx="437875" cy="367250"/>
              </a:xfrm>
              <a:custGeom>
                <a:avLst/>
                <a:gdLst/>
                <a:ahLst/>
                <a:cxnLst/>
                <a:rect l="l" t="t" r="r" b="b"/>
                <a:pathLst>
                  <a:path w="17515" h="14690" fill="none" extrusionOk="0">
                    <a:moveTo>
                      <a:pt x="5067" y="10455"/>
                    </a:moveTo>
                    <a:lnTo>
                      <a:pt x="561" y="6866"/>
                    </a:lnTo>
                    <a:cubicBezTo>
                      <a:pt x="561" y="6866"/>
                      <a:pt x="1" y="6600"/>
                      <a:pt x="761" y="5881"/>
                    </a:cubicBezTo>
                    <a:cubicBezTo>
                      <a:pt x="1519" y="5160"/>
                      <a:pt x="6866" y="36"/>
                      <a:pt x="6866" y="36"/>
                    </a:cubicBezTo>
                    <a:cubicBezTo>
                      <a:pt x="6866" y="36"/>
                      <a:pt x="7793" y="0"/>
                      <a:pt x="10165" y="1792"/>
                    </a:cubicBezTo>
                    <a:cubicBezTo>
                      <a:pt x="11802" y="3028"/>
                      <a:pt x="11938" y="3966"/>
                      <a:pt x="11938" y="3966"/>
                    </a:cubicBezTo>
                    <a:cubicBezTo>
                      <a:pt x="11938" y="3966"/>
                      <a:pt x="13243" y="4151"/>
                      <a:pt x="14821" y="5380"/>
                    </a:cubicBezTo>
                    <a:cubicBezTo>
                      <a:pt x="16398" y="6608"/>
                      <a:pt x="17515" y="7929"/>
                      <a:pt x="17477" y="8140"/>
                    </a:cubicBezTo>
                    <a:cubicBezTo>
                      <a:pt x="17439" y="8352"/>
                      <a:pt x="10973" y="14690"/>
                      <a:pt x="10973" y="14690"/>
                    </a:cubicBezTo>
                    <a:close/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800" name="Google Shape;5800;p27"/>
              <p:cNvSpPr/>
              <p:nvPr/>
            </p:nvSpPr>
            <p:spPr>
              <a:xfrm>
                <a:off x="2534425" y="1010800"/>
                <a:ext cx="313800" cy="184400"/>
              </a:xfrm>
              <a:custGeom>
                <a:avLst/>
                <a:gdLst/>
                <a:ahLst/>
                <a:cxnLst/>
                <a:rect l="l" t="t" r="r" b="b"/>
                <a:pathLst>
                  <a:path w="12552" h="7376" fill="none" extrusionOk="0">
                    <a:moveTo>
                      <a:pt x="12551" y="0"/>
                    </a:moveTo>
                    <a:cubicBezTo>
                      <a:pt x="12513" y="211"/>
                      <a:pt x="6074" y="6523"/>
                      <a:pt x="6074" y="6523"/>
                    </a:cubicBezTo>
                    <a:lnTo>
                      <a:pt x="143" y="2317"/>
                    </a:lnTo>
                    <a:cubicBezTo>
                      <a:pt x="143" y="2317"/>
                      <a:pt x="0" y="2924"/>
                      <a:pt x="95" y="3116"/>
                    </a:cubicBezTo>
                    <a:cubicBezTo>
                      <a:pt x="191" y="3306"/>
                      <a:pt x="5905" y="7376"/>
                      <a:pt x="5905" y="7376"/>
                    </a:cubicBezTo>
                    <a:lnTo>
                      <a:pt x="12455" y="1075"/>
                    </a:lnTo>
                    <a:close/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801" name="Google Shape;5801;p27"/>
              <p:cNvSpPr/>
              <p:nvPr/>
            </p:nvSpPr>
            <p:spPr>
              <a:xfrm>
                <a:off x="2394925" y="800575"/>
                <a:ext cx="461100" cy="414725"/>
              </a:xfrm>
              <a:custGeom>
                <a:avLst/>
                <a:gdLst/>
                <a:ahLst/>
                <a:cxnLst/>
                <a:rect l="l" t="t" r="r" b="b"/>
                <a:pathLst>
                  <a:path w="18444" h="16589" fill="none" extrusionOk="0">
                    <a:moveTo>
                      <a:pt x="5675" y="11525"/>
                    </a:moveTo>
                    <a:cubicBezTo>
                      <a:pt x="5771" y="11715"/>
                      <a:pt x="11485" y="15785"/>
                      <a:pt x="11485" y="15785"/>
                    </a:cubicBezTo>
                    <a:lnTo>
                      <a:pt x="18035" y="9484"/>
                    </a:lnTo>
                    <a:cubicBezTo>
                      <a:pt x="18035" y="9484"/>
                      <a:pt x="18444" y="9804"/>
                      <a:pt x="17977" y="10351"/>
                    </a:cubicBezTo>
                    <a:cubicBezTo>
                      <a:pt x="17510" y="10898"/>
                      <a:pt x="11559" y="16589"/>
                      <a:pt x="11559" y="16589"/>
                    </a:cubicBezTo>
                    <a:lnTo>
                      <a:pt x="5484" y="12099"/>
                    </a:lnTo>
                    <a:cubicBezTo>
                      <a:pt x="5484" y="12099"/>
                      <a:pt x="4994" y="11906"/>
                      <a:pt x="5036" y="11512"/>
                    </a:cubicBezTo>
                    <a:cubicBezTo>
                      <a:pt x="5079" y="11116"/>
                      <a:pt x="4941" y="10927"/>
                      <a:pt x="4941" y="10927"/>
                    </a:cubicBezTo>
                    <a:cubicBezTo>
                      <a:pt x="4941" y="10927"/>
                      <a:pt x="900" y="7841"/>
                      <a:pt x="566" y="7494"/>
                    </a:cubicBezTo>
                    <a:cubicBezTo>
                      <a:pt x="231" y="7149"/>
                      <a:pt x="0" y="6851"/>
                      <a:pt x="574" y="6168"/>
                    </a:cubicBezTo>
                    <a:cubicBezTo>
                      <a:pt x="1149" y="5484"/>
                      <a:pt x="6456" y="403"/>
                      <a:pt x="6456" y="403"/>
                    </a:cubicBezTo>
                    <a:cubicBezTo>
                      <a:pt x="6456" y="403"/>
                      <a:pt x="6875" y="0"/>
                      <a:pt x="7389" y="409"/>
                    </a:cubicBez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802" name="Google Shape;5802;p27"/>
              <p:cNvSpPr/>
              <p:nvPr/>
            </p:nvSpPr>
            <p:spPr>
              <a:xfrm>
                <a:off x="2537925" y="913850"/>
                <a:ext cx="161000" cy="154900"/>
              </a:xfrm>
              <a:custGeom>
                <a:avLst/>
                <a:gdLst/>
                <a:ahLst/>
                <a:cxnLst/>
                <a:rect l="l" t="t" r="r" b="b"/>
                <a:pathLst>
                  <a:path w="6440" h="6196" fill="none" extrusionOk="0">
                    <a:moveTo>
                      <a:pt x="0" y="6195"/>
                    </a:moveTo>
                    <a:lnTo>
                      <a:pt x="6440" y="0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803" name="Google Shape;5803;p27"/>
              <p:cNvSpPr/>
              <p:nvPr/>
            </p:nvSpPr>
            <p:spPr>
              <a:xfrm>
                <a:off x="2597775" y="900075"/>
                <a:ext cx="139825" cy="137600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5504" extrusionOk="0">
                    <a:moveTo>
                      <a:pt x="4939" y="0"/>
                    </a:moveTo>
                    <a:cubicBezTo>
                      <a:pt x="4784" y="0"/>
                      <a:pt x="4651" y="89"/>
                      <a:pt x="4599" y="120"/>
                    </a:cubicBezTo>
                    <a:cubicBezTo>
                      <a:pt x="4506" y="175"/>
                      <a:pt x="4754" y="425"/>
                      <a:pt x="4754" y="425"/>
                    </a:cubicBezTo>
                    <a:cubicBezTo>
                      <a:pt x="4754" y="425"/>
                      <a:pt x="605" y="4453"/>
                      <a:pt x="303" y="4808"/>
                    </a:cubicBezTo>
                    <a:cubicBezTo>
                      <a:pt x="0" y="5162"/>
                      <a:pt x="111" y="5349"/>
                      <a:pt x="505" y="5503"/>
                    </a:cubicBezTo>
                    <a:cubicBezTo>
                      <a:pt x="505" y="5503"/>
                      <a:pt x="4628" y="1532"/>
                      <a:pt x="4850" y="1205"/>
                    </a:cubicBezTo>
                    <a:cubicBezTo>
                      <a:pt x="5072" y="878"/>
                      <a:pt x="5593" y="626"/>
                      <a:pt x="5315" y="227"/>
                    </a:cubicBezTo>
                    <a:cubicBezTo>
                      <a:pt x="5194" y="53"/>
                      <a:pt x="5060" y="0"/>
                      <a:pt x="49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804" name="Google Shape;5804;p27"/>
              <p:cNvSpPr/>
              <p:nvPr/>
            </p:nvSpPr>
            <p:spPr>
              <a:xfrm>
                <a:off x="2587475" y="833825"/>
                <a:ext cx="96500" cy="70250"/>
              </a:xfrm>
              <a:custGeom>
                <a:avLst/>
                <a:gdLst/>
                <a:ahLst/>
                <a:cxnLst/>
                <a:rect l="l" t="t" r="r" b="b"/>
                <a:pathLst>
                  <a:path w="3860" h="2810" fill="none" extrusionOk="0">
                    <a:moveTo>
                      <a:pt x="1" y="0"/>
                    </a:moveTo>
                    <a:lnTo>
                      <a:pt x="3860" y="2809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805" name="Google Shape;5805;p27"/>
              <p:cNvSpPr/>
              <p:nvPr/>
            </p:nvSpPr>
            <p:spPr>
              <a:xfrm>
                <a:off x="2570250" y="850175"/>
                <a:ext cx="96475" cy="70250"/>
              </a:xfrm>
              <a:custGeom>
                <a:avLst/>
                <a:gdLst/>
                <a:ahLst/>
                <a:cxnLst/>
                <a:rect l="l" t="t" r="r" b="b"/>
                <a:pathLst>
                  <a:path w="3859" h="2810" fill="none" extrusionOk="0">
                    <a:moveTo>
                      <a:pt x="1" y="1"/>
                    </a:moveTo>
                    <a:lnTo>
                      <a:pt x="3858" y="2810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806" name="Google Shape;5806;p27"/>
              <p:cNvSpPr/>
              <p:nvPr/>
            </p:nvSpPr>
            <p:spPr>
              <a:xfrm>
                <a:off x="2551800" y="866175"/>
                <a:ext cx="96500" cy="70225"/>
              </a:xfrm>
              <a:custGeom>
                <a:avLst/>
                <a:gdLst/>
                <a:ahLst/>
                <a:cxnLst/>
                <a:rect l="l" t="t" r="r" b="b"/>
                <a:pathLst>
                  <a:path w="3860" h="2809" fill="none" extrusionOk="0">
                    <a:moveTo>
                      <a:pt x="1" y="1"/>
                    </a:moveTo>
                    <a:lnTo>
                      <a:pt x="3859" y="2808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807" name="Google Shape;5807;p27"/>
              <p:cNvSpPr/>
              <p:nvPr/>
            </p:nvSpPr>
            <p:spPr>
              <a:xfrm>
                <a:off x="2535925" y="881950"/>
                <a:ext cx="96450" cy="70225"/>
              </a:xfrm>
              <a:custGeom>
                <a:avLst/>
                <a:gdLst/>
                <a:ahLst/>
                <a:cxnLst/>
                <a:rect l="l" t="t" r="r" b="b"/>
                <a:pathLst>
                  <a:path w="3858" h="2809" fill="none" extrusionOk="0">
                    <a:moveTo>
                      <a:pt x="1" y="1"/>
                    </a:moveTo>
                    <a:lnTo>
                      <a:pt x="3857" y="2808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808" name="Google Shape;5808;p27"/>
              <p:cNvSpPr/>
              <p:nvPr/>
            </p:nvSpPr>
            <p:spPr>
              <a:xfrm>
                <a:off x="2520350" y="901700"/>
                <a:ext cx="96425" cy="70225"/>
              </a:xfrm>
              <a:custGeom>
                <a:avLst/>
                <a:gdLst/>
                <a:ahLst/>
                <a:cxnLst/>
                <a:rect l="l" t="t" r="r" b="b"/>
                <a:pathLst>
                  <a:path w="3857" h="2809" fill="none" extrusionOk="0">
                    <a:moveTo>
                      <a:pt x="1" y="1"/>
                    </a:moveTo>
                    <a:lnTo>
                      <a:pt x="3857" y="2808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809" name="Google Shape;5809;p27"/>
              <p:cNvSpPr/>
              <p:nvPr/>
            </p:nvSpPr>
            <p:spPr>
              <a:xfrm>
                <a:off x="2504000" y="916125"/>
                <a:ext cx="96475" cy="70250"/>
              </a:xfrm>
              <a:custGeom>
                <a:avLst/>
                <a:gdLst/>
                <a:ahLst/>
                <a:cxnLst/>
                <a:rect l="l" t="t" r="r" b="b"/>
                <a:pathLst>
                  <a:path w="3859" h="2810" fill="none" extrusionOk="0">
                    <a:moveTo>
                      <a:pt x="1" y="0"/>
                    </a:moveTo>
                    <a:lnTo>
                      <a:pt x="3858" y="2809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810" name="Google Shape;5810;p27"/>
              <p:cNvSpPr/>
              <p:nvPr/>
            </p:nvSpPr>
            <p:spPr>
              <a:xfrm>
                <a:off x="2486025" y="931125"/>
                <a:ext cx="96500" cy="70225"/>
              </a:xfrm>
              <a:custGeom>
                <a:avLst/>
                <a:gdLst/>
                <a:ahLst/>
                <a:cxnLst/>
                <a:rect l="l" t="t" r="r" b="b"/>
                <a:pathLst>
                  <a:path w="3860" h="2809" fill="none" extrusionOk="0">
                    <a:moveTo>
                      <a:pt x="1" y="1"/>
                    </a:moveTo>
                    <a:lnTo>
                      <a:pt x="3859" y="2809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811" name="Google Shape;5811;p27"/>
              <p:cNvSpPr/>
              <p:nvPr/>
            </p:nvSpPr>
            <p:spPr>
              <a:xfrm>
                <a:off x="2469600" y="945425"/>
                <a:ext cx="96475" cy="70275"/>
              </a:xfrm>
              <a:custGeom>
                <a:avLst/>
                <a:gdLst/>
                <a:ahLst/>
                <a:cxnLst/>
                <a:rect l="l" t="t" r="r" b="b"/>
                <a:pathLst>
                  <a:path w="3859" h="2811" fill="none" extrusionOk="0">
                    <a:moveTo>
                      <a:pt x="0" y="1"/>
                    </a:moveTo>
                    <a:lnTo>
                      <a:pt x="3859" y="2811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812" name="Google Shape;5812;p27"/>
              <p:cNvSpPr/>
              <p:nvPr/>
            </p:nvSpPr>
            <p:spPr>
              <a:xfrm>
                <a:off x="2452900" y="965375"/>
                <a:ext cx="96475" cy="70250"/>
              </a:xfrm>
              <a:custGeom>
                <a:avLst/>
                <a:gdLst/>
                <a:ahLst/>
                <a:cxnLst/>
                <a:rect l="l" t="t" r="r" b="b"/>
                <a:pathLst>
                  <a:path w="3859" h="2810" fill="none" extrusionOk="0">
                    <a:moveTo>
                      <a:pt x="1" y="0"/>
                    </a:moveTo>
                    <a:lnTo>
                      <a:pt x="3858" y="2809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813" name="Google Shape;5813;p27"/>
              <p:cNvSpPr/>
              <p:nvPr/>
            </p:nvSpPr>
            <p:spPr>
              <a:xfrm>
                <a:off x="2726075" y="937000"/>
                <a:ext cx="96450" cy="70250"/>
              </a:xfrm>
              <a:custGeom>
                <a:avLst/>
                <a:gdLst/>
                <a:ahLst/>
                <a:cxnLst/>
                <a:rect l="l" t="t" r="r" b="b"/>
                <a:pathLst>
                  <a:path w="3858" h="2810" fill="none" extrusionOk="0">
                    <a:moveTo>
                      <a:pt x="0" y="1"/>
                    </a:moveTo>
                    <a:lnTo>
                      <a:pt x="3858" y="2810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814" name="Google Shape;5814;p27"/>
              <p:cNvSpPr/>
              <p:nvPr/>
            </p:nvSpPr>
            <p:spPr>
              <a:xfrm>
                <a:off x="2708850" y="953375"/>
                <a:ext cx="96425" cy="70250"/>
              </a:xfrm>
              <a:custGeom>
                <a:avLst/>
                <a:gdLst/>
                <a:ahLst/>
                <a:cxnLst/>
                <a:rect l="l" t="t" r="r" b="b"/>
                <a:pathLst>
                  <a:path w="3857" h="2810" fill="none" extrusionOk="0">
                    <a:moveTo>
                      <a:pt x="0" y="1"/>
                    </a:moveTo>
                    <a:lnTo>
                      <a:pt x="3857" y="2810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815" name="Google Shape;5815;p27"/>
              <p:cNvSpPr/>
              <p:nvPr/>
            </p:nvSpPr>
            <p:spPr>
              <a:xfrm>
                <a:off x="2690400" y="969375"/>
                <a:ext cx="96450" cy="70225"/>
              </a:xfrm>
              <a:custGeom>
                <a:avLst/>
                <a:gdLst/>
                <a:ahLst/>
                <a:cxnLst/>
                <a:rect l="l" t="t" r="r" b="b"/>
                <a:pathLst>
                  <a:path w="3858" h="2809" fill="none" extrusionOk="0">
                    <a:moveTo>
                      <a:pt x="0" y="0"/>
                    </a:moveTo>
                    <a:lnTo>
                      <a:pt x="3858" y="2808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816" name="Google Shape;5816;p27"/>
              <p:cNvSpPr/>
              <p:nvPr/>
            </p:nvSpPr>
            <p:spPr>
              <a:xfrm>
                <a:off x="2674450" y="985150"/>
                <a:ext cx="96475" cy="70275"/>
              </a:xfrm>
              <a:custGeom>
                <a:avLst/>
                <a:gdLst/>
                <a:ahLst/>
                <a:cxnLst/>
                <a:rect l="l" t="t" r="r" b="b"/>
                <a:pathLst>
                  <a:path w="3859" h="2811" fill="none" extrusionOk="0">
                    <a:moveTo>
                      <a:pt x="1" y="0"/>
                    </a:moveTo>
                    <a:lnTo>
                      <a:pt x="3858" y="2811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817" name="Google Shape;5817;p27"/>
              <p:cNvSpPr/>
              <p:nvPr/>
            </p:nvSpPr>
            <p:spPr>
              <a:xfrm>
                <a:off x="2658900" y="1004925"/>
                <a:ext cx="96475" cy="70250"/>
              </a:xfrm>
              <a:custGeom>
                <a:avLst/>
                <a:gdLst/>
                <a:ahLst/>
                <a:cxnLst/>
                <a:rect l="l" t="t" r="r" b="b"/>
                <a:pathLst>
                  <a:path w="3859" h="2810" fill="none" extrusionOk="0">
                    <a:moveTo>
                      <a:pt x="1" y="1"/>
                    </a:moveTo>
                    <a:lnTo>
                      <a:pt x="3858" y="2809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818" name="Google Shape;5818;p27"/>
              <p:cNvSpPr/>
              <p:nvPr/>
            </p:nvSpPr>
            <p:spPr>
              <a:xfrm>
                <a:off x="2642600" y="1019300"/>
                <a:ext cx="96425" cy="70250"/>
              </a:xfrm>
              <a:custGeom>
                <a:avLst/>
                <a:gdLst/>
                <a:ahLst/>
                <a:cxnLst/>
                <a:rect l="l" t="t" r="r" b="b"/>
                <a:pathLst>
                  <a:path w="3857" h="2810" fill="none" extrusionOk="0">
                    <a:moveTo>
                      <a:pt x="0" y="1"/>
                    </a:moveTo>
                    <a:lnTo>
                      <a:pt x="3857" y="2810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819" name="Google Shape;5819;p27"/>
              <p:cNvSpPr/>
              <p:nvPr/>
            </p:nvSpPr>
            <p:spPr>
              <a:xfrm>
                <a:off x="2624625" y="1034325"/>
                <a:ext cx="96425" cy="70225"/>
              </a:xfrm>
              <a:custGeom>
                <a:avLst/>
                <a:gdLst/>
                <a:ahLst/>
                <a:cxnLst/>
                <a:rect l="l" t="t" r="r" b="b"/>
                <a:pathLst>
                  <a:path w="3857" h="2809" fill="none" extrusionOk="0">
                    <a:moveTo>
                      <a:pt x="0" y="1"/>
                    </a:moveTo>
                    <a:lnTo>
                      <a:pt x="3856" y="2808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820" name="Google Shape;5820;p27"/>
              <p:cNvSpPr/>
              <p:nvPr/>
            </p:nvSpPr>
            <p:spPr>
              <a:xfrm>
                <a:off x="2608150" y="1048650"/>
                <a:ext cx="96500" cy="70250"/>
              </a:xfrm>
              <a:custGeom>
                <a:avLst/>
                <a:gdLst/>
                <a:ahLst/>
                <a:cxnLst/>
                <a:rect l="l" t="t" r="r" b="b"/>
                <a:pathLst>
                  <a:path w="3860" h="2810" fill="none" extrusionOk="0">
                    <a:moveTo>
                      <a:pt x="0" y="1"/>
                    </a:moveTo>
                    <a:lnTo>
                      <a:pt x="3859" y="2809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821" name="Google Shape;5821;p27"/>
              <p:cNvSpPr/>
              <p:nvPr/>
            </p:nvSpPr>
            <p:spPr>
              <a:xfrm>
                <a:off x="2591500" y="1068600"/>
                <a:ext cx="9642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3857" h="2808" fill="none" extrusionOk="0">
                    <a:moveTo>
                      <a:pt x="0" y="0"/>
                    </a:moveTo>
                    <a:lnTo>
                      <a:pt x="3856" y="2808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5822" name="Google Shape;5822;p27"/>
            <p:cNvSpPr/>
            <p:nvPr/>
          </p:nvSpPr>
          <p:spPr>
            <a:xfrm>
              <a:off x="373312" y="273322"/>
              <a:ext cx="114005" cy="111500"/>
            </a:xfrm>
            <a:custGeom>
              <a:avLst/>
              <a:gdLst/>
              <a:ahLst/>
              <a:cxnLst/>
              <a:rect l="l" t="t" r="r" b="b"/>
              <a:pathLst>
                <a:path w="1911" h="1869" extrusionOk="0">
                  <a:moveTo>
                    <a:pt x="823" y="1"/>
                  </a:moveTo>
                  <a:cubicBezTo>
                    <a:pt x="755" y="1"/>
                    <a:pt x="689" y="44"/>
                    <a:pt x="671" y="121"/>
                  </a:cubicBezTo>
                  <a:lnTo>
                    <a:pt x="566" y="573"/>
                  </a:lnTo>
                  <a:lnTo>
                    <a:pt x="133" y="741"/>
                  </a:lnTo>
                  <a:cubicBezTo>
                    <a:pt x="14" y="788"/>
                    <a:pt x="1" y="953"/>
                    <a:pt x="113" y="1021"/>
                  </a:cubicBezTo>
                  <a:lnTo>
                    <a:pt x="509" y="1260"/>
                  </a:lnTo>
                  <a:lnTo>
                    <a:pt x="536" y="1722"/>
                  </a:lnTo>
                  <a:cubicBezTo>
                    <a:pt x="541" y="1811"/>
                    <a:pt x="615" y="1868"/>
                    <a:pt x="692" y="1868"/>
                  </a:cubicBezTo>
                  <a:cubicBezTo>
                    <a:pt x="727" y="1868"/>
                    <a:pt x="763" y="1857"/>
                    <a:pt x="793" y="1831"/>
                  </a:cubicBezTo>
                  <a:lnTo>
                    <a:pt x="1143" y="1528"/>
                  </a:lnTo>
                  <a:lnTo>
                    <a:pt x="1591" y="1645"/>
                  </a:lnTo>
                  <a:cubicBezTo>
                    <a:pt x="1604" y="1649"/>
                    <a:pt x="1617" y="1650"/>
                    <a:pt x="1630" y="1650"/>
                  </a:cubicBezTo>
                  <a:cubicBezTo>
                    <a:pt x="1737" y="1650"/>
                    <a:pt x="1819" y="1539"/>
                    <a:pt x="1774" y="1433"/>
                  </a:cubicBezTo>
                  <a:lnTo>
                    <a:pt x="1595" y="1006"/>
                  </a:lnTo>
                  <a:lnTo>
                    <a:pt x="1843" y="614"/>
                  </a:lnTo>
                  <a:cubicBezTo>
                    <a:pt x="1910" y="510"/>
                    <a:pt x="1834" y="376"/>
                    <a:pt x="1714" y="376"/>
                  </a:cubicBezTo>
                  <a:cubicBezTo>
                    <a:pt x="1709" y="376"/>
                    <a:pt x="1704" y="377"/>
                    <a:pt x="1699" y="377"/>
                  </a:cubicBezTo>
                  <a:lnTo>
                    <a:pt x="1238" y="416"/>
                  </a:lnTo>
                  <a:lnTo>
                    <a:pt x="942" y="58"/>
                  </a:lnTo>
                  <a:cubicBezTo>
                    <a:pt x="910" y="19"/>
                    <a:pt x="866" y="1"/>
                    <a:pt x="8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9525" dir="11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5823" name="Google Shape;5823;p27"/>
            <p:cNvGrpSpPr/>
            <p:nvPr/>
          </p:nvGrpSpPr>
          <p:grpSpPr>
            <a:xfrm>
              <a:off x="8576395" y="3338904"/>
              <a:ext cx="627000" cy="705691"/>
              <a:chOff x="1001020" y="2100654"/>
              <a:chExt cx="627000" cy="705691"/>
            </a:xfrm>
          </p:grpSpPr>
          <p:sp>
            <p:nvSpPr>
              <p:cNvPr id="5824" name="Google Shape;5824;p27"/>
              <p:cNvSpPr/>
              <p:nvPr/>
            </p:nvSpPr>
            <p:spPr>
              <a:xfrm>
                <a:off x="1001020" y="2100654"/>
                <a:ext cx="627000" cy="705689"/>
              </a:xfrm>
              <a:custGeom>
                <a:avLst/>
                <a:gdLst/>
                <a:ahLst/>
                <a:cxnLst/>
                <a:rect l="l" t="t" r="r" b="b"/>
                <a:pathLst>
                  <a:path w="10510" h="11829" extrusionOk="0">
                    <a:moveTo>
                      <a:pt x="8799" y="1"/>
                    </a:moveTo>
                    <a:cubicBezTo>
                      <a:pt x="8569" y="1"/>
                      <a:pt x="8365" y="71"/>
                      <a:pt x="8225" y="215"/>
                    </a:cubicBezTo>
                    <a:lnTo>
                      <a:pt x="2049" y="6846"/>
                    </a:lnTo>
                    <a:lnTo>
                      <a:pt x="0" y="10231"/>
                    </a:lnTo>
                    <a:lnTo>
                      <a:pt x="325" y="10460"/>
                    </a:lnTo>
                    <a:cubicBezTo>
                      <a:pt x="325" y="10460"/>
                      <a:pt x="1969" y="7391"/>
                      <a:pt x="2349" y="7058"/>
                    </a:cubicBezTo>
                    <a:cubicBezTo>
                      <a:pt x="2436" y="6982"/>
                      <a:pt x="2536" y="6951"/>
                      <a:pt x="2644" y="6951"/>
                    </a:cubicBezTo>
                    <a:cubicBezTo>
                      <a:pt x="3007" y="6951"/>
                      <a:pt x="3450" y="7309"/>
                      <a:pt x="3717" y="7531"/>
                    </a:cubicBezTo>
                    <a:cubicBezTo>
                      <a:pt x="4237" y="7962"/>
                      <a:pt x="4127" y="8514"/>
                      <a:pt x="4127" y="8514"/>
                    </a:cubicBezTo>
                    <a:cubicBezTo>
                      <a:pt x="3450" y="9370"/>
                      <a:pt x="2120" y="11621"/>
                      <a:pt x="2120" y="11621"/>
                    </a:cubicBezTo>
                    <a:lnTo>
                      <a:pt x="2382" y="11828"/>
                    </a:lnTo>
                    <a:lnTo>
                      <a:pt x="4797" y="8271"/>
                    </a:lnTo>
                    <a:lnTo>
                      <a:pt x="10509" y="1627"/>
                    </a:lnTo>
                    <a:cubicBezTo>
                      <a:pt x="10407" y="1211"/>
                      <a:pt x="10099" y="634"/>
                      <a:pt x="9774" y="375"/>
                    </a:cubicBezTo>
                    <a:cubicBezTo>
                      <a:pt x="9462" y="127"/>
                      <a:pt x="9107" y="1"/>
                      <a:pt x="8799" y="1"/>
                    </a:cubicBezTo>
                    <a:close/>
                  </a:path>
                </a:pathLst>
              </a:custGeom>
              <a:solidFill>
                <a:srgbClr val="E06A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825" name="Google Shape;5825;p27"/>
              <p:cNvSpPr/>
              <p:nvPr/>
            </p:nvSpPr>
            <p:spPr>
              <a:xfrm>
                <a:off x="1143066" y="2197599"/>
                <a:ext cx="484896" cy="608745"/>
              </a:xfrm>
              <a:custGeom>
                <a:avLst/>
                <a:gdLst/>
                <a:ahLst/>
                <a:cxnLst/>
                <a:rect l="l" t="t" r="r" b="b"/>
                <a:pathLst>
                  <a:path w="8128" h="10204" extrusionOk="0">
                    <a:moveTo>
                      <a:pt x="8127" y="1"/>
                    </a:moveTo>
                    <a:lnTo>
                      <a:pt x="2415" y="6645"/>
                    </a:lnTo>
                    <a:lnTo>
                      <a:pt x="1" y="10203"/>
                    </a:lnTo>
                    <a:lnTo>
                      <a:pt x="4495" y="5180"/>
                    </a:lnTo>
                    <a:lnTo>
                      <a:pt x="8127" y="1"/>
                    </a:lnTo>
                    <a:close/>
                  </a:path>
                </a:pathLst>
              </a:custGeom>
              <a:solidFill>
                <a:srgbClr val="2D2D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826" name="Google Shape;5826;p27"/>
              <p:cNvSpPr/>
              <p:nvPr/>
            </p:nvSpPr>
            <p:spPr>
              <a:xfrm>
                <a:off x="1259221" y="2131438"/>
                <a:ext cx="251576" cy="272933"/>
              </a:xfrm>
              <a:custGeom>
                <a:avLst/>
                <a:gdLst/>
                <a:ahLst/>
                <a:cxnLst/>
                <a:rect l="l" t="t" r="r" b="b"/>
                <a:pathLst>
                  <a:path w="4217" h="4575" fill="none" extrusionOk="0">
                    <a:moveTo>
                      <a:pt x="1" y="4575"/>
                    </a:moveTo>
                    <a:lnTo>
                      <a:pt x="4217" y="1"/>
                    </a:lnTo>
                  </a:path>
                </a:pathLst>
              </a:custGeom>
              <a:noFill/>
              <a:ln w="4550" cap="rnd" cmpd="sng">
                <a:solidFill>
                  <a:srgbClr val="2D2D2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827" name="Google Shape;5827;p27"/>
              <p:cNvSpPr/>
              <p:nvPr/>
            </p:nvSpPr>
            <p:spPr>
              <a:xfrm>
                <a:off x="1027448" y="2515342"/>
                <a:ext cx="226520" cy="268160"/>
              </a:xfrm>
              <a:custGeom>
                <a:avLst/>
                <a:gdLst/>
                <a:ahLst/>
                <a:cxnLst/>
                <a:rect l="l" t="t" r="r" b="b"/>
                <a:pathLst>
                  <a:path w="3797" h="4495" extrusionOk="0">
                    <a:moveTo>
                      <a:pt x="2201" y="1"/>
                    </a:moveTo>
                    <a:cubicBezTo>
                      <a:pt x="2094" y="1"/>
                      <a:pt x="1994" y="32"/>
                      <a:pt x="1907" y="107"/>
                    </a:cubicBezTo>
                    <a:cubicBezTo>
                      <a:pt x="1595" y="380"/>
                      <a:pt x="431" y="2498"/>
                      <a:pt x="24" y="3248"/>
                    </a:cubicBezTo>
                    <a:cubicBezTo>
                      <a:pt x="0" y="3292"/>
                      <a:pt x="1574" y="4494"/>
                      <a:pt x="1770" y="4494"/>
                    </a:cubicBezTo>
                    <a:cubicBezTo>
                      <a:pt x="1778" y="4494"/>
                      <a:pt x="1784" y="4492"/>
                      <a:pt x="1787" y="4487"/>
                    </a:cubicBezTo>
                    <a:cubicBezTo>
                      <a:pt x="2119" y="3933"/>
                      <a:pt x="3125" y="2271"/>
                      <a:pt x="3685" y="1563"/>
                    </a:cubicBezTo>
                    <a:cubicBezTo>
                      <a:pt x="3685" y="1563"/>
                      <a:pt x="3796" y="1011"/>
                      <a:pt x="3275" y="580"/>
                    </a:cubicBezTo>
                    <a:cubicBezTo>
                      <a:pt x="3008" y="359"/>
                      <a:pt x="2564" y="1"/>
                      <a:pt x="2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828" name="Google Shape;5828;p27"/>
              <p:cNvSpPr/>
              <p:nvPr/>
            </p:nvSpPr>
            <p:spPr>
              <a:xfrm>
                <a:off x="1028821" y="2515342"/>
                <a:ext cx="224968" cy="193827"/>
              </a:xfrm>
              <a:custGeom>
                <a:avLst/>
                <a:gdLst/>
                <a:ahLst/>
                <a:cxnLst/>
                <a:rect l="l" t="t" r="r" b="b"/>
                <a:pathLst>
                  <a:path w="3771" h="3249" extrusionOk="0">
                    <a:moveTo>
                      <a:pt x="2177" y="1"/>
                    </a:moveTo>
                    <a:cubicBezTo>
                      <a:pt x="2070" y="1"/>
                      <a:pt x="1969" y="32"/>
                      <a:pt x="1883" y="107"/>
                    </a:cubicBezTo>
                    <a:cubicBezTo>
                      <a:pt x="1570" y="380"/>
                      <a:pt x="406" y="2498"/>
                      <a:pt x="0" y="3248"/>
                    </a:cubicBezTo>
                    <a:lnTo>
                      <a:pt x="1705" y="869"/>
                    </a:lnTo>
                    <a:cubicBezTo>
                      <a:pt x="1888" y="613"/>
                      <a:pt x="2178" y="475"/>
                      <a:pt x="2469" y="475"/>
                    </a:cubicBezTo>
                    <a:cubicBezTo>
                      <a:pt x="2671" y="475"/>
                      <a:pt x="2874" y="541"/>
                      <a:pt x="3044" y="679"/>
                    </a:cubicBezTo>
                    <a:cubicBezTo>
                      <a:pt x="3049" y="681"/>
                      <a:pt x="3051" y="684"/>
                      <a:pt x="3056" y="688"/>
                    </a:cubicBezTo>
                    <a:cubicBezTo>
                      <a:pt x="3509" y="1064"/>
                      <a:pt x="3637" y="1483"/>
                      <a:pt x="3661" y="1563"/>
                    </a:cubicBezTo>
                    <a:cubicBezTo>
                      <a:pt x="3661" y="1563"/>
                      <a:pt x="3771" y="1011"/>
                      <a:pt x="3251" y="580"/>
                    </a:cubicBezTo>
                    <a:cubicBezTo>
                      <a:pt x="2984" y="359"/>
                      <a:pt x="2540" y="1"/>
                      <a:pt x="2177" y="1"/>
                    </a:cubicBezTo>
                    <a:close/>
                  </a:path>
                </a:pathLst>
              </a:custGeom>
              <a:solidFill>
                <a:srgbClr val="2D2D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829" name="Google Shape;5829;p27"/>
              <p:cNvSpPr/>
              <p:nvPr/>
            </p:nvSpPr>
            <p:spPr>
              <a:xfrm>
                <a:off x="1061633" y="2572017"/>
                <a:ext cx="92887" cy="139658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2341" extrusionOk="0">
                    <a:moveTo>
                      <a:pt x="1556" y="0"/>
                    </a:moveTo>
                    <a:lnTo>
                      <a:pt x="0" y="2341"/>
                    </a:lnTo>
                    <a:cubicBezTo>
                      <a:pt x="0" y="2341"/>
                      <a:pt x="967" y="1395"/>
                      <a:pt x="1255" y="891"/>
                    </a:cubicBezTo>
                    <a:cubicBezTo>
                      <a:pt x="1541" y="388"/>
                      <a:pt x="1556" y="0"/>
                      <a:pt x="1556" y="0"/>
                    </a:cubicBezTo>
                    <a:close/>
                  </a:path>
                </a:pathLst>
              </a:custGeom>
              <a:solidFill>
                <a:srgbClr val="2D2D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830" name="Google Shape;5830;p27"/>
              <p:cNvSpPr/>
              <p:nvPr/>
            </p:nvSpPr>
            <p:spPr>
              <a:xfrm>
                <a:off x="1137757" y="2558117"/>
                <a:ext cx="92946" cy="139718"/>
              </a:xfrm>
              <a:custGeom>
                <a:avLst/>
                <a:gdLst/>
                <a:ahLst/>
                <a:cxnLst/>
                <a:rect l="l" t="t" r="r" b="b"/>
                <a:pathLst>
                  <a:path w="1558" h="2342" extrusionOk="0">
                    <a:moveTo>
                      <a:pt x="1557" y="1"/>
                    </a:moveTo>
                    <a:lnTo>
                      <a:pt x="0" y="2342"/>
                    </a:lnTo>
                    <a:cubicBezTo>
                      <a:pt x="0" y="2342"/>
                      <a:pt x="967" y="1395"/>
                      <a:pt x="1254" y="892"/>
                    </a:cubicBezTo>
                    <a:cubicBezTo>
                      <a:pt x="1541" y="388"/>
                      <a:pt x="1557" y="1"/>
                      <a:pt x="1557" y="1"/>
                    </a:cubicBezTo>
                    <a:close/>
                  </a:path>
                </a:pathLst>
              </a:custGeom>
              <a:solidFill>
                <a:srgbClr val="2D2D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831" name="Google Shape;5831;p27"/>
              <p:cNvSpPr/>
              <p:nvPr/>
            </p:nvSpPr>
            <p:spPr>
              <a:xfrm>
                <a:off x="1185065" y="2493864"/>
                <a:ext cx="10368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72" fill="none" extrusionOk="0">
                    <a:moveTo>
                      <a:pt x="1737" y="1372"/>
                    </a:moveTo>
                    <a:cubicBezTo>
                      <a:pt x="1737" y="1372"/>
                      <a:pt x="1600" y="371"/>
                      <a:pt x="1" y="0"/>
                    </a:cubicBezTo>
                  </a:path>
                </a:pathLst>
              </a:custGeom>
              <a:noFill/>
              <a:ln w="4550" cap="rnd" cmpd="sng">
                <a:solidFill>
                  <a:srgbClr val="2D2D2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5832" name="Google Shape;5832;p27"/>
            <p:cNvGrpSpPr/>
            <p:nvPr/>
          </p:nvGrpSpPr>
          <p:grpSpPr>
            <a:xfrm>
              <a:off x="-73605" y="3295965"/>
              <a:ext cx="626993" cy="639171"/>
              <a:chOff x="2544875" y="2981050"/>
              <a:chExt cx="225675" cy="230050"/>
            </a:xfrm>
          </p:grpSpPr>
          <p:sp>
            <p:nvSpPr>
              <p:cNvPr id="5833" name="Google Shape;5833;p27"/>
              <p:cNvSpPr/>
              <p:nvPr/>
            </p:nvSpPr>
            <p:spPr>
              <a:xfrm>
                <a:off x="2544875" y="2981050"/>
                <a:ext cx="225675" cy="230050"/>
              </a:xfrm>
              <a:custGeom>
                <a:avLst/>
                <a:gdLst/>
                <a:ahLst/>
                <a:cxnLst/>
                <a:rect l="l" t="t" r="r" b="b"/>
                <a:pathLst>
                  <a:path w="9027" h="9202" extrusionOk="0">
                    <a:moveTo>
                      <a:pt x="7674" y="1"/>
                    </a:moveTo>
                    <a:cubicBezTo>
                      <a:pt x="7513" y="1"/>
                      <a:pt x="7368" y="47"/>
                      <a:pt x="7261" y="143"/>
                    </a:cubicBezTo>
                    <a:lnTo>
                      <a:pt x="1861" y="5145"/>
                    </a:lnTo>
                    <a:lnTo>
                      <a:pt x="0" y="7763"/>
                    </a:lnTo>
                    <a:lnTo>
                      <a:pt x="250" y="7970"/>
                    </a:lnTo>
                    <a:cubicBezTo>
                      <a:pt x="250" y="7970"/>
                      <a:pt x="1767" y="5581"/>
                      <a:pt x="2093" y="5335"/>
                    </a:cubicBezTo>
                    <a:cubicBezTo>
                      <a:pt x="2159" y="5286"/>
                      <a:pt x="2231" y="5265"/>
                      <a:pt x="2306" y="5265"/>
                    </a:cubicBezTo>
                    <a:cubicBezTo>
                      <a:pt x="2607" y="5265"/>
                      <a:pt x="2962" y="5599"/>
                      <a:pt x="3172" y="5801"/>
                    </a:cubicBezTo>
                    <a:cubicBezTo>
                      <a:pt x="3569" y="6181"/>
                      <a:pt x="3445" y="6621"/>
                      <a:pt x="3445" y="6621"/>
                    </a:cubicBezTo>
                    <a:cubicBezTo>
                      <a:pt x="2846" y="7275"/>
                      <a:pt x="1634" y="9019"/>
                      <a:pt x="1634" y="9019"/>
                    </a:cubicBezTo>
                    <a:lnTo>
                      <a:pt x="1834" y="9202"/>
                    </a:lnTo>
                    <a:lnTo>
                      <a:pt x="4003" y="6465"/>
                    </a:lnTo>
                    <a:lnTo>
                      <a:pt x="9026" y="1422"/>
                    </a:lnTo>
                    <a:cubicBezTo>
                      <a:pt x="8966" y="1078"/>
                      <a:pt x="8754" y="592"/>
                      <a:pt x="8504" y="363"/>
                    </a:cubicBezTo>
                    <a:cubicBezTo>
                      <a:pt x="8247" y="126"/>
                      <a:pt x="7938" y="1"/>
                      <a:pt x="76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834" name="Google Shape;5834;p27"/>
              <p:cNvSpPr/>
              <p:nvPr/>
            </p:nvSpPr>
            <p:spPr>
              <a:xfrm>
                <a:off x="2590700" y="3016675"/>
                <a:ext cx="179850" cy="194425"/>
              </a:xfrm>
              <a:custGeom>
                <a:avLst/>
                <a:gdLst/>
                <a:ahLst/>
                <a:cxnLst/>
                <a:rect l="l" t="t" r="r" b="b"/>
                <a:pathLst>
                  <a:path w="7194" h="7777" extrusionOk="0">
                    <a:moveTo>
                      <a:pt x="7193" y="1"/>
                    </a:moveTo>
                    <a:lnTo>
                      <a:pt x="2170" y="5040"/>
                    </a:lnTo>
                    <a:lnTo>
                      <a:pt x="1" y="7777"/>
                    </a:lnTo>
                    <a:lnTo>
                      <a:pt x="3940" y="3977"/>
                    </a:lnTo>
                    <a:lnTo>
                      <a:pt x="719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835" name="Google Shape;5835;p27"/>
              <p:cNvSpPr/>
              <p:nvPr/>
            </p:nvSpPr>
            <p:spPr>
              <a:xfrm>
                <a:off x="2640200" y="2991300"/>
                <a:ext cx="92225" cy="86300"/>
              </a:xfrm>
              <a:custGeom>
                <a:avLst/>
                <a:gdLst/>
                <a:ahLst/>
                <a:cxnLst/>
                <a:rect l="l" t="t" r="r" b="b"/>
                <a:pathLst>
                  <a:path w="3689" h="3452" fill="none" extrusionOk="0">
                    <a:moveTo>
                      <a:pt x="0" y="3451"/>
                    </a:moveTo>
                    <a:lnTo>
                      <a:pt x="3689" y="0"/>
                    </a:lnTo>
                  </a:path>
                </a:pathLst>
              </a:custGeom>
              <a:noFill/>
              <a:ln w="45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836" name="Google Shape;5836;p27"/>
              <p:cNvSpPr/>
              <p:nvPr/>
            </p:nvSpPr>
            <p:spPr>
              <a:xfrm>
                <a:off x="2553825" y="3112675"/>
                <a:ext cx="80275" cy="90450"/>
              </a:xfrm>
              <a:custGeom>
                <a:avLst/>
                <a:gdLst/>
                <a:ahLst/>
                <a:cxnLst/>
                <a:rect l="l" t="t" r="r" b="b"/>
                <a:pathLst>
                  <a:path w="3211" h="3618" extrusionOk="0">
                    <a:moveTo>
                      <a:pt x="1948" y="0"/>
                    </a:moveTo>
                    <a:cubicBezTo>
                      <a:pt x="1873" y="0"/>
                      <a:pt x="1801" y="21"/>
                      <a:pt x="1735" y="70"/>
                    </a:cubicBezTo>
                    <a:cubicBezTo>
                      <a:pt x="1468" y="272"/>
                      <a:pt x="397" y="1919"/>
                      <a:pt x="23" y="2503"/>
                    </a:cubicBezTo>
                    <a:cubicBezTo>
                      <a:pt x="0" y="2538"/>
                      <a:pt x="1217" y="3617"/>
                      <a:pt x="1364" y="3617"/>
                    </a:cubicBezTo>
                    <a:cubicBezTo>
                      <a:pt x="1369" y="3617"/>
                      <a:pt x="1374" y="3616"/>
                      <a:pt x="1376" y="3612"/>
                    </a:cubicBezTo>
                    <a:cubicBezTo>
                      <a:pt x="1677" y="3182"/>
                      <a:pt x="2592" y="1898"/>
                      <a:pt x="3087" y="1356"/>
                    </a:cubicBezTo>
                    <a:cubicBezTo>
                      <a:pt x="3087" y="1356"/>
                      <a:pt x="3211" y="916"/>
                      <a:pt x="2814" y="536"/>
                    </a:cubicBezTo>
                    <a:cubicBezTo>
                      <a:pt x="2604" y="334"/>
                      <a:pt x="2249" y="0"/>
                      <a:pt x="19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837" name="Google Shape;5837;p27"/>
              <p:cNvSpPr/>
              <p:nvPr/>
            </p:nvSpPr>
            <p:spPr>
              <a:xfrm>
                <a:off x="2554400" y="3112675"/>
                <a:ext cx="7970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3188" h="2504" extrusionOk="0">
                    <a:moveTo>
                      <a:pt x="1925" y="0"/>
                    </a:moveTo>
                    <a:cubicBezTo>
                      <a:pt x="1850" y="0"/>
                      <a:pt x="1778" y="21"/>
                      <a:pt x="1712" y="70"/>
                    </a:cubicBezTo>
                    <a:cubicBezTo>
                      <a:pt x="1445" y="272"/>
                      <a:pt x="374" y="1919"/>
                      <a:pt x="0" y="2503"/>
                    </a:cubicBezTo>
                    <a:lnTo>
                      <a:pt x="1523" y="679"/>
                    </a:lnTo>
                    <a:cubicBezTo>
                      <a:pt x="1674" y="497"/>
                      <a:pt x="1892" y="403"/>
                      <a:pt x="2111" y="403"/>
                    </a:cubicBezTo>
                    <a:cubicBezTo>
                      <a:pt x="2293" y="403"/>
                      <a:pt x="2476" y="469"/>
                      <a:pt x="2620" y="604"/>
                    </a:cubicBezTo>
                    <a:lnTo>
                      <a:pt x="2629" y="613"/>
                    </a:lnTo>
                    <a:cubicBezTo>
                      <a:pt x="2972" y="942"/>
                      <a:pt x="3050" y="1289"/>
                      <a:pt x="3064" y="1356"/>
                    </a:cubicBezTo>
                    <a:cubicBezTo>
                      <a:pt x="3064" y="1356"/>
                      <a:pt x="3188" y="916"/>
                      <a:pt x="2791" y="536"/>
                    </a:cubicBezTo>
                    <a:cubicBezTo>
                      <a:pt x="2581" y="334"/>
                      <a:pt x="2226" y="0"/>
                      <a:pt x="19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838" name="Google Shape;5838;p27"/>
              <p:cNvSpPr/>
              <p:nvPr/>
            </p:nvSpPr>
            <p:spPr>
              <a:xfrm>
                <a:off x="2565425" y="3131825"/>
                <a:ext cx="35075" cy="45075"/>
              </a:xfrm>
              <a:custGeom>
                <a:avLst/>
                <a:gdLst/>
                <a:ahLst/>
                <a:cxnLst/>
                <a:rect l="l" t="t" r="r" b="b"/>
                <a:pathLst>
                  <a:path w="1403" h="1803" extrusionOk="0">
                    <a:moveTo>
                      <a:pt x="1403" y="1"/>
                    </a:moveTo>
                    <a:lnTo>
                      <a:pt x="1" y="1803"/>
                    </a:lnTo>
                    <a:cubicBezTo>
                      <a:pt x="1" y="1803"/>
                      <a:pt x="842" y="1094"/>
                      <a:pt x="1105" y="704"/>
                    </a:cubicBezTo>
                    <a:cubicBezTo>
                      <a:pt x="1366" y="314"/>
                      <a:pt x="1403" y="1"/>
                      <a:pt x="14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839" name="Google Shape;5839;p27"/>
              <p:cNvSpPr/>
              <p:nvPr/>
            </p:nvSpPr>
            <p:spPr>
              <a:xfrm>
                <a:off x="2591625" y="3129050"/>
                <a:ext cx="35075" cy="45125"/>
              </a:xfrm>
              <a:custGeom>
                <a:avLst/>
                <a:gdLst/>
                <a:ahLst/>
                <a:cxnLst/>
                <a:rect l="l" t="t" r="r" b="b"/>
                <a:pathLst>
                  <a:path w="1403" h="1805" extrusionOk="0">
                    <a:moveTo>
                      <a:pt x="1402" y="1"/>
                    </a:moveTo>
                    <a:lnTo>
                      <a:pt x="0" y="1804"/>
                    </a:lnTo>
                    <a:cubicBezTo>
                      <a:pt x="0" y="1804"/>
                      <a:pt x="841" y="1094"/>
                      <a:pt x="1104" y="705"/>
                    </a:cubicBezTo>
                    <a:cubicBezTo>
                      <a:pt x="1365" y="315"/>
                      <a:pt x="1402" y="1"/>
                      <a:pt x="14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840" name="Google Shape;5840;p27"/>
              <p:cNvSpPr/>
              <p:nvPr/>
            </p:nvSpPr>
            <p:spPr>
              <a:xfrm>
                <a:off x="2612775" y="3106050"/>
                <a:ext cx="33150" cy="30450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1218" fill="none" extrusionOk="0">
                    <a:moveTo>
                      <a:pt x="1326" y="1217"/>
                    </a:moveTo>
                    <a:cubicBezTo>
                      <a:pt x="1326" y="1217"/>
                      <a:pt x="1274" y="398"/>
                      <a:pt x="1" y="1"/>
                    </a:cubicBezTo>
                  </a:path>
                </a:pathLst>
              </a:custGeom>
              <a:noFill/>
              <a:ln w="45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5841" name="Google Shape;5841;p27"/>
            <p:cNvGrpSpPr/>
            <p:nvPr/>
          </p:nvGrpSpPr>
          <p:grpSpPr>
            <a:xfrm rot="10800000">
              <a:off x="4063793" y="4782082"/>
              <a:ext cx="213514" cy="264342"/>
              <a:chOff x="3253150" y="1790000"/>
              <a:chExt cx="89475" cy="110775"/>
            </a:xfrm>
          </p:grpSpPr>
          <p:sp>
            <p:nvSpPr>
              <p:cNvPr id="5842" name="Google Shape;5842;p27"/>
              <p:cNvSpPr/>
              <p:nvPr/>
            </p:nvSpPr>
            <p:spPr>
              <a:xfrm>
                <a:off x="3253150" y="1790000"/>
                <a:ext cx="56275" cy="67900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2716" extrusionOk="0">
                    <a:moveTo>
                      <a:pt x="1" y="1"/>
                    </a:moveTo>
                    <a:lnTo>
                      <a:pt x="714" y="1709"/>
                    </a:lnTo>
                    <a:lnTo>
                      <a:pt x="1133" y="2715"/>
                    </a:lnTo>
                    <a:lnTo>
                      <a:pt x="2251" y="2041"/>
                    </a:lnTo>
                    <a:lnTo>
                      <a:pt x="1606" y="145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843" name="Google Shape;5843;p27"/>
              <p:cNvSpPr/>
              <p:nvPr/>
            </p:nvSpPr>
            <p:spPr>
              <a:xfrm>
                <a:off x="3270975" y="1826425"/>
                <a:ext cx="38450" cy="31475"/>
              </a:xfrm>
              <a:custGeom>
                <a:avLst/>
                <a:gdLst/>
                <a:ahLst/>
                <a:cxnLst/>
                <a:rect l="l" t="t" r="r" b="b"/>
                <a:pathLst>
                  <a:path w="1538" h="1259" extrusionOk="0">
                    <a:moveTo>
                      <a:pt x="893" y="0"/>
                    </a:moveTo>
                    <a:lnTo>
                      <a:pt x="1" y="252"/>
                    </a:lnTo>
                    <a:lnTo>
                      <a:pt x="420" y="1258"/>
                    </a:lnTo>
                    <a:lnTo>
                      <a:pt x="1538" y="584"/>
                    </a:lnTo>
                    <a:lnTo>
                      <a:pt x="89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844" name="Google Shape;5844;p27"/>
              <p:cNvSpPr/>
              <p:nvPr/>
            </p:nvSpPr>
            <p:spPr>
              <a:xfrm>
                <a:off x="3253700" y="1822875"/>
                <a:ext cx="88925" cy="53500"/>
              </a:xfrm>
              <a:custGeom>
                <a:avLst/>
                <a:gdLst/>
                <a:ahLst/>
                <a:cxnLst/>
                <a:rect l="l" t="t" r="r" b="b"/>
                <a:pathLst>
                  <a:path w="3557" h="2140" extrusionOk="0">
                    <a:moveTo>
                      <a:pt x="2819" y="0"/>
                    </a:moveTo>
                    <a:cubicBezTo>
                      <a:pt x="2453" y="0"/>
                      <a:pt x="1814" y="192"/>
                      <a:pt x="1250" y="517"/>
                    </a:cubicBezTo>
                    <a:cubicBezTo>
                      <a:pt x="0" y="1237"/>
                      <a:pt x="131" y="1799"/>
                      <a:pt x="131" y="1803"/>
                    </a:cubicBezTo>
                    <a:cubicBezTo>
                      <a:pt x="105" y="2007"/>
                      <a:pt x="263" y="2140"/>
                      <a:pt x="565" y="2140"/>
                    </a:cubicBezTo>
                    <a:cubicBezTo>
                      <a:pt x="887" y="2140"/>
                      <a:pt x="1373" y="1989"/>
                      <a:pt x="1975" y="1615"/>
                    </a:cubicBezTo>
                    <a:cubicBezTo>
                      <a:pt x="3169" y="871"/>
                      <a:pt x="3556" y="132"/>
                      <a:pt x="2958" y="12"/>
                    </a:cubicBezTo>
                    <a:cubicBezTo>
                      <a:pt x="2918" y="4"/>
                      <a:pt x="2871" y="0"/>
                      <a:pt x="28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845" name="Google Shape;5845;p27"/>
              <p:cNvSpPr/>
              <p:nvPr/>
            </p:nvSpPr>
            <p:spPr>
              <a:xfrm>
                <a:off x="3253700" y="1835825"/>
                <a:ext cx="49450" cy="40575"/>
              </a:xfrm>
              <a:custGeom>
                <a:avLst/>
                <a:gdLst/>
                <a:ahLst/>
                <a:cxnLst/>
                <a:rect l="l" t="t" r="r" b="b"/>
                <a:pathLst>
                  <a:path w="1978" h="1623" extrusionOk="0">
                    <a:moveTo>
                      <a:pt x="1251" y="0"/>
                    </a:moveTo>
                    <a:lnTo>
                      <a:pt x="1251" y="0"/>
                    </a:lnTo>
                    <a:cubicBezTo>
                      <a:pt x="0" y="719"/>
                      <a:pt x="133" y="1281"/>
                      <a:pt x="133" y="1286"/>
                    </a:cubicBezTo>
                    <a:cubicBezTo>
                      <a:pt x="106" y="1490"/>
                      <a:pt x="264" y="1622"/>
                      <a:pt x="566" y="1622"/>
                    </a:cubicBezTo>
                    <a:cubicBezTo>
                      <a:pt x="888" y="1622"/>
                      <a:pt x="1374" y="1472"/>
                      <a:pt x="1976" y="1098"/>
                    </a:cubicBezTo>
                    <a:cubicBezTo>
                      <a:pt x="1977" y="1098"/>
                      <a:pt x="1977" y="1098"/>
                      <a:pt x="1977" y="1098"/>
                    </a:cubicBezTo>
                    <a:lnTo>
                      <a:pt x="1977" y="1098"/>
                    </a:lnTo>
                    <a:cubicBezTo>
                      <a:pt x="1969" y="1098"/>
                      <a:pt x="1573" y="1193"/>
                      <a:pt x="1234" y="1193"/>
                    </a:cubicBezTo>
                    <a:cubicBezTo>
                      <a:pt x="986" y="1193"/>
                      <a:pt x="769" y="1142"/>
                      <a:pt x="756" y="965"/>
                    </a:cubicBezTo>
                    <a:cubicBezTo>
                      <a:pt x="714" y="409"/>
                      <a:pt x="1251" y="0"/>
                      <a:pt x="125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846" name="Google Shape;5846;p27"/>
              <p:cNvSpPr/>
              <p:nvPr/>
            </p:nvSpPr>
            <p:spPr>
              <a:xfrm>
                <a:off x="3281450" y="1840775"/>
                <a:ext cx="5895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2400" extrusionOk="0">
                    <a:moveTo>
                      <a:pt x="976" y="1"/>
                    </a:moveTo>
                    <a:cubicBezTo>
                      <a:pt x="842" y="1"/>
                      <a:pt x="645" y="25"/>
                      <a:pt x="444" y="145"/>
                    </a:cubicBezTo>
                    <a:cubicBezTo>
                      <a:pt x="140" y="326"/>
                      <a:pt x="30" y="607"/>
                      <a:pt x="1" y="684"/>
                    </a:cubicBezTo>
                    <a:lnTo>
                      <a:pt x="551" y="1890"/>
                    </a:lnTo>
                    <a:cubicBezTo>
                      <a:pt x="698" y="2213"/>
                      <a:pt x="1016" y="2399"/>
                      <a:pt x="1344" y="2399"/>
                    </a:cubicBezTo>
                    <a:cubicBezTo>
                      <a:pt x="1494" y="2399"/>
                      <a:pt x="1647" y="2360"/>
                      <a:pt x="1786" y="2278"/>
                    </a:cubicBezTo>
                    <a:cubicBezTo>
                      <a:pt x="2265" y="1995"/>
                      <a:pt x="2358" y="1345"/>
                      <a:pt x="1981" y="938"/>
                    </a:cubicBezTo>
                    <a:lnTo>
                      <a:pt x="1119" y="10"/>
                    </a:lnTo>
                    <a:cubicBezTo>
                      <a:pt x="1092" y="7"/>
                      <a:pt x="1041" y="1"/>
                      <a:pt x="9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847" name="Google Shape;5847;p27"/>
              <p:cNvSpPr/>
              <p:nvPr/>
            </p:nvSpPr>
            <p:spPr>
              <a:xfrm>
                <a:off x="3281450" y="1840200"/>
                <a:ext cx="27975" cy="17700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708" extrusionOk="0">
                    <a:moveTo>
                      <a:pt x="887" y="0"/>
                    </a:moveTo>
                    <a:cubicBezTo>
                      <a:pt x="845" y="0"/>
                      <a:pt x="803" y="3"/>
                      <a:pt x="762" y="8"/>
                    </a:cubicBezTo>
                    <a:cubicBezTo>
                      <a:pt x="398" y="57"/>
                      <a:pt x="71" y="346"/>
                      <a:pt x="1" y="707"/>
                    </a:cubicBezTo>
                    <a:cubicBezTo>
                      <a:pt x="113" y="503"/>
                      <a:pt x="264" y="329"/>
                      <a:pt x="463" y="209"/>
                    </a:cubicBezTo>
                    <a:cubicBezTo>
                      <a:pt x="662" y="89"/>
                      <a:pt x="885" y="37"/>
                      <a:pt x="1119" y="33"/>
                    </a:cubicBezTo>
                    <a:cubicBezTo>
                      <a:pt x="1044" y="10"/>
                      <a:pt x="966" y="0"/>
                      <a:pt x="88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5848" name="Google Shape;5848;p27"/>
            <p:cNvGrpSpPr/>
            <p:nvPr/>
          </p:nvGrpSpPr>
          <p:grpSpPr>
            <a:xfrm>
              <a:off x="-107562" y="1927520"/>
              <a:ext cx="666195" cy="589597"/>
              <a:chOff x="654525" y="966720"/>
              <a:chExt cx="666195" cy="589597"/>
            </a:xfrm>
          </p:grpSpPr>
          <p:sp>
            <p:nvSpPr>
              <p:cNvPr id="5849" name="Google Shape;5849;p27"/>
              <p:cNvSpPr/>
              <p:nvPr/>
            </p:nvSpPr>
            <p:spPr>
              <a:xfrm>
                <a:off x="654525" y="966720"/>
                <a:ext cx="666195" cy="589595"/>
              </a:xfrm>
              <a:custGeom>
                <a:avLst/>
                <a:gdLst/>
                <a:ahLst/>
                <a:cxnLst/>
                <a:rect l="l" t="t" r="r" b="b"/>
                <a:pathLst>
                  <a:path w="11167" h="9883" extrusionOk="0">
                    <a:moveTo>
                      <a:pt x="6895" y="1"/>
                    </a:moveTo>
                    <a:lnTo>
                      <a:pt x="0" y="1635"/>
                    </a:lnTo>
                    <a:cubicBezTo>
                      <a:pt x="0" y="1635"/>
                      <a:pt x="2276" y="7690"/>
                      <a:pt x="4515" y="9883"/>
                    </a:cubicBezTo>
                    <a:cubicBezTo>
                      <a:pt x="6919" y="9296"/>
                      <a:pt x="8764" y="8808"/>
                      <a:pt x="11166" y="8221"/>
                    </a:cubicBezTo>
                    <a:cubicBezTo>
                      <a:pt x="10398" y="7134"/>
                      <a:pt x="9588" y="5851"/>
                      <a:pt x="8812" y="4372"/>
                    </a:cubicBezTo>
                    <a:cubicBezTo>
                      <a:pt x="7987" y="2797"/>
                      <a:pt x="7366" y="1317"/>
                      <a:pt x="689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850" name="Google Shape;5850;p27"/>
              <p:cNvSpPr/>
              <p:nvPr/>
            </p:nvSpPr>
            <p:spPr>
              <a:xfrm>
                <a:off x="654525" y="1064262"/>
                <a:ext cx="269413" cy="49205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824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1"/>
                      <a:pt x="1347" y="4226"/>
                      <a:pt x="2467" y="5882"/>
                    </a:cubicBezTo>
                    <a:cubicBezTo>
                      <a:pt x="4061" y="8231"/>
                      <a:pt x="4502" y="8248"/>
                      <a:pt x="4515" y="8248"/>
                    </a:cubicBezTo>
                    <a:cubicBezTo>
                      <a:pt x="4515" y="8248"/>
                      <a:pt x="4515" y="8248"/>
                      <a:pt x="4515" y="8248"/>
                    </a:cubicBezTo>
                    <a:cubicBezTo>
                      <a:pt x="2277" y="6055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2D2D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851" name="Google Shape;5851;p27"/>
              <p:cNvSpPr/>
              <p:nvPr/>
            </p:nvSpPr>
            <p:spPr>
              <a:xfrm>
                <a:off x="765907" y="1067305"/>
                <a:ext cx="278601" cy="71589"/>
              </a:xfrm>
              <a:custGeom>
                <a:avLst/>
                <a:gdLst/>
                <a:ahLst/>
                <a:cxnLst/>
                <a:rect l="l" t="t" r="r" b="b"/>
                <a:pathLst>
                  <a:path w="4670" h="1200" fill="none" extrusionOk="0">
                    <a:moveTo>
                      <a:pt x="1" y="1200"/>
                    </a:moveTo>
                    <a:lnTo>
                      <a:pt x="4670" y="1"/>
                    </a:lnTo>
                  </a:path>
                </a:pathLst>
              </a:custGeom>
              <a:noFill/>
              <a:ln w="4550" cap="rnd" cmpd="sng">
                <a:solidFill>
                  <a:srgbClr val="24242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852" name="Google Shape;5852;p27"/>
              <p:cNvSpPr/>
              <p:nvPr/>
            </p:nvSpPr>
            <p:spPr>
              <a:xfrm>
                <a:off x="919586" y="1385524"/>
                <a:ext cx="278601" cy="71589"/>
              </a:xfrm>
              <a:custGeom>
                <a:avLst/>
                <a:gdLst/>
                <a:ahLst/>
                <a:cxnLst/>
                <a:rect l="l" t="t" r="r" b="b"/>
                <a:pathLst>
                  <a:path w="4670" h="1200" fill="none" extrusionOk="0">
                    <a:moveTo>
                      <a:pt x="0" y="1200"/>
                    </a:moveTo>
                    <a:lnTo>
                      <a:pt x="4669" y="1"/>
                    </a:lnTo>
                  </a:path>
                </a:pathLst>
              </a:custGeom>
              <a:noFill/>
              <a:ln w="4550" cap="rnd" cmpd="sng">
                <a:solidFill>
                  <a:srgbClr val="24242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853" name="Google Shape;5853;p27"/>
              <p:cNvSpPr/>
              <p:nvPr/>
            </p:nvSpPr>
            <p:spPr>
              <a:xfrm>
                <a:off x="794841" y="1123265"/>
                <a:ext cx="278660" cy="71589"/>
              </a:xfrm>
              <a:custGeom>
                <a:avLst/>
                <a:gdLst/>
                <a:ahLst/>
                <a:cxnLst/>
                <a:rect l="l" t="t" r="r" b="b"/>
                <a:pathLst>
                  <a:path w="4671" h="1200" fill="none" extrusionOk="0">
                    <a:moveTo>
                      <a:pt x="0" y="1199"/>
                    </a:moveTo>
                    <a:lnTo>
                      <a:pt x="4670" y="0"/>
                    </a:lnTo>
                  </a:path>
                </a:pathLst>
              </a:custGeom>
              <a:noFill/>
              <a:ln w="4550" cap="rnd" cmpd="sng">
                <a:solidFill>
                  <a:srgbClr val="24242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854" name="Google Shape;5854;p27"/>
              <p:cNvSpPr/>
              <p:nvPr/>
            </p:nvSpPr>
            <p:spPr>
              <a:xfrm>
                <a:off x="824551" y="1182327"/>
                <a:ext cx="278660" cy="71589"/>
              </a:xfrm>
              <a:custGeom>
                <a:avLst/>
                <a:gdLst/>
                <a:ahLst/>
                <a:cxnLst/>
                <a:rect l="l" t="t" r="r" b="b"/>
                <a:pathLst>
                  <a:path w="4671" h="1200" fill="none" extrusionOk="0">
                    <a:moveTo>
                      <a:pt x="1" y="1200"/>
                    </a:moveTo>
                    <a:lnTo>
                      <a:pt x="4671" y="1"/>
                    </a:lnTo>
                  </a:path>
                </a:pathLst>
              </a:custGeom>
              <a:noFill/>
              <a:ln w="4550" cap="rnd" cmpd="sng">
                <a:solidFill>
                  <a:srgbClr val="24242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855" name="Google Shape;5855;p27"/>
              <p:cNvSpPr/>
              <p:nvPr/>
            </p:nvSpPr>
            <p:spPr>
              <a:xfrm>
                <a:off x="887729" y="1312741"/>
                <a:ext cx="278601" cy="71589"/>
              </a:xfrm>
              <a:custGeom>
                <a:avLst/>
                <a:gdLst/>
                <a:ahLst/>
                <a:cxnLst/>
                <a:rect l="l" t="t" r="r" b="b"/>
                <a:pathLst>
                  <a:path w="4670" h="1200" fill="none" extrusionOk="0">
                    <a:moveTo>
                      <a:pt x="0" y="1199"/>
                    </a:moveTo>
                    <a:lnTo>
                      <a:pt x="4669" y="1"/>
                    </a:lnTo>
                  </a:path>
                </a:pathLst>
              </a:custGeom>
              <a:noFill/>
              <a:ln w="4550" cap="rnd" cmpd="sng">
                <a:solidFill>
                  <a:srgbClr val="24242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856" name="Google Shape;5856;p27"/>
              <p:cNvSpPr/>
              <p:nvPr/>
            </p:nvSpPr>
            <p:spPr>
              <a:xfrm>
                <a:off x="851755" y="1240315"/>
                <a:ext cx="278660" cy="71589"/>
              </a:xfrm>
              <a:custGeom>
                <a:avLst/>
                <a:gdLst/>
                <a:ahLst/>
                <a:cxnLst/>
                <a:rect l="l" t="t" r="r" b="b"/>
                <a:pathLst>
                  <a:path w="4671" h="1200" fill="none" extrusionOk="0">
                    <a:moveTo>
                      <a:pt x="0" y="1199"/>
                    </a:moveTo>
                    <a:lnTo>
                      <a:pt x="4670" y="1"/>
                    </a:lnTo>
                  </a:path>
                </a:pathLst>
              </a:custGeom>
              <a:noFill/>
              <a:ln w="4550" cap="rnd" cmpd="sng">
                <a:solidFill>
                  <a:srgbClr val="24242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5857" name="Google Shape;5857;p27"/>
            <p:cNvGrpSpPr/>
            <p:nvPr/>
          </p:nvGrpSpPr>
          <p:grpSpPr>
            <a:xfrm rot="7039969">
              <a:off x="1708289" y="4713540"/>
              <a:ext cx="598788" cy="307060"/>
              <a:chOff x="3191550" y="1386275"/>
              <a:chExt cx="250925" cy="128675"/>
            </a:xfrm>
          </p:grpSpPr>
          <p:sp>
            <p:nvSpPr>
              <p:cNvPr id="5858" name="Google Shape;5858;p27"/>
              <p:cNvSpPr/>
              <p:nvPr/>
            </p:nvSpPr>
            <p:spPr>
              <a:xfrm>
                <a:off x="3238075" y="1386275"/>
                <a:ext cx="204400" cy="128675"/>
              </a:xfrm>
              <a:custGeom>
                <a:avLst/>
                <a:gdLst/>
                <a:ahLst/>
                <a:cxnLst/>
                <a:rect l="l" t="t" r="r" b="b"/>
                <a:pathLst>
                  <a:path w="8176" h="5147" extrusionOk="0">
                    <a:moveTo>
                      <a:pt x="820" y="0"/>
                    </a:moveTo>
                    <a:lnTo>
                      <a:pt x="1" y="742"/>
                    </a:lnTo>
                    <a:lnTo>
                      <a:pt x="68" y="1824"/>
                    </a:lnTo>
                    <a:lnTo>
                      <a:pt x="7282" y="5146"/>
                    </a:lnTo>
                    <a:lnTo>
                      <a:pt x="7365" y="3817"/>
                    </a:lnTo>
                    <a:lnTo>
                      <a:pt x="8175" y="2865"/>
                    </a:lnTo>
                    <a:lnTo>
                      <a:pt x="82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859" name="Google Shape;5859;p27"/>
              <p:cNvSpPr/>
              <p:nvPr/>
            </p:nvSpPr>
            <p:spPr>
              <a:xfrm>
                <a:off x="3420100" y="1457875"/>
                <a:ext cx="22375" cy="57075"/>
              </a:xfrm>
              <a:custGeom>
                <a:avLst/>
                <a:gdLst/>
                <a:ahLst/>
                <a:cxnLst/>
                <a:rect l="l" t="t" r="r" b="b"/>
                <a:pathLst>
                  <a:path w="895" h="2283" extrusionOk="0">
                    <a:moveTo>
                      <a:pt x="894" y="1"/>
                    </a:moveTo>
                    <a:lnTo>
                      <a:pt x="84" y="953"/>
                    </a:lnTo>
                    <a:lnTo>
                      <a:pt x="1" y="2282"/>
                    </a:lnTo>
                    <a:lnTo>
                      <a:pt x="740" y="1258"/>
                    </a:lnTo>
                    <a:lnTo>
                      <a:pt x="89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860" name="Google Shape;5860;p27"/>
              <p:cNvSpPr/>
              <p:nvPr/>
            </p:nvSpPr>
            <p:spPr>
              <a:xfrm>
                <a:off x="3191550" y="1386275"/>
                <a:ext cx="67025" cy="45600"/>
              </a:xfrm>
              <a:custGeom>
                <a:avLst/>
                <a:gdLst/>
                <a:ahLst/>
                <a:cxnLst/>
                <a:rect l="l" t="t" r="r" b="b"/>
                <a:pathLst>
                  <a:path w="2681" h="1824" extrusionOk="0">
                    <a:moveTo>
                      <a:pt x="2681" y="0"/>
                    </a:moveTo>
                    <a:lnTo>
                      <a:pt x="783" y="62"/>
                    </a:lnTo>
                    <a:lnTo>
                      <a:pt x="0" y="87"/>
                    </a:lnTo>
                    <a:lnTo>
                      <a:pt x="593" y="622"/>
                    </a:lnTo>
                    <a:lnTo>
                      <a:pt x="1929" y="1824"/>
                    </a:lnTo>
                    <a:lnTo>
                      <a:pt x="1929" y="1824"/>
                    </a:lnTo>
                    <a:lnTo>
                      <a:pt x="1862" y="742"/>
                    </a:lnTo>
                    <a:lnTo>
                      <a:pt x="268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861" name="Google Shape;5861;p27"/>
              <p:cNvSpPr/>
              <p:nvPr/>
            </p:nvSpPr>
            <p:spPr>
              <a:xfrm>
                <a:off x="3191550" y="1387825"/>
                <a:ext cx="19575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783" h="561" extrusionOk="0">
                    <a:moveTo>
                      <a:pt x="783" y="0"/>
                    </a:moveTo>
                    <a:lnTo>
                      <a:pt x="0" y="25"/>
                    </a:lnTo>
                    <a:lnTo>
                      <a:pt x="593" y="560"/>
                    </a:lnTo>
                    <a:lnTo>
                      <a:pt x="78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862" name="Google Shape;5862;p27"/>
              <p:cNvSpPr/>
              <p:nvPr/>
            </p:nvSpPr>
            <p:spPr>
              <a:xfrm>
                <a:off x="3238075" y="1404825"/>
                <a:ext cx="181150" cy="77550"/>
              </a:xfrm>
              <a:custGeom>
                <a:avLst/>
                <a:gdLst/>
                <a:ahLst/>
                <a:cxnLst/>
                <a:rect l="l" t="t" r="r" b="b"/>
                <a:pathLst>
                  <a:path w="7246" h="3102" fill="none" extrusionOk="0">
                    <a:moveTo>
                      <a:pt x="1" y="0"/>
                    </a:moveTo>
                    <a:lnTo>
                      <a:pt x="7245" y="3102"/>
                    </a:lnTo>
                  </a:path>
                </a:pathLst>
              </a:custGeom>
              <a:noFill/>
              <a:ln w="4550" cap="rnd" cmpd="sng">
                <a:solidFill>
                  <a:srgbClr val="2D2D2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863" name="Google Shape;5863;p27"/>
              <p:cNvSpPr/>
              <p:nvPr/>
            </p:nvSpPr>
            <p:spPr>
              <a:xfrm>
                <a:off x="3426700" y="1476575"/>
                <a:ext cx="9225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369" h="772" extrusionOk="0">
                    <a:moveTo>
                      <a:pt x="369" y="1"/>
                    </a:moveTo>
                    <a:lnTo>
                      <a:pt x="62" y="285"/>
                    </a:lnTo>
                    <a:lnTo>
                      <a:pt x="0" y="772"/>
                    </a:lnTo>
                    <a:lnTo>
                      <a:pt x="306" y="419"/>
                    </a:lnTo>
                    <a:lnTo>
                      <a:pt x="36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5864" name="Google Shape;5864;p27"/>
            <p:cNvSpPr/>
            <p:nvPr/>
          </p:nvSpPr>
          <p:spPr>
            <a:xfrm>
              <a:off x="2446739" y="287277"/>
              <a:ext cx="77841" cy="83607"/>
            </a:xfrm>
            <a:custGeom>
              <a:avLst/>
              <a:gdLst/>
              <a:ahLst/>
              <a:cxnLst/>
              <a:rect l="l" t="t" r="r" b="b"/>
              <a:pathLst>
                <a:path w="544" h="543" extrusionOk="0">
                  <a:moveTo>
                    <a:pt x="272" y="0"/>
                  </a:moveTo>
                  <a:cubicBezTo>
                    <a:pt x="122" y="0"/>
                    <a:pt x="1" y="121"/>
                    <a:pt x="1" y="272"/>
                  </a:cubicBezTo>
                  <a:cubicBezTo>
                    <a:pt x="1" y="420"/>
                    <a:pt x="122" y="543"/>
                    <a:pt x="272" y="543"/>
                  </a:cubicBezTo>
                  <a:cubicBezTo>
                    <a:pt x="422" y="543"/>
                    <a:pt x="544" y="420"/>
                    <a:pt x="544" y="272"/>
                  </a:cubicBezTo>
                  <a:cubicBezTo>
                    <a:pt x="544" y="121"/>
                    <a:pt x="422" y="0"/>
                    <a:pt x="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5865" name="Google Shape;5865;p27"/>
            <p:cNvGrpSpPr/>
            <p:nvPr/>
          </p:nvGrpSpPr>
          <p:grpSpPr>
            <a:xfrm rot="10800000" flipH="1">
              <a:off x="6697433" y="-228614"/>
              <a:ext cx="667508" cy="680155"/>
              <a:chOff x="2861975" y="821975"/>
              <a:chExt cx="279725" cy="285025"/>
            </a:xfrm>
          </p:grpSpPr>
          <p:sp>
            <p:nvSpPr>
              <p:cNvPr id="5866" name="Google Shape;5866;p27"/>
              <p:cNvSpPr/>
              <p:nvPr/>
            </p:nvSpPr>
            <p:spPr>
              <a:xfrm>
                <a:off x="2861975" y="821975"/>
                <a:ext cx="279725" cy="285025"/>
              </a:xfrm>
              <a:custGeom>
                <a:avLst/>
                <a:gdLst/>
                <a:ahLst/>
                <a:cxnLst/>
                <a:rect l="l" t="t" r="r" b="b"/>
                <a:pathLst>
                  <a:path w="11189" h="11401" extrusionOk="0">
                    <a:moveTo>
                      <a:pt x="1853" y="1"/>
                    </a:moveTo>
                    <a:lnTo>
                      <a:pt x="1588" y="299"/>
                    </a:lnTo>
                    <a:cubicBezTo>
                      <a:pt x="1588" y="299"/>
                      <a:pt x="4457" y="2275"/>
                      <a:pt x="4744" y="2689"/>
                    </a:cubicBezTo>
                    <a:cubicBezTo>
                      <a:pt x="5033" y="3101"/>
                      <a:pt x="4446" y="3682"/>
                      <a:pt x="4123" y="3995"/>
                    </a:cubicBezTo>
                    <a:cubicBezTo>
                      <a:pt x="3842" y="4266"/>
                      <a:pt x="3545" y="4323"/>
                      <a:pt x="3344" y="4323"/>
                    </a:cubicBezTo>
                    <a:cubicBezTo>
                      <a:pt x="3197" y="4323"/>
                      <a:pt x="3101" y="4293"/>
                      <a:pt x="3101" y="4293"/>
                    </a:cubicBezTo>
                    <a:cubicBezTo>
                      <a:pt x="2325" y="3524"/>
                      <a:pt x="235" y="1953"/>
                      <a:pt x="235" y="1953"/>
                    </a:cubicBezTo>
                    <a:lnTo>
                      <a:pt x="0" y="2190"/>
                    </a:lnTo>
                    <a:lnTo>
                      <a:pt x="3269" y="4984"/>
                    </a:lnTo>
                    <a:lnTo>
                      <a:pt x="9234" y="11401"/>
                    </a:lnTo>
                    <a:cubicBezTo>
                      <a:pt x="9658" y="11344"/>
                      <a:pt x="10267" y="11102"/>
                      <a:pt x="10560" y="10808"/>
                    </a:cubicBezTo>
                    <a:cubicBezTo>
                      <a:pt x="11050" y="10316"/>
                      <a:pt x="11188" y="9649"/>
                      <a:pt x="10889" y="9288"/>
                    </a:cubicBezTo>
                    <a:lnTo>
                      <a:pt x="4987" y="2412"/>
                    </a:lnTo>
                    <a:lnTo>
                      <a:pt x="185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867" name="Google Shape;5867;p27"/>
              <p:cNvSpPr/>
              <p:nvPr/>
            </p:nvSpPr>
            <p:spPr>
              <a:xfrm>
                <a:off x="2861975" y="876725"/>
                <a:ext cx="230875" cy="230275"/>
              </a:xfrm>
              <a:custGeom>
                <a:avLst/>
                <a:gdLst/>
                <a:ahLst/>
                <a:cxnLst/>
                <a:rect l="l" t="t" r="r" b="b"/>
                <a:pathLst>
                  <a:path w="9235" h="9211" extrusionOk="0">
                    <a:moveTo>
                      <a:pt x="0" y="0"/>
                    </a:moveTo>
                    <a:lnTo>
                      <a:pt x="4494" y="5024"/>
                    </a:lnTo>
                    <a:lnTo>
                      <a:pt x="9235" y="9211"/>
                    </a:lnTo>
                    <a:lnTo>
                      <a:pt x="3269" y="279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868" name="Google Shape;5868;p27"/>
              <p:cNvSpPr/>
              <p:nvPr/>
            </p:nvSpPr>
            <p:spPr>
              <a:xfrm>
                <a:off x="3023975" y="943775"/>
                <a:ext cx="101875" cy="117525"/>
              </a:xfrm>
              <a:custGeom>
                <a:avLst/>
                <a:gdLst/>
                <a:ahLst/>
                <a:cxnLst/>
                <a:rect l="l" t="t" r="r" b="b"/>
                <a:pathLst>
                  <a:path w="4075" h="4701" fill="none" extrusionOk="0">
                    <a:moveTo>
                      <a:pt x="0" y="1"/>
                    </a:moveTo>
                    <a:lnTo>
                      <a:pt x="4075" y="4700"/>
                    </a:lnTo>
                  </a:path>
                </a:pathLst>
              </a:custGeom>
              <a:noFill/>
              <a:ln w="45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869" name="Google Shape;5869;p27"/>
              <p:cNvSpPr/>
              <p:nvPr/>
            </p:nvSpPr>
            <p:spPr>
              <a:xfrm>
                <a:off x="2869450" y="833650"/>
                <a:ext cx="118350" cy="96425"/>
              </a:xfrm>
              <a:custGeom>
                <a:avLst/>
                <a:gdLst/>
                <a:ahLst/>
                <a:cxnLst/>
                <a:rect l="l" t="t" r="r" b="b"/>
                <a:pathLst>
                  <a:path w="4734" h="3857" extrusionOk="0">
                    <a:moveTo>
                      <a:pt x="1532" y="0"/>
                    </a:moveTo>
                    <a:cubicBezTo>
                      <a:pt x="1461" y="0"/>
                      <a:pt x="0" y="1535"/>
                      <a:pt x="107" y="1616"/>
                    </a:cubicBezTo>
                    <a:cubicBezTo>
                      <a:pt x="620" y="2007"/>
                      <a:pt x="2160" y="3192"/>
                      <a:pt x="2802" y="3826"/>
                    </a:cubicBezTo>
                    <a:cubicBezTo>
                      <a:pt x="2802" y="3826"/>
                      <a:pt x="2898" y="3856"/>
                      <a:pt x="3045" y="3856"/>
                    </a:cubicBezTo>
                    <a:cubicBezTo>
                      <a:pt x="3246" y="3856"/>
                      <a:pt x="3543" y="3799"/>
                      <a:pt x="3824" y="3528"/>
                    </a:cubicBezTo>
                    <a:cubicBezTo>
                      <a:pt x="4147" y="3215"/>
                      <a:pt x="4734" y="2634"/>
                      <a:pt x="4445" y="2222"/>
                    </a:cubicBezTo>
                    <a:cubicBezTo>
                      <a:pt x="4209" y="1881"/>
                      <a:pt x="2233" y="488"/>
                      <a:pt x="1534" y="1"/>
                    </a:cubicBezTo>
                    <a:cubicBezTo>
                      <a:pt x="1533" y="0"/>
                      <a:pt x="1533" y="0"/>
                      <a:pt x="153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870" name="Google Shape;5870;p27"/>
              <p:cNvSpPr/>
              <p:nvPr/>
            </p:nvSpPr>
            <p:spPr>
              <a:xfrm>
                <a:off x="2907750" y="833650"/>
                <a:ext cx="80025" cy="96425"/>
              </a:xfrm>
              <a:custGeom>
                <a:avLst/>
                <a:gdLst/>
                <a:ahLst/>
                <a:cxnLst/>
                <a:rect l="l" t="t" r="r" b="b"/>
                <a:pathLst>
                  <a:path w="3201" h="3857" extrusionOk="0">
                    <a:moveTo>
                      <a:pt x="0" y="1"/>
                    </a:moveTo>
                    <a:lnTo>
                      <a:pt x="2173" y="1959"/>
                    </a:lnTo>
                    <a:cubicBezTo>
                      <a:pt x="2570" y="2316"/>
                      <a:pt x="2595" y="2937"/>
                      <a:pt x="2215" y="3311"/>
                    </a:cubicBezTo>
                    <a:lnTo>
                      <a:pt x="2204" y="3322"/>
                    </a:lnTo>
                    <a:cubicBezTo>
                      <a:pt x="1782" y="3731"/>
                      <a:pt x="1352" y="3812"/>
                      <a:pt x="1269" y="3826"/>
                    </a:cubicBezTo>
                    <a:cubicBezTo>
                      <a:pt x="1269" y="3826"/>
                      <a:pt x="1364" y="3856"/>
                      <a:pt x="1511" y="3856"/>
                    </a:cubicBezTo>
                    <a:cubicBezTo>
                      <a:pt x="1713" y="3856"/>
                      <a:pt x="2010" y="3799"/>
                      <a:pt x="2291" y="3528"/>
                    </a:cubicBezTo>
                    <a:cubicBezTo>
                      <a:pt x="2614" y="3215"/>
                      <a:pt x="3201" y="2634"/>
                      <a:pt x="2912" y="2222"/>
                    </a:cubicBezTo>
                    <a:cubicBezTo>
                      <a:pt x="2676" y="1881"/>
                      <a:pt x="698" y="488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871" name="Google Shape;5871;p27"/>
              <p:cNvSpPr/>
              <p:nvPr/>
            </p:nvSpPr>
            <p:spPr>
              <a:xfrm>
                <a:off x="2905225" y="847200"/>
                <a:ext cx="53850" cy="45200"/>
              </a:xfrm>
              <a:custGeom>
                <a:avLst/>
                <a:gdLst/>
                <a:ahLst/>
                <a:cxnLst/>
                <a:rect l="l" t="t" r="r" b="b"/>
                <a:pathLst>
                  <a:path w="2154" h="1808" extrusionOk="0">
                    <a:moveTo>
                      <a:pt x="1" y="0"/>
                    </a:moveTo>
                    <a:cubicBezTo>
                      <a:pt x="1" y="0"/>
                      <a:pt x="835" y="1068"/>
                      <a:pt x="1302" y="1408"/>
                    </a:cubicBezTo>
                    <a:cubicBezTo>
                      <a:pt x="1768" y="1749"/>
                      <a:pt x="2153" y="1807"/>
                      <a:pt x="2153" y="1807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872" name="Google Shape;5872;p27"/>
              <p:cNvSpPr/>
              <p:nvPr/>
            </p:nvSpPr>
            <p:spPr>
              <a:xfrm>
                <a:off x="2907400" y="879525"/>
                <a:ext cx="53850" cy="45200"/>
              </a:xfrm>
              <a:custGeom>
                <a:avLst/>
                <a:gdLst/>
                <a:ahLst/>
                <a:cxnLst/>
                <a:rect l="l" t="t" r="r" b="b"/>
                <a:pathLst>
                  <a:path w="2154" h="1808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1"/>
                      <a:pt x="836" y="1068"/>
                      <a:pt x="1302" y="1409"/>
                    </a:cubicBezTo>
                    <a:cubicBezTo>
                      <a:pt x="1768" y="1750"/>
                      <a:pt x="2153" y="1808"/>
                      <a:pt x="2153" y="1808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873" name="Google Shape;5873;p27"/>
              <p:cNvSpPr/>
              <p:nvPr/>
            </p:nvSpPr>
            <p:spPr>
              <a:xfrm>
                <a:off x="2951200" y="908750"/>
                <a:ext cx="38950" cy="39350"/>
              </a:xfrm>
              <a:custGeom>
                <a:avLst/>
                <a:gdLst/>
                <a:ahLst/>
                <a:cxnLst/>
                <a:rect l="l" t="t" r="r" b="b"/>
                <a:pathLst>
                  <a:path w="1558" h="1574" fill="none" extrusionOk="0">
                    <a:moveTo>
                      <a:pt x="0" y="1574"/>
                    </a:moveTo>
                    <a:cubicBezTo>
                      <a:pt x="0" y="1574"/>
                      <a:pt x="1012" y="1548"/>
                      <a:pt x="1557" y="0"/>
                    </a:cubicBezTo>
                  </a:path>
                </a:pathLst>
              </a:custGeom>
              <a:noFill/>
              <a:ln w="45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5874" name="Google Shape;5874;p27"/>
            <p:cNvSpPr/>
            <p:nvPr/>
          </p:nvSpPr>
          <p:spPr>
            <a:xfrm>
              <a:off x="1510802" y="-642171"/>
              <a:ext cx="993775" cy="993715"/>
            </a:xfrm>
            <a:custGeom>
              <a:avLst/>
              <a:gdLst/>
              <a:ahLst/>
              <a:cxnLst/>
              <a:rect l="l" t="t" r="r" b="b"/>
              <a:pathLst>
                <a:path w="16658" h="16657" fill="none" extrusionOk="0">
                  <a:moveTo>
                    <a:pt x="8104" y="16603"/>
                  </a:moveTo>
                  <a:lnTo>
                    <a:pt x="54" y="8370"/>
                  </a:lnTo>
                  <a:cubicBezTo>
                    <a:pt x="1" y="8317"/>
                    <a:pt x="3" y="8232"/>
                    <a:pt x="55" y="8180"/>
                  </a:cubicBezTo>
                  <a:lnTo>
                    <a:pt x="8366" y="54"/>
                  </a:lnTo>
                  <a:cubicBezTo>
                    <a:pt x="8417" y="1"/>
                    <a:pt x="8503" y="3"/>
                    <a:pt x="8555" y="55"/>
                  </a:cubicBezTo>
                  <a:lnTo>
                    <a:pt x="16606" y="8289"/>
                  </a:lnTo>
                  <a:cubicBezTo>
                    <a:pt x="16657" y="8341"/>
                    <a:pt x="16656" y="8426"/>
                    <a:pt x="16604" y="8478"/>
                  </a:cubicBezTo>
                  <a:lnTo>
                    <a:pt x="8294" y="16605"/>
                  </a:lnTo>
                  <a:cubicBezTo>
                    <a:pt x="8241" y="16656"/>
                    <a:pt x="8156" y="16655"/>
                    <a:pt x="8104" y="16603"/>
                  </a:cubicBezTo>
                  <a:close/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5875" name="Google Shape;5875;p27"/>
            <p:cNvGrpSpPr/>
            <p:nvPr/>
          </p:nvGrpSpPr>
          <p:grpSpPr>
            <a:xfrm flipH="1">
              <a:off x="-176364" y="4372242"/>
              <a:ext cx="1100323" cy="989658"/>
              <a:chOff x="2394925" y="800575"/>
              <a:chExt cx="461100" cy="414725"/>
            </a:xfrm>
          </p:grpSpPr>
          <p:sp>
            <p:nvSpPr>
              <p:cNvPr id="5876" name="Google Shape;5876;p27"/>
              <p:cNvSpPr/>
              <p:nvPr/>
            </p:nvSpPr>
            <p:spPr>
              <a:xfrm>
                <a:off x="2411250" y="807350"/>
                <a:ext cx="437875" cy="367250"/>
              </a:xfrm>
              <a:custGeom>
                <a:avLst/>
                <a:gdLst/>
                <a:ahLst/>
                <a:cxnLst/>
                <a:rect l="l" t="t" r="r" b="b"/>
                <a:pathLst>
                  <a:path w="17515" h="14690" fill="none" extrusionOk="0">
                    <a:moveTo>
                      <a:pt x="5067" y="10455"/>
                    </a:moveTo>
                    <a:lnTo>
                      <a:pt x="561" y="6866"/>
                    </a:lnTo>
                    <a:cubicBezTo>
                      <a:pt x="561" y="6866"/>
                      <a:pt x="1" y="6600"/>
                      <a:pt x="761" y="5881"/>
                    </a:cubicBezTo>
                    <a:cubicBezTo>
                      <a:pt x="1519" y="5160"/>
                      <a:pt x="6866" y="36"/>
                      <a:pt x="6866" y="36"/>
                    </a:cubicBezTo>
                    <a:cubicBezTo>
                      <a:pt x="6866" y="36"/>
                      <a:pt x="7793" y="0"/>
                      <a:pt x="10165" y="1792"/>
                    </a:cubicBezTo>
                    <a:cubicBezTo>
                      <a:pt x="11802" y="3028"/>
                      <a:pt x="11938" y="3966"/>
                      <a:pt x="11938" y="3966"/>
                    </a:cubicBezTo>
                    <a:cubicBezTo>
                      <a:pt x="11938" y="3966"/>
                      <a:pt x="13243" y="4151"/>
                      <a:pt x="14821" y="5380"/>
                    </a:cubicBezTo>
                    <a:cubicBezTo>
                      <a:pt x="16398" y="6608"/>
                      <a:pt x="17515" y="7929"/>
                      <a:pt x="17477" y="8140"/>
                    </a:cubicBezTo>
                    <a:cubicBezTo>
                      <a:pt x="17439" y="8352"/>
                      <a:pt x="10973" y="14690"/>
                      <a:pt x="10973" y="14690"/>
                    </a:cubicBezTo>
                    <a:close/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877" name="Google Shape;5877;p27"/>
              <p:cNvSpPr/>
              <p:nvPr/>
            </p:nvSpPr>
            <p:spPr>
              <a:xfrm>
                <a:off x="2534425" y="1010800"/>
                <a:ext cx="313800" cy="184400"/>
              </a:xfrm>
              <a:custGeom>
                <a:avLst/>
                <a:gdLst/>
                <a:ahLst/>
                <a:cxnLst/>
                <a:rect l="l" t="t" r="r" b="b"/>
                <a:pathLst>
                  <a:path w="12552" h="7376" fill="none" extrusionOk="0">
                    <a:moveTo>
                      <a:pt x="12551" y="0"/>
                    </a:moveTo>
                    <a:cubicBezTo>
                      <a:pt x="12513" y="211"/>
                      <a:pt x="6074" y="6523"/>
                      <a:pt x="6074" y="6523"/>
                    </a:cubicBezTo>
                    <a:lnTo>
                      <a:pt x="143" y="2317"/>
                    </a:lnTo>
                    <a:cubicBezTo>
                      <a:pt x="143" y="2317"/>
                      <a:pt x="0" y="2924"/>
                      <a:pt x="95" y="3116"/>
                    </a:cubicBezTo>
                    <a:cubicBezTo>
                      <a:pt x="191" y="3306"/>
                      <a:pt x="5905" y="7376"/>
                      <a:pt x="5905" y="7376"/>
                    </a:cubicBezTo>
                    <a:lnTo>
                      <a:pt x="12455" y="1075"/>
                    </a:lnTo>
                    <a:close/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878" name="Google Shape;5878;p27"/>
              <p:cNvSpPr/>
              <p:nvPr/>
            </p:nvSpPr>
            <p:spPr>
              <a:xfrm>
                <a:off x="2394925" y="800575"/>
                <a:ext cx="461100" cy="414725"/>
              </a:xfrm>
              <a:custGeom>
                <a:avLst/>
                <a:gdLst/>
                <a:ahLst/>
                <a:cxnLst/>
                <a:rect l="l" t="t" r="r" b="b"/>
                <a:pathLst>
                  <a:path w="18444" h="16589" fill="none" extrusionOk="0">
                    <a:moveTo>
                      <a:pt x="5675" y="11525"/>
                    </a:moveTo>
                    <a:cubicBezTo>
                      <a:pt x="5771" y="11715"/>
                      <a:pt x="11485" y="15785"/>
                      <a:pt x="11485" y="15785"/>
                    </a:cubicBezTo>
                    <a:lnTo>
                      <a:pt x="18035" y="9484"/>
                    </a:lnTo>
                    <a:cubicBezTo>
                      <a:pt x="18035" y="9484"/>
                      <a:pt x="18444" y="9804"/>
                      <a:pt x="17977" y="10351"/>
                    </a:cubicBezTo>
                    <a:cubicBezTo>
                      <a:pt x="17510" y="10898"/>
                      <a:pt x="11559" y="16589"/>
                      <a:pt x="11559" y="16589"/>
                    </a:cubicBezTo>
                    <a:lnTo>
                      <a:pt x="5484" y="12099"/>
                    </a:lnTo>
                    <a:cubicBezTo>
                      <a:pt x="5484" y="12099"/>
                      <a:pt x="4994" y="11906"/>
                      <a:pt x="5036" y="11512"/>
                    </a:cubicBezTo>
                    <a:cubicBezTo>
                      <a:pt x="5079" y="11116"/>
                      <a:pt x="4941" y="10927"/>
                      <a:pt x="4941" y="10927"/>
                    </a:cubicBezTo>
                    <a:cubicBezTo>
                      <a:pt x="4941" y="10927"/>
                      <a:pt x="900" y="7841"/>
                      <a:pt x="566" y="7494"/>
                    </a:cubicBezTo>
                    <a:cubicBezTo>
                      <a:pt x="231" y="7149"/>
                      <a:pt x="0" y="6851"/>
                      <a:pt x="574" y="6168"/>
                    </a:cubicBezTo>
                    <a:cubicBezTo>
                      <a:pt x="1149" y="5484"/>
                      <a:pt x="6456" y="403"/>
                      <a:pt x="6456" y="403"/>
                    </a:cubicBezTo>
                    <a:cubicBezTo>
                      <a:pt x="6456" y="403"/>
                      <a:pt x="6875" y="0"/>
                      <a:pt x="7389" y="409"/>
                    </a:cubicBez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879" name="Google Shape;5879;p27"/>
              <p:cNvSpPr/>
              <p:nvPr/>
            </p:nvSpPr>
            <p:spPr>
              <a:xfrm>
                <a:off x="2537925" y="913850"/>
                <a:ext cx="161000" cy="154900"/>
              </a:xfrm>
              <a:custGeom>
                <a:avLst/>
                <a:gdLst/>
                <a:ahLst/>
                <a:cxnLst/>
                <a:rect l="l" t="t" r="r" b="b"/>
                <a:pathLst>
                  <a:path w="6440" h="6196" fill="none" extrusionOk="0">
                    <a:moveTo>
                      <a:pt x="0" y="6195"/>
                    </a:moveTo>
                    <a:lnTo>
                      <a:pt x="6440" y="0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880" name="Google Shape;5880;p27"/>
              <p:cNvSpPr/>
              <p:nvPr/>
            </p:nvSpPr>
            <p:spPr>
              <a:xfrm>
                <a:off x="2597775" y="900075"/>
                <a:ext cx="139825" cy="137600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5504" extrusionOk="0">
                    <a:moveTo>
                      <a:pt x="4939" y="0"/>
                    </a:moveTo>
                    <a:cubicBezTo>
                      <a:pt x="4784" y="0"/>
                      <a:pt x="4651" y="89"/>
                      <a:pt x="4599" y="120"/>
                    </a:cubicBezTo>
                    <a:cubicBezTo>
                      <a:pt x="4506" y="175"/>
                      <a:pt x="4754" y="425"/>
                      <a:pt x="4754" y="425"/>
                    </a:cubicBezTo>
                    <a:cubicBezTo>
                      <a:pt x="4754" y="425"/>
                      <a:pt x="605" y="4453"/>
                      <a:pt x="303" y="4808"/>
                    </a:cubicBezTo>
                    <a:cubicBezTo>
                      <a:pt x="0" y="5162"/>
                      <a:pt x="111" y="5349"/>
                      <a:pt x="505" y="5503"/>
                    </a:cubicBezTo>
                    <a:cubicBezTo>
                      <a:pt x="505" y="5503"/>
                      <a:pt x="4628" y="1532"/>
                      <a:pt x="4850" y="1205"/>
                    </a:cubicBezTo>
                    <a:cubicBezTo>
                      <a:pt x="5072" y="878"/>
                      <a:pt x="5593" y="626"/>
                      <a:pt x="5315" y="227"/>
                    </a:cubicBezTo>
                    <a:cubicBezTo>
                      <a:pt x="5194" y="53"/>
                      <a:pt x="5060" y="0"/>
                      <a:pt x="49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881" name="Google Shape;5881;p27"/>
              <p:cNvSpPr/>
              <p:nvPr/>
            </p:nvSpPr>
            <p:spPr>
              <a:xfrm>
                <a:off x="2587475" y="833825"/>
                <a:ext cx="96500" cy="70250"/>
              </a:xfrm>
              <a:custGeom>
                <a:avLst/>
                <a:gdLst/>
                <a:ahLst/>
                <a:cxnLst/>
                <a:rect l="l" t="t" r="r" b="b"/>
                <a:pathLst>
                  <a:path w="3860" h="2810" fill="none" extrusionOk="0">
                    <a:moveTo>
                      <a:pt x="1" y="0"/>
                    </a:moveTo>
                    <a:lnTo>
                      <a:pt x="3860" y="2809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882" name="Google Shape;5882;p27"/>
              <p:cNvSpPr/>
              <p:nvPr/>
            </p:nvSpPr>
            <p:spPr>
              <a:xfrm>
                <a:off x="2570250" y="850175"/>
                <a:ext cx="96475" cy="70250"/>
              </a:xfrm>
              <a:custGeom>
                <a:avLst/>
                <a:gdLst/>
                <a:ahLst/>
                <a:cxnLst/>
                <a:rect l="l" t="t" r="r" b="b"/>
                <a:pathLst>
                  <a:path w="3859" h="2810" fill="none" extrusionOk="0">
                    <a:moveTo>
                      <a:pt x="1" y="1"/>
                    </a:moveTo>
                    <a:lnTo>
                      <a:pt x="3858" y="2810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883" name="Google Shape;5883;p27"/>
              <p:cNvSpPr/>
              <p:nvPr/>
            </p:nvSpPr>
            <p:spPr>
              <a:xfrm>
                <a:off x="2551800" y="866175"/>
                <a:ext cx="96500" cy="70225"/>
              </a:xfrm>
              <a:custGeom>
                <a:avLst/>
                <a:gdLst/>
                <a:ahLst/>
                <a:cxnLst/>
                <a:rect l="l" t="t" r="r" b="b"/>
                <a:pathLst>
                  <a:path w="3860" h="2809" fill="none" extrusionOk="0">
                    <a:moveTo>
                      <a:pt x="1" y="1"/>
                    </a:moveTo>
                    <a:lnTo>
                      <a:pt x="3859" y="2808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884" name="Google Shape;5884;p27"/>
              <p:cNvSpPr/>
              <p:nvPr/>
            </p:nvSpPr>
            <p:spPr>
              <a:xfrm>
                <a:off x="2535925" y="881950"/>
                <a:ext cx="96450" cy="70225"/>
              </a:xfrm>
              <a:custGeom>
                <a:avLst/>
                <a:gdLst/>
                <a:ahLst/>
                <a:cxnLst/>
                <a:rect l="l" t="t" r="r" b="b"/>
                <a:pathLst>
                  <a:path w="3858" h="2809" fill="none" extrusionOk="0">
                    <a:moveTo>
                      <a:pt x="1" y="1"/>
                    </a:moveTo>
                    <a:lnTo>
                      <a:pt x="3857" y="2808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885" name="Google Shape;5885;p27"/>
              <p:cNvSpPr/>
              <p:nvPr/>
            </p:nvSpPr>
            <p:spPr>
              <a:xfrm>
                <a:off x="2520350" y="901700"/>
                <a:ext cx="96425" cy="70225"/>
              </a:xfrm>
              <a:custGeom>
                <a:avLst/>
                <a:gdLst/>
                <a:ahLst/>
                <a:cxnLst/>
                <a:rect l="l" t="t" r="r" b="b"/>
                <a:pathLst>
                  <a:path w="3857" h="2809" fill="none" extrusionOk="0">
                    <a:moveTo>
                      <a:pt x="1" y="1"/>
                    </a:moveTo>
                    <a:lnTo>
                      <a:pt x="3857" y="2808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886" name="Google Shape;5886;p27"/>
              <p:cNvSpPr/>
              <p:nvPr/>
            </p:nvSpPr>
            <p:spPr>
              <a:xfrm>
                <a:off x="2504000" y="916125"/>
                <a:ext cx="96475" cy="70250"/>
              </a:xfrm>
              <a:custGeom>
                <a:avLst/>
                <a:gdLst/>
                <a:ahLst/>
                <a:cxnLst/>
                <a:rect l="l" t="t" r="r" b="b"/>
                <a:pathLst>
                  <a:path w="3859" h="2810" fill="none" extrusionOk="0">
                    <a:moveTo>
                      <a:pt x="1" y="0"/>
                    </a:moveTo>
                    <a:lnTo>
                      <a:pt x="3858" y="2809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887" name="Google Shape;5887;p27"/>
              <p:cNvSpPr/>
              <p:nvPr/>
            </p:nvSpPr>
            <p:spPr>
              <a:xfrm>
                <a:off x="2486025" y="931125"/>
                <a:ext cx="96500" cy="70225"/>
              </a:xfrm>
              <a:custGeom>
                <a:avLst/>
                <a:gdLst/>
                <a:ahLst/>
                <a:cxnLst/>
                <a:rect l="l" t="t" r="r" b="b"/>
                <a:pathLst>
                  <a:path w="3860" h="2809" fill="none" extrusionOk="0">
                    <a:moveTo>
                      <a:pt x="1" y="1"/>
                    </a:moveTo>
                    <a:lnTo>
                      <a:pt x="3859" y="2809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888" name="Google Shape;5888;p27"/>
              <p:cNvSpPr/>
              <p:nvPr/>
            </p:nvSpPr>
            <p:spPr>
              <a:xfrm>
                <a:off x="2469600" y="945425"/>
                <a:ext cx="96475" cy="70275"/>
              </a:xfrm>
              <a:custGeom>
                <a:avLst/>
                <a:gdLst/>
                <a:ahLst/>
                <a:cxnLst/>
                <a:rect l="l" t="t" r="r" b="b"/>
                <a:pathLst>
                  <a:path w="3859" h="2811" fill="none" extrusionOk="0">
                    <a:moveTo>
                      <a:pt x="0" y="1"/>
                    </a:moveTo>
                    <a:lnTo>
                      <a:pt x="3859" y="2811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889" name="Google Shape;5889;p27"/>
              <p:cNvSpPr/>
              <p:nvPr/>
            </p:nvSpPr>
            <p:spPr>
              <a:xfrm>
                <a:off x="2452900" y="965375"/>
                <a:ext cx="96475" cy="70250"/>
              </a:xfrm>
              <a:custGeom>
                <a:avLst/>
                <a:gdLst/>
                <a:ahLst/>
                <a:cxnLst/>
                <a:rect l="l" t="t" r="r" b="b"/>
                <a:pathLst>
                  <a:path w="3859" h="2810" fill="none" extrusionOk="0">
                    <a:moveTo>
                      <a:pt x="1" y="0"/>
                    </a:moveTo>
                    <a:lnTo>
                      <a:pt x="3858" y="2809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890" name="Google Shape;5890;p27"/>
              <p:cNvSpPr/>
              <p:nvPr/>
            </p:nvSpPr>
            <p:spPr>
              <a:xfrm>
                <a:off x="2726075" y="937000"/>
                <a:ext cx="96450" cy="70250"/>
              </a:xfrm>
              <a:custGeom>
                <a:avLst/>
                <a:gdLst/>
                <a:ahLst/>
                <a:cxnLst/>
                <a:rect l="l" t="t" r="r" b="b"/>
                <a:pathLst>
                  <a:path w="3858" h="2810" fill="none" extrusionOk="0">
                    <a:moveTo>
                      <a:pt x="0" y="1"/>
                    </a:moveTo>
                    <a:lnTo>
                      <a:pt x="3858" y="2810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891" name="Google Shape;5891;p27"/>
              <p:cNvSpPr/>
              <p:nvPr/>
            </p:nvSpPr>
            <p:spPr>
              <a:xfrm>
                <a:off x="2708850" y="953375"/>
                <a:ext cx="96425" cy="70250"/>
              </a:xfrm>
              <a:custGeom>
                <a:avLst/>
                <a:gdLst/>
                <a:ahLst/>
                <a:cxnLst/>
                <a:rect l="l" t="t" r="r" b="b"/>
                <a:pathLst>
                  <a:path w="3857" h="2810" fill="none" extrusionOk="0">
                    <a:moveTo>
                      <a:pt x="0" y="1"/>
                    </a:moveTo>
                    <a:lnTo>
                      <a:pt x="3857" y="2810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892" name="Google Shape;5892;p27"/>
              <p:cNvSpPr/>
              <p:nvPr/>
            </p:nvSpPr>
            <p:spPr>
              <a:xfrm>
                <a:off x="2690400" y="969375"/>
                <a:ext cx="96450" cy="70225"/>
              </a:xfrm>
              <a:custGeom>
                <a:avLst/>
                <a:gdLst/>
                <a:ahLst/>
                <a:cxnLst/>
                <a:rect l="l" t="t" r="r" b="b"/>
                <a:pathLst>
                  <a:path w="3858" h="2809" fill="none" extrusionOk="0">
                    <a:moveTo>
                      <a:pt x="0" y="0"/>
                    </a:moveTo>
                    <a:lnTo>
                      <a:pt x="3858" y="2808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893" name="Google Shape;5893;p27"/>
              <p:cNvSpPr/>
              <p:nvPr/>
            </p:nvSpPr>
            <p:spPr>
              <a:xfrm>
                <a:off x="2674450" y="985150"/>
                <a:ext cx="96475" cy="70275"/>
              </a:xfrm>
              <a:custGeom>
                <a:avLst/>
                <a:gdLst/>
                <a:ahLst/>
                <a:cxnLst/>
                <a:rect l="l" t="t" r="r" b="b"/>
                <a:pathLst>
                  <a:path w="3859" h="2811" fill="none" extrusionOk="0">
                    <a:moveTo>
                      <a:pt x="1" y="0"/>
                    </a:moveTo>
                    <a:lnTo>
                      <a:pt x="3858" y="2811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894" name="Google Shape;5894;p27"/>
              <p:cNvSpPr/>
              <p:nvPr/>
            </p:nvSpPr>
            <p:spPr>
              <a:xfrm>
                <a:off x="2658900" y="1004925"/>
                <a:ext cx="96475" cy="70250"/>
              </a:xfrm>
              <a:custGeom>
                <a:avLst/>
                <a:gdLst/>
                <a:ahLst/>
                <a:cxnLst/>
                <a:rect l="l" t="t" r="r" b="b"/>
                <a:pathLst>
                  <a:path w="3859" h="2810" fill="none" extrusionOk="0">
                    <a:moveTo>
                      <a:pt x="1" y="1"/>
                    </a:moveTo>
                    <a:lnTo>
                      <a:pt x="3858" y="2809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895" name="Google Shape;5895;p27"/>
              <p:cNvSpPr/>
              <p:nvPr/>
            </p:nvSpPr>
            <p:spPr>
              <a:xfrm>
                <a:off x="2642600" y="1019300"/>
                <a:ext cx="96425" cy="70250"/>
              </a:xfrm>
              <a:custGeom>
                <a:avLst/>
                <a:gdLst/>
                <a:ahLst/>
                <a:cxnLst/>
                <a:rect l="l" t="t" r="r" b="b"/>
                <a:pathLst>
                  <a:path w="3857" h="2810" fill="none" extrusionOk="0">
                    <a:moveTo>
                      <a:pt x="0" y="1"/>
                    </a:moveTo>
                    <a:lnTo>
                      <a:pt x="3857" y="2810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896" name="Google Shape;5896;p27"/>
              <p:cNvSpPr/>
              <p:nvPr/>
            </p:nvSpPr>
            <p:spPr>
              <a:xfrm>
                <a:off x="2624625" y="1034325"/>
                <a:ext cx="96425" cy="70225"/>
              </a:xfrm>
              <a:custGeom>
                <a:avLst/>
                <a:gdLst/>
                <a:ahLst/>
                <a:cxnLst/>
                <a:rect l="l" t="t" r="r" b="b"/>
                <a:pathLst>
                  <a:path w="3857" h="2809" fill="none" extrusionOk="0">
                    <a:moveTo>
                      <a:pt x="0" y="1"/>
                    </a:moveTo>
                    <a:lnTo>
                      <a:pt x="3856" y="2808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897" name="Google Shape;5897;p27"/>
              <p:cNvSpPr/>
              <p:nvPr/>
            </p:nvSpPr>
            <p:spPr>
              <a:xfrm>
                <a:off x="2608150" y="1048650"/>
                <a:ext cx="96500" cy="70250"/>
              </a:xfrm>
              <a:custGeom>
                <a:avLst/>
                <a:gdLst/>
                <a:ahLst/>
                <a:cxnLst/>
                <a:rect l="l" t="t" r="r" b="b"/>
                <a:pathLst>
                  <a:path w="3860" h="2810" fill="none" extrusionOk="0">
                    <a:moveTo>
                      <a:pt x="0" y="1"/>
                    </a:moveTo>
                    <a:lnTo>
                      <a:pt x="3859" y="2809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898" name="Google Shape;5898;p27"/>
              <p:cNvSpPr/>
              <p:nvPr/>
            </p:nvSpPr>
            <p:spPr>
              <a:xfrm>
                <a:off x="2591500" y="1068600"/>
                <a:ext cx="9642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3857" h="2808" fill="none" extrusionOk="0">
                    <a:moveTo>
                      <a:pt x="0" y="0"/>
                    </a:moveTo>
                    <a:lnTo>
                      <a:pt x="3856" y="2808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5899" name="Google Shape;5899;p27"/>
            <p:cNvSpPr/>
            <p:nvPr/>
          </p:nvSpPr>
          <p:spPr>
            <a:xfrm>
              <a:off x="8402127" y="4491804"/>
              <a:ext cx="993775" cy="993715"/>
            </a:xfrm>
            <a:custGeom>
              <a:avLst/>
              <a:gdLst/>
              <a:ahLst/>
              <a:cxnLst/>
              <a:rect l="l" t="t" r="r" b="b"/>
              <a:pathLst>
                <a:path w="16658" h="16657" fill="none" extrusionOk="0">
                  <a:moveTo>
                    <a:pt x="8104" y="16603"/>
                  </a:moveTo>
                  <a:lnTo>
                    <a:pt x="54" y="8370"/>
                  </a:lnTo>
                  <a:cubicBezTo>
                    <a:pt x="1" y="8317"/>
                    <a:pt x="3" y="8232"/>
                    <a:pt x="55" y="8180"/>
                  </a:cubicBezTo>
                  <a:lnTo>
                    <a:pt x="8366" y="54"/>
                  </a:lnTo>
                  <a:cubicBezTo>
                    <a:pt x="8417" y="1"/>
                    <a:pt x="8503" y="3"/>
                    <a:pt x="8555" y="55"/>
                  </a:cubicBezTo>
                  <a:lnTo>
                    <a:pt x="16606" y="8289"/>
                  </a:lnTo>
                  <a:cubicBezTo>
                    <a:pt x="16657" y="8341"/>
                    <a:pt x="16656" y="8426"/>
                    <a:pt x="16604" y="8478"/>
                  </a:cubicBezTo>
                  <a:lnTo>
                    <a:pt x="8294" y="16605"/>
                  </a:lnTo>
                  <a:cubicBezTo>
                    <a:pt x="8241" y="16656"/>
                    <a:pt x="8156" y="16655"/>
                    <a:pt x="8104" y="16603"/>
                  </a:cubicBezTo>
                  <a:close/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00" name="Google Shape;5900;p27"/>
            <p:cNvSpPr/>
            <p:nvPr/>
          </p:nvSpPr>
          <p:spPr>
            <a:xfrm>
              <a:off x="2220427" y="4858504"/>
              <a:ext cx="993775" cy="993715"/>
            </a:xfrm>
            <a:custGeom>
              <a:avLst/>
              <a:gdLst/>
              <a:ahLst/>
              <a:cxnLst/>
              <a:rect l="l" t="t" r="r" b="b"/>
              <a:pathLst>
                <a:path w="16658" h="16657" fill="none" extrusionOk="0">
                  <a:moveTo>
                    <a:pt x="8104" y="16603"/>
                  </a:moveTo>
                  <a:lnTo>
                    <a:pt x="54" y="8370"/>
                  </a:lnTo>
                  <a:cubicBezTo>
                    <a:pt x="1" y="8317"/>
                    <a:pt x="3" y="8232"/>
                    <a:pt x="55" y="8180"/>
                  </a:cubicBezTo>
                  <a:lnTo>
                    <a:pt x="8366" y="54"/>
                  </a:lnTo>
                  <a:cubicBezTo>
                    <a:pt x="8417" y="1"/>
                    <a:pt x="8503" y="3"/>
                    <a:pt x="8555" y="55"/>
                  </a:cubicBezTo>
                  <a:lnTo>
                    <a:pt x="16606" y="8289"/>
                  </a:lnTo>
                  <a:cubicBezTo>
                    <a:pt x="16657" y="8341"/>
                    <a:pt x="16656" y="8426"/>
                    <a:pt x="16604" y="8478"/>
                  </a:cubicBezTo>
                  <a:lnTo>
                    <a:pt x="8294" y="16605"/>
                  </a:lnTo>
                  <a:cubicBezTo>
                    <a:pt x="8241" y="16656"/>
                    <a:pt x="8156" y="16655"/>
                    <a:pt x="8104" y="16603"/>
                  </a:cubicBezTo>
                  <a:close/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5901" name="Google Shape;5901;p27"/>
            <p:cNvGrpSpPr/>
            <p:nvPr/>
          </p:nvGrpSpPr>
          <p:grpSpPr>
            <a:xfrm rot="-1799997" flipH="1">
              <a:off x="-285814" y="2450767"/>
              <a:ext cx="538519" cy="758278"/>
              <a:chOff x="3314575" y="1081200"/>
              <a:chExt cx="158425" cy="223075"/>
            </a:xfrm>
          </p:grpSpPr>
          <p:sp>
            <p:nvSpPr>
              <p:cNvPr id="5902" name="Google Shape;5902;p27"/>
              <p:cNvSpPr/>
              <p:nvPr/>
            </p:nvSpPr>
            <p:spPr>
              <a:xfrm>
                <a:off x="3314575" y="1282725"/>
                <a:ext cx="17150" cy="21550"/>
              </a:xfrm>
              <a:custGeom>
                <a:avLst/>
                <a:gdLst/>
                <a:ahLst/>
                <a:cxnLst/>
                <a:rect l="l" t="t" r="r" b="b"/>
                <a:pathLst>
                  <a:path w="686" h="862" fill="none" extrusionOk="0">
                    <a:moveTo>
                      <a:pt x="95" y="1"/>
                    </a:moveTo>
                    <a:lnTo>
                      <a:pt x="1" y="861"/>
                    </a:lnTo>
                    <a:lnTo>
                      <a:pt x="686" y="416"/>
                    </a:lnTo>
                    <a:close/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grpSp>
            <p:nvGrpSpPr>
              <p:cNvPr id="5903" name="Google Shape;5903;p27"/>
              <p:cNvGrpSpPr/>
              <p:nvPr/>
            </p:nvGrpSpPr>
            <p:grpSpPr>
              <a:xfrm>
                <a:off x="3314575" y="1081200"/>
                <a:ext cx="158425" cy="223075"/>
                <a:chOff x="3314575" y="1081200"/>
                <a:chExt cx="158425" cy="223075"/>
              </a:xfrm>
            </p:grpSpPr>
            <p:sp>
              <p:nvSpPr>
                <p:cNvPr id="5904" name="Google Shape;5904;p27"/>
                <p:cNvSpPr/>
                <p:nvPr/>
              </p:nvSpPr>
              <p:spPr>
                <a:xfrm>
                  <a:off x="3314575" y="1247425"/>
                  <a:ext cx="45900" cy="5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6" h="2274" fill="none" extrusionOk="0">
                      <a:moveTo>
                        <a:pt x="253" y="1"/>
                      </a:moveTo>
                      <a:lnTo>
                        <a:pt x="95" y="1413"/>
                      </a:lnTo>
                      <a:lnTo>
                        <a:pt x="1" y="2273"/>
                      </a:lnTo>
                      <a:lnTo>
                        <a:pt x="686" y="1828"/>
                      </a:lnTo>
                      <a:lnTo>
                        <a:pt x="1835" y="1078"/>
                      </a:lnTo>
                    </a:path>
                  </a:pathLst>
                </a:custGeom>
                <a:noFill/>
                <a:ln w="4550" cap="rnd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905" name="Google Shape;5905;p27"/>
                <p:cNvSpPr/>
                <p:nvPr/>
              </p:nvSpPr>
              <p:spPr>
                <a:xfrm>
                  <a:off x="3320900" y="1113075"/>
                  <a:ext cx="129200" cy="16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6453" fill="none" extrusionOk="0">
                      <a:moveTo>
                        <a:pt x="5167" y="1079"/>
                      </a:moveTo>
                      <a:lnTo>
                        <a:pt x="1582" y="6452"/>
                      </a:lnTo>
                      <a:lnTo>
                        <a:pt x="511" y="6379"/>
                      </a:lnTo>
                      <a:lnTo>
                        <a:pt x="0" y="5375"/>
                      </a:lnTo>
                      <a:lnTo>
                        <a:pt x="3585" y="0"/>
                      </a:lnTo>
                      <a:close/>
                    </a:path>
                  </a:pathLst>
                </a:custGeom>
                <a:noFill/>
                <a:ln w="4550" cap="rnd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906" name="Google Shape;5906;p27"/>
                <p:cNvSpPr/>
                <p:nvPr/>
              </p:nvSpPr>
              <p:spPr>
                <a:xfrm>
                  <a:off x="3410175" y="1081200"/>
                  <a:ext cx="62825" cy="5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3" h="2385" fill="none" extrusionOk="0">
                      <a:moveTo>
                        <a:pt x="1584" y="2384"/>
                      </a:moveTo>
                      <a:cubicBezTo>
                        <a:pt x="1584" y="2384"/>
                        <a:pt x="2513" y="1446"/>
                        <a:pt x="1614" y="764"/>
                      </a:cubicBezTo>
                      <a:cubicBezTo>
                        <a:pt x="606" y="1"/>
                        <a:pt x="0" y="1306"/>
                        <a:pt x="0" y="1306"/>
                      </a:cubicBezTo>
                      <a:close/>
                    </a:path>
                  </a:pathLst>
                </a:custGeom>
                <a:noFill/>
                <a:ln w="4550" cap="rnd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907" name="Google Shape;5907;p27"/>
                <p:cNvSpPr/>
                <p:nvPr/>
              </p:nvSpPr>
              <p:spPr>
                <a:xfrm>
                  <a:off x="3396575" y="1121750"/>
                  <a:ext cx="50875" cy="3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5" h="1388" fill="none" extrusionOk="0">
                      <a:moveTo>
                        <a:pt x="0" y="0"/>
                      </a:moveTo>
                      <a:lnTo>
                        <a:pt x="2034" y="1387"/>
                      </a:lnTo>
                    </a:path>
                  </a:pathLst>
                </a:custGeom>
                <a:noFill/>
                <a:ln w="4550" cap="rnd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908" name="Google Shape;5908;p27"/>
                <p:cNvSpPr/>
                <p:nvPr/>
              </p:nvSpPr>
              <p:spPr>
                <a:xfrm>
                  <a:off x="3404575" y="1110000"/>
                  <a:ext cx="50875" cy="3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5" h="1387" fill="none" extrusionOk="0">
                      <a:moveTo>
                        <a:pt x="1" y="1"/>
                      </a:moveTo>
                      <a:lnTo>
                        <a:pt x="2035" y="1386"/>
                      </a:lnTo>
                    </a:path>
                  </a:pathLst>
                </a:custGeom>
                <a:noFill/>
                <a:ln w="4550" cap="rnd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909" name="Google Shape;5909;p27"/>
                <p:cNvSpPr/>
                <p:nvPr/>
              </p:nvSpPr>
              <p:spPr>
                <a:xfrm>
                  <a:off x="3333675" y="1140000"/>
                  <a:ext cx="88400" cy="13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6" h="5303" fill="none" extrusionOk="0">
                      <a:moveTo>
                        <a:pt x="0" y="5302"/>
                      </a:moveTo>
                      <a:lnTo>
                        <a:pt x="3536" y="1"/>
                      </a:lnTo>
                    </a:path>
                  </a:pathLst>
                </a:custGeom>
                <a:noFill/>
                <a:ln w="4550" cap="rnd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</p:grpSp>
        <p:grpSp>
          <p:nvGrpSpPr>
            <p:cNvPr id="5910" name="Google Shape;5910;p27"/>
            <p:cNvGrpSpPr/>
            <p:nvPr/>
          </p:nvGrpSpPr>
          <p:grpSpPr>
            <a:xfrm rot="10800000" flipH="1">
              <a:off x="8767455" y="1396307"/>
              <a:ext cx="213514" cy="264342"/>
              <a:chOff x="3253150" y="1790000"/>
              <a:chExt cx="89475" cy="110775"/>
            </a:xfrm>
          </p:grpSpPr>
          <p:sp>
            <p:nvSpPr>
              <p:cNvPr id="5911" name="Google Shape;5911;p27"/>
              <p:cNvSpPr/>
              <p:nvPr/>
            </p:nvSpPr>
            <p:spPr>
              <a:xfrm>
                <a:off x="3253150" y="1790000"/>
                <a:ext cx="56275" cy="67900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2716" extrusionOk="0">
                    <a:moveTo>
                      <a:pt x="1" y="1"/>
                    </a:moveTo>
                    <a:lnTo>
                      <a:pt x="714" y="1709"/>
                    </a:lnTo>
                    <a:lnTo>
                      <a:pt x="1133" y="2715"/>
                    </a:lnTo>
                    <a:lnTo>
                      <a:pt x="2251" y="2041"/>
                    </a:lnTo>
                    <a:lnTo>
                      <a:pt x="1606" y="145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912" name="Google Shape;5912;p27"/>
              <p:cNvSpPr/>
              <p:nvPr/>
            </p:nvSpPr>
            <p:spPr>
              <a:xfrm>
                <a:off x="3270975" y="1826425"/>
                <a:ext cx="38450" cy="31475"/>
              </a:xfrm>
              <a:custGeom>
                <a:avLst/>
                <a:gdLst/>
                <a:ahLst/>
                <a:cxnLst/>
                <a:rect l="l" t="t" r="r" b="b"/>
                <a:pathLst>
                  <a:path w="1538" h="1259" extrusionOk="0">
                    <a:moveTo>
                      <a:pt x="893" y="0"/>
                    </a:moveTo>
                    <a:lnTo>
                      <a:pt x="1" y="252"/>
                    </a:lnTo>
                    <a:lnTo>
                      <a:pt x="420" y="1258"/>
                    </a:lnTo>
                    <a:lnTo>
                      <a:pt x="1538" y="584"/>
                    </a:lnTo>
                    <a:lnTo>
                      <a:pt x="89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913" name="Google Shape;5913;p27"/>
              <p:cNvSpPr/>
              <p:nvPr/>
            </p:nvSpPr>
            <p:spPr>
              <a:xfrm>
                <a:off x="3253700" y="1822875"/>
                <a:ext cx="88925" cy="53500"/>
              </a:xfrm>
              <a:custGeom>
                <a:avLst/>
                <a:gdLst/>
                <a:ahLst/>
                <a:cxnLst/>
                <a:rect l="l" t="t" r="r" b="b"/>
                <a:pathLst>
                  <a:path w="3557" h="2140" extrusionOk="0">
                    <a:moveTo>
                      <a:pt x="2819" y="0"/>
                    </a:moveTo>
                    <a:cubicBezTo>
                      <a:pt x="2453" y="0"/>
                      <a:pt x="1814" y="192"/>
                      <a:pt x="1250" y="517"/>
                    </a:cubicBezTo>
                    <a:cubicBezTo>
                      <a:pt x="0" y="1237"/>
                      <a:pt x="131" y="1799"/>
                      <a:pt x="131" y="1803"/>
                    </a:cubicBezTo>
                    <a:cubicBezTo>
                      <a:pt x="105" y="2007"/>
                      <a:pt x="263" y="2140"/>
                      <a:pt x="565" y="2140"/>
                    </a:cubicBezTo>
                    <a:cubicBezTo>
                      <a:pt x="887" y="2140"/>
                      <a:pt x="1373" y="1989"/>
                      <a:pt x="1975" y="1615"/>
                    </a:cubicBezTo>
                    <a:cubicBezTo>
                      <a:pt x="3169" y="871"/>
                      <a:pt x="3556" y="132"/>
                      <a:pt x="2958" y="12"/>
                    </a:cubicBezTo>
                    <a:cubicBezTo>
                      <a:pt x="2918" y="4"/>
                      <a:pt x="2871" y="0"/>
                      <a:pt x="2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914" name="Google Shape;5914;p27"/>
              <p:cNvSpPr/>
              <p:nvPr/>
            </p:nvSpPr>
            <p:spPr>
              <a:xfrm>
                <a:off x="3253700" y="1835825"/>
                <a:ext cx="49450" cy="40575"/>
              </a:xfrm>
              <a:custGeom>
                <a:avLst/>
                <a:gdLst/>
                <a:ahLst/>
                <a:cxnLst/>
                <a:rect l="l" t="t" r="r" b="b"/>
                <a:pathLst>
                  <a:path w="1978" h="1623" extrusionOk="0">
                    <a:moveTo>
                      <a:pt x="1251" y="0"/>
                    </a:moveTo>
                    <a:lnTo>
                      <a:pt x="1251" y="0"/>
                    </a:lnTo>
                    <a:cubicBezTo>
                      <a:pt x="0" y="719"/>
                      <a:pt x="133" y="1281"/>
                      <a:pt x="133" y="1286"/>
                    </a:cubicBezTo>
                    <a:cubicBezTo>
                      <a:pt x="106" y="1490"/>
                      <a:pt x="264" y="1622"/>
                      <a:pt x="566" y="1622"/>
                    </a:cubicBezTo>
                    <a:cubicBezTo>
                      <a:pt x="888" y="1622"/>
                      <a:pt x="1374" y="1472"/>
                      <a:pt x="1976" y="1098"/>
                    </a:cubicBezTo>
                    <a:cubicBezTo>
                      <a:pt x="1977" y="1098"/>
                      <a:pt x="1977" y="1098"/>
                      <a:pt x="1977" y="1098"/>
                    </a:cubicBezTo>
                    <a:lnTo>
                      <a:pt x="1977" y="1098"/>
                    </a:lnTo>
                    <a:cubicBezTo>
                      <a:pt x="1969" y="1098"/>
                      <a:pt x="1573" y="1193"/>
                      <a:pt x="1234" y="1193"/>
                    </a:cubicBezTo>
                    <a:cubicBezTo>
                      <a:pt x="986" y="1193"/>
                      <a:pt x="769" y="1142"/>
                      <a:pt x="756" y="965"/>
                    </a:cubicBezTo>
                    <a:cubicBezTo>
                      <a:pt x="714" y="409"/>
                      <a:pt x="1251" y="0"/>
                      <a:pt x="125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915" name="Google Shape;5915;p27"/>
              <p:cNvSpPr/>
              <p:nvPr/>
            </p:nvSpPr>
            <p:spPr>
              <a:xfrm>
                <a:off x="3281450" y="1840775"/>
                <a:ext cx="5895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2400" extrusionOk="0">
                    <a:moveTo>
                      <a:pt x="976" y="1"/>
                    </a:moveTo>
                    <a:cubicBezTo>
                      <a:pt x="842" y="1"/>
                      <a:pt x="645" y="25"/>
                      <a:pt x="444" y="145"/>
                    </a:cubicBezTo>
                    <a:cubicBezTo>
                      <a:pt x="140" y="326"/>
                      <a:pt x="30" y="607"/>
                      <a:pt x="1" y="684"/>
                    </a:cubicBezTo>
                    <a:lnTo>
                      <a:pt x="551" y="1890"/>
                    </a:lnTo>
                    <a:cubicBezTo>
                      <a:pt x="698" y="2213"/>
                      <a:pt x="1016" y="2399"/>
                      <a:pt x="1344" y="2399"/>
                    </a:cubicBezTo>
                    <a:cubicBezTo>
                      <a:pt x="1494" y="2399"/>
                      <a:pt x="1647" y="2360"/>
                      <a:pt x="1786" y="2278"/>
                    </a:cubicBezTo>
                    <a:cubicBezTo>
                      <a:pt x="2265" y="1995"/>
                      <a:pt x="2358" y="1345"/>
                      <a:pt x="1981" y="938"/>
                    </a:cubicBezTo>
                    <a:lnTo>
                      <a:pt x="1119" y="10"/>
                    </a:lnTo>
                    <a:cubicBezTo>
                      <a:pt x="1092" y="7"/>
                      <a:pt x="1041" y="1"/>
                      <a:pt x="9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916" name="Google Shape;5916;p27"/>
              <p:cNvSpPr/>
              <p:nvPr/>
            </p:nvSpPr>
            <p:spPr>
              <a:xfrm>
                <a:off x="3281450" y="1840200"/>
                <a:ext cx="27975" cy="17700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708" extrusionOk="0">
                    <a:moveTo>
                      <a:pt x="887" y="0"/>
                    </a:moveTo>
                    <a:cubicBezTo>
                      <a:pt x="845" y="0"/>
                      <a:pt x="803" y="3"/>
                      <a:pt x="762" y="8"/>
                    </a:cubicBezTo>
                    <a:cubicBezTo>
                      <a:pt x="398" y="57"/>
                      <a:pt x="71" y="346"/>
                      <a:pt x="1" y="707"/>
                    </a:cubicBezTo>
                    <a:cubicBezTo>
                      <a:pt x="113" y="503"/>
                      <a:pt x="264" y="329"/>
                      <a:pt x="463" y="209"/>
                    </a:cubicBezTo>
                    <a:cubicBezTo>
                      <a:pt x="662" y="89"/>
                      <a:pt x="885" y="37"/>
                      <a:pt x="1119" y="33"/>
                    </a:cubicBezTo>
                    <a:cubicBezTo>
                      <a:pt x="1044" y="10"/>
                      <a:pt x="966" y="0"/>
                      <a:pt x="88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5917" name="Google Shape;5917;p27"/>
            <p:cNvGrpSpPr/>
            <p:nvPr/>
          </p:nvGrpSpPr>
          <p:grpSpPr>
            <a:xfrm rot="10800000">
              <a:off x="1187243" y="120494"/>
              <a:ext cx="213514" cy="264342"/>
              <a:chOff x="3253150" y="1790000"/>
              <a:chExt cx="89475" cy="110775"/>
            </a:xfrm>
          </p:grpSpPr>
          <p:sp>
            <p:nvSpPr>
              <p:cNvPr id="5918" name="Google Shape;5918;p27"/>
              <p:cNvSpPr/>
              <p:nvPr/>
            </p:nvSpPr>
            <p:spPr>
              <a:xfrm>
                <a:off x="3253150" y="1790000"/>
                <a:ext cx="56275" cy="67900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2716" extrusionOk="0">
                    <a:moveTo>
                      <a:pt x="1" y="1"/>
                    </a:moveTo>
                    <a:lnTo>
                      <a:pt x="714" y="1709"/>
                    </a:lnTo>
                    <a:lnTo>
                      <a:pt x="1133" y="2715"/>
                    </a:lnTo>
                    <a:lnTo>
                      <a:pt x="2251" y="2041"/>
                    </a:lnTo>
                    <a:lnTo>
                      <a:pt x="1606" y="145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919" name="Google Shape;5919;p27"/>
              <p:cNvSpPr/>
              <p:nvPr/>
            </p:nvSpPr>
            <p:spPr>
              <a:xfrm>
                <a:off x="3270975" y="1826425"/>
                <a:ext cx="38450" cy="31475"/>
              </a:xfrm>
              <a:custGeom>
                <a:avLst/>
                <a:gdLst/>
                <a:ahLst/>
                <a:cxnLst/>
                <a:rect l="l" t="t" r="r" b="b"/>
                <a:pathLst>
                  <a:path w="1538" h="1259" extrusionOk="0">
                    <a:moveTo>
                      <a:pt x="893" y="0"/>
                    </a:moveTo>
                    <a:lnTo>
                      <a:pt x="1" y="252"/>
                    </a:lnTo>
                    <a:lnTo>
                      <a:pt x="420" y="1258"/>
                    </a:lnTo>
                    <a:lnTo>
                      <a:pt x="1538" y="584"/>
                    </a:lnTo>
                    <a:lnTo>
                      <a:pt x="89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920" name="Google Shape;5920;p27"/>
              <p:cNvSpPr/>
              <p:nvPr/>
            </p:nvSpPr>
            <p:spPr>
              <a:xfrm>
                <a:off x="3253700" y="1822875"/>
                <a:ext cx="88925" cy="53500"/>
              </a:xfrm>
              <a:custGeom>
                <a:avLst/>
                <a:gdLst/>
                <a:ahLst/>
                <a:cxnLst/>
                <a:rect l="l" t="t" r="r" b="b"/>
                <a:pathLst>
                  <a:path w="3557" h="2140" extrusionOk="0">
                    <a:moveTo>
                      <a:pt x="2819" y="0"/>
                    </a:moveTo>
                    <a:cubicBezTo>
                      <a:pt x="2453" y="0"/>
                      <a:pt x="1814" y="192"/>
                      <a:pt x="1250" y="517"/>
                    </a:cubicBezTo>
                    <a:cubicBezTo>
                      <a:pt x="0" y="1237"/>
                      <a:pt x="131" y="1799"/>
                      <a:pt x="131" y="1803"/>
                    </a:cubicBezTo>
                    <a:cubicBezTo>
                      <a:pt x="105" y="2007"/>
                      <a:pt x="263" y="2140"/>
                      <a:pt x="565" y="2140"/>
                    </a:cubicBezTo>
                    <a:cubicBezTo>
                      <a:pt x="887" y="2140"/>
                      <a:pt x="1373" y="1989"/>
                      <a:pt x="1975" y="1615"/>
                    </a:cubicBezTo>
                    <a:cubicBezTo>
                      <a:pt x="3169" y="871"/>
                      <a:pt x="3556" y="132"/>
                      <a:pt x="2958" y="12"/>
                    </a:cubicBezTo>
                    <a:cubicBezTo>
                      <a:pt x="2918" y="4"/>
                      <a:pt x="2871" y="0"/>
                      <a:pt x="28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921" name="Google Shape;5921;p27"/>
              <p:cNvSpPr/>
              <p:nvPr/>
            </p:nvSpPr>
            <p:spPr>
              <a:xfrm>
                <a:off x="3253700" y="1835825"/>
                <a:ext cx="49450" cy="40575"/>
              </a:xfrm>
              <a:custGeom>
                <a:avLst/>
                <a:gdLst/>
                <a:ahLst/>
                <a:cxnLst/>
                <a:rect l="l" t="t" r="r" b="b"/>
                <a:pathLst>
                  <a:path w="1978" h="1623" extrusionOk="0">
                    <a:moveTo>
                      <a:pt x="1251" y="0"/>
                    </a:moveTo>
                    <a:lnTo>
                      <a:pt x="1251" y="0"/>
                    </a:lnTo>
                    <a:cubicBezTo>
                      <a:pt x="0" y="719"/>
                      <a:pt x="133" y="1281"/>
                      <a:pt x="133" y="1286"/>
                    </a:cubicBezTo>
                    <a:cubicBezTo>
                      <a:pt x="106" y="1490"/>
                      <a:pt x="264" y="1622"/>
                      <a:pt x="566" y="1622"/>
                    </a:cubicBezTo>
                    <a:cubicBezTo>
                      <a:pt x="888" y="1622"/>
                      <a:pt x="1374" y="1472"/>
                      <a:pt x="1976" y="1098"/>
                    </a:cubicBezTo>
                    <a:cubicBezTo>
                      <a:pt x="1977" y="1098"/>
                      <a:pt x="1977" y="1098"/>
                      <a:pt x="1977" y="1098"/>
                    </a:cubicBezTo>
                    <a:lnTo>
                      <a:pt x="1977" y="1098"/>
                    </a:lnTo>
                    <a:cubicBezTo>
                      <a:pt x="1969" y="1098"/>
                      <a:pt x="1573" y="1193"/>
                      <a:pt x="1234" y="1193"/>
                    </a:cubicBezTo>
                    <a:cubicBezTo>
                      <a:pt x="986" y="1193"/>
                      <a:pt x="769" y="1142"/>
                      <a:pt x="756" y="965"/>
                    </a:cubicBezTo>
                    <a:cubicBezTo>
                      <a:pt x="714" y="409"/>
                      <a:pt x="1251" y="0"/>
                      <a:pt x="125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922" name="Google Shape;5922;p27"/>
              <p:cNvSpPr/>
              <p:nvPr/>
            </p:nvSpPr>
            <p:spPr>
              <a:xfrm>
                <a:off x="3281450" y="1840775"/>
                <a:ext cx="5895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2400" extrusionOk="0">
                    <a:moveTo>
                      <a:pt x="976" y="1"/>
                    </a:moveTo>
                    <a:cubicBezTo>
                      <a:pt x="842" y="1"/>
                      <a:pt x="645" y="25"/>
                      <a:pt x="444" y="145"/>
                    </a:cubicBezTo>
                    <a:cubicBezTo>
                      <a:pt x="140" y="326"/>
                      <a:pt x="30" y="607"/>
                      <a:pt x="1" y="684"/>
                    </a:cubicBezTo>
                    <a:lnTo>
                      <a:pt x="551" y="1890"/>
                    </a:lnTo>
                    <a:cubicBezTo>
                      <a:pt x="698" y="2213"/>
                      <a:pt x="1016" y="2399"/>
                      <a:pt x="1344" y="2399"/>
                    </a:cubicBezTo>
                    <a:cubicBezTo>
                      <a:pt x="1494" y="2399"/>
                      <a:pt x="1647" y="2360"/>
                      <a:pt x="1786" y="2278"/>
                    </a:cubicBezTo>
                    <a:cubicBezTo>
                      <a:pt x="2265" y="1995"/>
                      <a:pt x="2358" y="1345"/>
                      <a:pt x="1981" y="938"/>
                    </a:cubicBezTo>
                    <a:lnTo>
                      <a:pt x="1119" y="10"/>
                    </a:lnTo>
                    <a:cubicBezTo>
                      <a:pt x="1092" y="7"/>
                      <a:pt x="1041" y="1"/>
                      <a:pt x="9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923" name="Google Shape;5923;p27"/>
              <p:cNvSpPr/>
              <p:nvPr/>
            </p:nvSpPr>
            <p:spPr>
              <a:xfrm>
                <a:off x="3281450" y="1840200"/>
                <a:ext cx="27975" cy="17700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708" extrusionOk="0">
                    <a:moveTo>
                      <a:pt x="887" y="0"/>
                    </a:moveTo>
                    <a:cubicBezTo>
                      <a:pt x="845" y="0"/>
                      <a:pt x="803" y="3"/>
                      <a:pt x="762" y="8"/>
                    </a:cubicBezTo>
                    <a:cubicBezTo>
                      <a:pt x="398" y="57"/>
                      <a:pt x="71" y="346"/>
                      <a:pt x="1" y="707"/>
                    </a:cubicBezTo>
                    <a:cubicBezTo>
                      <a:pt x="113" y="503"/>
                      <a:pt x="264" y="329"/>
                      <a:pt x="463" y="209"/>
                    </a:cubicBezTo>
                    <a:cubicBezTo>
                      <a:pt x="662" y="89"/>
                      <a:pt x="885" y="37"/>
                      <a:pt x="1119" y="33"/>
                    </a:cubicBezTo>
                    <a:cubicBezTo>
                      <a:pt x="1044" y="10"/>
                      <a:pt x="966" y="0"/>
                      <a:pt x="88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5924" name="Google Shape;5924;p27"/>
            <p:cNvSpPr/>
            <p:nvPr/>
          </p:nvSpPr>
          <p:spPr>
            <a:xfrm>
              <a:off x="168537" y="1354272"/>
              <a:ext cx="114005" cy="111500"/>
            </a:xfrm>
            <a:custGeom>
              <a:avLst/>
              <a:gdLst/>
              <a:ahLst/>
              <a:cxnLst/>
              <a:rect l="l" t="t" r="r" b="b"/>
              <a:pathLst>
                <a:path w="1911" h="1869" extrusionOk="0">
                  <a:moveTo>
                    <a:pt x="823" y="1"/>
                  </a:moveTo>
                  <a:cubicBezTo>
                    <a:pt x="755" y="1"/>
                    <a:pt x="689" y="44"/>
                    <a:pt x="671" y="121"/>
                  </a:cubicBezTo>
                  <a:lnTo>
                    <a:pt x="566" y="573"/>
                  </a:lnTo>
                  <a:lnTo>
                    <a:pt x="133" y="741"/>
                  </a:lnTo>
                  <a:cubicBezTo>
                    <a:pt x="14" y="788"/>
                    <a:pt x="1" y="953"/>
                    <a:pt x="113" y="1021"/>
                  </a:cubicBezTo>
                  <a:lnTo>
                    <a:pt x="509" y="1260"/>
                  </a:lnTo>
                  <a:lnTo>
                    <a:pt x="536" y="1722"/>
                  </a:lnTo>
                  <a:cubicBezTo>
                    <a:pt x="541" y="1811"/>
                    <a:pt x="615" y="1868"/>
                    <a:pt x="692" y="1868"/>
                  </a:cubicBezTo>
                  <a:cubicBezTo>
                    <a:pt x="727" y="1868"/>
                    <a:pt x="763" y="1857"/>
                    <a:pt x="793" y="1831"/>
                  </a:cubicBezTo>
                  <a:lnTo>
                    <a:pt x="1143" y="1528"/>
                  </a:lnTo>
                  <a:lnTo>
                    <a:pt x="1591" y="1645"/>
                  </a:lnTo>
                  <a:cubicBezTo>
                    <a:pt x="1604" y="1649"/>
                    <a:pt x="1617" y="1650"/>
                    <a:pt x="1630" y="1650"/>
                  </a:cubicBezTo>
                  <a:cubicBezTo>
                    <a:pt x="1737" y="1650"/>
                    <a:pt x="1819" y="1539"/>
                    <a:pt x="1774" y="1433"/>
                  </a:cubicBezTo>
                  <a:lnTo>
                    <a:pt x="1595" y="1006"/>
                  </a:lnTo>
                  <a:lnTo>
                    <a:pt x="1843" y="614"/>
                  </a:lnTo>
                  <a:cubicBezTo>
                    <a:pt x="1910" y="510"/>
                    <a:pt x="1834" y="376"/>
                    <a:pt x="1714" y="376"/>
                  </a:cubicBezTo>
                  <a:cubicBezTo>
                    <a:pt x="1709" y="376"/>
                    <a:pt x="1704" y="377"/>
                    <a:pt x="1699" y="377"/>
                  </a:cubicBezTo>
                  <a:lnTo>
                    <a:pt x="1238" y="416"/>
                  </a:lnTo>
                  <a:lnTo>
                    <a:pt x="942" y="58"/>
                  </a:lnTo>
                  <a:cubicBezTo>
                    <a:pt x="910" y="19"/>
                    <a:pt x="866" y="1"/>
                    <a:pt x="8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9525" dir="11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25" name="Google Shape;5925;p27"/>
            <p:cNvSpPr/>
            <p:nvPr/>
          </p:nvSpPr>
          <p:spPr>
            <a:xfrm>
              <a:off x="362362" y="2621035"/>
              <a:ext cx="114005" cy="111500"/>
            </a:xfrm>
            <a:custGeom>
              <a:avLst/>
              <a:gdLst/>
              <a:ahLst/>
              <a:cxnLst/>
              <a:rect l="l" t="t" r="r" b="b"/>
              <a:pathLst>
                <a:path w="1911" h="1869" extrusionOk="0">
                  <a:moveTo>
                    <a:pt x="823" y="1"/>
                  </a:moveTo>
                  <a:cubicBezTo>
                    <a:pt x="755" y="1"/>
                    <a:pt x="689" y="44"/>
                    <a:pt x="671" y="121"/>
                  </a:cubicBezTo>
                  <a:lnTo>
                    <a:pt x="566" y="573"/>
                  </a:lnTo>
                  <a:lnTo>
                    <a:pt x="133" y="741"/>
                  </a:lnTo>
                  <a:cubicBezTo>
                    <a:pt x="14" y="788"/>
                    <a:pt x="1" y="953"/>
                    <a:pt x="113" y="1021"/>
                  </a:cubicBezTo>
                  <a:lnTo>
                    <a:pt x="509" y="1260"/>
                  </a:lnTo>
                  <a:lnTo>
                    <a:pt x="536" y="1722"/>
                  </a:lnTo>
                  <a:cubicBezTo>
                    <a:pt x="541" y="1811"/>
                    <a:pt x="615" y="1868"/>
                    <a:pt x="692" y="1868"/>
                  </a:cubicBezTo>
                  <a:cubicBezTo>
                    <a:pt x="727" y="1868"/>
                    <a:pt x="763" y="1857"/>
                    <a:pt x="793" y="1831"/>
                  </a:cubicBezTo>
                  <a:lnTo>
                    <a:pt x="1143" y="1528"/>
                  </a:lnTo>
                  <a:lnTo>
                    <a:pt x="1591" y="1645"/>
                  </a:lnTo>
                  <a:cubicBezTo>
                    <a:pt x="1604" y="1649"/>
                    <a:pt x="1617" y="1650"/>
                    <a:pt x="1630" y="1650"/>
                  </a:cubicBezTo>
                  <a:cubicBezTo>
                    <a:pt x="1737" y="1650"/>
                    <a:pt x="1819" y="1539"/>
                    <a:pt x="1774" y="1433"/>
                  </a:cubicBezTo>
                  <a:lnTo>
                    <a:pt x="1595" y="1006"/>
                  </a:lnTo>
                  <a:lnTo>
                    <a:pt x="1843" y="614"/>
                  </a:lnTo>
                  <a:cubicBezTo>
                    <a:pt x="1910" y="510"/>
                    <a:pt x="1834" y="376"/>
                    <a:pt x="1714" y="376"/>
                  </a:cubicBezTo>
                  <a:cubicBezTo>
                    <a:pt x="1709" y="376"/>
                    <a:pt x="1704" y="377"/>
                    <a:pt x="1699" y="377"/>
                  </a:cubicBezTo>
                  <a:lnTo>
                    <a:pt x="1238" y="416"/>
                  </a:lnTo>
                  <a:lnTo>
                    <a:pt x="942" y="58"/>
                  </a:lnTo>
                  <a:cubicBezTo>
                    <a:pt x="910" y="19"/>
                    <a:pt x="866" y="1"/>
                    <a:pt x="8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9525" dir="11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26" name="Google Shape;5926;p27"/>
            <p:cNvSpPr/>
            <p:nvPr/>
          </p:nvSpPr>
          <p:spPr>
            <a:xfrm>
              <a:off x="292187" y="4059835"/>
              <a:ext cx="114005" cy="111500"/>
            </a:xfrm>
            <a:custGeom>
              <a:avLst/>
              <a:gdLst/>
              <a:ahLst/>
              <a:cxnLst/>
              <a:rect l="l" t="t" r="r" b="b"/>
              <a:pathLst>
                <a:path w="1911" h="1869" extrusionOk="0">
                  <a:moveTo>
                    <a:pt x="823" y="1"/>
                  </a:moveTo>
                  <a:cubicBezTo>
                    <a:pt x="755" y="1"/>
                    <a:pt x="689" y="44"/>
                    <a:pt x="671" y="121"/>
                  </a:cubicBezTo>
                  <a:lnTo>
                    <a:pt x="566" y="573"/>
                  </a:lnTo>
                  <a:lnTo>
                    <a:pt x="133" y="741"/>
                  </a:lnTo>
                  <a:cubicBezTo>
                    <a:pt x="14" y="788"/>
                    <a:pt x="1" y="953"/>
                    <a:pt x="113" y="1021"/>
                  </a:cubicBezTo>
                  <a:lnTo>
                    <a:pt x="509" y="1260"/>
                  </a:lnTo>
                  <a:lnTo>
                    <a:pt x="536" y="1722"/>
                  </a:lnTo>
                  <a:cubicBezTo>
                    <a:pt x="541" y="1811"/>
                    <a:pt x="615" y="1868"/>
                    <a:pt x="692" y="1868"/>
                  </a:cubicBezTo>
                  <a:cubicBezTo>
                    <a:pt x="727" y="1868"/>
                    <a:pt x="763" y="1857"/>
                    <a:pt x="793" y="1831"/>
                  </a:cubicBezTo>
                  <a:lnTo>
                    <a:pt x="1143" y="1528"/>
                  </a:lnTo>
                  <a:lnTo>
                    <a:pt x="1591" y="1645"/>
                  </a:lnTo>
                  <a:cubicBezTo>
                    <a:pt x="1604" y="1649"/>
                    <a:pt x="1617" y="1650"/>
                    <a:pt x="1630" y="1650"/>
                  </a:cubicBezTo>
                  <a:cubicBezTo>
                    <a:pt x="1737" y="1650"/>
                    <a:pt x="1819" y="1539"/>
                    <a:pt x="1774" y="1433"/>
                  </a:cubicBezTo>
                  <a:lnTo>
                    <a:pt x="1595" y="1006"/>
                  </a:lnTo>
                  <a:lnTo>
                    <a:pt x="1843" y="614"/>
                  </a:lnTo>
                  <a:cubicBezTo>
                    <a:pt x="1910" y="510"/>
                    <a:pt x="1834" y="376"/>
                    <a:pt x="1714" y="376"/>
                  </a:cubicBezTo>
                  <a:cubicBezTo>
                    <a:pt x="1709" y="376"/>
                    <a:pt x="1704" y="377"/>
                    <a:pt x="1699" y="377"/>
                  </a:cubicBezTo>
                  <a:lnTo>
                    <a:pt x="1238" y="416"/>
                  </a:lnTo>
                  <a:lnTo>
                    <a:pt x="942" y="58"/>
                  </a:lnTo>
                  <a:cubicBezTo>
                    <a:pt x="910" y="19"/>
                    <a:pt x="866" y="1"/>
                    <a:pt x="8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9525" dir="11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27" name="Google Shape;5927;p27"/>
            <p:cNvSpPr/>
            <p:nvPr/>
          </p:nvSpPr>
          <p:spPr>
            <a:xfrm>
              <a:off x="3383212" y="4858497"/>
              <a:ext cx="114005" cy="111500"/>
            </a:xfrm>
            <a:custGeom>
              <a:avLst/>
              <a:gdLst/>
              <a:ahLst/>
              <a:cxnLst/>
              <a:rect l="l" t="t" r="r" b="b"/>
              <a:pathLst>
                <a:path w="1911" h="1869" extrusionOk="0">
                  <a:moveTo>
                    <a:pt x="823" y="1"/>
                  </a:moveTo>
                  <a:cubicBezTo>
                    <a:pt x="755" y="1"/>
                    <a:pt x="689" y="44"/>
                    <a:pt x="671" y="121"/>
                  </a:cubicBezTo>
                  <a:lnTo>
                    <a:pt x="566" y="573"/>
                  </a:lnTo>
                  <a:lnTo>
                    <a:pt x="133" y="741"/>
                  </a:lnTo>
                  <a:cubicBezTo>
                    <a:pt x="14" y="788"/>
                    <a:pt x="1" y="953"/>
                    <a:pt x="113" y="1021"/>
                  </a:cubicBezTo>
                  <a:lnTo>
                    <a:pt x="509" y="1260"/>
                  </a:lnTo>
                  <a:lnTo>
                    <a:pt x="536" y="1722"/>
                  </a:lnTo>
                  <a:cubicBezTo>
                    <a:pt x="541" y="1811"/>
                    <a:pt x="615" y="1868"/>
                    <a:pt x="692" y="1868"/>
                  </a:cubicBezTo>
                  <a:cubicBezTo>
                    <a:pt x="727" y="1868"/>
                    <a:pt x="763" y="1857"/>
                    <a:pt x="793" y="1831"/>
                  </a:cubicBezTo>
                  <a:lnTo>
                    <a:pt x="1143" y="1528"/>
                  </a:lnTo>
                  <a:lnTo>
                    <a:pt x="1591" y="1645"/>
                  </a:lnTo>
                  <a:cubicBezTo>
                    <a:pt x="1604" y="1649"/>
                    <a:pt x="1617" y="1650"/>
                    <a:pt x="1630" y="1650"/>
                  </a:cubicBezTo>
                  <a:cubicBezTo>
                    <a:pt x="1737" y="1650"/>
                    <a:pt x="1819" y="1539"/>
                    <a:pt x="1774" y="1433"/>
                  </a:cubicBezTo>
                  <a:lnTo>
                    <a:pt x="1595" y="1006"/>
                  </a:lnTo>
                  <a:lnTo>
                    <a:pt x="1843" y="614"/>
                  </a:lnTo>
                  <a:cubicBezTo>
                    <a:pt x="1910" y="510"/>
                    <a:pt x="1834" y="376"/>
                    <a:pt x="1714" y="376"/>
                  </a:cubicBezTo>
                  <a:cubicBezTo>
                    <a:pt x="1709" y="376"/>
                    <a:pt x="1704" y="377"/>
                    <a:pt x="1699" y="377"/>
                  </a:cubicBezTo>
                  <a:lnTo>
                    <a:pt x="1238" y="416"/>
                  </a:lnTo>
                  <a:lnTo>
                    <a:pt x="942" y="58"/>
                  </a:lnTo>
                  <a:cubicBezTo>
                    <a:pt x="910" y="19"/>
                    <a:pt x="866" y="1"/>
                    <a:pt x="8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9525" dir="11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5928" name="Google Shape;5928;p27"/>
            <p:cNvGrpSpPr/>
            <p:nvPr/>
          </p:nvGrpSpPr>
          <p:grpSpPr>
            <a:xfrm rot="10800000" flipH="1">
              <a:off x="6158908" y="4782085"/>
              <a:ext cx="538518" cy="758277"/>
              <a:chOff x="3314575" y="1081200"/>
              <a:chExt cx="158425" cy="223075"/>
            </a:xfrm>
          </p:grpSpPr>
          <p:sp>
            <p:nvSpPr>
              <p:cNvPr id="5929" name="Google Shape;5929;p27"/>
              <p:cNvSpPr/>
              <p:nvPr/>
            </p:nvSpPr>
            <p:spPr>
              <a:xfrm>
                <a:off x="3314575" y="1282725"/>
                <a:ext cx="17150" cy="21550"/>
              </a:xfrm>
              <a:custGeom>
                <a:avLst/>
                <a:gdLst/>
                <a:ahLst/>
                <a:cxnLst/>
                <a:rect l="l" t="t" r="r" b="b"/>
                <a:pathLst>
                  <a:path w="686" h="862" fill="none" extrusionOk="0">
                    <a:moveTo>
                      <a:pt x="95" y="1"/>
                    </a:moveTo>
                    <a:lnTo>
                      <a:pt x="1" y="861"/>
                    </a:lnTo>
                    <a:lnTo>
                      <a:pt x="686" y="416"/>
                    </a:lnTo>
                    <a:close/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grpSp>
            <p:nvGrpSpPr>
              <p:cNvPr id="5930" name="Google Shape;5930;p27"/>
              <p:cNvGrpSpPr/>
              <p:nvPr/>
            </p:nvGrpSpPr>
            <p:grpSpPr>
              <a:xfrm>
                <a:off x="3314575" y="1081200"/>
                <a:ext cx="158425" cy="223075"/>
                <a:chOff x="3314575" y="1081200"/>
                <a:chExt cx="158425" cy="223075"/>
              </a:xfrm>
            </p:grpSpPr>
            <p:sp>
              <p:nvSpPr>
                <p:cNvPr id="5931" name="Google Shape;5931;p27"/>
                <p:cNvSpPr/>
                <p:nvPr/>
              </p:nvSpPr>
              <p:spPr>
                <a:xfrm>
                  <a:off x="3314575" y="1247425"/>
                  <a:ext cx="45900" cy="5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6" h="2274" fill="none" extrusionOk="0">
                      <a:moveTo>
                        <a:pt x="253" y="1"/>
                      </a:moveTo>
                      <a:lnTo>
                        <a:pt x="95" y="1413"/>
                      </a:lnTo>
                      <a:lnTo>
                        <a:pt x="1" y="2273"/>
                      </a:lnTo>
                      <a:lnTo>
                        <a:pt x="686" y="1828"/>
                      </a:lnTo>
                      <a:lnTo>
                        <a:pt x="1835" y="1078"/>
                      </a:lnTo>
                    </a:path>
                  </a:pathLst>
                </a:custGeom>
                <a:noFill/>
                <a:ln w="4550" cap="rnd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932" name="Google Shape;5932;p27"/>
                <p:cNvSpPr/>
                <p:nvPr/>
              </p:nvSpPr>
              <p:spPr>
                <a:xfrm>
                  <a:off x="3320900" y="1113075"/>
                  <a:ext cx="129200" cy="16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6453" fill="none" extrusionOk="0">
                      <a:moveTo>
                        <a:pt x="5167" y="1079"/>
                      </a:moveTo>
                      <a:lnTo>
                        <a:pt x="1582" y="6452"/>
                      </a:lnTo>
                      <a:lnTo>
                        <a:pt x="511" y="6379"/>
                      </a:lnTo>
                      <a:lnTo>
                        <a:pt x="0" y="5375"/>
                      </a:lnTo>
                      <a:lnTo>
                        <a:pt x="3585" y="0"/>
                      </a:lnTo>
                      <a:close/>
                    </a:path>
                  </a:pathLst>
                </a:custGeom>
                <a:noFill/>
                <a:ln w="4550" cap="rnd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933" name="Google Shape;5933;p27"/>
                <p:cNvSpPr/>
                <p:nvPr/>
              </p:nvSpPr>
              <p:spPr>
                <a:xfrm>
                  <a:off x="3410175" y="1081200"/>
                  <a:ext cx="62825" cy="5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3" h="2385" fill="none" extrusionOk="0">
                      <a:moveTo>
                        <a:pt x="1584" y="2384"/>
                      </a:moveTo>
                      <a:cubicBezTo>
                        <a:pt x="1584" y="2384"/>
                        <a:pt x="2513" y="1446"/>
                        <a:pt x="1614" y="764"/>
                      </a:cubicBezTo>
                      <a:cubicBezTo>
                        <a:pt x="606" y="1"/>
                        <a:pt x="0" y="1306"/>
                        <a:pt x="0" y="1306"/>
                      </a:cubicBezTo>
                      <a:close/>
                    </a:path>
                  </a:pathLst>
                </a:custGeom>
                <a:noFill/>
                <a:ln w="4550" cap="rnd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934" name="Google Shape;5934;p27"/>
                <p:cNvSpPr/>
                <p:nvPr/>
              </p:nvSpPr>
              <p:spPr>
                <a:xfrm>
                  <a:off x="3396575" y="1121750"/>
                  <a:ext cx="50875" cy="3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5" h="1388" fill="none" extrusionOk="0">
                      <a:moveTo>
                        <a:pt x="0" y="0"/>
                      </a:moveTo>
                      <a:lnTo>
                        <a:pt x="2034" y="1387"/>
                      </a:lnTo>
                    </a:path>
                  </a:pathLst>
                </a:custGeom>
                <a:noFill/>
                <a:ln w="4550" cap="rnd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935" name="Google Shape;5935;p27"/>
                <p:cNvSpPr/>
                <p:nvPr/>
              </p:nvSpPr>
              <p:spPr>
                <a:xfrm>
                  <a:off x="3404575" y="1110000"/>
                  <a:ext cx="50875" cy="3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5" h="1387" fill="none" extrusionOk="0">
                      <a:moveTo>
                        <a:pt x="1" y="1"/>
                      </a:moveTo>
                      <a:lnTo>
                        <a:pt x="2035" y="1386"/>
                      </a:lnTo>
                    </a:path>
                  </a:pathLst>
                </a:custGeom>
                <a:noFill/>
                <a:ln w="4550" cap="rnd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936" name="Google Shape;5936;p27"/>
                <p:cNvSpPr/>
                <p:nvPr/>
              </p:nvSpPr>
              <p:spPr>
                <a:xfrm>
                  <a:off x="3333675" y="1140000"/>
                  <a:ext cx="88400" cy="13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6" h="5303" fill="none" extrusionOk="0">
                      <a:moveTo>
                        <a:pt x="0" y="5302"/>
                      </a:moveTo>
                      <a:lnTo>
                        <a:pt x="3536" y="1"/>
                      </a:lnTo>
                    </a:path>
                  </a:pathLst>
                </a:custGeom>
                <a:noFill/>
                <a:ln w="4550" cap="rnd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</p:grpSp>
        <p:grpSp>
          <p:nvGrpSpPr>
            <p:cNvPr id="5937" name="Google Shape;5937;p27"/>
            <p:cNvGrpSpPr/>
            <p:nvPr/>
          </p:nvGrpSpPr>
          <p:grpSpPr>
            <a:xfrm rot="10800000" flipH="1">
              <a:off x="7179670" y="4808290"/>
              <a:ext cx="626993" cy="639171"/>
              <a:chOff x="2544875" y="2981050"/>
              <a:chExt cx="225675" cy="230050"/>
            </a:xfrm>
          </p:grpSpPr>
          <p:sp>
            <p:nvSpPr>
              <p:cNvPr id="5938" name="Google Shape;5938;p27"/>
              <p:cNvSpPr/>
              <p:nvPr/>
            </p:nvSpPr>
            <p:spPr>
              <a:xfrm>
                <a:off x="2544875" y="2981050"/>
                <a:ext cx="225675" cy="230050"/>
              </a:xfrm>
              <a:custGeom>
                <a:avLst/>
                <a:gdLst/>
                <a:ahLst/>
                <a:cxnLst/>
                <a:rect l="l" t="t" r="r" b="b"/>
                <a:pathLst>
                  <a:path w="9027" h="9202" extrusionOk="0">
                    <a:moveTo>
                      <a:pt x="7674" y="1"/>
                    </a:moveTo>
                    <a:cubicBezTo>
                      <a:pt x="7513" y="1"/>
                      <a:pt x="7368" y="47"/>
                      <a:pt x="7261" y="143"/>
                    </a:cubicBezTo>
                    <a:lnTo>
                      <a:pt x="1861" y="5145"/>
                    </a:lnTo>
                    <a:lnTo>
                      <a:pt x="0" y="7763"/>
                    </a:lnTo>
                    <a:lnTo>
                      <a:pt x="250" y="7970"/>
                    </a:lnTo>
                    <a:cubicBezTo>
                      <a:pt x="250" y="7970"/>
                      <a:pt x="1767" y="5581"/>
                      <a:pt x="2093" y="5335"/>
                    </a:cubicBezTo>
                    <a:cubicBezTo>
                      <a:pt x="2159" y="5286"/>
                      <a:pt x="2231" y="5265"/>
                      <a:pt x="2306" y="5265"/>
                    </a:cubicBezTo>
                    <a:cubicBezTo>
                      <a:pt x="2607" y="5265"/>
                      <a:pt x="2962" y="5599"/>
                      <a:pt x="3172" y="5801"/>
                    </a:cubicBezTo>
                    <a:cubicBezTo>
                      <a:pt x="3569" y="6181"/>
                      <a:pt x="3445" y="6621"/>
                      <a:pt x="3445" y="6621"/>
                    </a:cubicBezTo>
                    <a:cubicBezTo>
                      <a:pt x="2846" y="7275"/>
                      <a:pt x="1634" y="9019"/>
                      <a:pt x="1634" y="9019"/>
                    </a:cubicBezTo>
                    <a:lnTo>
                      <a:pt x="1834" y="9202"/>
                    </a:lnTo>
                    <a:lnTo>
                      <a:pt x="4003" y="6465"/>
                    </a:lnTo>
                    <a:lnTo>
                      <a:pt x="9026" y="1422"/>
                    </a:lnTo>
                    <a:cubicBezTo>
                      <a:pt x="8966" y="1078"/>
                      <a:pt x="8754" y="592"/>
                      <a:pt x="8504" y="363"/>
                    </a:cubicBezTo>
                    <a:cubicBezTo>
                      <a:pt x="8247" y="126"/>
                      <a:pt x="7938" y="1"/>
                      <a:pt x="76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939" name="Google Shape;5939;p27"/>
              <p:cNvSpPr/>
              <p:nvPr/>
            </p:nvSpPr>
            <p:spPr>
              <a:xfrm>
                <a:off x="2590700" y="3016675"/>
                <a:ext cx="179850" cy="194425"/>
              </a:xfrm>
              <a:custGeom>
                <a:avLst/>
                <a:gdLst/>
                <a:ahLst/>
                <a:cxnLst/>
                <a:rect l="l" t="t" r="r" b="b"/>
                <a:pathLst>
                  <a:path w="7194" h="7777" extrusionOk="0">
                    <a:moveTo>
                      <a:pt x="7193" y="1"/>
                    </a:moveTo>
                    <a:lnTo>
                      <a:pt x="2170" y="5040"/>
                    </a:lnTo>
                    <a:lnTo>
                      <a:pt x="1" y="7777"/>
                    </a:lnTo>
                    <a:lnTo>
                      <a:pt x="3940" y="3977"/>
                    </a:lnTo>
                    <a:lnTo>
                      <a:pt x="719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940" name="Google Shape;5940;p27"/>
              <p:cNvSpPr/>
              <p:nvPr/>
            </p:nvSpPr>
            <p:spPr>
              <a:xfrm>
                <a:off x="2640200" y="2991300"/>
                <a:ext cx="92225" cy="86300"/>
              </a:xfrm>
              <a:custGeom>
                <a:avLst/>
                <a:gdLst/>
                <a:ahLst/>
                <a:cxnLst/>
                <a:rect l="l" t="t" r="r" b="b"/>
                <a:pathLst>
                  <a:path w="3689" h="3452" fill="none" extrusionOk="0">
                    <a:moveTo>
                      <a:pt x="0" y="3451"/>
                    </a:moveTo>
                    <a:lnTo>
                      <a:pt x="3689" y="0"/>
                    </a:lnTo>
                  </a:path>
                </a:pathLst>
              </a:custGeom>
              <a:noFill/>
              <a:ln w="45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941" name="Google Shape;5941;p27"/>
              <p:cNvSpPr/>
              <p:nvPr/>
            </p:nvSpPr>
            <p:spPr>
              <a:xfrm>
                <a:off x="2553825" y="3112675"/>
                <a:ext cx="80275" cy="90450"/>
              </a:xfrm>
              <a:custGeom>
                <a:avLst/>
                <a:gdLst/>
                <a:ahLst/>
                <a:cxnLst/>
                <a:rect l="l" t="t" r="r" b="b"/>
                <a:pathLst>
                  <a:path w="3211" h="3618" extrusionOk="0">
                    <a:moveTo>
                      <a:pt x="1948" y="0"/>
                    </a:moveTo>
                    <a:cubicBezTo>
                      <a:pt x="1873" y="0"/>
                      <a:pt x="1801" y="21"/>
                      <a:pt x="1735" y="70"/>
                    </a:cubicBezTo>
                    <a:cubicBezTo>
                      <a:pt x="1468" y="272"/>
                      <a:pt x="397" y="1919"/>
                      <a:pt x="23" y="2503"/>
                    </a:cubicBezTo>
                    <a:cubicBezTo>
                      <a:pt x="0" y="2538"/>
                      <a:pt x="1217" y="3617"/>
                      <a:pt x="1364" y="3617"/>
                    </a:cubicBezTo>
                    <a:cubicBezTo>
                      <a:pt x="1369" y="3617"/>
                      <a:pt x="1374" y="3616"/>
                      <a:pt x="1376" y="3612"/>
                    </a:cubicBezTo>
                    <a:cubicBezTo>
                      <a:pt x="1677" y="3182"/>
                      <a:pt x="2592" y="1898"/>
                      <a:pt x="3087" y="1356"/>
                    </a:cubicBezTo>
                    <a:cubicBezTo>
                      <a:pt x="3087" y="1356"/>
                      <a:pt x="3211" y="916"/>
                      <a:pt x="2814" y="536"/>
                    </a:cubicBezTo>
                    <a:cubicBezTo>
                      <a:pt x="2604" y="334"/>
                      <a:pt x="2249" y="0"/>
                      <a:pt x="19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942" name="Google Shape;5942;p27"/>
              <p:cNvSpPr/>
              <p:nvPr/>
            </p:nvSpPr>
            <p:spPr>
              <a:xfrm>
                <a:off x="2554400" y="3112675"/>
                <a:ext cx="7970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3188" h="2504" extrusionOk="0">
                    <a:moveTo>
                      <a:pt x="1925" y="0"/>
                    </a:moveTo>
                    <a:cubicBezTo>
                      <a:pt x="1850" y="0"/>
                      <a:pt x="1778" y="21"/>
                      <a:pt x="1712" y="70"/>
                    </a:cubicBezTo>
                    <a:cubicBezTo>
                      <a:pt x="1445" y="272"/>
                      <a:pt x="374" y="1919"/>
                      <a:pt x="0" y="2503"/>
                    </a:cubicBezTo>
                    <a:lnTo>
                      <a:pt x="1523" y="679"/>
                    </a:lnTo>
                    <a:cubicBezTo>
                      <a:pt x="1674" y="497"/>
                      <a:pt x="1892" y="403"/>
                      <a:pt x="2111" y="403"/>
                    </a:cubicBezTo>
                    <a:cubicBezTo>
                      <a:pt x="2293" y="403"/>
                      <a:pt x="2476" y="469"/>
                      <a:pt x="2620" y="604"/>
                    </a:cubicBezTo>
                    <a:lnTo>
                      <a:pt x="2629" y="613"/>
                    </a:lnTo>
                    <a:cubicBezTo>
                      <a:pt x="2972" y="942"/>
                      <a:pt x="3050" y="1289"/>
                      <a:pt x="3064" y="1356"/>
                    </a:cubicBezTo>
                    <a:cubicBezTo>
                      <a:pt x="3064" y="1356"/>
                      <a:pt x="3188" y="916"/>
                      <a:pt x="2791" y="536"/>
                    </a:cubicBezTo>
                    <a:cubicBezTo>
                      <a:pt x="2581" y="334"/>
                      <a:pt x="2226" y="0"/>
                      <a:pt x="19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943" name="Google Shape;5943;p27"/>
              <p:cNvSpPr/>
              <p:nvPr/>
            </p:nvSpPr>
            <p:spPr>
              <a:xfrm>
                <a:off x="2565425" y="3131825"/>
                <a:ext cx="35075" cy="45075"/>
              </a:xfrm>
              <a:custGeom>
                <a:avLst/>
                <a:gdLst/>
                <a:ahLst/>
                <a:cxnLst/>
                <a:rect l="l" t="t" r="r" b="b"/>
                <a:pathLst>
                  <a:path w="1403" h="1803" extrusionOk="0">
                    <a:moveTo>
                      <a:pt x="1403" y="1"/>
                    </a:moveTo>
                    <a:lnTo>
                      <a:pt x="1" y="1803"/>
                    </a:lnTo>
                    <a:cubicBezTo>
                      <a:pt x="1" y="1803"/>
                      <a:pt x="842" y="1094"/>
                      <a:pt x="1105" y="704"/>
                    </a:cubicBezTo>
                    <a:cubicBezTo>
                      <a:pt x="1366" y="314"/>
                      <a:pt x="1403" y="1"/>
                      <a:pt x="14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944" name="Google Shape;5944;p27"/>
              <p:cNvSpPr/>
              <p:nvPr/>
            </p:nvSpPr>
            <p:spPr>
              <a:xfrm>
                <a:off x="2591625" y="3129050"/>
                <a:ext cx="35075" cy="45125"/>
              </a:xfrm>
              <a:custGeom>
                <a:avLst/>
                <a:gdLst/>
                <a:ahLst/>
                <a:cxnLst/>
                <a:rect l="l" t="t" r="r" b="b"/>
                <a:pathLst>
                  <a:path w="1403" h="1805" extrusionOk="0">
                    <a:moveTo>
                      <a:pt x="1402" y="1"/>
                    </a:moveTo>
                    <a:lnTo>
                      <a:pt x="0" y="1804"/>
                    </a:lnTo>
                    <a:cubicBezTo>
                      <a:pt x="0" y="1804"/>
                      <a:pt x="841" y="1094"/>
                      <a:pt x="1104" y="705"/>
                    </a:cubicBezTo>
                    <a:cubicBezTo>
                      <a:pt x="1365" y="315"/>
                      <a:pt x="1402" y="1"/>
                      <a:pt x="14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945" name="Google Shape;5945;p27"/>
              <p:cNvSpPr/>
              <p:nvPr/>
            </p:nvSpPr>
            <p:spPr>
              <a:xfrm>
                <a:off x="2612775" y="3106050"/>
                <a:ext cx="33150" cy="30450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1218" fill="none" extrusionOk="0">
                    <a:moveTo>
                      <a:pt x="1326" y="1217"/>
                    </a:moveTo>
                    <a:cubicBezTo>
                      <a:pt x="1326" y="1217"/>
                      <a:pt x="1274" y="398"/>
                      <a:pt x="1" y="1"/>
                    </a:cubicBezTo>
                  </a:path>
                </a:pathLst>
              </a:custGeom>
              <a:noFill/>
              <a:ln w="45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5946" name="Google Shape;5946;p27"/>
            <p:cNvSpPr/>
            <p:nvPr/>
          </p:nvSpPr>
          <p:spPr>
            <a:xfrm>
              <a:off x="6755062" y="4811310"/>
              <a:ext cx="114005" cy="111500"/>
            </a:xfrm>
            <a:custGeom>
              <a:avLst/>
              <a:gdLst/>
              <a:ahLst/>
              <a:cxnLst/>
              <a:rect l="l" t="t" r="r" b="b"/>
              <a:pathLst>
                <a:path w="1911" h="1869" extrusionOk="0">
                  <a:moveTo>
                    <a:pt x="823" y="1"/>
                  </a:moveTo>
                  <a:cubicBezTo>
                    <a:pt x="755" y="1"/>
                    <a:pt x="689" y="44"/>
                    <a:pt x="671" y="121"/>
                  </a:cubicBezTo>
                  <a:lnTo>
                    <a:pt x="566" y="573"/>
                  </a:lnTo>
                  <a:lnTo>
                    <a:pt x="133" y="741"/>
                  </a:lnTo>
                  <a:cubicBezTo>
                    <a:pt x="14" y="788"/>
                    <a:pt x="1" y="953"/>
                    <a:pt x="113" y="1021"/>
                  </a:cubicBezTo>
                  <a:lnTo>
                    <a:pt x="509" y="1260"/>
                  </a:lnTo>
                  <a:lnTo>
                    <a:pt x="536" y="1722"/>
                  </a:lnTo>
                  <a:cubicBezTo>
                    <a:pt x="541" y="1811"/>
                    <a:pt x="615" y="1868"/>
                    <a:pt x="692" y="1868"/>
                  </a:cubicBezTo>
                  <a:cubicBezTo>
                    <a:pt x="727" y="1868"/>
                    <a:pt x="763" y="1857"/>
                    <a:pt x="793" y="1831"/>
                  </a:cubicBezTo>
                  <a:lnTo>
                    <a:pt x="1143" y="1528"/>
                  </a:lnTo>
                  <a:lnTo>
                    <a:pt x="1591" y="1645"/>
                  </a:lnTo>
                  <a:cubicBezTo>
                    <a:pt x="1604" y="1649"/>
                    <a:pt x="1617" y="1650"/>
                    <a:pt x="1630" y="1650"/>
                  </a:cubicBezTo>
                  <a:cubicBezTo>
                    <a:pt x="1737" y="1650"/>
                    <a:pt x="1819" y="1539"/>
                    <a:pt x="1774" y="1433"/>
                  </a:cubicBezTo>
                  <a:lnTo>
                    <a:pt x="1595" y="1006"/>
                  </a:lnTo>
                  <a:lnTo>
                    <a:pt x="1843" y="614"/>
                  </a:lnTo>
                  <a:cubicBezTo>
                    <a:pt x="1910" y="510"/>
                    <a:pt x="1834" y="376"/>
                    <a:pt x="1714" y="376"/>
                  </a:cubicBezTo>
                  <a:cubicBezTo>
                    <a:pt x="1709" y="376"/>
                    <a:pt x="1704" y="377"/>
                    <a:pt x="1699" y="377"/>
                  </a:cubicBezTo>
                  <a:lnTo>
                    <a:pt x="1238" y="416"/>
                  </a:lnTo>
                  <a:lnTo>
                    <a:pt x="942" y="58"/>
                  </a:lnTo>
                  <a:cubicBezTo>
                    <a:pt x="910" y="19"/>
                    <a:pt x="866" y="1"/>
                    <a:pt x="8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9525" dir="11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47" name="Google Shape;5947;p27"/>
            <p:cNvSpPr/>
            <p:nvPr/>
          </p:nvSpPr>
          <p:spPr>
            <a:xfrm>
              <a:off x="8766524" y="2565497"/>
              <a:ext cx="114005" cy="111500"/>
            </a:xfrm>
            <a:custGeom>
              <a:avLst/>
              <a:gdLst/>
              <a:ahLst/>
              <a:cxnLst/>
              <a:rect l="l" t="t" r="r" b="b"/>
              <a:pathLst>
                <a:path w="1911" h="1869" extrusionOk="0">
                  <a:moveTo>
                    <a:pt x="823" y="1"/>
                  </a:moveTo>
                  <a:cubicBezTo>
                    <a:pt x="755" y="1"/>
                    <a:pt x="689" y="44"/>
                    <a:pt x="671" y="121"/>
                  </a:cubicBezTo>
                  <a:lnTo>
                    <a:pt x="566" y="573"/>
                  </a:lnTo>
                  <a:lnTo>
                    <a:pt x="133" y="741"/>
                  </a:lnTo>
                  <a:cubicBezTo>
                    <a:pt x="14" y="788"/>
                    <a:pt x="1" y="953"/>
                    <a:pt x="113" y="1021"/>
                  </a:cubicBezTo>
                  <a:lnTo>
                    <a:pt x="509" y="1260"/>
                  </a:lnTo>
                  <a:lnTo>
                    <a:pt x="536" y="1722"/>
                  </a:lnTo>
                  <a:cubicBezTo>
                    <a:pt x="541" y="1811"/>
                    <a:pt x="615" y="1868"/>
                    <a:pt x="692" y="1868"/>
                  </a:cubicBezTo>
                  <a:cubicBezTo>
                    <a:pt x="727" y="1868"/>
                    <a:pt x="763" y="1857"/>
                    <a:pt x="793" y="1831"/>
                  </a:cubicBezTo>
                  <a:lnTo>
                    <a:pt x="1143" y="1528"/>
                  </a:lnTo>
                  <a:lnTo>
                    <a:pt x="1591" y="1645"/>
                  </a:lnTo>
                  <a:cubicBezTo>
                    <a:pt x="1604" y="1649"/>
                    <a:pt x="1617" y="1650"/>
                    <a:pt x="1630" y="1650"/>
                  </a:cubicBezTo>
                  <a:cubicBezTo>
                    <a:pt x="1737" y="1650"/>
                    <a:pt x="1819" y="1539"/>
                    <a:pt x="1774" y="1433"/>
                  </a:cubicBezTo>
                  <a:lnTo>
                    <a:pt x="1595" y="1006"/>
                  </a:lnTo>
                  <a:lnTo>
                    <a:pt x="1843" y="614"/>
                  </a:lnTo>
                  <a:cubicBezTo>
                    <a:pt x="1910" y="510"/>
                    <a:pt x="1834" y="376"/>
                    <a:pt x="1714" y="376"/>
                  </a:cubicBezTo>
                  <a:cubicBezTo>
                    <a:pt x="1709" y="376"/>
                    <a:pt x="1704" y="377"/>
                    <a:pt x="1699" y="377"/>
                  </a:cubicBezTo>
                  <a:lnTo>
                    <a:pt x="1238" y="416"/>
                  </a:lnTo>
                  <a:lnTo>
                    <a:pt x="942" y="58"/>
                  </a:lnTo>
                  <a:cubicBezTo>
                    <a:pt x="910" y="19"/>
                    <a:pt x="866" y="1"/>
                    <a:pt x="8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9525" dir="11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48" name="Google Shape;5948;p27"/>
            <p:cNvSpPr/>
            <p:nvPr/>
          </p:nvSpPr>
          <p:spPr>
            <a:xfrm>
              <a:off x="6078787" y="319822"/>
              <a:ext cx="114005" cy="111500"/>
            </a:xfrm>
            <a:custGeom>
              <a:avLst/>
              <a:gdLst/>
              <a:ahLst/>
              <a:cxnLst/>
              <a:rect l="l" t="t" r="r" b="b"/>
              <a:pathLst>
                <a:path w="1911" h="1869" extrusionOk="0">
                  <a:moveTo>
                    <a:pt x="823" y="1"/>
                  </a:moveTo>
                  <a:cubicBezTo>
                    <a:pt x="755" y="1"/>
                    <a:pt x="689" y="44"/>
                    <a:pt x="671" y="121"/>
                  </a:cubicBezTo>
                  <a:lnTo>
                    <a:pt x="566" y="573"/>
                  </a:lnTo>
                  <a:lnTo>
                    <a:pt x="133" y="741"/>
                  </a:lnTo>
                  <a:cubicBezTo>
                    <a:pt x="14" y="788"/>
                    <a:pt x="1" y="953"/>
                    <a:pt x="113" y="1021"/>
                  </a:cubicBezTo>
                  <a:lnTo>
                    <a:pt x="509" y="1260"/>
                  </a:lnTo>
                  <a:lnTo>
                    <a:pt x="536" y="1722"/>
                  </a:lnTo>
                  <a:cubicBezTo>
                    <a:pt x="541" y="1811"/>
                    <a:pt x="615" y="1868"/>
                    <a:pt x="692" y="1868"/>
                  </a:cubicBezTo>
                  <a:cubicBezTo>
                    <a:pt x="727" y="1868"/>
                    <a:pt x="763" y="1857"/>
                    <a:pt x="793" y="1831"/>
                  </a:cubicBezTo>
                  <a:lnTo>
                    <a:pt x="1143" y="1528"/>
                  </a:lnTo>
                  <a:lnTo>
                    <a:pt x="1591" y="1645"/>
                  </a:lnTo>
                  <a:cubicBezTo>
                    <a:pt x="1604" y="1649"/>
                    <a:pt x="1617" y="1650"/>
                    <a:pt x="1630" y="1650"/>
                  </a:cubicBezTo>
                  <a:cubicBezTo>
                    <a:pt x="1737" y="1650"/>
                    <a:pt x="1819" y="1539"/>
                    <a:pt x="1774" y="1433"/>
                  </a:cubicBezTo>
                  <a:lnTo>
                    <a:pt x="1595" y="1006"/>
                  </a:lnTo>
                  <a:lnTo>
                    <a:pt x="1843" y="614"/>
                  </a:lnTo>
                  <a:cubicBezTo>
                    <a:pt x="1910" y="510"/>
                    <a:pt x="1834" y="376"/>
                    <a:pt x="1714" y="376"/>
                  </a:cubicBezTo>
                  <a:cubicBezTo>
                    <a:pt x="1709" y="376"/>
                    <a:pt x="1704" y="377"/>
                    <a:pt x="1699" y="377"/>
                  </a:cubicBezTo>
                  <a:lnTo>
                    <a:pt x="1238" y="416"/>
                  </a:lnTo>
                  <a:lnTo>
                    <a:pt x="942" y="58"/>
                  </a:lnTo>
                  <a:cubicBezTo>
                    <a:pt x="910" y="19"/>
                    <a:pt x="866" y="1"/>
                    <a:pt x="8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9525" dir="11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49" name="Google Shape;5949;p27"/>
            <p:cNvSpPr/>
            <p:nvPr/>
          </p:nvSpPr>
          <p:spPr>
            <a:xfrm>
              <a:off x="3916612" y="161822"/>
              <a:ext cx="114005" cy="111500"/>
            </a:xfrm>
            <a:custGeom>
              <a:avLst/>
              <a:gdLst/>
              <a:ahLst/>
              <a:cxnLst/>
              <a:rect l="l" t="t" r="r" b="b"/>
              <a:pathLst>
                <a:path w="1911" h="1869" extrusionOk="0">
                  <a:moveTo>
                    <a:pt x="823" y="1"/>
                  </a:moveTo>
                  <a:cubicBezTo>
                    <a:pt x="755" y="1"/>
                    <a:pt x="689" y="44"/>
                    <a:pt x="671" y="121"/>
                  </a:cubicBezTo>
                  <a:lnTo>
                    <a:pt x="566" y="573"/>
                  </a:lnTo>
                  <a:lnTo>
                    <a:pt x="133" y="741"/>
                  </a:lnTo>
                  <a:cubicBezTo>
                    <a:pt x="14" y="788"/>
                    <a:pt x="1" y="953"/>
                    <a:pt x="113" y="1021"/>
                  </a:cubicBezTo>
                  <a:lnTo>
                    <a:pt x="509" y="1260"/>
                  </a:lnTo>
                  <a:lnTo>
                    <a:pt x="536" y="1722"/>
                  </a:lnTo>
                  <a:cubicBezTo>
                    <a:pt x="541" y="1811"/>
                    <a:pt x="615" y="1868"/>
                    <a:pt x="692" y="1868"/>
                  </a:cubicBezTo>
                  <a:cubicBezTo>
                    <a:pt x="727" y="1868"/>
                    <a:pt x="763" y="1857"/>
                    <a:pt x="793" y="1831"/>
                  </a:cubicBezTo>
                  <a:lnTo>
                    <a:pt x="1143" y="1528"/>
                  </a:lnTo>
                  <a:lnTo>
                    <a:pt x="1591" y="1645"/>
                  </a:lnTo>
                  <a:cubicBezTo>
                    <a:pt x="1604" y="1649"/>
                    <a:pt x="1617" y="1650"/>
                    <a:pt x="1630" y="1650"/>
                  </a:cubicBezTo>
                  <a:cubicBezTo>
                    <a:pt x="1737" y="1650"/>
                    <a:pt x="1819" y="1539"/>
                    <a:pt x="1774" y="1433"/>
                  </a:cubicBezTo>
                  <a:lnTo>
                    <a:pt x="1595" y="1006"/>
                  </a:lnTo>
                  <a:lnTo>
                    <a:pt x="1843" y="614"/>
                  </a:lnTo>
                  <a:cubicBezTo>
                    <a:pt x="1910" y="510"/>
                    <a:pt x="1834" y="376"/>
                    <a:pt x="1714" y="376"/>
                  </a:cubicBezTo>
                  <a:cubicBezTo>
                    <a:pt x="1709" y="376"/>
                    <a:pt x="1704" y="377"/>
                    <a:pt x="1699" y="377"/>
                  </a:cubicBezTo>
                  <a:lnTo>
                    <a:pt x="1238" y="416"/>
                  </a:lnTo>
                  <a:lnTo>
                    <a:pt x="942" y="58"/>
                  </a:lnTo>
                  <a:cubicBezTo>
                    <a:pt x="910" y="19"/>
                    <a:pt x="866" y="1"/>
                    <a:pt x="8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9525" dir="11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5950" name="Google Shape;5950;p27"/>
            <p:cNvGrpSpPr/>
            <p:nvPr/>
          </p:nvGrpSpPr>
          <p:grpSpPr>
            <a:xfrm>
              <a:off x="1232744" y="4839733"/>
              <a:ext cx="138082" cy="149045"/>
              <a:chOff x="1819025" y="1115525"/>
              <a:chExt cx="24125" cy="24200"/>
            </a:xfrm>
          </p:grpSpPr>
          <p:sp>
            <p:nvSpPr>
              <p:cNvPr id="5951" name="Google Shape;5951;p27"/>
              <p:cNvSpPr/>
              <p:nvPr/>
            </p:nvSpPr>
            <p:spPr>
              <a:xfrm>
                <a:off x="1831075" y="1115525"/>
                <a:ext cx="25" cy="24200"/>
              </a:xfrm>
              <a:custGeom>
                <a:avLst/>
                <a:gdLst/>
                <a:ahLst/>
                <a:cxnLst/>
                <a:rect l="l" t="t" r="r" b="b"/>
                <a:pathLst>
                  <a:path w="1" h="968" fill="none" extrusionOk="0">
                    <a:moveTo>
                      <a:pt x="1" y="1"/>
                    </a:moveTo>
                    <a:lnTo>
                      <a:pt x="1" y="967"/>
                    </a:lnTo>
                  </a:path>
                </a:pathLst>
              </a:custGeom>
              <a:noFill/>
              <a:ln w="952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952" name="Google Shape;5952;p27"/>
              <p:cNvSpPr/>
              <p:nvPr/>
            </p:nvSpPr>
            <p:spPr>
              <a:xfrm>
                <a:off x="1819025" y="1127575"/>
                <a:ext cx="241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65" h="1" fill="none" extrusionOk="0">
                    <a:moveTo>
                      <a:pt x="965" y="1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5953" name="Google Shape;5953;p27"/>
            <p:cNvGrpSpPr/>
            <p:nvPr/>
          </p:nvGrpSpPr>
          <p:grpSpPr>
            <a:xfrm>
              <a:off x="4688894" y="81708"/>
              <a:ext cx="138082" cy="149045"/>
              <a:chOff x="1819025" y="1115525"/>
              <a:chExt cx="24125" cy="24200"/>
            </a:xfrm>
          </p:grpSpPr>
          <p:sp>
            <p:nvSpPr>
              <p:cNvPr id="5954" name="Google Shape;5954;p27"/>
              <p:cNvSpPr/>
              <p:nvPr/>
            </p:nvSpPr>
            <p:spPr>
              <a:xfrm>
                <a:off x="1831075" y="1115525"/>
                <a:ext cx="25" cy="24200"/>
              </a:xfrm>
              <a:custGeom>
                <a:avLst/>
                <a:gdLst/>
                <a:ahLst/>
                <a:cxnLst/>
                <a:rect l="l" t="t" r="r" b="b"/>
                <a:pathLst>
                  <a:path w="1" h="968" fill="none" extrusionOk="0">
                    <a:moveTo>
                      <a:pt x="1" y="1"/>
                    </a:moveTo>
                    <a:lnTo>
                      <a:pt x="1" y="967"/>
                    </a:lnTo>
                  </a:path>
                </a:pathLst>
              </a:custGeom>
              <a:noFill/>
              <a:ln w="952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955" name="Google Shape;5955;p27"/>
              <p:cNvSpPr/>
              <p:nvPr/>
            </p:nvSpPr>
            <p:spPr>
              <a:xfrm>
                <a:off x="1819025" y="1127575"/>
                <a:ext cx="241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65" h="1" fill="none" extrusionOk="0">
                    <a:moveTo>
                      <a:pt x="965" y="1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5956" name="Google Shape;5956;p27"/>
            <p:cNvGrpSpPr/>
            <p:nvPr/>
          </p:nvGrpSpPr>
          <p:grpSpPr>
            <a:xfrm>
              <a:off x="8602081" y="3082083"/>
              <a:ext cx="138082" cy="149045"/>
              <a:chOff x="1819025" y="1115525"/>
              <a:chExt cx="24125" cy="24200"/>
            </a:xfrm>
          </p:grpSpPr>
          <p:sp>
            <p:nvSpPr>
              <p:cNvPr id="5957" name="Google Shape;5957;p27"/>
              <p:cNvSpPr/>
              <p:nvPr/>
            </p:nvSpPr>
            <p:spPr>
              <a:xfrm>
                <a:off x="1831075" y="1115525"/>
                <a:ext cx="25" cy="24200"/>
              </a:xfrm>
              <a:custGeom>
                <a:avLst/>
                <a:gdLst/>
                <a:ahLst/>
                <a:cxnLst/>
                <a:rect l="l" t="t" r="r" b="b"/>
                <a:pathLst>
                  <a:path w="1" h="968" fill="none" extrusionOk="0">
                    <a:moveTo>
                      <a:pt x="1" y="1"/>
                    </a:moveTo>
                    <a:lnTo>
                      <a:pt x="1" y="967"/>
                    </a:lnTo>
                  </a:path>
                </a:pathLst>
              </a:custGeom>
              <a:noFill/>
              <a:ln w="952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958" name="Google Shape;5958;p27"/>
              <p:cNvSpPr/>
              <p:nvPr/>
            </p:nvSpPr>
            <p:spPr>
              <a:xfrm>
                <a:off x="1819025" y="1127575"/>
                <a:ext cx="241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65" h="1" fill="none" extrusionOk="0">
                    <a:moveTo>
                      <a:pt x="965" y="1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5959" name="Google Shape;5959;p27"/>
            <p:cNvSpPr/>
            <p:nvPr/>
          </p:nvSpPr>
          <p:spPr>
            <a:xfrm>
              <a:off x="7895039" y="210865"/>
              <a:ext cx="77841" cy="83607"/>
            </a:xfrm>
            <a:custGeom>
              <a:avLst/>
              <a:gdLst/>
              <a:ahLst/>
              <a:cxnLst/>
              <a:rect l="l" t="t" r="r" b="b"/>
              <a:pathLst>
                <a:path w="544" h="543" extrusionOk="0">
                  <a:moveTo>
                    <a:pt x="272" y="0"/>
                  </a:moveTo>
                  <a:cubicBezTo>
                    <a:pt x="122" y="0"/>
                    <a:pt x="1" y="121"/>
                    <a:pt x="1" y="272"/>
                  </a:cubicBezTo>
                  <a:cubicBezTo>
                    <a:pt x="1" y="420"/>
                    <a:pt x="122" y="543"/>
                    <a:pt x="272" y="543"/>
                  </a:cubicBezTo>
                  <a:cubicBezTo>
                    <a:pt x="422" y="543"/>
                    <a:pt x="544" y="420"/>
                    <a:pt x="544" y="272"/>
                  </a:cubicBezTo>
                  <a:cubicBezTo>
                    <a:pt x="544" y="121"/>
                    <a:pt x="422" y="0"/>
                    <a:pt x="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60" name="Google Shape;5960;p27"/>
            <p:cNvSpPr/>
            <p:nvPr/>
          </p:nvSpPr>
          <p:spPr>
            <a:xfrm>
              <a:off x="5280439" y="4946864"/>
              <a:ext cx="77841" cy="83607"/>
            </a:xfrm>
            <a:custGeom>
              <a:avLst/>
              <a:gdLst/>
              <a:ahLst/>
              <a:cxnLst/>
              <a:rect l="l" t="t" r="r" b="b"/>
              <a:pathLst>
                <a:path w="544" h="543" extrusionOk="0">
                  <a:moveTo>
                    <a:pt x="272" y="0"/>
                  </a:moveTo>
                  <a:cubicBezTo>
                    <a:pt x="122" y="0"/>
                    <a:pt x="1" y="121"/>
                    <a:pt x="1" y="272"/>
                  </a:cubicBezTo>
                  <a:cubicBezTo>
                    <a:pt x="1" y="420"/>
                    <a:pt x="122" y="543"/>
                    <a:pt x="272" y="543"/>
                  </a:cubicBezTo>
                  <a:cubicBezTo>
                    <a:pt x="422" y="543"/>
                    <a:pt x="544" y="420"/>
                    <a:pt x="544" y="272"/>
                  </a:cubicBezTo>
                  <a:cubicBezTo>
                    <a:pt x="544" y="121"/>
                    <a:pt x="422" y="0"/>
                    <a:pt x="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61" name="Google Shape;5961;p27"/>
            <p:cNvSpPr/>
            <p:nvPr/>
          </p:nvSpPr>
          <p:spPr>
            <a:xfrm>
              <a:off x="8682889" y="2046102"/>
              <a:ext cx="77841" cy="83607"/>
            </a:xfrm>
            <a:custGeom>
              <a:avLst/>
              <a:gdLst/>
              <a:ahLst/>
              <a:cxnLst/>
              <a:rect l="l" t="t" r="r" b="b"/>
              <a:pathLst>
                <a:path w="544" h="543" extrusionOk="0">
                  <a:moveTo>
                    <a:pt x="272" y="0"/>
                  </a:moveTo>
                  <a:cubicBezTo>
                    <a:pt x="122" y="0"/>
                    <a:pt x="1" y="121"/>
                    <a:pt x="1" y="272"/>
                  </a:cubicBezTo>
                  <a:cubicBezTo>
                    <a:pt x="1" y="420"/>
                    <a:pt x="122" y="543"/>
                    <a:pt x="272" y="543"/>
                  </a:cubicBezTo>
                  <a:cubicBezTo>
                    <a:pt x="422" y="543"/>
                    <a:pt x="544" y="420"/>
                    <a:pt x="544" y="272"/>
                  </a:cubicBezTo>
                  <a:cubicBezTo>
                    <a:pt x="544" y="121"/>
                    <a:pt x="422" y="0"/>
                    <a:pt x="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62" name="Google Shape;5962;p27"/>
            <p:cNvSpPr/>
            <p:nvPr/>
          </p:nvSpPr>
          <p:spPr>
            <a:xfrm>
              <a:off x="8911489" y="4103502"/>
              <a:ext cx="77841" cy="83607"/>
            </a:xfrm>
            <a:custGeom>
              <a:avLst/>
              <a:gdLst/>
              <a:ahLst/>
              <a:cxnLst/>
              <a:rect l="l" t="t" r="r" b="b"/>
              <a:pathLst>
                <a:path w="544" h="543" extrusionOk="0">
                  <a:moveTo>
                    <a:pt x="272" y="0"/>
                  </a:moveTo>
                  <a:cubicBezTo>
                    <a:pt x="122" y="0"/>
                    <a:pt x="1" y="121"/>
                    <a:pt x="1" y="272"/>
                  </a:cubicBezTo>
                  <a:cubicBezTo>
                    <a:pt x="1" y="420"/>
                    <a:pt x="122" y="543"/>
                    <a:pt x="272" y="543"/>
                  </a:cubicBezTo>
                  <a:cubicBezTo>
                    <a:pt x="422" y="543"/>
                    <a:pt x="544" y="420"/>
                    <a:pt x="544" y="272"/>
                  </a:cubicBezTo>
                  <a:cubicBezTo>
                    <a:pt x="544" y="121"/>
                    <a:pt x="422" y="0"/>
                    <a:pt x="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5963" name="Google Shape;5963;p27"/>
            <p:cNvGrpSpPr/>
            <p:nvPr/>
          </p:nvGrpSpPr>
          <p:grpSpPr>
            <a:xfrm>
              <a:off x="7806669" y="4754008"/>
              <a:ext cx="138082" cy="149045"/>
              <a:chOff x="1819025" y="1115525"/>
              <a:chExt cx="24125" cy="24200"/>
            </a:xfrm>
          </p:grpSpPr>
          <p:sp>
            <p:nvSpPr>
              <p:cNvPr id="5964" name="Google Shape;5964;p27"/>
              <p:cNvSpPr/>
              <p:nvPr/>
            </p:nvSpPr>
            <p:spPr>
              <a:xfrm>
                <a:off x="1831075" y="1115525"/>
                <a:ext cx="25" cy="24200"/>
              </a:xfrm>
              <a:custGeom>
                <a:avLst/>
                <a:gdLst/>
                <a:ahLst/>
                <a:cxnLst/>
                <a:rect l="l" t="t" r="r" b="b"/>
                <a:pathLst>
                  <a:path w="1" h="968" fill="none" extrusionOk="0">
                    <a:moveTo>
                      <a:pt x="1" y="1"/>
                    </a:moveTo>
                    <a:lnTo>
                      <a:pt x="1" y="967"/>
                    </a:lnTo>
                  </a:path>
                </a:pathLst>
              </a:custGeom>
              <a:noFill/>
              <a:ln w="952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965" name="Google Shape;5965;p27"/>
              <p:cNvSpPr/>
              <p:nvPr/>
            </p:nvSpPr>
            <p:spPr>
              <a:xfrm>
                <a:off x="1819025" y="1127575"/>
                <a:ext cx="241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65" h="1" fill="none" extrusionOk="0">
                    <a:moveTo>
                      <a:pt x="965" y="1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5261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35" name="Google Shape;7135;p33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2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136" name="Google Shape;7136;p33"/>
          <p:cNvGrpSpPr/>
          <p:nvPr/>
        </p:nvGrpSpPr>
        <p:grpSpPr>
          <a:xfrm rot="4986705">
            <a:off x="19930" y="1666956"/>
            <a:ext cx="448152" cy="491285"/>
            <a:chOff x="2491325" y="2716700"/>
            <a:chExt cx="187800" cy="205875"/>
          </a:xfrm>
        </p:grpSpPr>
        <p:sp>
          <p:nvSpPr>
            <p:cNvPr id="7137" name="Google Shape;7137;p33"/>
            <p:cNvSpPr/>
            <p:nvPr/>
          </p:nvSpPr>
          <p:spPr>
            <a:xfrm>
              <a:off x="2514675" y="2743075"/>
              <a:ext cx="164450" cy="179500"/>
            </a:xfrm>
            <a:custGeom>
              <a:avLst/>
              <a:gdLst/>
              <a:ahLst/>
              <a:cxnLst/>
              <a:rect l="l" t="t" r="r" b="b"/>
              <a:pathLst>
                <a:path w="6578" h="7180" extrusionOk="0">
                  <a:moveTo>
                    <a:pt x="1421" y="1"/>
                  </a:moveTo>
                  <a:lnTo>
                    <a:pt x="399" y="296"/>
                  </a:lnTo>
                  <a:lnTo>
                    <a:pt x="0" y="1260"/>
                  </a:lnTo>
                  <a:lnTo>
                    <a:pt x="4842" y="7180"/>
                  </a:lnTo>
                  <a:lnTo>
                    <a:pt x="5476" y="6065"/>
                  </a:lnTo>
                  <a:lnTo>
                    <a:pt x="6577" y="5583"/>
                  </a:lnTo>
                  <a:lnTo>
                    <a:pt x="142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38" name="Google Shape;7138;p33"/>
            <p:cNvSpPr/>
            <p:nvPr/>
          </p:nvSpPr>
          <p:spPr>
            <a:xfrm>
              <a:off x="2635725" y="2882650"/>
              <a:ext cx="43400" cy="39925"/>
            </a:xfrm>
            <a:custGeom>
              <a:avLst/>
              <a:gdLst/>
              <a:ahLst/>
              <a:cxnLst/>
              <a:rect l="l" t="t" r="r" b="b"/>
              <a:pathLst>
                <a:path w="1736" h="1597" extrusionOk="0">
                  <a:moveTo>
                    <a:pt x="1735" y="0"/>
                  </a:moveTo>
                  <a:lnTo>
                    <a:pt x="634" y="482"/>
                  </a:lnTo>
                  <a:lnTo>
                    <a:pt x="0" y="1597"/>
                  </a:lnTo>
                  <a:lnTo>
                    <a:pt x="1073" y="1022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39" name="Google Shape;7139;p33"/>
            <p:cNvSpPr/>
            <p:nvPr/>
          </p:nvSpPr>
          <p:spPr>
            <a:xfrm>
              <a:off x="2491325" y="2716700"/>
              <a:ext cx="58900" cy="57875"/>
            </a:xfrm>
            <a:custGeom>
              <a:avLst/>
              <a:gdLst/>
              <a:ahLst/>
              <a:cxnLst/>
              <a:rect l="l" t="t" r="r" b="b"/>
              <a:pathLst>
                <a:path w="2356" h="2315" extrusionOk="0">
                  <a:moveTo>
                    <a:pt x="1" y="1"/>
                  </a:moveTo>
                  <a:lnTo>
                    <a:pt x="287" y="712"/>
                  </a:lnTo>
                  <a:lnTo>
                    <a:pt x="934" y="2315"/>
                  </a:lnTo>
                  <a:lnTo>
                    <a:pt x="1333" y="1351"/>
                  </a:lnTo>
                  <a:lnTo>
                    <a:pt x="2355" y="1056"/>
                  </a:lnTo>
                  <a:lnTo>
                    <a:pt x="687" y="30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40" name="Google Shape;7140;p33"/>
            <p:cNvSpPr/>
            <p:nvPr/>
          </p:nvSpPr>
          <p:spPr>
            <a:xfrm>
              <a:off x="2491325" y="2716700"/>
              <a:ext cx="17200" cy="17825"/>
            </a:xfrm>
            <a:custGeom>
              <a:avLst/>
              <a:gdLst/>
              <a:ahLst/>
              <a:cxnLst/>
              <a:rect l="l" t="t" r="r" b="b"/>
              <a:pathLst>
                <a:path w="688" h="713" extrusionOk="0">
                  <a:moveTo>
                    <a:pt x="1" y="1"/>
                  </a:moveTo>
                  <a:lnTo>
                    <a:pt x="287" y="712"/>
                  </a:lnTo>
                  <a:lnTo>
                    <a:pt x="687" y="30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41" name="Google Shape;7141;p33"/>
            <p:cNvSpPr/>
            <p:nvPr/>
          </p:nvSpPr>
          <p:spPr>
            <a:xfrm>
              <a:off x="2524650" y="2750450"/>
              <a:ext cx="124025" cy="143575"/>
            </a:xfrm>
            <a:custGeom>
              <a:avLst/>
              <a:gdLst/>
              <a:ahLst/>
              <a:cxnLst/>
              <a:rect l="l" t="t" r="r" b="b"/>
              <a:pathLst>
                <a:path w="4961" h="5743" fill="none" extrusionOk="0">
                  <a:moveTo>
                    <a:pt x="0" y="1"/>
                  </a:moveTo>
                  <a:lnTo>
                    <a:pt x="4961" y="5743"/>
                  </a:lnTo>
                </a:path>
              </a:pathLst>
            </a:custGeom>
            <a:noFill/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42" name="Google Shape;7142;p33"/>
            <p:cNvSpPr/>
            <p:nvPr/>
          </p:nvSpPr>
          <p:spPr>
            <a:xfrm>
              <a:off x="2649450" y="2896050"/>
              <a:ext cx="16100" cy="12825"/>
            </a:xfrm>
            <a:custGeom>
              <a:avLst/>
              <a:gdLst/>
              <a:ahLst/>
              <a:cxnLst/>
              <a:rect l="l" t="t" r="r" b="b"/>
              <a:pathLst>
                <a:path w="644" h="513" extrusionOk="0">
                  <a:moveTo>
                    <a:pt x="644" y="1"/>
                  </a:moveTo>
                  <a:lnTo>
                    <a:pt x="259" y="115"/>
                  </a:lnTo>
                  <a:lnTo>
                    <a:pt x="0" y="513"/>
                  </a:lnTo>
                  <a:lnTo>
                    <a:pt x="415" y="336"/>
                  </a:lnTo>
                  <a:lnTo>
                    <a:pt x="6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7143" name="Google Shape;7143;p33"/>
          <p:cNvGrpSpPr/>
          <p:nvPr/>
        </p:nvGrpSpPr>
        <p:grpSpPr>
          <a:xfrm>
            <a:off x="5562558" y="-306715"/>
            <a:ext cx="538518" cy="758277"/>
            <a:chOff x="3314575" y="1081200"/>
            <a:chExt cx="158425" cy="223075"/>
          </a:xfrm>
        </p:grpSpPr>
        <p:sp>
          <p:nvSpPr>
            <p:cNvPr id="7144" name="Google Shape;7144;p33"/>
            <p:cNvSpPr/>
            <p:nvPr/>
          </p:nvSpPr>
          <p:spPr>
            <a:xfrm>
              <a:off x="3314575" y="1282725"/>
              <a:ext cx="17150" cy="21550"/>
            </a:xfrm>
            <a:custGeom>
              <a:avLst/>
              <a:gdLst/>
              <a:ahLst/>
              <a:cxnLst/>
              <a:rect l="l" t="t" r="r" b="b"/>
              <a:pathLst>
                <a:path w="686" h="862" fill="none" extrusionOk="0">
                  <a:moveTo>
                    <a:pt x="95" y="1"/>
                  </a:moveTo>
                  <a:lnTo>
                    <a:pt x="1" y="861"/>
                  </a:lnTo>
                  <a:lnTo>
                    <a:pt x="686" y="416"/>
                  </a:lnTo>
                  <a:close/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7145" name="Google Shape;7145;p33"/>
            <p:cNvGrpSpPr/>
            <p:nvPr/>
          </p:nvGrpSpPr>
          <p:grpSpPr>
            <a:xfrm>
              <a:off x="3314575" y="1081200"/>
              <a:ext cx="158425" cy="223075"/>
              <a:chOff x="3314575" y="1081200"/>
              <a:chExt cx="158425" cy="223075"/>
            </a:xfrm>
          </p:grpSpPr>
          <p:sp>
            <p:nvSpPr>
              <p:cNvPr id="7146" name="Google Shape;7146;p33"/>
              <p:cNvSpPr/>
              <p:nvPr/>
            </p:nvSpPr>
            <p:spPr>
              <a:xfrm>
                <a:off x="3314575" y="1247425"/>
                <a:ext cx="45900" cy="56850"/>
              </a:xfrm>
              <a:custGeom>
                <a:avLst/>
                <a:gdLst/>
                <a:ahLst/>
                <a:cxnLst/>
                <a:rect l="l" t="t" r="r" b="b"/>
                <a:pathLst>
                  <a:path w="1836" h="2274" fill="none" extrusionOk="0">
                    <a:moveTo>
                      <a:pt x="253" y="1"/>
                    </a:moveTo>
                    <a:lnTo>
                      <a:pt x="95" y="1413"/>
                    </a:lnTo>
                    <a:lnTo>
                      <a:pt x="1" y="2273"/>
                    </a:lnTo>
                    <a:lnTo>
                      <a:pt x="686" y="1828"/>
                    </a:lnTo>
                    <a:lnTo>
                      <a:pt x="1835" y="1078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147" name="Google Shape;7147;p33"/>
              <p:cNvSpPr/>
              <p:nvPr/>
            </p:nvSpPr>
            <p:spPr>
              <a:xfrm>
                <a:off x="3320900" y="1113075"/>
                <a:ext cx="129200" cy="161325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6453" fill="none" extrusionOk="0">
                    <a:moveTo>
                      <a:pt x="5167" y="1079"/>
                    </a:moveTo>
                    <a:lnTo>
                      <a:pt x="1582" y="6452"/>
                    </a:lnTo>
                    <a:lnTo>
                      <a:pt x="511" y="6379"/>
                    </a:lnTo>
                    <a:lnTo>
                      <a:pt x="0" y="5375"/>
                    </a:lnTo>
                    <a:lnTo>
                      <a:pt x="3585" y="0"/>
                    </a:lnTo>
                    <a:close/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148" name="Google Shape;7148;p33"/>
              <p:cNvSpPr/>
              <p:nvPr/>
            </p:nvSpPr>
            <p:spPr>
              <a:xfrm>
                <a:off x="3410175" y="1081200"/>
                <a:ext cx="62825" cy="59625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2385" fill="none" extrusionOk="0">
                    <a:moveTo>
                      <a:pt x="1584" y="2384"/>
                    </a:moveTo>
                    <a:cubicBezTo>
                      <a:pt x="1584" y="2384"/>
                      <a:pt x="2513" y="1446"/>
                      <a:pt x="1614" y="764"/>
                    </a:cubicBezTo>
                    <a:cubicBezTo>
                      <a:pt x="606" y="1"/>
                      <a:pt x="0" y="1306"/>
                      <a:pt x="0" y="1306"/>
                    </a:cubicBezTo>
                    <a:close/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149" name="Google Shape;7149;p33"/>
              <p:cNvSpPr/>
              <p:nvPr/>
            </p:nvSpPr>
            <p:spPr>
              <a:xfrm>
                <a:off x="3396575" y="1121750"/>
                <a:ext cx="50875" cy="34700"/>
              </a:xfrm>
              <a:custGeom>
                <a:avLst/>
                <a:gdLst/>
                <a:ahLst/>
                <a:cxnLst/>
                <a:rect l="l" t="t" r="r" b="b"/>
                <a:pathLst>
                  <a:path w="2035" h="1388" fill="none" extrusionOk="0">
                    <a:moveTo>
                      <a:pt x="0" y="0"/>
                    </a:moveTo>
                    <a:lnTo>
                      <a:pt x="2034" y="1387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150" name="Google Shape;7150;p33"/>
              <p:cNvSpPr/>
              <p:nvPr/>
            </p:nvSpPr>
            <p:spPr>
              <a:xfrm>
                <a:off x="3404575" y="1110000"/>
                <a:ext cx="50875" cy="34675"/>
              </a:xfrm>
              <a:custGeom>
                <a:avLst/>
                <a:gdLst/>
                <a:ahLst/>
                <a:cxnLst/>
                <a:rect l="l" t="t" r="r" b="b"/>
                <a:pathLst>
                  <a:path w="2035" h="1387" fill="none" extrusionOk="0">
                    <a:moveTo>
                      <a:pt x="1" y="1"/>
                    </a:moveTo>
                    <a:lnTo>
                      <a:pt x="2035" y="1386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151" name="Google Shape;7151;p33"/>
              <p:cNvSpPr/>
              <p:nvPr/>
            </p:nvSpPr>
            <p:spPr>
              <a:xfrm>
                <a:off x="3333675" y="1140000"/>
                <a:ext cx="88400" cy="132575"/>
              </a:xfrm>
              <a:custGeom>
                <a:avLst/>
                <a:gdLst/>
                <a:ahLst/>
                <a:cxnLst/>
                <a:rect l="l" t="t" r="r" b="b"/>
                <a:pathLst>
                  <a:path w="3536" h="5303" fill="none" extrusionOk="0">
                    <a:moveTo>
                      <a:pt x="0" y="5302"/>
                    </a:moveTo>
                    <a:lnTo>
                      <a:pt x="3536" y="1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7152" name="Google Shape;7152;p33"/>
          <p:cNvGrpSpPr/>
          <p:nvPr/>
        </p:nvGrpSpPr>
        <p:grpSpPr>
          <a:xfrm>
            <a:off x="173809" y="690814"/>
            <a:ext cx="399944" cy="415872"/>
            <a:chOff x="1643400" y="934975"/>
            <a:chExt cx="167600" cy="174275"/>
          </a:xfrm>
        </p:grpSpPr>
        <p:sp>
          <p:nvSpPr>
            <p:cNvPr id="7153" name="Google Shape;7153;p33"/>
            <p:cNvSpPr/>
            <p:nvPr/>
          </p:nvSpPr>
          <p:spPr>
            <a:xfrm>
              <a:off x="1663375" y="934975"/>
              <a:ext cx="147625" cy="146100"/>
            </a:xfrm>
            <a:custGeom>
              <a:avLst/>
              <a:gdLst/>
              <a:ahLst/>
              <a:cxnLst/>
              <a:rect l="l" t="t" r="r" b="b"/>
              <a:pathLst>
                <a:path w="5905" h="5844" fill="none" extrusionOk="0">
                  <a:moveTo>
                    <a:pt x="4045" y="4188"/>
                  </a:moveTo>
                  <a:cubicBezTo>
                    <a:pt x="4922" y="3240"/>
                    <a:pt x="5541" y="3120"/>
                    <a:pt x="5775" y="2578"/>
                  </a:cubicBezTo>
                  <a:cubicBezTo>
                    <a:pt x="5824" y="2465"/>
                    <a:pt x="5905" y="2083"/>
                    <a:pt x="5226" y="1475"/>
                  </a:cubicBezTo>
                  <a:cubicBezTo>
                    <a:pt x="4548" y="868"/>
                    <a:pt x="3871" y="276"/>
                    <a:pt x="3685" y="194"/>
                  </a:cubicBezTo>
                  <a:cubicBezTo>
                    <a:pt x="3498" y="112"/>
                    <a:pt x="3262" y="1"/>
                    <a:pt x="2703" y="699"/>
                  </a:cubicBezTo>
                  <a:cubicBezTo>
                    <a:pt x="2146" y="1395"/>
                    <a:pt x="1429" y="1980"/>
                    <a:pt x="1275" y="2115"/>
                  </a:cubicBezTo>
                  <a:cubicBezTo>
                    <a:pt x="1122" y="2250"/>
                    <a:pt x="89" y="2887"/>
                    <a:pt x="1" y="3137"/>
                  </a:cubicBezTo>
                  <a:lnTo>
                    <a:pt x="2828" y="5842"/>
                  </a:lnTo>
                  <a:cubicBezTo>
                    <a:pt x="2828" y="5843"/>
                    <a:pt x="3515" y="4761"/>
                    <a:pt x="4045" y="4188"/>
                  </a:cubicBezTo>
                  <a:close/>
                </a:path>
              </a:pathLst>
            </a:custGeom>
            <a:solidFill>
              <a:schemeClr val="lt2"/>
            </a:solidFill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54" name="Google Shape;7154;p33"/>
            <p:cNvSpPr/>
            <p:nvPr/>
          </p:nvSpPr>
          <p:spPr>
            <a:xfrm>
              <a:off x="1643400" y="1013375"/>
              <a:ext cx="90700" cy="95875"/>
            </a:xfrm>
            <a:custGeom>
              <a:avLst/>
              <a:gdLst/>
              <a:ahLst/>
              <a:cxnLst/>
              <a:rect l="l" t="t" r="r" b="b"/>
              <a:pathLst>
                <a:path w="3628" h="3835" fill="none" extrusionOk="0">
                  <a:moveTo>
                    <a:pt x="800" y="1"/>
                  </a:moveTo>
                  <a:lnTo>
                    <a:pt x="3627" y="2706"/>
                  </a:lnTo>
                  <a:cubicBezTo>
                    <a:pt x="3627" y="2706"/>
                    <a:pt x="2899" y="3834"/>
                    <a:pt x="1766" y="2743"/>
                  </a:cubicBezTo>
                  <a:cubicBezTo>
                    <a:pt x="633" y="1651"/>
                    <a:pt x="473" y="1425"/>
                    <a:pt x="344" y="1206"/>
                  </a:cubicBezTo>
                  <a:cubicBezTo>
                    <a:pt x="1" y="625"/>
                    <a:pt x="800" y="1"/>
                    <a:pt x="800" y="1"/>
                  </a:cubicBezTo>
                  <a:close/>
                </a:path>
              </a:pathLst>
            </a:custGeom>
            <a:solidFill>
              <a:schemeClr val="lt2"/>
            </a:solidFill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55" name="Google Shape;7155;p33"/>
            <p:cNvSpPr/>
            <p:nvPr/>
          </p:nvSpPr>
          <p:spPr>
            <a:xfrm>
              <a:off x="1697725" y="950450"/>
              <a:ext cx="71900" cy="114625"/>
            </a:xfrm>
            <a:custGeom>
              <a:avLst/>
              <a:gdLst/>
              <a:ahLst/>
              <a:cxnLst/>
              <a:rect l="l" t="t" r="r" b="b"/>
              <a:pathLst>
                <a:path w="2876" h="4585" fill="none" extrusionOk="0">
                  <a:moveTo>
                    <a:pt x="2875" y="0"/>
                  </a:moveTo>
                  <a:lnTo>
                    <a:pt x="1" y="2920"/>
                  </a:lnTo>
                  <a:lnTo>
                    <a:pt x="1732" y="4585"/>
                  </a:lnTo>
                </a:path>
              </a:pathLst>
            </a:custGeom>
            <a:solidFill>
              <a:schemeClr val="lt2"/>
            </a:solidFill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56" name="Google Shape;7156;p33"/>
            <p:cNvSpPr/>
            <p:nvPr/>
          </p:nvSpPr>
          <p:spPr>
            <a:xfrm>
              <a:off x="1744925" y="1002125"/>
              <a:ext cx="16025" cy="16000"/>
            </a:xfrm>
            <a:custGeom>
              <a:avLst/>
              <a:gdLst/>
              <a:ahLst/>
              <a:cxnLst/>
              <a:rect l="l" t="t" r="r" b="b"/>
              <a:pathLst>
                <a:path w="641" h="640" fill="none" extrusionOk="0">
                  <a:moveTo>
                    <a:pt x="640" y="319"/>
                  </a:moveTo>
                  <a:cubicBezTo>
                    <a:pt x="640" y="497"/>
                    <a:pt x="498" y="640"/>
                    <a:pt x="321" y="640"/>
                  </a:cubicBezTo>
                  <a:cubicBezTo>
                    <a:pt x="143" y="640"/>
                    <a:pt x="0" y="497"/>
                    <a:pt x="0" y="319"/>
                  </a:cubicBezTo>
                  <a:cubicBezTo>
                    <a:pt x="0" y="143"/>
                    <a:pt x="143" y="0"/>
                    <a:pt x="321" y="0"/>
                  </a:cubicBezTo>
                  <a:cubicBezTo>
                    <a:pt x="498" y="0"/>
                    <a:pt x="640" y="143"/>
                    <a:pt x="640" y="319"/>
                  </a:cubicBezTo>
                  <a:close/>
                </a:path>
              </a:pathLst>
            </a:custGeom>
            <a:solidFill>
              <a:schemeClr val="lt2"/>
            </a:solidFill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57" name="Google Shape;7157;p33"/>
            <p:cNvSpPr/>
            <p:nvPr/>
          </p:nvSpPr>
          <p:spPr>
            <a:xfrm>
              <a:off x="1697725" y="949475"/>
              <a:ext cx="78775" cy="81050"/>
            </a:xfrm>
            <a:custGeom>
              <a:avLst/>
              <a:gdLst/>
              <a:ahLst/>
              <a:cxnLst/>
              <a:rect l="l" t="t" r="r" b="b"/>
              <a:pathLst>
                <a:path w="3151" h="3242" extrusionOk="0">
                  <a:moveTo>
                    <a:pt x="2806" y="0"/>
                  </a:moveTo>
                  <a:lnTo>
                    <a:pt x="1" y="2959"/>
                  </a:lnTo>
                  <a:lnTo>
                    <a:pt x="377" y="3242"/>
                  </a:lnTo>
                  <a:cubicBezTo>
                    <a:pt x="377" y="3242"/>
                    <a:pt x="3150" y="321"/>
                    <a:pt x="3128" y="304"/>
                  </a:cubicBezTo>
                  <a:cubicBezTo>
                    <a:pt x="2914" y="149"/>
                    <a:pt x="2806" y="0"/>
                    <a:pt x="28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58" name="Google Shape;7158;p33"/>
            <p:cNvSpPr/>
            <p:nvPr/>
          </p:nvSpPr>
          <p:spPr>
            <a:xfrm>
              <a:off x="1671325" y="1047450"/>
              <a:ext cx="45750" cy="34850"/>
            </a:xfrm>
            <a:custGeom>
              <a:avLst/>
              <a:gdLst/>
              <a:ahLst/>
              <a:cxnLst/>
              <a:rect l="l" t="t" r="r" b="b"/>
              <a:pathLst>
                <a:path w="1830" h="1394" extrusionOk="0">
                  <a:moveTo>
                    <a:pt x="253" y="1"/>
                  </a:moveTo>
                  <a:cubicBezTo>
                    <a:pt x="239" y="1"/>
                    <a:pt x="228" y="4"/>
                    <a:pt x="221" y="11"/>
                  </a:cubicBezTo>
                  <a:cubicBezTo>
                    <a:pt x="1" y="229"/>
                    <a:pt x="1235" y="1393"/>
                    <a:pt x="1554" y="1393"/>
                  </a:cubicBezTo>
                  <a:cubicBezTo>
                    <a:pt x="1578" y="1393"/>
                    <a:pt x="1597" y="1387"/>
                    <a:pt x="1609" y="1372"/>
                  </a:cubicBezTo>
                  <a:cubicBezTo>
                    <a:pt x="1830" y="1123"/>
                    <a:pt x="507" y="1"/>
                    <a:pt x="2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7159" name="Google Shape;7159;p33"/>
          <p:cNvGrpSpPr/>
          <p:nvPr/>
        </p:nvGrpSpPr>
        <p:grpSpPr>
          <a:xfrm>
            <a:off x="8322230" y="128992"/>
            <a:ext cx="1100323" cy="989658"/>
            <a:chOff x="2394925" y="800575"/>
            <a:chExt cx="461100" cy="414725"/>
          </a:xfrm>
        </p:grpSpPr>
        <p:sp>
          <p:nvSpPr>
            <p:cNvPr id="7160" name="Google Shape;7160;p33"/>
            <p:cNvSpPr/>
            <p:nvPr/>
          </p:nvSpPr>
          <p:spPr>
            <a:xfrm>
              <a:off x="2411250" y="807350"/>
              <a:ext cx="437875" cy="367250"/>
            </a:xfrm>
            <a:custGeom>
              <a:avLst/>
              <a:gdLst/>
              <a:ahLst/>
              <a:cxnLst/>
              <a:rect l="l" t="t" r="r" b="b"/>
              <a:pathLst>
                <a:path w="17515" h="14690" fill="none" extrusionOk="0">
                  <a:moveTo>
                    <a:pt x="5067" y="10455"/>
                  </a:moveTo>
                  <a:lnTo>
                    <a:pt x="561" y="6866"/>
                  </a:lnTo>
                  <a:cubicBezTo>
                    <a:pt x="561" y="6866"/>
                    <a:pt x="1" y="6600"/>
                    <a:pt x="761" y="5881"/>
                  </a:cubicBezTo>
                  <a:cubicBezTo>
                    <a:pt x="1519" y="5160"/>
                    <a:pt x="6866" y="36"/>
                    <a:pt x="6866" y="36"/>
                  </a:cubicBezTo>
                  <a:cubicBezTo>
                    <a:pt x="6866" y="36"/>
                    <a:pt x="7793" y="0"/>
                    <a:pt x="10165" y="1792"/>
                  </a:cubicBezTo>
                  <a:cubicBezTo>
                    <a:pt x="11802" y="3028"/>
                    <a:pt x="11938" y="3966"/>
                    <a:pt x="11938" y="3966"/>
                  </a:cubicBezTo>
                  <a:cubicBezTo>
                    <a:pt x="11938" y="3966"/>
                    <a:pt x="13243" y="4151"/>
                    <a:pt x="14821" y="5380"/>
                  </a:cubicBezTo>
                  <a:cubicBezTo>
                    <a:pt x="16398" y="6608"/>
                    <a:pt x="17515" y="7929"/>
                    <a:pt x="17477" y="8140"/>
                  </a:cubicBezTo>
                  <a:cubicBezTo>
                    <a:pt x="17439" y="8352"/>
                    <a:pt x="10973" y="14690"/>
                    <a:pt x="10973" y="14690"/>
                  </a:cubicBezTo>
                  <a:close/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61" name="Google Shape;7161;p33"/>
            <p:cNvSpPr/>
            <p:nvPr/>
          </p:nvSpPr>
          <p:spPr>
            <a:xfrm>
              <a:off x="2534425" y="1010800"/>
              <a:ext cx="313800" cy="184400"/>
            </a:xfrm>
            <a:custGeom>
              <a:avLst/>
              <a:gdLst/>
              <a:ahLst/>
              <a:cxnLst/>
              <a:rect l="l" t="t" r="r" b="b"/>
              <a:pathLst>
                <a:path w="12552" h="7376" fill="none" extrusionOk="0">
                  <a:moveTo>
                    <a:pt x="12551" y="0"/>
                  </a:moveTo>
                  <a:cubicBezTo>
                    <a:pt x="12513" y="211"/>
                    <a:pt x="6074" y="6523"/>
                    <a:pt x="6074" y="6523"/>
                  </a:cubicBezTo>
                  <a:lnTo>
                    <a:pt x="143" y="2317"/>
                  </a:lnTo>
                  <a:cubicBezTo>
                    <a:pt x="143" y="2317"/>
                    <a:pt x="0" y="2924"/>
                    <a:pt x="95" y="3116"/>
                  </a:cubicBezTo>
                  <a:cubicBezTo>
                    <a:pt x="191" y="3306"/>
                    <a:pt x="5905" y="7376"/>
                    <a:pt x="5905" y="7376"/>
                  </a:cubicBezTo>
                  <a:lnTo>
                    <a:pt x="12455" y="1075"/>
                  </a:lnTo>
                  <a:close/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62" name="Google Shape;7162;p33"/>
            <p:cNvSpPr/>
            <p:nvPr/>
          </p:nvSpPr>
          <p:spPr>
            <a:xfrm>
              <a:off x="2394925" y="800575"/>
              <a:ext cx="461100" cy="414725"/>
            </a:xfrm>
            <a:custGeom>
              <a:avLst/>
              <a:gdLst/>
              <a:ahLst/>
              <a:cxnLst/>
              <a:rect l="l" t="t" r="r" b="b"/>
              <a:pathLst>
                <a:path w="18444" h="16589" fill="none" extrusionOk="0">
                  <a:moveTo>
                    <a:pt x="5675" y="11525"/>
                  </a:moveTo>
                  <a:cubicBezTo>
                    <a:pt x="5771" y="11715"/>
                    <a:pt x="11485" y="15785"/>
                    <a:pt x="11485" y="15785"/>
                  </a:cubicBezTo>
                  <a:lnTo>
                    <a:pt x="18035" y="9484"/>
                  </a:lnTo>
                  <a:cubicBezTo>
                    <a:pt x="18035" y="9484"/>
                    <a:pt x="18444" y="9804"/>
                    <a:pt x="17977" y="10351"/>
                  </a:cubicBezTo>
                  <a:cubicBezTo>
                    <a:pt x="17510" y="10898"/>
                    <a:pt x="11559" y="16589"/>
                    <a:pt x="11559" y="16589"/>
                  </a:cubicBezTo>
                  <a:lnTo>
                    <a:pt x="5484" y="12099"/>
                  </a:lnTo>
                  <a:cubicBezTo>
                    <a:pt x="5484" y="12099"/>
                    <a:pt x="4994" y="11906"/>
                    <a:pt x="5036" y="11512"/>
                  </a:cubicBezTo>
                  <a:cubicBezTo>
                    <a:pt x="5079" y="11116"/>
                    <a:pt x="4941" y="10927"/>
                    <a:pt x="4941" y="10927"/>
                  </a:cubicBezTo>
                  <a:cubicBezTo>
                    <a:pt x="4941" y="10927"/>
                    <a:pt x="900" y="7841"/>
                    <a:pt x="566" y="7494"/>
                  </a:cubicBezTo>
                  <a:cubicBezTo>
                    <a:pt x="231" y="7149"/>
                    <a:pt x="0" y="6851"/>
                    <a:pt x="574" y="6168"/>
                  </a:cubicBezTo>
                  <a:cubicBezTo>
                    <a:pt x="1149" y="5484"/>
                    <a:pt x="6456" y="403"/>
                    <a:pt x="6456" y="403"/>
                  </a:cubicBezTo>
                  <a:cubicBezTo>
                    <a:pt x="6456" y="403"/>
                    <a:pt x="6875" y="0"/>
                    <a:pt x="7389" y="409"/>
                  </a:cubicBezTo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63" name="Google Shape;7163;p33"/>
            <p:cNvSpPr/>
            <p:nvPr/>
          </p:nvSpPr>
          <p:spPr>
            <a:xfrm>
              <a:off x="2537925" y="913850"/>
              <a:ext cx="161000" cy="154900"/>
            </a:xfrm>
            <a:custGeom>
              <a:avLst/>
              <a:gdLst/>
              <a:ahLst/>
              <a:cxnLst/>
              <a:rect l="l" t="t" r="r" b="b"/>
              <a:pathLst>
                <a:path w="6440" h="6196" fill="none" extrusionOk="0">
                  <a:moveTo>
                    <a:pt x="0" y="6195"/>
                  </a:moveTo>
                  <a:lnTo>
                    <a:pt x="6440" y="0"/>
                  </a:lnTo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64" name="Google Shape;7164;p33"/>
            <p:cNvSpPr/>
            <p:nvPr/>
          </p:nvSpPr>
          <p:spPr>
            <a:xfrm>
              <a:off x="2597775" y="900075"/>
              <a:ext cx="139825" cy="137600"/>
            </a:xfrm>
            <a:custGeom>
              <a:avLst/>
              <a:gdLst/>
              <a:ahLst/>
              <a:cxnLst/>
              <a:rect l="l" t="t" r="r" b="b"/>
              <a:pathLst>
                <a:path w="5593" h="5504" extrusionOk="0">
                  <a:moveTo>
                    <a:pt x="4939" y="0"/>
                  </a:moveTo>
                  <a:cubicBezTo>
                    <a:pt x="4784" y="0"/>
                    <a:pt x="4651" y="89"/>
                    <a:pt x="4599" y="120"/>
                  </a:cubicBezTo>
                  <a:cubicBezTo>
                    <a:pt x="4506" y="175"/>
                    <a:pt x="4754" y="425"/>
                    <a:pt x="4754" y="425"/>
                  </a:cubicBezTo>
                  <a:cubicBezTo>
                    <a:pt x="4754" y="425"/>
                    <a:pt x="605" y="4453"/>
                    <a:pt x="303" y="4808"/>
                  </a:cubicBezTo>
                  <a:cubicBezTo>
                    <a:pt x="0" y="5162"/>
                    <a:pt x="111" y="5349"/>
                    <a:pt x="505" y="5503"/>
                  </a:cubicBezTo>
                  <a:cubicBezTo>
                    <a:pt x="505" y="5503"/>
                    <a:pt x="4628" y="1532"/>
                    <a:pt x="4850" y="1205"/>
                  </a:cubicBezTo>
                  <a:cubicBezTo>
                    <a:pt x="5072" y="878"/>
                    <a:pt x="5593" y="626"/>
                    <a:pt x="5315" y="227"/>
                  </a:cubicBezTo>
                  <a:cubicBezTo>
                    <a:pt x="5194" y="53"/>
                    <a:pt x="5060" y="0"/>
                    <a:pt x="49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65" name="Google Shape;7165;p33"/>
            <p:cNvSpPr/>
            <p:nvPr/>
          </p:nvSpPr>
          <p:spPr>
            <a:xfrm>
              <a:off x="2587475" y="833825"/>
              <a:ext cx="96500" cy="70250"/>
            </a:xfrm>
            <a:custGeom>
              <a:avLst/>
              <a:gdLst/>
              <a:ahLst/>
              <a:cxnLst/>
              <a:rect l="l" t="t" r="r" b="b"/>
              <a:pathLst>
                <a:path w="3860" h="2810" fill="none" extrusionOk="0">
                  <a:moveTo>
                    <a:pt x="1" y="0"/>
                  </a:moveTo>
                  <a:lnTo>
                    <a:pt x="3860" y="2809"/>
                  </a:lnTo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66" name="Google Shape;7166;p33"/>
            <p:cNvSpPr/>
            <p:nvPr/>
          </p:nvSpPr>
          <p:spPr>
            <a:xfrm>
              <a:off x="2570250" y="850175"/>
              <a:ext cx="96475" cy="70250"/>
            </a:xfrm>
            <a:custGeom>
              <a:avLst/>
              <a:gdLst/>
              <a:ahLst/>
              <a:cxnLst/>
              <a:rect l="l" t="t" r="r" b="b"/>
              <a:pathLst>
                <a:path w="3859" h="2810" fill="none" extrusionOk="0">
                  <a:moveTo>
                    <a:pt x="1" y="1"/>
                  </a:moveTo>
                  <a:lnTo>
                    <a:pt x="3858" y="2810"/>
                  </a:lnTo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67" name="Google Shape;7167;p33"/>
            <p:cNvSpPr/>
            <p:nvPr/>
          </p:nvSpPr>
          <p:spPr>
            <a:xfrm>
              <a:off x="2551800" y="866175"/>
              <a:ext cx="96500" cy="70225"/>
            </a:xfrm>
            <a:custGeom>
              <a:avLst/>
              <a:gdLst/>
              <a:ahLst/>
              <a:cxnLst/>
              <a:rect l="l" t="t" r="r" b="b"/>
              <a:pathLst>
                <a:path w="3860" h="2809" fill="none" extrusionOk="0">
                  <a:moveTo>
                    <a:pt x="1" y="1"/>
                  </a:moveTo>
                  <a:lnTo>
                    <a:pt x="3859" y="2808"/>
                  </a:lnTo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68" name="Google Shape;7168;p33"/>
            <p:cNvSpPr/>
            <p:nvPr/>
          </p:nvSpPr>
          <p:spPr>
            <a:xfrm>
              <a:off x="2535925" y="881950"/>
              <a:ext cx="96450" cy="70225"/>
            </a:xfrm>
            <a:custGeom>
              <a:avLst/>
              <a:gdLst/>
              <a:ahLst/>
              <a:cxnLst/>
              <a:rect l="l" t="t" r="r" b="b"/>
              <a:pathLst>
                <a:path w="3858" h="2809" fill="none" extrusionOk="0">
                  <a:moveTo>
                    <a:pt x="1" y="1"/>
                  </a:moveTo>
                  <a:lnTo>
                    <a:pt x="3857" y="2808"/>
                  </a:lnTo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69" name="Google Shape;7169;p33"/>
            <p:cNvSpPr/>
            <p:nvPr/>
          </p:nvSpPr>
          <p:spPr>
            <a:xfrm>
              <a:off x="2520350" y="901700"/>
              <a:ext cx="96425" cy="70225"/>
            </a:xfrm>
            <a:custGeom>
              <a:avLst/>
              <a:gdLst/>
              <a:ahLst/>
              <a:cxnLst/>
              <a:rect l="l" t="t" r="r" b="b"/>
              <a:pathLst>
                <a:path w="3857" h="2809" fill="none" extrusionOk="0">
                  <a:moveTo>
                    <a:pt x="1" y="1"/>
                  </a:moveTo>
                  <a:lnTo>
                    <a:pt x="3857" y="2808"/>
                  </a:lnTo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70" name="Google Shape;7170;p33"/>
            <p:cNvSpPr/>
            <p:nvPr/>
          </p:nvSpPr>
          <p:spPr>
            <a:xfrm>
              <a:off x="2504000" y="916125"/>
              <a:ext cx="96475" cy="70250"/>
            </a:xfrm>
            <a:custGeom>
              <a:avLst/>
              <a:gdLst/>
              <a:ahLst/>
              <a:cxnLst/>
              <a:rect l="l" t="t" r="r" b="b"/>
              <a:pathLst>
                <a:path w="3859" h="2810" fill="none" extrusionOk="0">
                  <a:moveTo>
                    <a:pt x="1" y="0"/>
                  </a:moveTo>
                  <a:lnTo>
                    <a:pt x="3858" y="2809"/>
                  </a:lnTo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71" name="Google Shape;7171;p33"/>
            <p:cNvSpPr/>
            <p:nvPr/>
          </p:nvSpPr>
          <p:spPr>
            <a:xfrm>
              <a:off x="2486025" y="931125"/>
              <a:ext cx="96500" cy="70225"/>
            </a:xfrm>
            <a:custGeom>
              <a:avLst/>
              <a:gdLst/>
              <a:ahLst/>
              <a:cxnLst/>
              <a:rect l="l" t="t" r="r" b="b"/>
              <a:pathLst>
                <a:path w="3860" h="2809" fill="none" extrusionOk="0">
                  <a:moveTo>
                    <a:pt x="1" y="1"/>
                  </a:moveTo>
                  <a:lnTo>
                    <a:pt x="3859" y="2809"/>
                  </a:lnTo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72" name="Google Shape;7172;p33"/>
            <p:cNvSpPr/>
            <p:nvPr/>
          </p:nvSpPr>
          <p:spPr>
            <a:xfrm>
              <a:off x="2469600" y="945425"/>
              <a:ext cx="96475" cy="70275"/>
            </a:xfrm>
            <a:custGeom>
              <a:avLst/>
              <a:gdLst/>
              <a:ahLst/>
              <a:cxnLst/>
              <a:rect l="l" t="t" r="r" b="b"/>
              <a:pathLst>
                <a:path w="3859" h="2811" fill="none" extrusionOk="0">
                  <a:moveTo>
                    <a:pt x="0" y="1"/>
                  </a:moveTo>
                  <a:lnTo>
                    <a:pt x="3859" y="2811"/>
                  </a:lnTo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73" name="Google Shape;7173;p33"/>
            <p:cNvSpPr/>
            <p:nvPr/>
          </p:nvSpPr>
          <p:spPr>
            <a:xfrm>
              <a:off x="2452900" y="965375"/>
              <a:ext cx="96475" cy="70250"/>
            </a:xfrm>
            <a:custGeom>
              <a:avLst/>
              <a:gdLst/>
              <a:ahLst/>
              <a:cxnLst/>
              <a:rect l="l" t="t" r="r" b="b"/>
              <a:pathLst>
                <a:path w="3859" h="2810" fill="none" extrusionOk="0">
                  <a:moveTo>
                    <a:pt x="1" y="0"/>
                  </a:moveTo>
                  <a:lnTo>
                    <a:pt x="3858" y="2809"/>
                  </a:lnTo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74" name="Google Shape;7174;p33"/>
            <p:cNvSpPr/>
            <p:nvPr/>
          </p:nvSpPr>
          <p:spPr>
            <a:xfrm>
              <a:off x="2726075" y="937000"/>
              <a:ext cx="96450" cy="70250"/>
            </a:xfrm>
            <a:custGeom>
              <a:avLst/>
              <a:gdLst/>
              <a:ahLst/>
              <a:cxnLst/>
              <a:rect l="l" t="t" r="r" b="b"/>
              <a:pathLst>
                <a:path w="3858" h="2810" fill="none" extrusionOk="0">
                  <a:moveTo>
                    <a:pt x="0" y="1"/>
                  </a:moveTo>
                  <a:lnTo>
                    <a:pt x="3858" y="2810"/>
                  </a:lnTo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75" name="Google Shape;7175;p33"/>
            <p:cNvSpPr/>
            <p:nvPr/>
          </p:nvSpPr>
          <p:spPr>
            <a:xfrm>
              <a:off x="2708850" y="953375"/>
              <a:ext cx="96425" cy="70250"/>
            </a:xfrm>
            <a:custGeom>
              <a:avLst/>
              <a:gdLst/>
              <a:ahLst/>
              <a:cxnLst/>
              <a:rect l="l" t="t" r="r" b="b"/>
              <a:pathLst>
                <a:path w="3857" h="2810" fill="none" extrusionOk="0">
                  <a:moveTo>
                    <a:pt x="0" y="1"/>
                  </a:moveTo>
                  <a:lnTo>
                    <a:pt x="3857" y="2810"/>
                  </a:lnTo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76" name="Google Shape;7176;p33"/>
            <p:cNvSpPr/>
            <p:nvPr/>
          </p:nvSpPr>
          <p:spPr>
            <a:xfrm>
              <a:off x="2690400" y="969375"/>
              <a:ext cx="96450" cy="70225"/>
            </a:xfrm>
            <a:custGeom>
              <a:avLst/>
              <a:gdLst/>
              <a:ahLst/>
              <a:cxnLst/>
              <a:rect l="l" t="t" r="r" b="b"/>
              <a:pathLst>
                <a:path w="3858" h="2809" fill="none" extrusionOk="0">
                  <a:moveTo>
                    <a:pt x="0" y="0"/>
                  </a:moveTo>
                  <a:lnTo>
                    <a:pt x="3858" y="2808"/>
                  </a:lnTo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77" name="Google Shape;7177;p33"/>
            <p:cNvSpPr/>
            <p:nvPr/>
          </p:nvSpPr>
          <p:spPr>
            <a:xfrm>
              <a:off x="2674450" y="985150"/>
              <a:ext cx="96475" cy="70275"/>
            </a:xfrm>
            <a:custGeom>
              <a:avLst/>
              <a:gdLst/>
              <a:ahLst/>
              <a:cxnLst/>
              <a:rect l="l" t="t" r="r" b="b"/>
              <a:pathLst>
                <a:path w="3859" h="2811" fill="none" extrusionOk="0">
                  <a:moveTo>
                    <a:pt x="1" y="0"/>
                  </a:moveTo>
                  <a:lnTo>
                    <a:pt x="3858" y="2811"/>
                  </a:lnTo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78" name="Google Shape;7178;p33"/>
            <p:cNvSpPr/>
            <p:nvPr/>
          </p:nvSpPr>
          <p:spPr>
            <a:xfrm>
              <a:off x="2658900" y="1004925"/>
              <a:ext cx="96475" cy="70250"/>
            </a:xfrm>
            <a:custGeom>
              <a:avLst/>
              <a:gdLst/>
              <a:ahLst/>
              <a:cxnLst/>
              <a:rect l="l" t="t" r="r" b="b"/>
              <a:pathLst>
                <a:path w="3859" h="2810" fill="none" extrusionOk="0">
                  <a:moveTo>
                    <a:pt x="1" y="1"/>
                  </a:moveTo>
                  <a:lnTo>
                    <a:pt x="3858" y="2809"/>
                  </a:lnTo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79" name="Google Shape;7179;p33"/>
            <p:cNvSpPr/>
            <p:nvPr/>
          </p:nvSpPr>
          <p:spPr>
            <a:xfrm>
              <a:off x="2642600" y="1019300"/>
              <a:ext cx="96425" cy="70250"/>
            </a:xfrm>
            <a:custGeom>
              <a:avLst/>
              <a:gdLst/>
              <a:ahLst/>
              <a:cxnLst/>
              <a:rect l="l" t="t" r="r" b="b"/>
              <a:pathLst>
                <a:path w="3857" h="2810" fill="none" extrusionOk="0">
                  <a:moveTo>
                    <a:pt x="0" y="1"/>
                  </a:moveTo>
                  <a:lnTo>
                    <a:pt x="3857" y="2810"/>
                  </a:lnTo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80" name="Google Shape;7180;p33"/>
            <p:cNvSpPr/>
            <p:nvPr/>
          </p:nvSpPr>
          <p:spPr>
            <a:xfrm>
              <a:off x="2624625" y="1034325"/>
              <a:ext cx="96425" cy="70225"/>
            </a:xfrm>
            <a:custGeom>
              <a:avLst/>
              <a:gdLst/>
              <a:ahLst/>
              <a:cxnLst/>
              <a:rect l="l" t="t" r="r" b="b"/>
              <a:pathLst>
                <a:path w="3857" h="2809" fill="none" extrusionOk="0">
                  <a:moveTo>
                    <a:pt x="0" y="1"/>
                  </a:moveTo>
                  <a:lnTo>
                    <a:pt x="3856" y="2808"/>
                  </a:lnTo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81" name="Google Shape;7181;p33"/>
            <p:cNvSpPr/>
            <p:nvPr/>
          </p:nvSpPr>
          <p:spPr>
            <a:xfrm>
              <a:off x="2608150" y="1048650"/>
              <a:ext cx="96500" cy="70250"/>
            </a:xfrm>
            <a:custGeom>
              <a:avLst/>
              <a:gdLst/>
              <a:ahLst/>
              <a:cxnLst/>
              <a:rect l="l" t="t" r="r" b="b"/>
              <a:pathLst>
                <a:path w="3860" h="2810" fill="none" extrusionOk="0">
                  <a:moveTo>
                    <a:pt x="0" y="1"/>
                  </a:moveTo>
                  <a:lnTo>
                    <a:pt x="3859" y="2809"/>
                  </a:lnTo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82" name="Google Shape;7182;p33"/>
            <p:cNvSpPr/>
            <p:nvPr/>
          </p:nvSpPr>
          <p:spPr>
            <a:xfrm>
              <a:off x="2591500" y="1068600"/>
              <a:ext cx="96425" cy="70200"/>
            </a:xfrm>
            <a:custGeom>
              <a:avLst/>
              <a:gdLst/>
              <a:ahLst/>
              <a:cxnLst/>
              <a:rect l="l" t="t" r="r" b="b"/>
              <a:pathLst>
                <a:path w="3857" h="2808" fill="none" extrusionOk="0">
                  <a:moveTo>
                    <a:pt x="0" y="0"/>
                  </a:moveTo>
                  <a:lnTo>
                    <a:pt x="3856" y="2808"/>
                  </a:lnTo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7183" name="Google Shape;7183;p33"/>
          <p:cNvSpPr/>
          <p:nvPr/>
        </p:nvSpPr>
        <p:spPr>
          <a:xfrm>
            <a:off x="373331" y="273322"/>
            <a:ext cx="114005" cy="111500"/>
          </a:xfrm>
          <a:custGeom>
            <a:avLst/>
            <a:gdLst/>
            <a:ahLst/>
            <a:cxnLst/>
            <a:rect l="l" t="t" r="r" b="b"/>
            <a:pathLst>
              <a:path w="1911" h="1869" extrusionOk="0">
                <a:moveTo>
                  <a:pt x="823" y="1"/>
                </a:moveTo>
                <a:cubicBezTo>
                  <a:pt x="755" y="1"/>
                  <a:pt x="689" y="44"/>
                  <a:pt x="671" y="121"/>
                </a:cubicBezTo>
                <a:lnTo>
                  <a:pt x="566" y="573"/>
                </a:lnTo>
                <a:lnTo>
                  <a:pt x="133" y="741"/>
                </a:lnTo>
                <a:cubicBezTo>
                  <a:pt x="14" y="788"/>
                  <a:pt x="1" y="953"/>
                  <a:pt x="113" y="1021"/>
                </a:cubicBezTo>
                <a:lnTo>
                  <a:pt x="509" y="1260"/>
                </a:lnTo>
                <a:lnTo>
                  <a:pt x="536" y="1722"/>
                </a:lnTo>
                <a:cubicBezTo>
                  <a:pt x="541" y="1811"/>
                  <a:pt x="615" y="1868"/>
                  <a:pt x="692" y="1868"/>
                </a:cubicBezTo>
                <a:cubicBezTo>
                  <a:pt x="727" y="1868"/>
                  <a:pt x="763" y="1857"/>
                  <a:pt x="793" y="1831"/>
                </a:cubicBezTo>
                <a:lnTo>
                  <a:pt x="1143" y="1528"/>
                </a:lnTo>
                <a:lnTo>
                  <a:pt x="1591" y="1645"/>
                </a:lnTo>
                <a:cubicBezTo>
                  <a:pt x="1604" y="1649"/>
                  <a:pt x="1617" y="1650"/>
                  <a:pt x="1630" y="1650"/>
                </a:cubicBezTo>
                <a:cubicBezTo>
                  <a:pt x="1737" y="1650"/>
                  <a:pt x="1819" y="1539"/>
                  <a:pt x="1774" y="1433"/>
                </a:cubicBezTo>
                <a:lnTo>
                  <a:pt x="1595" y="1006"/>
                </a:lnTo>
                <a:lnTo>
                  <a:pt x="1843" y="614"/>
                </a:lnTo>
                <a:cubicBezTo>
                  <a:pt x="1910" y="510"/>
                  <a:pt x="1834" y="376"/>
                  <a:pt x="1714" y="376"/>
                </a:cubicBezTo>
                <a:cubicBezTo>
                  <a:pt x="1709" y="376"/>
                  <a:pt x="1704" y="377"/>
                  <a:pt x="1699" y="377"/>
                </a:cubicBezTo>
                <a:lnTo>
                  <a:pt x="1238" y="416"/>
                </a:lnTo>
                <a:lnTo>
                  <a:pt x="942" y="58"/>
                </a:lnTo>
                <a:cubicBezTo>
                  <a:pt x="910" y="19"/>
                  <a:pt x="866" y="1"/>
                  <a:pt x="82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dist="9525" dir="1140000" algn="bl" rotWithShape="0">
              <a:schemeClr val="dk1"/>
            </a:outerShdw>
          </a:effectLst>
        </p:spPr>
        <p:txBody>
          <a:bodyPr spcFirstLastPara="1" wrap="square" lIns="91387" tIns="91387" rIns="91387" bIns="91387" anchor="ctr" anchorCtr="0">
            <a:noAutofit/>
          </a:bodyPr>
          <a:lstStyle/>
          <a:p>
            <a:endParaRPr/>
          </a:p>
        </p:txBody>
      </p:sp>
      <p:grpSp>
        <p:nvGrpSpPr>
          <p:cNvPr id="7184" name="Google Shape;7184;p33"/>
          <p:cNvGrpSpPr/>
          <p:nvPr/>
        </p:nvGrpSpPr>
        <p:grpSpPr>
          <a:xfrm>
            <a:off x="8576395" y="3338923"/>
            <a:ext cx="627000" cy="705691"/>
            <a:chOff x="1001020" y="2100654"/>
            <a:chExt cx="627000" cy="705691"/>
          </a:xfrm>
        </p:grpSpPr>
        <p:sp>
          <p:nvSpPr>
            <p:cNvPr id="7185" name="Google Shape;7185;p33"/>
            <p:cNvSpPr/>
            <p:nvPr/>
          </p:nvSpPr>
          <p:spPr>
            <a:xfrm>
              <a:off x="1001020" y="2100654"/>
              <a:ext cx="627000" cy="705689"/>
            </a:xfrm>
            <a:custGeom>
              <a:avLst/>
              <a:gdLst/>
              <a:ahLst/>
              <a:cxnLst/>
              <a:rect l="l" t="t" r="r" b="b"/>
              <a:pathLst>
                <a:path w="10510" h="11829" extrusionOk="0">
                  <a:moveTo>
                    <a:pt x="8799" y="1"/>
                  </a:moveTo>
                  <a:cubicBezTo>
                    <a:pt x="8569" y="1"/>
                    <a:pt x="8365" y="71"/>
                    <a:pt x="8225" y="215"/>
                  </a:cubicBezTo>
                  <a:lnTo>
                    <a:pt x="2049" y="6846"/>
                  </a:lnTo>
                  <a:lnTo>
                    <a:pt x="0" y="10231"/>
                  </a:lnTo>
                  <a:lnTo>
                    <a:pt x="325" y="10460"/>
                  </a:lnTo>
                  <a:cubicBezTo>
                    <a:pt x="325" y="10460"/>
                    <a:pt x="1969" y="7391"/>
                    <a:pt x="2349" y="7058"/>
                  </a:cubicBezTo>
                  <a:cubicBezTo>
                    <a:pt x="2436" y="6982"/>
                    <a:pt x="2536" y="6951"/>
                    <a:pt x="2644" y="6951"/>
                  </a:cubicBezTo>
                  <a:cubicBezTo>
                    <a:pt x="3007" y="6951"/>
                    <a:pt x="3450" y="7309"/>
                    <a:pt x="3717" y="7531"/>
                  </a:cubicBezTo>
                  <a:cubicBezTo>
                    <a:pt x="4237" y="7962"/>
                    <a:pt x="4127" y="8514"/>
                    <a:pt x="4127" y="8514"/>
                  </a:cubicBezTo>
                  <a:cubicBezTo>
                    <a:pt x="3450" y="9370"/>
                    <a:pt x="2120" y="11621"/>
                    <a:pt x="2120" y="11621"/>
                  </a:cubicBezTo>
                  <a:lnTo>
                    <a:pt x="2382" y="11828"/>
                  </a:lnTo>
                  <a:lnTo>
                    <a:pt x="4797" y="8271"/>
                  </a:lnTo>
                  <a:lnTo>
                    <a:pt x="10509" y="1627"/>
                  </a:lnTo>
                  <a:cubicBezTo>
                    <a:pt x="10407" y="1211"/>
                    <a:pt x="10099" y="634"/>
                    <a:pt x="9774" y="375"/>
                  </a:cubicBezTo>
                  <a:cubicBezTo>
                    <a:pt x="9462" y="127"/>
                    <a:pt x="9107" y="1"/>
                    <a:pt x="8799" y="1"/>
                  </a:cubicBezTo>
                  <a:close/>
                </a:path>
              </a:pathLst>
            </a:custGeom>
            <a:solidFill>
              <a:srgbClr val="E06A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86" name="Google Shape;7186;p33"/>
            <p:cNvSpPr/>
            <p:nvPr/>
          </p:nvSpPr>
          <p:spPr>
            <a:xfrm>
              <a:off x="1143066" y="2197599"/>
              <a:ext cx="484896" cy="608745"/>
            </a:xfrm>
            <a:custGeom>
              <a:avLst/>
              <a:gdLst/>
              <a:ahLst/>
              <a:cxnLst/>
              <a:rect l="l" t="t" r="r" b="b"/>
              <a:pathLst>
                <a:path w="8128" h="10204" extrusionOk="0">
                  <a:moveTo>
                    <a:pt x="8127" y="1"/>
                  </a:moveTo>
                  <a:lnTo>
                    <a:pt x="2415" y="6645"/>
                  </a:lnTo>
                  <a:lnTo>
                    <a:pt x="1" y="10203"/>
                  </a:lnTo>
                  <a:lnTo>
                    <a:pt x="4495" y="5180"/>
                  </a:lnTo>
                  <a:lnTo>
                    <a:pt x="8127" y="1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87" name="Google Shape;7187;p33"/>
            <p:cNvSpPr/>
            <p:nvPr/>
          </p:nvSpPr>
          <p:spPr>
            <a:xfrm>
              <a:off x="1259221" y="2131438"/>
              <a:ext cx="251576" cy="272933"/>
            </a:xfrm>
            <a:custGeom>
              <a:avLst/>
              <a:gdLst/>
              <a:ahLst/>
              <a:cxnLst/>
              <a:rect l="l" t="t" r="r" b="b"/>
              <a:pathLst>
                <a:path w="4217" h="4575" fill="none" extrusionOk="0">
                  <a:moveTo>
                    <a:pt x="1" y="4575"/>
                  </a:moveTo>
                  <a:lnTo>
                    <a:pt x="4217" y="1"/>
                  </a:lnTo>
                </a:path>
              </a:pathLst>
            </a:custGeom>
            <a:noFill/>
            <a:ln w="4550" cap="rnd" cmpd="sng">
              <a:solidFill>
                <a:srgbClr val="2D2D2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88" name="Google Shape;7188;p33"/>
            <p:cNvSpPr/>
            <p:nvPr/>
          </p:nvSpPr>
          <p:spPr>
            <a:xfrm>
              <a:off x="1027448" y="2515342"/>
              <a:ext cx="226520" cy="268160"/>
            </a:xfrm>
            <a:custGeom>
              <a:avLst/>
              <a:gdLst/>
              <a:ahLst/>
              <a:cxnLst/>
              <a:rect l="l" t="t" r="r" b="b"/>
              <a:pathLst>
                <a:path w="3797" h="4495" extrusionOk="0">
                  <a:moveTo>
                    <a:pt x="2201" y="1"/>
                  </a:moveTo>
                  <a:cubicBezTo>
                    <a:pt x="2094" y="1"/>
                    <a:pt x="1994" y="32"/>
                    <a:pt x="1907" y="107"/>
                  </a:cubicBezTo>
                  <a:cubicBezTo>
                    <a:pt x="1595" y="380"/>
                    <a:pt x="431" y="2498"/>
                    <a:pt x="24" y="3248"/>
                  </a:cubicBezTo>
                  <a:cubicBezTo>
                    <a:pt x="0" y="3292"/>
                    <a:pt x="1574" y="4494"/>
                    <a:pt x="1770" y="4494"/>
                  </a:cubicBezTo>
                  <a:cubicBezTo>
                    <a:pt x="1778" y="4494"/>
                    <a:pt x="1784" y="4492"/>
                    <a:pt x="1787" y="4487"/>
                  </a:cubicBezTo>
                  <a:cubicBezTo>
                    <a:pt x="2119" y="3933"/>
                    <a:pt x="3125" y="2271"/>
                    <a:pt x="3685" y="1563"/>
                  </a:cubicBezTo>
                  <a:cubicBezTo>
                    <a:pt x="3685" y="1563"/>
                    <a:pt x="3796" y="1011"/>
                    <a:pt x="3275" y="580"/>
                  </a:cubicBezTo>
                  <a:cubicBezTo>
                    <a:pt x="3008" y="359"/>
                    <a:pt x="2564" y="1"/>
                    <a:pt x="2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89" name="Google Shape;7189;p33"/>
            <p:cNvSpPr/>
            <p:nvPr/>
          </p:nvSpPr>
          <p:spPr>
            <a:xfrm>
              <a:off x="1028821" y="2515342"/>
              <a:ext cx="224968" cy="193827"/>
            </a:xfrm>
            <a:custGeom>
              <a:avLst/>
              <a:gdLst/>
              <a:ahLst/>
              <a:cxnLst/>
              <a:rect l="l" t="t" r="r" b="b"/>
              <a:pathLst>
                <a:path w="3771" h="3249" extrusionOk="0">
                  <a:moveTo>
                    <a:pt x="2177" y="1"/>
                  </a:moveTo>
                  <a:cubicBezTo>
                    <a:pt x="2070" y="1"/>
                    <a:pt x="1969" y="32"/>
                    <a:pt x="1883" y="107"/>
                  </a:cubicBezTo>
                  <a:cubicBezTo>
                    <a:pt x="1570" y="380"/>
                    <a:pt x="406" y="2498"/>
                    <a:pt x="0" y="3248"/>
                  </a:cubicBezTo>
                  <a:lnTo>
                    <a:pt x="1705" y="869"/>
                  </a:lnTo>
                  <a:cubicBezTo>
                    <a:pt x="1888" y="613"/>
                    <a:pt x="2178" y="475"/>
                    <a:pt x="2469" y="475"/>
                  </a:cubicBezTo>
                  <a:cubicBezTo>
                    <a:pt x="2671" y="475"/>
                    <a:pt x="2874" y="541"/>
                    <a:pt x="3044" y="679"/>
                  </a:cubicBezTo>
                  <a:cubicBezTo>
                    <a:pt x="3049" y="681"/>
                    <a:pt x="3051" y="684"/>
                    <a:pt x="3056" y="688"/>
                  </a:cubicBezTo>
                  <a:cubicBezTo>
                    <a:pt x="3509" y="1064"/>
                    <a:pt x="3637" y="1483"/>
                    <a:pt x="3661" y="1563"/>
                  </a:cubicBezTo>
                  <a:cubicBezTo>
                    <a:pt x="3661" y="1563"/>
                    <a:pt x="3771" y="1011"/>
                    <a:pt x="3251" y="580"/>
                  </a:cubicBezTo>
                  <a:cubicBezTo>
                    <a:pt x="2984" y="359"/>
                    <a:pt x="2540" y="1"/>
                    <a:pt x="2177" y="1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90" name="Google Shape;7190;p33"/>
            <p:cNvSpPr/>
            <p:nvPr/>
          </p:nvSpPr>
          <p:spPr>
            <a:xfrm>
              <a:off x="1061633" y="2572017"/>
              <a:ext cx="92887" cy="139658"/>
            </a:xfrm>
            <a:custGeom>
              <a:avLst/>
              <a:gdLst/>
              <a:ahLst/>
              <a:cxnLst/>
              <a:rect l="l" t="t" r="r" b="b"/>
              <a:pathLst>
                <a:path w="1557" h="2341" extrusionOk="0">
                  <a:moveTo>
                    <a:pt x="1556" y="0"/>
                  </a:moveTo>
                  <a:lnTo>
                    <a:pt x="0" y="2341"/>
                  </a:lnTo>
                  <a:cubicBezTo>
                    <a:pt x="0" y="2341"/>
                    <a:pt x="967" y="1395"/>
                    <a:pt x="1255" y="891"/>
                  </a:cubicBezTo>
                  <a:cubicBezTo>
                    <a:pt x="1541" y="388"/>
                    <a:pt x="1556" y="0"/>
                    <a:pt x="1556" y="0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91" name="Google Shape;7191;p33"/>
            <p:cNvSpPr/>
            <p:nvPr/>
          </p:nvSpPr>
          <p:spPr>
            <a:xfrm>
              <a:off x="1137757" y="2558117"/>
              <a:ext cx="92946" cy="139718"/>
            </a:xfrm>
            <a:custGeom>
              <a:avLst/>
              <a:gdLst/>
              <a:ahLst/>
              <a:cxnLst/>
              <a:rect l="l" t="t" r="r" b="b"/>
              <a:pathLst>
                <a:path w="1558" h="2342" extrusionOk="0">
                  <a:moveTo>
                    <a:pt x="1557" y="1"/>
                  </a:moveTo>
                  <a:lnTo>
                    <a:pt x="0" y="2342"/>
                  </a:lnTo>
                  <a:cubicBezTo>
                    <a:pt x="0" y="2342"/>
                    <a:pt x="967" y="1395"/>
                    <a:pt x="1254" y="892"/>
                  </a:cubicBezTo>
                  <a:cubicBezTo>
                    <a:pt x="1541" y="388"/>
                    <a:pt x="1557" y="1"/>
                    <a:pt x="1557" y="1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92" name="Google Shape;7192;p33"/>
            <p:cNvSpPr/>
            <p:nvPr/>
          </p:nvSpPr>
          <p:spPr>
            <a:xfrm>
              <a:off x="1185065" y="2493864"/>
              <a:ext cx="103685" cy="81850"/>
            </a:xfrm>
            <a:custGeom>
              <a:avLst/>
              <a:gdLst/>
              <a:ahLst/>
              <a:cxnLst/>
              <a:rect l="l" t="t" r="r" b="b"/>
              <a:pathLst>
                <a:path w="1738" h="1372" fill="none" extrusionOk="0">
                  <a:moveTo>
                    <a:pt x="1737" y="1372"/>
                  </a:moveTo>
                  <a:cubicBezTo>
                    <a:pt x="1737" y="1372"/>
                    <a:pt x="1600" y="371"/>
                    <a:pt x="1" y="0"/>
                  </a:cubicBezTo>
                </a:path>
              </a:pathLst>
            </a:custGeom>
            <a:noFill/>
            <a:ln w="4550" cap="rnd" cmpd="sng">
              <a:solidFill>
                <a:srgbClr val="2D2D2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7193" name="Google Shape;7193;p33"/>
          <p:cNvGrpSpPr/>
          <p:nvPr/>
        </p:nvGrpSpPr>
        <p:grpSpPr>
          <a:xfrm>
            <a:off x="-73605" y="3295967"/>
            <a:ext cx="626993" cy="639171"/>
            <a:chOff x="2544875" y="2981050"/>
            <a:chExt cx="225675" cy="230050"/>
          </a:xfrm>
        </p:grpSpPr>
        <p:sp>
          <p:nvSpPr>
            <p:cNvPr id="7194" name="Google Shape;7194;p33"/>
            <p:cNvSpPr/>
            <p:nvPr/>
          </p:nvSpPr>
          <p:spPr>
            <a:xfrm>
              <a:off x="2544875" y="2981050"/>
              <a:ext cx="225675" cy="230050"/>
            </a:xfrm>
            <a:custGeom>
              <a:avLst/>
              <a:gdLst/>
              <a:ahLst/>
              <a:cxnLst/>
              <a:rect l="l" t="t" r="r" b="b"/>
              <a:pathLst>
                <a:path w="9027" h="9202" extrusionOk="0">
                  <a:moveTo>
                    <a:pt x="7674" y="1"/>
                  </a:moveTo>
                  <a:cubicBezTo>
                    <a:pt x="7513" y="1"/>
                    <a:pt x="7368" y="47"/>
                    <a:pt x="7261" y="143"/>
                  </a:cubicBezTo>
                  <a:lnTo>
                    <a:pt x="1861" y="5145"/>
                  </a:lnTo>
                  <a:lnTo>
                    <a:pt x="0" y="7763"/>
                  </a:lnTo>
                  <a:lnTo>
                    <a:pt x="250" y="7970"/>
                  </a:lnTo>
                  <a:cubicBezTo>
                    <a:pt x="250" y="7970"/>
                    <a:pt x="1767" y="5581"/>
                    <a:pt x="2093" y="5335"/>
                  </a:cubicBezTo>
                  <a:cubicBezTo>
                    <a:pt x="2159" y="5286"/>
                    <a:pt x="2231" y="5265"/>
                    <a:pt x="2306" y="5265"/>
                  </a:cubicBezTo>
                  <a:cubicBezTo>
                    <a:pt x="2607" y="5265"/>
                    <a:pt x="2962" y="5599"/>
                    <a:pt x="3172" y="5801"/>
                  </a:cubicBezTo>
                  <a:cubicBezTo>
                    <a:pt x="3569" y="6181"/>
                    <a:pt x="3445" y="6621"/>
                    <a:pt x="3445" y="6621"/>
                  </a:cubicBezTo>
                  <a:cubicBezTo>
                    <a:pt x="2846" y="7275"/>
                    <a:pt x="1634" y="9019"/>
                    <a:pt x="1634" y="9019"/>
                  </a:cubicBezTo>
                  <a:lnTo>
                    <a:pt x="1834" y="9202"/>
                  </a:lnTo>
                  <a:lnTo>
                    <a:pt x="4003" y="6465"/>
                  </a:lnTo>
                  <a:lnTo>
                    <a:pt x="9026" y="1422"/>
                  </a:lnTo>
                  <a:cubicBezTo>
                    <a:pt x="8966" y="1078"/>
                    <a:pt x="8754" y="592"/>
                    <a:pt x="8504" y="363"/>
                  </a:cubicBezTo>
                  <a:cubicBezTo>
                    <a:pt x="8247" y="126"/>
                    <a:pt x="7938" y="1"/>
                    <a:pt x="76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95" name="Google Shape;7195;p33"/>
            <p:cNvSpPr/>
            <p:nvPr/>
          </p:nvSpPr>
          <p:spPr>
            <a:xfrm>
              <a:off x="2590700" y="3016675"/>
              <a:ext cx="179850" cy="194425"/>
            </a:xfrm>
            <a:custGeom>
              <a:avLst/>
              <a:gdLst/>
              <a:ahLst/>
              <a:cxnLst/>
              <a:rect l="l" t="t" r="r" b="b"/>
              <a:pathLst>
                <a:path w="7194" h="7777" extrusionOk="0">
                  <a:moveTo>
                    <a:pt x="7193" y="1"/>
                  </a:moveTo>
                  <a:lnTo>
                    <a:pt x="2170" y="5040"/>
                  </a:lnTo>
                  <a:lnTo>
                    <a:pt x="1" y="7777"/>
                  </a:lnTo>
                  <a:lnTo>
                    <a:pt x="3940" y="3977"/>
                  </a:lnTo>
                  <a:lnTo>
                    <a:pt x="71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96" name="Google Shape;7196;p33"/>
            <p:cNvSpPr/>
            <p:nvPr/>
          </p:nvSpPr>
          <p:spPr>
            <a:xfrm>
              <a:off x="2640200" y="2991300"/>
              <a:ext cx="92225" cy="86300"/>
            </a:xfrm>
            <a:custGeom>
              <a:avLst/>
              <a:gdLst/>
              <a:ahLst/>
              <a:cxnLst/>
              <a:rect l="l" t="t" r="r" b="b"/>
              <a:pathLst>
                <a:path w="3689" h="3452" fill="none" extrusionOk="0">
                  <a:moveTo>
                    <a:pt x="0" y="3451"/>
                  </a:moveTo>
                  <a:lnTo>
                    <a:pt x="3689" y="0"/>
                  </a:lnTo>
                </a:path>
              </a:pathLst>
            </a:custGeom>
            <a:noFill/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97" name="Google Shape;7197;p33"/>
            <p:cNvSpPr/>
            <p:nvPr/>
          </p:nvSpPr>
          <p:spPr>
            <a:xfrm>
              <a:off x="2553825" y="3112675"/>
              <a:ext cx="80275" cy="90450"/>
            </a:xfrm>
            <a:custGeom>
              <a:avLst/>
              <a:gdLst/>
              <a:ahLst/>
              <a:cxnLst/>
              <a:rect l="l" t="t" r="r" b="b"/>
              <a:pathLst>
                <a:path w="3211" h="3618" extrusionOk="0">
                  <a:moveTo>
                    <a:pt x="1948" y="0"/>
                  </a:moveTo>
                  <a:cubicBezTo>
                    <a:pt x="1873" y="0"/>
                    <a:pt x="1801" y="21"/>
                    <a:pt x="1735" y="70"/>
                  </a:cubicBezTo>
                  <a:cubicBezTo>
                    <a:pt x="1468" y="272"/>
                    <a:pt x="397" y="1919"/>
                    <a:pt x="23" y="2503"/>
                  </a:cubicBezTo>
                  <a:cubicBezTo>
                    <a:pt x="0" y="2538"/>
                    <a:pt x="1217" y="3617"/>
                    <a:pt x="1364" y="3617"/>
                  </a:cubicBezTo>
                  <a:cubicBezTo>
                    <a:pt x="1369" y="3617"/>
                    <a:pt x="1374" y="3616"/>
                    <a:pt x="1376" y="3612"/>
                  </a:cubicBezTo>
                  <a:cubicBezTo>
                    <a:pt x="1677" y="3182"/>
                    <a:pt x="2592" y="1898"/>
                    <a:pt x="3087" y="1356"/>
                  </a:cubicBezTo>
                  <a:cubicBezTo>
                    <a:pt x="3087" y="1356"/>
                    <a:pt x="3211" y="916"/>
                    <a:pt x="2814" y="536"/>
                  </a:cubicBezTo>
                  <a:cubicBezTo>
                    <a:pt x="2604" y="334"/>
                    <a:pt x="2249" y="0"/>
                    <a:pt x="19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98" name="Google Shape;7198;p33"/>
            <p:cNvSpPr/>
            <p:nvPr/>
          </p:nvSpPr>
          <p:spPr>
            <a:xfrm>
              <a:off x="2554400" y="3112675"/>
              <a:ext cx="79700" cy="62600"/>
            </a:xfrm>
            <a:custGeom>
              <a:avLst/>
              <a:gdLst/>
              <a:ahLst/>
              <a:cxnLst/>
              <a:rect l="l" t="t" r="r" b="b"/>
              <a:pathLst>
                <a:path w="3188" h="2504" extrusionOk="0">
                  <a:moveTo>
                    <a:pt x="1925" y="0"/>
                  </a:moveTo>
                  <a:cubicBezTo>
                    <a:pt x="1850" y="0"/>
                    <a:pt x="1778" y="21"/>
                    <a:pt x="1712" y="70"/>
                  </a:cubicBezTo>
                  <a:cubicBezTo>
                    <a:pt x="1445" y="272"/>
                    <a:pt x="374" y="1919"/>
                    <a:pt x="0" y="2503"/>
                  </a:cubicBezTo>
                  <a:lnTo>
                    <a:pt x="1523" y="679"/>
                  </a:lnTo>
                  <a:cubicBezTo>
                    <a:pt x="1674" y="497"/>
                    <a:pt x="1892" y="403"/>
                    <a:pt x="2111" y="403"/>
                  </a:cubicBezTo>
                  <a:cubicBezTo>
                    <a:pt x="2293" y="403"/>
                    <a:pt x="2476" y="469"/>
                    <a:pt x="2620" y="604"/>
                  </a:cubicBezTo>
                  <a:lnTo>
                    <a:pt x="2629" y="613"/>
                  </a:lnTo>
                  <a:cubicBezTo>
                    <a:pt x="2972" y="942"/>
                    <a:pt x="3050" y="1289"/>
                    <a:pt x="3064" y="1356"/>
                  </a:cubicBezTo>
                  <a:cubicBezTo>
                    <a:pt x="3064" y="1356"/>
                    <a:pt x="3188" y="916"/>
                    <a:pt x="2791" y="536"/>
                  </a:cubicBezTo>
                  <a:cubicBezTo>
                    <a:pt x="2581" y="334"/>
                    <a:pt x="2226" y="0"/>
                    <a:pt x="19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99" name="Google Shape;7199;p33"/>
            <p:cNvSpPr/>
            <p:nvPr/>
          </p:nvSpPr>
          <p:spPr>
            <a:xfrm>
              <a:off x="2565425" y="3131825"/>
              <a:ext cx="35075" cy="45075"/>
            </a:xfrm>
            <a:custGeom>
              <a:avLst/>
              <a:gdLst/>
              <a:ahLst/>
              <a:cxnLst/>
              <a:rect l="l" t="t" r="r" b="b"/>
              <a:pathLst>
                <a:path w="1403" h="1803" extrusionOk="0">
                  <a:moveTo>
                    <a:pt x="1403" y="1"/>
                  </a:moveTo>
                  <a:lnTo>
                    <a:pt x="1" y="1803"/>
                  </a:lnTo>
                  <a:cubicBezTo>
                    <a:pt x="1" y="1803"/>
                    <a:pt x="842" y="1094"/>
                    <a:pt x="1105" y="704"/>
                  </a:cubicBezTo>
                  <a:cubicBezTo>
                    <a:pt x="1366" y="314"/>
                    <a:pt x="1403" y="1"/>
                    <a:pt x="14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00" name="Google Shape;7200;p33"/>
            <p:cNvSpPr/>
            <p:nvPr/>
          </p:nvSpPr>
          <p:spPr>
            <a:xfrm>
              <a:off x="2591625" y="3129050"/>
              <a:ext cx="35075" cy="45125"/>
            </a:xfrm>
            <a:custGeom>
              <a:avLst/>
              <a:gdLst/>
              <a:ahLst/>
              <a:cxnLst/>
              <a:rect l="l" t="t" r="r" b="b"/>
              <a:pathLst>
                <a:path w="1403" h="1805" extrusionOk="0">
                  <a:moveTo>
                    <a:pt x="1402" y="1"/>
                  </a:moveTo>
                  <a:lnTo>
                    <a:pt x="0" y="1804"/>
                  </a:lnTo>
                  <a:cubicBezTo>
                    <a:pt x="0" y="1804"/>
                    <a:pt x="841" y="1094"/>
                    <a:pt x="1104" y="705"/>
                  </a:cubicBezTo>
                  <a:cubicBezTo>
                    <a:pt x="1365" y="315"/>
                    <a:pt x="1402" y="1"/>
                    <a:pt x="14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01" name="Google Shape;7201;p33"/>
            <p:cNvSpPr/>
            <p:nvPr/>
          </p:nvSpPr>
          <p:spPr>
            <a:xfrm>
              <a:off x="2612775" y="3106050"/>
              <a:ext cx="33150" cy="30450"/>
            </a:xfrm>
            <a:custGeom>
              <a:avLst/>
              <a:gdLst/>
              <a:ahLst/>
              <a:cxnLst/>
              <a:rect l="l" t="t" r="r" b="b"/>
              <a:pathLst>
                <a:path w="1326" h="1218" fill="none" extrusionOk="0">
                  <a:moveTo>
                    <a:pt x="1326" y="1217"/>
                  </a:moveTo>
                  <a:cubicBezTo>
                    <a:pt x="1326" y="1217"/>
                    <a:pt x="1274" y="398"/>
                    <a:pt x="1" y="1"/>
                  </a:cubicBezTo>
                </a:path>
              </a:pathLst>
            </a:custGeom>
            <a:noFill/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7202" name="Google Shape;7202;p33"/>
          <p:cNvGrpSpPr/>
          <p:nvPr/>
        </p:nvGrpSpPr>
        <p:grpSpPr>
          <a:xfrm rot="10800000">
            <a:off x="4063794" y="4782082"/>
            <a:ext cx="213514" cy="264342"/>
            <a:chOff x="3253150" y="1790000"/>
            <a:chExt cx="89475" cy="110775"/>
          </a:xfrm>
        </p:grpSpPr>
        <p:sp>
          <p:nvSpPr>
            <p:cNvPr id="7203" name="Google Shape;7203;p33"/>
            <p:cNvSpPr/>
            <p:nvPr/>
          </p:nvSpPr>
          <p:spPr>
            <a:xfrm>
              <a:off x="3253150" y="1790000"/>
              <a:ext cx="56275" cy="67900"/>
            </a:xfrm>
            <a:custGeom>
              <a:avLst/>
              <a:gdLst/>
              <a:ahLst/>
              <a:cxnLst/>
              <a:rect l="l" t="t" r="r" b="b"/>
              <a:pathLst>
                <a:path w="2251" h="2716" extrusionOk="0">
                  <a:moveTo>
                    <a:pt x="1" y="1"/>
                  </a:moveTo>
                  <a:lnTo>
                    <a:pt x="714" y="1709"/>
                  </a:lnTo>
                  <a:lnTo>
                    <a:pt x="1133" y="2715"/>
                  </a:lnTo>
                  <a:lnTo>
                    <a:pt x="2251" y="2041"/>
                  </a:lnTo>
                  <a:lnTo>
                    <a:pt x="1606" y="145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04" name="Google Shape;7204;p33"/>
            <p:cNvSpPr/>
            <p:nvPr/>
          </p:nvSpPr>
          <p:spPr>
            <a:xfrm>
              <a:off x="3270975" y="1826425"/>
              <a:ext cx="38450" cy="31475"/>
            </a:xfrm>
            <a:custGeom>
              <a:avLst/>
              <a:gdLst/>
              <a:ahLst/>
              <a:cxnLst/>
              <a:rect l="l" t="t" r="r" b="b"/>
              <a:pathLst>
                <a:path w="1538" h="1259" extrusionOk="0">
                  <a:moveTo>
                    <a:pt x="893" y="0"/>
                  </a:moveTo>
                  <a:lnTo>
                    <a:pt x="1" y="252"/>
                  </a:lnTo>
                  <a:lnTo>
                    <a:pt x="420" y="1258"/>
                  </a:lnTo>
                  <a:lnTo>
                    <a:pt x="1538" y="584"/>
                  </a:lnTo>
                  <a:lnTo>
                    <a:pt x="89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05" name="Google Shape;7205;p33"/>
            <p:cNvSpPr/>
            <p:nvPr/>
          </p:nvSpPr>
          <p:spPr>
            <a:xfrm>
              <a:off x="3253700" y="1822875"/>
              <a:ext cx="88925" cy="53500"/>
            </a:xfrm>
            <a:custGeom>
              <a:avLst/>
              <a:gdLst/>
              <a:ahLst/>
              <a:cxnLst/>
              <a:rect l="l" t="t" r="r" b="b"/>
              <a:pathLst>
                <a:path w="3557" h="2140" extrusionOk="0">
                  <a:moveTo>
                    <a:pt x="2819" y="0"/>
                  </a:moveTo>
                  <a:cubicBezTo>
                    <a:pt x="2453" y="0"/>
                    <a:pt x="1814" y="192"/>
                    <a:pt x="1250" y="517"/>
                  </a:cubicBezTo>
                  <a:cubicBezTo>
                    <a:pt x="0" y="1237"/>
                    <a:pt x="131" y="1799"/>
                    <a:pt x="131" y="1803"/>
                  </a:cubicBezTo>
                  <a:cubicBezTo>
                    <a:pt x="105" y="2007"/>
                    <a:pt x="263" y="2140"/>
                    <a:pt x="565" y="2140"/>
                  </a:cubicBezTo>
                  <a:cubicBezTo>
                    <a:pt x="887" y="2140"/>
                    <a:pt x="1373" y="1989"/>
                    <a:pt x="1975" y="1615"/>
                  </a:cubicBezTo>
                  <a:cubicBezTo>
                    <a:pt x="3169" y="871"/>
                    <a:pt x="3556" y="132"/>
                    <a:pt x="2958" y="12"/>
                  </a:cubicBezTo>
                  <a:cubicBezTo>
                    <a:pt x="2918" y="4"/>
                    <a:pt x="2871" y="0"/>
                    <a:pt x="28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06" name="Google Shape;7206;p33"/>
            <p:cNvSpPr/>
            <p:nvPr/>
          </p:nvSpPr>
          <p:spPr>
            <a:xfrm>
              <a:off x="3253700" y="1835825"/>
              <a:ext cx="49450" cy="40575"/>
            </a:xfrm>
            <a:custGeom>
              <a:avLst/>
              <a:gdLst/>
              <a:ahLst/>
              <a:cxnLst/>
              <a:rect l="l" t="t" r="r" b="b"/>
              <a:pathLst>
                <a:path w="1978" h="1623" extrusionOk="0">
                  <a:moveTo>
                    <a:pt x="1251" y="0"/>
                  </a:moveTo>
                  <a:lnTo>
                    <a:pt x="1251" y="0"/>
                  </a:lnTo>
                  <a:cubicBezTo>
                    <a:pt x="0" y="719"/>
                    <a:pt x="133" y="1281"/>
                    <a:pt x="133" y="1286"/>
                  </a:cubicBezTo>
                  <a:cubicBezTo>
                    <a:pt x="106" y="1490"/>
                    <a:pt x="264" y="1622"/>
                    <a:pt x="566" y="1622"/>
                  </a:cubicBezTo>
                  <a:cubicBezTo>
                    <a:pt x="888" y="1622"/>
                    <a:pt x="1374" y="1472"/>
                    <a:pt x="1976" y="1098"/>
                  </a:cubicBezTo>
                  <a:cubicBezTo>
                    <a:pt x="1977" y="1098"/>
                    <a:pt x="1977" y="1098"/>
                    <a:pt x="1977" y="1098"/>
                  </a:cubicBezTo>
                  <a:lnTo>
                    <a:pt x="1977" y="1098"/>
                  </a:lnTo>
                  <a:cubicBezTo>
                    <a:pt x="1969" y="1098"/>
                    <a:pt x="1573" y="1193"/>
                    <a:pt x="1234" y="1193"/>
                  </a:cubicBezTo>
                  <a:cubicBezTo>
                    <a:pt x="986" y="1193"/>
                    <a:pt x="769" y="1142"/>
                    <a:pt x="756" y="965"/>
                  </a:cubicBezTo>
                  <a:cubicBezTo>
                    <a:pt x="714" y="409"/>
                    <a:pt x="1251" y="0"/>
                    <a:pt x="12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07" name="Google Shape;7207;p33"/>
            <p:cNvSpPr/>
            <p:nvPr/>
          </p:nvSpPr>
          <p:spPr>
            <a:xfrm>
              <a:off x="3281450" y="1840775"/>
              <a:ext cx="58950" cy="60000"/>
            </a:xfrm>
            <a:custGeom>
              <a:avLst/>
              <a:gdLst/>
              <a:ahLst/>
              <a:cxnLst/>
              <a:rect l="l" t="t" r="r" b="b"/>
              <a:pathLst>
                <a:path w="2358" h="2400" extrusionOk="0">
                  <a:moveTo>
                    <a:pt x="976" y="1"/>
                  </a:moveTo>
                  <a:cubicBezTo>
                    <a:pt x="842" y="1"/>
                    <a:pt x="645" y="25"/>
                    <a:pt x="444" y="145"/>
                  </a:cubicBezTo>
                  <a:cubicBezTo>
                    <a:pt x="140" y="326"/>
                    <a:pt x="30" y="607"/>
                    <a:pt x="1" y="684"/>
                  </a:cubicBezTo>
                  <a:lnTo>
                    <a:pt x="551" y="1890"/>
                  </a:lnTo>
                  <a:cubicBezTo>
                    <a:pt x="698" y="2213"/>
                    <a:pt x="1016" y="2399"/>
                    <a:pt x="1344" y="2399"/>
                  </a:cubicBezTo>
                  <a:cubicBezTo>
                    <a:pt x="1494" y="2399"/>
                    <a:pt x="1647" y="2360"/>
                    <a:pt x="1786" y="2278"/>
                  </a:cubicBezTo>
                  <a:cubicBezTo>
                    <a:pt x="2265" y="1995"/>
                    <a:pt x="2358" y="1345"/>
                    <a:pt x="1981" y="938"/>
                  </a:cubicBezTo>
                  <a:lnTo>
                    <a:pt x="1119" y="10"/>
                  </a:lnTo>
                  <a:cubicBezTo>
                    <a:pt x="1092" y="7"/>
                    <a:pt x="1041" y="1"/>
                    <a:pt x="9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08" name="Google Shape;7208;p33"/>
            <p:cNvSpPr/>
            <p:nvPr/>
          </p:nvSpPr>
          <p:spPr>
            <a:xfrm>
              <a:off x="3281450" y="1840200"/>
              <a:ext cx="27975" cy="17700"/>
            </a:xfrm>
            <a:custGeom>
              <a:avLst/>
              <a:gdLst/>
              <a:ahLst/>
              <a:cxnLst/>
              <a:rect l="l" t="t" r="r" b="b"/>
              <a:pathLst>
                <a:path w="1119" h="708" extrusionOk="0">
                  <a:moveTo>
                    <a:pt x="887" y="0"/>
                  </a:moveTo>
                  <a:cubicBezTo>
                    <a:pt x="845" y="0"/>
                    <a:pt x="803" y="3"/>
                    <a:pt x="762" y="8"/>
                  </a:cubicBezTo>
                  <a:cubicBezTo>
                    <a:pt x="398" y="57"/>
                    <a:pt x="71" y="346"/>
                    <a:pt x="1" y="707"/>
                  </a:cubicBezTo>
                  <a:cubicBezTo>
                    <a:pt x="113" y="503"/>
                    <a:pt x="264" y="329"/>
                    <a:pt x="463" y="209"/>
                  </a:cubicBezTo>
                  <a:cubicBezTo>
                    <a:pt x="662" y="89"/>
                    <a:pt x="885" y="37"/>
                    <a:pt x="1119" y="33"/>
                  </a:cubicBezTo>
                  <a:cubicBezTo>
                    <a:pt x="1044" y="10"/>
                    <a:pt x="966" y="0"/>
                    <a:pt x="8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7209" name="Google Shape;7209;p33"/>
          <p:cNvGrpSpPr/>
          <p:nvPr/>
        </p:nvGrpSpPr>
        <p:grpSpPr>
          <a:xfrm>
            <a:off x="-107561" y="1927539"/>
            <a:ext cx="666195" cy="589597"/>
            <a:chOff x="654525" y="966720"/>
            <a:chExt cx="666195" cy="589597"/>
          </a:xfrm>
        </p:grpSpPr>
        <p:sp>
          <p:nvSpPr>
            <p:cNvPr id="7210" name="Google Shape;7210;p33"/>
            <p:cNvSpPr/>
            <p:nvPr/>
          </p:nvSpPr>
          <p:spPr>
            <a:xfrm>
              <a:off x="654525" y="966720"/>
              <a:ext cx="666195" cy="589595"/>
            </a:xfrm>
            <a:custGeom>
              <a:avLst/>
              <a:gdLst/>
              <a:ahLst/>
              <a:cxnLst/>
              <a:rect l="l" t="t" r="r" b="b"/>
              <a:pathLst>
                <a:path w="11167" h="9883" extrusionOk="0">
                  <a:moveTo>
                    <a:pt x="6895" y="1"/>
                  </a:moveTo>
                  <a:lnTo>
                    <a:pt x="0" y="1635"/>
                  </a:lnTo>
                  <a:cubicBezTo>
                    <a:pt x="0" y="1635"/>
                    <a:pt x="2276" y="7690"/>
                    <a:pt x="4515" y="9883"/>
                  </a:cubicBezTo>
                  <a:cubicBezTo>
                    <a:pt x="6919" y="9296"/>
                    <a:pt x="8764" y="8808"/>
                    <a:pt x="11166" y="8221"/>
                  </a:cubicBezTo>
                  <a:cubicBezTo>
                    <a:pt x="10398" y="7134"/>
                    <a:pt x="9588" y="5851"/>
                    <a:pt x="8812" y="4372"/>
                  </a:cubicBezTo>
                  <a:cubicBezTo>
                    <a:pt x="7987" y="2797"/>
                    <a:pt x="7366" y="1317"/>
                    <a:pt x="68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11" name="Google Shape;7211;p33"/>
            <p:cNvSpPr/>
            <p:nvPr/>
          </p:nvSpPr>
          <p:spPr>
            <a:xfrm>
              <a:off x="654525" y="1064262"/>
              <a:ext cx="269413" cy="492055"/>
            </a:xfrm>
            <a:custGeom>
              <a:avLst/>
              <a:gdLst/>
              <a:ahLst/>
              <a:cxnLst/>
              <a:rect l="l" t="t" r="r" b="b"/>
              <a:pathLst>
                <a:path w="4516" h="8248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1"/>
                    <a:pt x="1347" y="4226"/>
                    <a:pt x="2467" y="5882"/>
                  </a:cubicBezTo>
                  <a:cubicBezTo>
                    <a:pt x="4061" y="8231"/>
                    <a:pt x="4502" y="8248"/>
                    <a:pt x="4515" y="8248"/>
                  </a:cubicBezTo>
                  <a:cubicBezTo>
                    <a:pt x="4515" y="8248"/>
                    <a:pt x="4515" y="8248"/>
                    <a:pt x="4515" y="8248"/>
                  </a:cubicBezTo>
                  <a:cubicBezTo>
                    <a:pt x="2277" y="6055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12" name="Google Shape;7212;p33"/>
            <p:cNvSpPr/>
            <p:nvPr/>
          </p:nvSpPr>
          <p:spPr>
            <a:xfrm>
              <a:off x="765907" y="1067305"/>
              <a:ext cx="278601" cy="71589"/>
            </a:xfrm>
            <a:custGeom>
              <a:avLst/>
              <a:gdLst/>
              <a:ahLst/>
              <a:cxnLst/>
              <a:rect l="l" t="t" r="r" b="b"/>
              <a:pathLst>
                <a:path w="4670" h="1200" fill="none" extrusionOk="0">
                  <a:moveTo>
                    <a:pt x="1" y="1200"/>
                  </a:moveTo>
                  <a:lnTo>
                    <a:pt x="4670" y="1"/>
                  </a:lnTo>
                </a:path>
              </a:pathLst>
            </a:custGeom>
            <a:noFill/>
            <a:ln w="4550" cap="rnd" cmpd="sng">
              <a:solidFill>
                <a:srgbClr val="24242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13" name="Google Shape;7213;p33"/>
            <p:cNvSpPr/>
            <p:nvPr/>
          </p:nvSpPr>
          <p:spPr>
            <a:xfrm>
              <a:off x="919586" y="1385524"/>
              <a:ext cx="278601" cy="71589"/>
            </a:xfrm>
            <a:custGeom>
              <a:avLst/>
              <a:gdLst/>
              <a:ahLst/>
              <a:cxnLst/>
              <a:rect l="l" t="t" r="r" b="b"/>
              <a:pathLst>
                <a:path w="4670" h="1200" fill="none" extrusionOk="0">
                  <a:moveTo>
                    <a:pt x="0" y="1200"/>
                  </a:moveTo>
                  <a:lnTo>
                    <a:pt x="4669" y="1"/>
                  </a:lnTo>
                </a:path>
              </a:pathLst>
            </a:custGeom>
            <a:noFill/>
            <a:ln w="4550" cap="rnd" cmpd="sng">
              <a:solidFill>
                <a:srgbClr val="24242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14" name="Google Shape;7214;p33"/>
            <p:cNvSpPr/>
            <p:nvPr/>
          </p:nvSpPr>
          <p:spPr>
            <a:xfrm>
              <a:off x="794841" y="1123265"/>
              <a:ext cx="278660" cy="71589"/>
            </a:xfrm>
            <a:custGeom>
              <a:avLst/>
              <a:gdLst/>
              <a:ahLst/>
              <a:cxnLst/>
              <a:rect l="l" t="t" r="r" b="b"/>
              <a:pathLst>
                <a:path w="4671" h="1200" fill="none" extrusionOk="0">
                  <a:moveTo>
                    <a:pt x="0" y="1199"/>
                  </a:moveTo>
                  <a:lnTo>
                    <a:pt x="4670" y="0"/>
                  </a:lnTo>
                </a:path>
              </a:pathLst>
            </a:custGeom>
            <a:noFill/>
            <a:ln w="4550" cap="rnd" cmpd="sng">
              <a:solidFill>
                <a:srgbClr val="24242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15" name="Google Shape;7215;p33"/>
            <p:cNvSpPr/>
            <p:nvPr/>
          </p:nvSpPr>
          <p:spPr>
            <a:xfrm>
              <a:off x="824551" y="1182327"/>
              <a:ext cx="278660" cy="71589"/>
            </a:xfrm>
            <a:custGeom>
              <a:avLst/>
              <a:gdLst/>
              <a:ahLst/>
              <a:cxnLst/>
              <a:rect l="l" t="t" r="r" b="b"/>
              <a:pathLst>
                <a:path w="4671" h="1200" fill="none" extrusionOk="0">
                  <a:moveTo>
                    <a:pt x="1" y="1200"/>
                  </a:moveTo>
                  <a:lnTo>
                    <a:pt x="4671" y="1"/>
                  </a:lnTo>
                </a:path>
              </a:pathLst>
            </a:custGeom>
            <a:noFill/>
            <a:ln w="4550" cap="rnd" cmpd="sng">
              <a:solidFill>
                <a:srgbClr val="24242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16" name="Google Shape;7216;p33"/>
            <p:cNvSpPr/>
            <p:nvPr/>
          </p:nvSpPr>
          <p:spPr>
            <a:xfrm>
              <a:off x="887729" y="1312741"/>
              <a:ext cx="278601" cy="71589"/>
            </a:xfrm>
            <a:custGeom>
              <a:avLst/>
              <a:gdLst/>
              <a:ahLst/>
              <a:cxnLst/>
              <a:rect l="l" t="t" r="r" b="b"/>
              <a:pathLst>
                <a:path w="4670" h="1200" fill="none" extrusionOk="0">
                  <a:moveTo>
                    <a:pt x="0" y="1199"/>
                  </a:moveTo>
                  <a:lnTo>
                    <a:pt x="4669" y="1"/>
                  </a:lnTo>
                </a:path>
              </a:pathLst>
            </a:custGeom>
            <a:noFill/>
            <a:ln w="4550" cap="rnd" cmpd="sng">
              <a:solidFill>
                <a:srgbClr val="24242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17" name="Google Shape;7217;p33"/>
            <p:cNvSpPr/>
            <p:nvPr/>
          </p:nvSpPr>
          <p:spPr>
            <a:xfrm>
              <a:off x="851755" y="1240315"/>
              <a:ext cx="278660" cy="71589"/>
            </a:xfrm>
            <a:custGeom>
              <a:avLst/>
              <a:gdLst/>
              <a:ahLst/>
              <a:cxnLst/>
              <a:rect l="l" t="t" r="r" b="b"/>
              <a:pathLst>
                <a:path w="4671" h="1200" fill="none" extrusionOk="0">
                  <a:moveTo>
                    <a:pt x="0" y="1199"/>
                  </a:moveTo>
                  <a:lnTo>
                    <a:pt x="4670" y="1"/>
                  </a:lnTo>
                </a:path>
              </a:pathLst>
            </a:custGeom>
            <a:noFill/>
            <a:ln w="4550" cap="rnd" cmpd="sng">
              <a:solidFill>
                <a:srgbClr val="24242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7218" name="Google Shape;7218;p33"/>
          <p:cNvGrpSpPr/>
          <p:nvPr/>
        </p:nvGrpSpPr>
        <p:grpSpPr>
          <a:xfrm rot="7039969">
            <a:off x="1708289" y="4713540"/>
            <a:ext cx="598788" cy="307060"/>
            <a:chOff x="3191550" y="1386275"/>
            <a:chExt cx="250925" cy="128675"/>
          </a:xfrm>
        </p:grpSpPr>
        <p:sp>
          <p:nvSpPr>
            <p:cNvPr id="7219" name="Google Shape;7219;p33"/>
            <p:cNvSpPr/>
            <p:nvPr/>
          </p:nvSpPr>
          <p:spPr>
            <a:xfrm>
              <a:off x="3238075" y="1386275"/>
              <a:ext cx="204400" cy="128675"/>
            </a:xfrm>
            <a:custGeom>
              <a:avLst/>
              <a:gdLst/>
              <a:ahLst/>
              <a:cxnLst/>
              <a:rect l="l" t="t" r="r" b="b"/>
              <a:pathLst>
                <a:path w="8176" h="5147" extrusionOk="0">
                  <a:moveTo>
                    <a:pt x="820" y="0"/>
                  </a:moveTo>
                  <a:lnTo>
                    <a:pt x="1" y="742"/>
                  </a:lnTo>
                  <a:lnTo>
                    <a:pt x="68" y="1824"/>
                  </a:lnTo>
                  <a:lnTo>
                    <a:pt x="7282" y="5146"/>
                  </a:lnTo>
                  <a:lnTo>
                    <a:pt x="7365" y="3817"/>
                  </a:lnTo>
                  <a:lnTo>
                    <a:pt x="8175" y="2865"/>
                  </a:lnTo>
                  <a:lnTo>
                    <a:pt x="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20" name="Google Shape;7220;p33"/>
            <p:cNvSpPr/>
            <p:nvPr/>
          </p:nvSpPr>
          <p:spPr>
            <a:xfrm>
              <a:off x="3420100" y="1457875"/>
              <a:ext cx="22375" cy="57075"/>
            </a:xfrm>
            <a:custGeom>
              <a:avLst/>
              <a:gdLst/>
              <a:ahLst/>
              <a:cxnLst/>
              <a:rect l="l" t="t" r="r" b="b"/>
              <a:pathLst>
                <a:path w="895" h="2283" extrusionOk="0">
                  <a:moveTo>
                    <a:pt x="894" y="1"/>
                  </a:moveTo>
                  <a:lnTo>
                    <a:pt x="84" y="953"/>
                  </a:lnTo>
                  <a:lnTo>
                    <a:pt x="1" y="2282"/>
                  </a:lnTo>
                  <a:lnTo>
                    <a:pt x="740" y="1258"/>
                  </a:lnTo>
                  <a:lnTo>
                    <a:pt x="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21" name="Google Shape;7221;p33"/>
            <p:cNvSpPr/>
            <p:nvPr/>
          </p:nvSpPr>
          <p:spPr>
            <a:xfrm>
              <a:off x="3191550" y="1386275"/>
              <a:ext cx="67025" cy="45600"/>
            </a:xfrm>
            <a:custGeom>
              <a:avLst/>
              <a:gdLst/>
              <a:ahLst/>
              <a:cxnLst/>
              <a:rect l="l" t="t" r="r" b="b"/>
              <a:pathLst>
                <a:path w="2681" h="1824" extrusionOk="0">
                  <a:moveTo>
                    <a:pt x="2681" y="0"/>
                  </a:moveTo>
                  <a:lnTo>
                    <a:pt x="783" y="62"/>
                  </a:lnTo>
                  <a:lnTo>
                    <a:pt x="0" y="87"/>
                  </a:lnTo>
                  <a:lnTo>
                    <a:pt x="593" y="622"/>
                  </a:lnTo>
                  <a:lnTo>
                    <a:pt x="1929" y="1824"/>
                  </a:lnTo>
                  <a:lnTo>
                    <a:pt x="1929" y="1824"/>
                  </a:lnTo>
                  <a:lnTo>
                    <a:pt x="1862" y="742"/>
                  </a:lnTo>
                  <a:lnTo>
                    <a:pt x="268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22" name="Google Shape;7222;p33"/>
            <p:cNvSpPr/>
            <p:nvPr/>
          </p:nvSpPr>
          <p:spPr>
            <a:xfrm>
              <a:off x="3191550" y="1387825"/>
              <a:ext cx="19575" cy="14025"/>
            </a:xfrm>
            <a:custGeom>
              <a:avLst/>
              <a:gdLst/>
              <a:ahLst/>
              <a:cxnLst/>
              <a:rect l="l" t="t" r="r" b="b"/>
              <a:pathLst>
                <a:path w="783" h="561" extrusionOk="0">
                  <a:moveTo>
                    <a:pt x="783" y="0"/>
                  </a:moveTo>
                  <a:lnTo>
                    <a:pt x="0" y="25"/>
                  </a:lnTo>
                  <a:lnTo>
                    <a:pt x="593" y="560"/>
                  </a:lnTo>
                  <a:lnTo>
                    <a:pt x="78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23" name="Google Shape;7223;p33"/>
            <p:cNvSpPr/>
            <p:nvPr/>
          </p:nvSpPr>
          <p:spPr>
            <a:xfrm>
              <a:off x="3238075" y="1404825"/>
              <a:ext cx="181150" cy="77550"/>
            </a:xfrm>
            <a:custGeom>
              <a:avLst/>
              <a:gdLst/>
              <a:ahLst/>
              <a:cxnLst/>
              <a:rect l="l" t="t" r="r" b="b"/>
              <a:pathLst>
                <a:path w="7246" h="3102" fill="none" extrusionOk="0">
                  <a:moveTo>
                    <a:pt x="1" y="0"/>
                  </a:moveTo>
                  <a:lnTo>
                    <a:pt x="7245" y="3102"/>
                  </a:lnTo>
                </a:path>
              </a:pathLst>
            </a:custGeom>
            <a:noFill/>
            <a:ln w="4550" cap="rnd" cmpd="sng">
              <a:solidFill>
                <a:srgbClr val="2D2D2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24" name="Google Shape;7224;p33"/>
            <p:cNvSpPr/>
            <p:nvPr/>
          </p:nvSpPr>
          <p:spPr>
            <a:xfrm>
              <a:off x="3426700" y="1476575"/>
              <a:ext cx="9225" cy="19300"/>
            </a:xfrm>
            <a:custGeom>
              <a:avLst/>
              <a:gdLst/>
              <a:ahLst/>
              <a:cxnLst/>
              <a:rect l="l" t="t" r="r" b="b"/>
              <a:pathLst>
                <a:path w="369" h="772" extrusionOk="0">
                  <a:moveTo>
                    <a:pt x="369" y="1"/>
                  </a:moveTo>
                  <a:lnTo>
                    <a:pt x="62" y="285"/>
                  </a:lnTo>
                  <a:lnTo>
                    <a:pt x="0" y="772"/>
                  </a:lnTo>
                  <a:lnTo>
                    <a:pt x="306" y="419"/>
                  </a:lnTo>
                  <a:lnTo>
                    <a:pt x="3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7225" name="Google Shape;7225;p33"/>
          <p:cNvSpPr/>
          <p:nvPr/>
        </p:nvSpPr>
        <p:spPr>
          <a:xfrm>
            <a:off x="2446739" y="287279"/>
            <a:ext cx="77841" cy="83607"/>
          </a:xfrm>
          <a:custGeom>
            <a:avLst/>
            <a:gdLst/>
            <a:ahLst/>
            <a:cxnLst/>
            <a:rect l="l" t="t" r="r" b="b"/>
            <a:pathLst>
              <a:path w="544" h="543" extrusionOk="0">
                <a:moveTo>
                  <a:pt x="272" y="0"/>
                </a:moveTo>
                <a:cubicBezTo>
                  <a:pt x="122" y="0"/>
                  <a:pt x="1" y="121"/>
                  <a:pt x="1" y="272"/>
                </a:cubicBezTo>
                <a:cubicBezTo>
                  <a:pt x="1" y="420"/>
                  <a:pt x="122" y="543"/>
                  <a:pt x="272" y="543"/>
                </a:cubicBezTo>
                <a:cubicBezTo>
                  <a:pt x="422" y="543"/>
                  <a:pt x="544" y="420"/>
                  <a:pt x="544" y="272"/>
                </a:cubicBezTo>
                <a:cubicBezTo>
                  <a:pt x="544" y="121"/>
                  <a:pt x="422" y="0"/>
                  <a:pt x="27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387" tIns="91387" rIns="91387" bIns="91387" anchor="ctr" anchorCtr="0">
            <a:noAutofit/>
          </a:bodyPr>
          <a:lstStyle/>
          <a:p>
            <a:endParaRPr/>
          </a:p>
        </p:txBody>
      </p:sp>
      <p:grpSp>
        <p:nvGrpSpPr>
          <p:cNvPr id="7226" name="Google Shape;7226;p33"/>
          <p:cNvGrpSpPr/>
          <p:nvPr/>
        </p:nvGrpSpPr>
        <p:grpSpPr>
          <a:xfrm rot="10800000" flipH="1">
            <a:off x="6697435" y="-228613"/>
            <a:ext cx="667508" cy="680155"/>
            <a:chOff x="2861975" y="821975"/>
            <a:chExt cx="279725" cy="285025"/>
          </a:xfrm>
        </p:grpSpPr>
        <p:sp>
          <p:nvSpPr>
            <p:cNvPr id="7227" name="Google Shape;7227;p33"/>
            <p:cNvSpPr/>
            <p:nvPr/>
          </p:nvSpPr>
          <p:spPr>
            <a:xfrm>
              <a:off x="2861975" y="821975"/>
              <a:ext cx="279725" cy="285025"/>
            </a:xfrm>
            <a:custGeom>
              <a:avLst/>
              <a:gdLst/>
              <a:ahLst/>
              <a:cxnLst/>
              <a:rect l="l" t="t" r="r" b="b"/>
              <a:pathLst>
                <a:path w="11189" h="11401" extrusionOk="0">
                  <a:moveTo>
                    <a:pt x="1853" y="1"/>
                  </a:moveTo>
                  <a:lnTo>
                    <a:pt x="1588" y="299"/>
                  </a:lnTo>
                  <a:cubicBezTo>
                    <a:pt x="1588" y="299"/>
                    <a:pt x="4457" y="2275"/>
                    <a:pt x="4744" y="2689"/>
                  </a:cubicBezTo>
                  <a:cubicBezTo>
                    <a:pt x="5033" y="3101"/>
                    <a:pt x="4446" y="3682"/>
                    <a:pt x="4123" y="3995"/>
                  </a:cubicBezTo>
                  <a:cubicBezTo>
                    <a:pt x="3842" y="4266"/>
                    <a:pt x="3545" y="4323"/>
                    <a:pt x="3344" y="4323"/>
                  </a:cubicBezTo>
                  <a:cubicBezTo>
                    <a:pt x="3197" y="4323"/>
                    <a:pt x="3101" y="4293"/>
                    <a:pt x="3101" y="4293"/>
                  </a:cubicBezTo>
                  <a:cubicBezTo>
                    <a:pt x="2325" y="3524"/>
                    <a:pt x="235" y="1953"/>
                    <a:pt x="235" y="1953"/>
                  </a:cubicBezTo>
                  <a:lnTo>
                    <a:pt x="0" y="2190"/>
                  </a:lnTo>
                  <a:lnTo>
                    <a:pt x="3269" y="4984"/>
                  </a:lnTo>
                  <a:lnTo>
                    <a:pt x="9234" y="11401"/>
                  </a:lnTo>
                  <a:cubicBezTo>
                    <a:pt x="9658" y="11344"/>
                    <a:pt x="10267" y="11102"/>
                    <a:pt x="10560" y="10808"/>
                  </a:cubicBezTo>
                  <a:cubicBezTo>
                    <a:pt x="11050" y="10316"/>
                    <a:pt x="11188" y="9649"/>
                    <a:pt x="10889" y="9288"/>
                  </a:cubicBezTo>
                  <a:lnTo>
                    <a:pt x="4987" y="2412"/>
                  </a:lnTo>
                  <a:lnTo>
                    <a:pt x="185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28" name="Google Shape;7228;p33"/>
            <p:cNvSpPr/>
            <p:nvPr/>
          </p:nvSpPr>
          <p:spPr>
            <a:xfrm>
              <a:off x="2861975" y="876725"/>
              <a:ext cx="230875" cy="230275"/>
            </a:xfrm>
            <a:custGeom>
              <a:avLst/>
              <a:gdLst/>
              <a:ahLst/>
              <a:cxnLst/>
              <a:rect l="l" t="t" r="r" b="b"/>
              <a:pathLst>
                <a:path w="9235" h="9211" extrusionOk="0">
                  <a:moveTo>
                    <a:pt x="0" y="0"/>
                  </a:moveTo>
                  <a:lnTo>
                    <a:pt x="4494" y="5024"/>
                  </a:lnTo>
                  <a:lnTo>
                    <a:pt x="9235" y="9211"/>
                  </a:lnTo>
                  <a:lnTo>
                    <a:pt x="3269" y="27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29" name="Google Shape;7229;p33"/>
            <p:cNvSpPr/>
            <p:nvPr/>
          </p:nvSpPr>
          <p:spPr>
            <a:xfrm>
              <a:off x="3023975" y="943775"/>
              <a:ext cx="101875" cy="117525"/>
            </a:xfrm>
            <a:custGeom>
              <a:avLst/>
              <a:gdLst/>
              <a:ahLst/>
              <a:cxnLst/>
              <a:rect l="l" t="t" r="r" b="b"/>
              <a:pathLst>
                <a:path w="4075" h="4701" fill="none" extrusionOk="0">
                  <a:moveTo>
                    <a:pt x="0" y="1"/>
                  </a:moveTo>
                  <a:lnTo>
                    <a:pt x="4075" y="4700"/>
                  </a:lnTo>
                </a:path>
              </a:pathLst>
            </a:custGeom>
            <a:noFill/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30" name="Google Shape;7230;p33"/>
            <p:cNvSpPr/>
            <p:nvPr/>
          </p:nvSpPr>
          <p:spPr>
            <a:xfrm>
              <a:off x="2869450" y="833650"/>
              <a:ext cx="118350" cy="96425"/>
            </a:xfrm>
            <a:custGeom>
              <a:avLst/>
              <a:gdLst/>
              <a:ahLst/>
              <a:cxnLst/>
              <a:rect l="l" t="t" r="r" b="b"/>
              <a:pathLst>
                <a:path w="4734" h="3857" extrusionOk="0">
                  <a:moveTo>
                    <a:pt x="1532" y="0"/>
                  </a:moveTo>
                  <a:cubicBezTo>
                    <a:pt x="1461" y="0"/>
                    <a:pt x="0" y="1535"/>
                    <a:pt x="107" y="1616"/>
                  </a:cubicBezTo>
                  <a:cubicBezTo>
                    <a:pt x="620" y="2007"/>
                    <a:pt x="2160" y="3192"/>
                    <a:pt x="2802" y="3826"/>
                  </a:cubicBezTo>
                  <a:cubicBezTo>
                    <a:pt x="2802" y="3826"/>
                    <a:pt x="2898" y="3856"/>
                    <a:pt x="3045" y="3856"/>
                  </a:cubicBezTo>
                  <a:cubicBezTo>
                    <a:pt x="3246" y="3856"/>
                    <a:pt x="3543" y="3799"/>
                    <a:pt x="3824" y="3528"/>
                  </a:cubicBezTo>
                  <a:cubicBezTo>
                    <a:pt x="4147" y="3215"/>
                    <a:pt x="4734" y="2634"/>
                    <a:pt x="4445" y="2222"/>
                  </a:cubicBezTo>
                  <a:cubicBezTo>
                    <a:pt x="4209" y="1881"/>
                    <a:pt x="2233" y="488"/>
                    <a:pt x="1534" y="1"/>
                  </a:cubicBezTo>
                  <a:cubicBezTo>
                    <a:pt x="1533" y="0"/>
                    <a:pt x="1533" y="0"/>
                    <a:pt x="15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31" name="Google Shape;7231;p33"/>
            <p:cNvSpPr/>
            <p:nvPr/>
          </p:nvSpPr>
          <p:spPr>
            <a:xfrm>
              <a:off x="2907750" y="833650"/>
              <a:ext cx="80025" cy="96425"/>
            </a:xfrm>
            <a:custGeom>
              <a:avLst/>
              <a:gdLst/>
              <a:ahLst/>
              <a:cxnLst/>
              <a:rect l="l" t="t" r="r" b="b"/>
              <a:pathLst>
                <a:path w="3201" h="3857" extrusionOk="0">
                  <a:moveTo>
                    <a:pt x="0" y="1"/>
                  </a:moveTo>
                  <a:lnTo>
                    <a:pt x="2173" y="1959"/>
                  </a:lnTo>
                  <a:cubicBezTo>
                    <a:pt x="2570" y="2316"/>
                    <a:pt x="2595" y="2937"/>
                    <a:pt x="2215" y="3311"/>
                  </a:cubicBezTo>
                  <a:lnTo>
                    <a:pt x="2204" y="3322"/>
                  </a:lnTo>
                  <a:cubicBezTo>
                    <a:pt x="1782" y="3731"/>
                    <a:pt x="1352" y="3812"/>
                    <a:pt x="1269" y="3826"/>
                  </a:cubicBezTo>
                  <a:cubicBezTo>
                    <a:pt x="1269" y="3826"/>
                    <a:pt x="1364" y="3856"/>
                    <a:pt x="1511" y="3856"/>
                  </a:cubicBezTo>
                  <a:cubicBezTo>
                    <a:pt x="1713" y="3856"/>
                    <a:pt x="2010" y="3799"/>
                    <a:pt x="2291" y="3528"/>
                  </a:cubicBezTo>
                  <a:cubicBezTo>
                    <a:pt x="2614" y="3215"/>
                    <a:pt x="3201" y="2634"/>
                    <a:pt x="2912" y="2222"/>
                  </a:cubicBezTo>
                  <a:cubicBezTo>
                    <a:pt x="2676" y="1881"/>
                    <a:pt x="698" y="488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32" name="Google Shape;7232;p33"/>
            <p:cNvSpPr/>
            <p:nvPr/>
          </p:nvSpPr>
          <p:spPr>
            <a:xfrm>
              <a:off x="2905225" y="847200"/>
              <a:ext cx="53850" cy="45200"/>
            </a:xfrm>
            <a:custGeom>
              <a:avLst/>
              <a:gdLst/>
              <a:ahLst/>
              <a:cxnLst/>
              <a:rect l="l" t="t" r="r" b="b"/>
              <a:pathLst>
                <a:path w="2154" h="1808" extrusionOk="0">
                  <a:moveTo>
                    <a:pt x="1" y="0"/>
                  </a:moveTo>
                  <a:cubicBezTo>
                    <a:pt x="1" y="0"/>
                    <a:pt x="835" y="1068"/>
                    <a:pt x="1302" y="1408"/>
                  </a:cubicBezTo>
                  <a:cubicBezTo>
                    <a:pt x="1768" y="1749"/>
                    <a:pt x="2153" y="1807"/>
                    <a:pt x="2153" y="180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33" name="Google Shape;7233;p33"/>
            <p:cNvSpPr/>
            <p:nvPr/>
          </p:nvSpPr>
          <p:spPr>
            <a:xfrm>
              <a:off x="2907400" y="879525"/>
              <a:ext cx="53850" cy="45200"/>
            </a:xfrm>
            <a:custGeom>
              <a:avLst/>
              <a:gdLst/>
              <a:ahLst/>
              <a:cxnLst/>
              <a:rect l="l" t="t" r="r" b="b"/>
              <a:pathLst>
                <a:path w="2154" h="1808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836" y="1068"/>
                    <a:pt x="1302" y="1409"/>
                  </a:cubicBezTo>
                  <a:cubicBezTo>
                    <a:pt x="1768" y="1750"/>
                    <a:pt x="2153" y="1808"/>
                    <a:pt x="2153" y="180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34" name="Google Shape;7234;p33"/>
            <p:cNvSpPr/>
            <p:nvPr/>
          </p:nvSpPr>
          <p:spPr>
            <a:xfrm>
              <a:off x="2951200" y="908750"/>
              <a:ext cx="38950" cy="39350"/>
            </a:xfrm>
            <a:custGeom>
              <a:avLst/>
              <a:gdLst/>
              <a:ahLst/>
              <a:cxnLst/>
              <a:rect l="l" t="t" r="r" b="b"/>
              <a:pathLst>
                <a:path w="1558" h="1574" fill="none" extrusionOk="0">
                  <a:moveTo>
                    <a:pt x="0" y="1574"/>
                  </a:moveTo>
                  <a:cubicBezTo>
                    <a:pt x="0" y="1574"/>
                    <a:pt x="1012" y="1548"/>
                    <a:pt x="1557" y="0"/>
                  </a:cubicBezTo>
                </a:path>
              </a:pathLst>
            </a:custGeom>
            <a:noFill/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7235" name="Google Shape;7235;p33"/>
          <p:cNvSpPr/>
          <p:nvPr/>
        </p:nvSpPr>
        <p:spPr>
          <a:xfrm>
            <a:off x="1510821" y="-642169"/>
            <a:ext cx="993775" cy="993715"/>
          </a:xfrm>
          <a:custGeom>
            <a:avLst/>
            <a:gdLst/>
            <a:ahLst/>
            <a:cxnLst/>
            <a:rect l="l" t="t" r="r" b="b"/>
            <a:pathLst>
              <a:path w="16658" h="16657" fill="none" extrusionOk="0">
                <a:moveTo>
                  <a:pt x="8104" y="16603"/>
                </a:moveTo>
                <a:lnTo>
                  <a:pt x="54" y="8370"/>
                </a:lnTo>
                <a:cubicBezTo>
                  <a:pt x="1" y="8317"/>
                  <a:pt x="3" y="8232"/>
                  <a:pt x="55" y="8180"/>
                </a:cubicBezTo>
                <a:lnTo>
                  <a:pt x="8366" y="54"/>
                </a:lnTo>
                <a:cubicBezTo>
                  <a:pt x="8417" y="1"/>
                  <a:pt x="8503" y="3"/>
                  <a:pt x="8555" y="55"/>
                </a:cubicBezTo>
                <a:lnTo>
                  <a:pt x="16606" y="8289"/>
                </a:lnTo>
                <a:cubicBezTo>
                  <a:pt x="16657" y="8341"/>
                  <a:pt x="16656" y="8426"/>
                  <a:pt x="16604" y="8478"/>
                </a:cubicBezTo>
                <a:lnTo>
                  <a:pt x="8294" y="16605"/>
                </a:lnTo>
                <a:cubicBezTo>
                  <a:pt x="8241" y="16656"/>
                  <a:pt x="8156" y="16655"/>
                  <a:pt x="8104" y="16603"/>
                </a:cubicBezTo>
                <a:close/>
              </a:path>
            </a:pathLst>
          </a:custGeom>
          <a:noFill/>
          <a:ln w="455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387" tIns="91387" rIns="91387" bIns="91387" anchor="ctr" anchorCtr="0">
            <a:noAutofit/>
          </a:bodyPr>
          <a:lstStyle/>
          <a:p>
            <a:endParaRPr/>
          </a:p>
        </p:txBody>
      </p:sp>
      <p:grpSp>
        <p:nvGrpSpPr>
          <p:cNvPr id="7236" name="Google Shape;7236;p33"/>
          <p:cNvGrpSpPr/>
          <p:nvPr/>
        </p:nvGrpSpPr>
        <p:grpSpPr>
          <a:xfrm flipH="1">
            <a:off x="-176362" y="4372242"/>
            <a:ext cx="1100323" cy="989658"/>
            <a:chOff x="2394925" y="800575"/>
            <a:chExt cx="461100" cy="414725"/>
          </a:xfrm>
        </p:grpSpPr>
        <p:sp>
          <p:nvSpPr>
            <p:cNvPr id="7237" name="Google Shape;7237;p33"/>
            <p:cNvSpPr/>
            <p:nvPr/>
          </p:nvSpPr>
          <p:spPr>
            <a:xfrm>
              <a:off x="2411250" y="807350"/>
              <a:ext cx="437875" cy="367250"/>
            </a:xfrm>
            <a:custGeom>
              <a:avLst/>
              <a:gdLst/>
              <a:ahLst/>
              <a:cxnLst/>
              <a:rect l="l" t="t" r="r" b="b"/>
              <a:pathLst>
                <a:path w="17515" h="14690" fill="none" extrusionOk="0">
                  <a:moveTo>
                    <a:pt x="5067" y="10455"/>
                  </a:moveTo>
                  <a:lnTo>
                    <a:pt x="561" y="6866"/>
                  </a:lnTo>
                  <a:cubicBezTo>
                    <a:pt x="561" y="6866"/>
                    <a:pt x="1" y="6600"/>
                    <a:pt x="761" y="5881"/>
                  </a:cubicBezTo>
                  <a:cubicBezTo>
                    <a:pt x="1519" y="5160"/>
                    <a:pt x="6866" y="36"/>
                    <a:pt x="6866" y="36"/>
                  </a:cubicBezTo>
                  <a:cubicBezTo>
                    <a:pt x="6866" y="36"/>
                    <a:pt x="7793" y="0"/>
                    <a:pt x="10165" y="1792"/>
                  </a:cubicBezTo>
                  <a:cubicBezTo>
                    <a:pt x="11802" y="3028"/>
                    <a:pt x="11938" y="3966"/>
                    <a:pt x="11938" y="3966"/>
                  </a:cubicBezTo>
                  <a:cubicBezTo>
                    <a:pt x="11938" y="3966"/>
                    <a:pt x="13243" y="4151"/>
                    <a:pt x="14821" y="5380"/>
                  </a:cubicBezTo>
                  <a:cubicBezTo>
                    <a:pt x="16398" y="6608"/>
                    <a:pt x="17515" y="7929"/>
                    <a:pt x="17477" y="8140"/>
                  </a:cubicBezTo>
                  <a:cubicBezTo>
                    <a:pt x="17439" y="8352"/>
                    <a:pt x="10973" y="14690"/>
                    <a:pt x="10973" y="14690"/>
                  </a:cubicBezTo>
                  <a:close/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38" name="Google Shape;7238;p33"/>
            <p:cNvSpPr/>
            <p:nvPr/>
          </p:nvSpPr>
          <p:spPr>
            <a:xfrm>
              <a:off x="2534425" y="1010800"/>
              <a:ext cx="313800" cy="184400"/>
            </a:xfrm>
            <a:custGeom>
              <a:avLst/>
              <a:gdLst/>
              <a:ahLst/>
              <a:cxnLst/>
              <a:rect l="l" t="t" r="r" b="b"/>
              <a:pathLst>
                <a:path w="12552" h="7376" fill="none" extrusionOk="0">
                  <a:moveTo>
                    <a:pt x="12551" y="0"/>
                  </a:moveTo>
                  <a:cubicBezTo>
                    <a:pt x="12513" y="211"/>
                    <a:pt x="6074" y="6523"/>
                    <a:pt x="6074" y="6523"/>
                  </a:cubicBezTo>
                  <a:lnTo>
                    <a:pt x="143" y="2317"/>
                  </a:lnTo>
                  <a:cubicBezTo>
                    <a:pt x="143" y="2317"/>
                    <a:pt x="0" y="2924"/>
                    <a:pt x="95" y="3116"/>
                  </a:cubicBezTo>
                  <a:cubicBezTo>
                    <a:pt x="191" y="3306"/>
                    <a:pt x="5905" y="7376"/>
                    <a:pt x="5905" y="7376"/>
                  </a:cubicBezTo>
                  <a:lnTo>
                    <a:pt x="12455" y="1075"/>
                  </a:lnTo>
                  <a:close/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39" name="Google Shape;7239;p33"/>
            <p:cNvSpPr/>
            <p:nvPr/>
          </p:nvSpPr>
          <p:spPr>
            <a:xfrm>
              <a:off x="2394925" y="800575"/>
              <a:ext cx="461100" cy="414725"/>
            </a:xfrm>
            <a:custGeom>
              <a:avLst/>
              <a:gdLst/>
              <a:ahLst/>
              <a:cxnLst/>
              <a:rect l="l" t="t" r="r" b="b"/>
              <a:pathLst>
                <a:path w="18444" h="16589" fill="none" extrusionOk="0">
                  <a:moveTo>
                    <a:pt x="5675" y="11525"/>
                  </a:moveTo>
                  <a:cubicBezTo>
                    <a:pt x="5771" y="11715"/>
                    <a:pt x="11485" y="15785"/>
                    <a:pt x="11485" y="15785"/>
                  </a:cubicBezTo>
                  <a:lnTo>
                    <a:pt x="18035" y="9484"/>
                  </a:lnTo>
                  <a:cubicBezTo>
                    <a:pt x="18035" y="9484"/>
                    <a:pt x="18444" y="9804"/>
                    <a:pt x="17977" y="10351"/>
                  </a:cubicBezTo>
                  <a:cubicBezTo>
                    <a:pt x="17510" y="10898"/>
                    <a:pt x="11559" y="16589"/>
                    <a:pt x="11559" y="16589"/>
                  </a:cubicBezTo>
                  <a:lnTo>
                    <a:pt x="5484" y="12099"/>
                  </a:lnTo>
                  <a:cubicBezTo>
                    <a:pt x="5484" y="12099"/>
                    <a:pt x="4994" y="11906"/>
                    <a:pt x="5036" y="11512"/>
                  </a:cubicBezTo>
                  <a:cubicBezTo>
                    <a:pt x="5079" y="11116"/>
                    <a:pt x="4941" y="10927"/>
                    <a:pt x="4941" y="10927"/>
                  </a:cubicBezTo>
                  <a:cubicBezTo>
                    <a:pt x="4941" y="10927"/>
                    <a:pt x="900" y="7841"/>
                    <a:pt x="566" y="7494"/>
                  </a:cubicBezTo>
                  <a:cubicBezTo>
                    <a:pt x="231" y="7149"/>
                    <a:pt x="0" y="6851"/>
                    <a:pt x="574" y="6168"/>
                  </a:cubicBezTo>
                  <a:cubicBezTo>
                    <a:pt x="1149" y="5484"/>
                    <a:pt x="6456" y="403"/>
                    <a:pt x="6456" y="403"/>
                  </a:cubicBezTo>
                  <a:cubicBezTo>
                    <a:pt x="6456" y="403"/>
                    <a:pt x="6875" y="0"/>
                    <a:pt x="7389" y="409"/>
                  </a:cubicBezTo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40" name="Google Shape;7240;p33"/>
            <p:cNvSpPr/>
            <p:nvPr/>
          </p:nvSpPr>
          <p:spPr>
            <a:xfrm>
              <a:off x="2537925" y="913850"/>
              <a:ext cx="161000" cy="154900"/>
            </a:xfrm>
            <a:custGeom>
              <a:avLst/>
              <a:gdLst/>
              <a:ahLst/>
              <a:cxnLst/>
              <a:rect l="l" t="t" r="r" b="b"/>
              <a:pathLst>
                <a:path w="6440" h="6196" fill="none" extrusionOk="0">
                  <a:moveTo>
                    <a:pt x="0" y="6195"/>
                  </a:moveTo>
                  <a:lnTo>
                    <a:pt x="6440" y="0"/>
                  </a:lnTo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41" name="Google Shape;7241;p33"/>
            <p:cNvSpPr/>
            <p:nvPr/>
          </p:nvSpPr>
          <p:spPr>
            <a:xfrm>
              <a:off x="2597775" y="900075"/>
              <a:ext cx="139825" cy="137600"/>
            </a:xfrm>
            <a:custGeom>
              <a:avLst/>
              <a:gdLst/>
              <a:ahLst/>
              <a:cxnLst/>
              <a:rect l="l" t="t" r="r" b="b"/>
              <a:pathLst>
                <a:path w="5593" h="5504" extrusionOk="0">
                  <a:moveTo>
                    <a:pt x="4939" y="0"/>
                  </a:moveTo>
                  <a:cubicBezTo>
                    <a:pt x="4784" y="0"/>
                    <a:pt x="4651" y="89"/>
                    <a:pt x="4599" y="120"/>
                  </a:cubicBezTo>
                  <a:cubicBezTo>
                    <a:pt x="4506" y="175"/>
                    <a:pt x="4754" y="425"/>
                    <a:pt x="4754" y="425"/>
                  </a:cubicBezTo>
                  <a:cubicBezTo>
                    <a:pt x="4754" y="425"/>
                    <a:pt x="605" y="4453"/>
                    <a:pt x="303" y="4808"/>
                  </a:cubicBezTo>
                  <a:cubicBezTo>
                    <a:pt x="0" y="5162"/>
                    <a:pt x="111" y="5349"/>
                    <a:pt x="505" y="5503"/>
                  </a:cubicBezTo>
                  <a:cubicBezTo>
                    <a:pt x="505" y="5503"/>
                    <a:pt x="4628" y="1532"/>
                    <a:pt x="4850" y="1205"/>
                  </a:cubicBezTo>
                  <a:cubicBezTo>
                    <a:pt x="5072" y="878"/>
                    <a:pt x="5593" y="626"/>
                    <a:pt x="5315" y="227"/>
                  </a:cubicBezTo>
                  <a:cubicBezTo>
                    <a:pt x="5194" y="53"/>
                    <a:pt x="5060" y="0"/>
                    <a:pt x="49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42" name="Google Shape;7242;p33"/>
            <p:cNvSpPr/>
            <p:nvPr/>
          </p:nvSpPr>
          <p:spPr>
            <a:xfrm>
              <a:off x="2587475" y="833825"/>
              <a:ext cx="96500" cy="70250"/>
            </a:xfrm>
            <a:custGeom>
              <a:avLst/>
              <a:gdLst/>
              <a:ahLst/>
              <a:cxnLst/>
              <a:rect l="l" t="t" r="r" b="b"/>
              <a:pathLst>
                <a:path w="3860" h="2810" fill="none" extrusionOk="0">
                  <a:moveTo>
                    <a:pt x="1" y="0"/>
                  </a:moveTo>
                  <a:lnTo>
                    <a:pt x="3860" y="2809"/>
                  </a:lnTo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43" name="Google Shape;7243;p33"/>
            <p:cNvSpPr/>
            <p:nvPr/>
          </p:nvSpPr>
          <p:spPr>
            <a:xfrm>
              <a:off x="2570250" y="850175"/>
              <a:ext cx="96475" cy="70250"/>
            </a:xfrm>
            <a:custGeom>
              <a:avLst/>
              <a:gdLst/>
              <a:ahLst/>
              <a:cxnLst/>
              <a:rect l="l" t="t" r="r" b="b"/>
              <a:pathLst>
                <a:path w="3859" h="2810" fill="none" extrusionOk="0">
                  <a:moveTo>
                    <a:pt x="1" y="1"/>
                  </a:moveTo>
                  <a:lnTo>
                    <a:pt x="3858" y="2810"/>
                  </a:lnTo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44" name="Google Shape;7244;p33"/>
            <p:cNvSpPr/>
            <p:nvPr/>
          </p:nvSpPr>
          <p:spPr>
            <a:xfrm>
              <a:off x="2551800" y="866175"/>
              <a:ext cx="96500" cy="70225"/>
            </a:xfrm>
            <a:custGeom>
              <a:avLst/>
              <a:gdLst/>
              <a:ahLst/>
              <a:cxnLst/>
              <a:rect l="l" t="t" r="r" b="b"/>
              <a:pathLst>
                <a:path w="3860" h="2809" fill="none" extrusionOk="0">
                  <a:moveTo>
                    <a:pt x="1" y="1"/>
                  </a:moveTo>
                  <a:lnTo>
                    <a:pt x="3859" y="2808"/>
                  </a:lnTo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45" name="Google Shape;7245;p33"/>
            <p:cNvSpPr/>
            <p:nvPr/>
          </p:nvSpPr>
          <p:spPr>
            <a:xfrm>
              <a:off x="2535925" y="881950"/>
              <a:ext cx="96450" cy="70225"/>
            </a:xfrm>
            <a:custGeom>
              <a:avLst/>
              <a:gdLst/>
              <a:ahLst/>
              <a:cxnLst/>
              <a:rect l="l" t="t" r="r" b="b"/>
              <a:pathLst>
                <a:path w="3858" h="2809" fill="none" extrusionOk="0">
                  <a:moveTo>
                    <a:pt x="1" y="1"/>
                  </a:moveTo>
                  <a:lnTo>
                    <a:pt x="3857" y="2808"/>
                  </a:lnTo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46" name="Google Shape;7246;p33"/>
            <p:cNvSpPr/>
            <p:nvPr/>
          </p:nvSpPr>
          <p:spPr>
            <a:xfrm>
              <a:off x="2520350" y="901700"/>
              <a:ext cx="96425" cy="70225"/>
            </a:xfrm>
            <a:custGeom>
              <a:avLst/>
              <a:gdLst/>
              <a:ahLst/>
              <a:cxnLst/>
              <a:rect l="l" t="t" r="r" b="b"/>
              <a:pathLst>
                <a:path w="3857" h="2809" fill="none" extrusionOk="0">
                  <a:moveTo>
                    <a:pt x="1" y="1"/>
                  </a:moveTo>
                  <a:lnTo>
                    <a:pt x="3857" y="2808"/>
                  </a:lnTo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47" name="Google Shape;7247;p33"/>
            <p:cNvSpPr/>
            <p:nvPr/>
          </p:nvSpPr>
          <p:spPr>
            <a:xfrm>
              <a:off x="2504000" y="916125"/>
              <a:ext cx="96475" cy="70250"/>
            </a:xfrm>
            <a:custGeom>
              <a:avLst/>
              <a:gdLst/>
              <a:ahLst/>
              <a:cxnLst/>
              <a:rect l="l" t="t" r="r" b="b"/>
              <a:pathLst>
                <a:path w="3859" h="2810" fill="none" extrusionOk="0">
                  <a:moveTo>
                    <a:pt x="1" y="0"/>
                  </a:moveTo>
                  <a:lnTo>
                    <a:pt x="3858" y="2809"/>
                  </a:lnTo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48" name="Google Shape;7248;p33"/>
            <p:cNvSpPr/>
            <p:nvPr/>
          </p:nvSpPr>
          <p:spPr>
            <a:xfrm>
              <a:off x="2486025" y="931125"/>
              <a:ext cx="96500" cy="70225"/>
            </a:xfrm>
            <a:custGeom>
              <a:avLst/>
              <a:gdLst/>
              <a:ahLst/>
              <a:cxnLst/>
              <a:rect l="l" t="t" r="r" b="b"/>
              <a:pathLst>
                <a:path w="3860" h="2809" fill="none" extrusionOk="0">
                  <a:moveTo>
                    <a:pt x="1" y="1"/>
                  </a:moveTo>
                  <a:lnTo>
                    <a:pt x="3859" y="2809"/>
                  </a:lnTo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49" name="Google Shape;7249;p33"/>
            <p:cNvSpPr/>
            <p:nvPr/>
          </p:nvSpPr>
          <p:spPr>
            <a:xfrm>
              <a:off x="2469600" y="945425"/>
              <a:ext cx="96475" cy="70275"/>
            </a:xfrm>
            <a:custGeom>
              <a:avLst/>
              <a:gdLst/>
              <a:ahLst/>
              <a:cxnLst/>
              <a:rect l="l" t="t" r="r" b="b"/>
              <a:pathLst>
                <a:path w="3859" h="2811" fill="none" extrusionOk="0">
                  <a:moveTo>
                    <a:pt x="0" y="1"/>
                  </a:moveTo>
                  <a:lnTo>
                    <a:pt x="3859" y="2811"/>
                  </a:lnTo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50" name="Google Shape;7250;p33"/>
            <p:cNvSpPr/>
            <p:nvPr/>
          </p:nvSpPr>
          <p:spPr>
            <a:xfrm>
              <a:off x="2452900" y="965375"/>
              <a:ext cx="96475" cy="70250"/>
            </a:xfrm>
            <a:custGeom>
              <a:avLst/>
              <a:gdLst/>
              <a:ahLst/>
              <a:cxnLst/>
              <a:rect l="l" t="t" r="r" b="b"/>
              <a:pathLst>
                <a:path w="3859" h="2810" fill="none" extrusionOk="0">
                  <a:moveTo>
                    <a:pt x="1" y="0"/>
                  </a:moveTo>
                  <a:lnTo>
                    <a:pt x="3858" y="2809"/>
                  </a:lnTo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51" name="Google Shape;7251;p33"/>
            <p:cNvSpPr/>
            <p:nvPr/>
          </p:nvSpPr>
          <p:spPr>
            <a:xfrm>
              <a:off x="2726075" y="937000"/>
              <a:ext cx="96450" cy="70250"/>
            </a:xfrm>
            <a:custGeom>
              <a:avLst/>
              <a:gdLst/>
              <a:ahLst/>
              <a:cxnLst/>
              <a:rect l="l" t="t" r="r" b="b"/>
              <a:pathLst>
                <a:path w="3858" h="2810" fill="none" extrusionOk="0">
                  <a:moveTo>
                    <a:pt x="0" y="1"/>
                  </a:moveTo>
                  <a:lnTo>
                    <a:pt x="3858" y="2810"/>
                  </a:lnTo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52" name="Google Shape;7252;p33"/>
            <p:cNvSpPr/>
            <p:nvPr/>
          </p:nvSpPr>
          <p:spPr>
            <a:xfrm>
              <a:off x="2708850" y="953375"/>
              <a:ext cx="96425" cy="70250"/>
            </a:xfrm>
            <a:custGeom>
              <a:avLst/>
              <a:gdLst/>
              <a:ahLst/>
              <a:cxnLst/>
              <a:rect l="l" t="t" r="r" b="b"/>
              <a:pathLst>
                <a:path w="3857" h="2810" fill="none" extrusionOk="0">
                  <a:moveTo>
                    <a:pt x="0" y="1"/>
                  </a:moveTo>
                  <a:lnTo>
                    <a:pt x="3857" y="2810"/>
                  </a:lnTo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53" name="Google Shape;7253;p33"/>
            <p:cNvSpPr/>
            <p:nvPr/>
          </p:nvSpPr>
          <p:spPr>
            <a:xfrm>
              <a:off x="2690400" y="969375"/>
              <a:ext cx="96450" cy="70225"/>
            </a:xfrm>
            <a:custGeom>
              <a:avLst/>
              <a:gdLst/>
              <a:ahLst/>
              <a:cxnLst/>
              <a:rect l="l" t="t" r="r" b="b"/>
              <a:pathLst>
                <a:path w="3858" h="2809" fill="none" extrusionOk="0">
                  <a:moveTo>
                    <a:pt x="0" y="0"/>
                  </a:moveTo>
                  <a:lnTo>
                    <a:pt x="3858" y="2808"/>
                  </a:lnTo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54" name="Google Shape;7254;p33"/>
            <p:cNvSpPr/>
            <p:nvPr/>
          </p:nvSpPr>
          <p:spPr>
            <a:xfrm>
              <a:off x="2674450" y="985150"/>
              <a:ext cx="96475" cy="70275"/>
            </a:xfrm>
            <a:custGeom>
              <a:avLst/>
              <a:gdLst/>
              <a:ahLst/>
              <a:cxnLst/>
              <a:rect l="l" t="t" r="r" b="b"/>
              <a:pathLst>
                <a:path w="3859" h="2811" fill="none" extrusionOk="0">
                  <a:moveTo>
                    <a:pt x="1" y="0"/>
                  </a:moveTo>
                  <a:lnTo>
                    <a:pt x="3858" y="2811"/>
                  </a:lnTo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55" name="Google Shape;7255;p33"/>
            <p:cNvSpPr/>
            <p:nvPr/>
          </p:nvSpPr>
          <p:spPr>
            <a:xfrm>
              <a:off x="2658900" y="1004925"/>
              <a:ext cx="96475" cy="70250"/>
            </a:xfrm>
            <a:custGeom>
              <a:avLst/>
              <a:gdLst/>
              <a:ahLst/>
              <a:cxnLst/>
              <a:rect l="l" t="t" r="r" b="b"/>
              <a:pathLst>
                <a:path w="3859" h="2810" fill="none" extrusionOk="0">
                  <a:moveTo>
                    <a:pt x="1" y="1"/>
                  </a:moveTo>
                  <a:lnTo>
                    <a:pt x="3858" y="2809"/>
                  </a:lnTo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56" name="Google Shape;7256;p33"/>
            <p:cNvSpPr/>
            <p:nvPr/>
          </p:nvSpPr>
          <p:spPr>
            <a:xfrm>
              <a:off x="2642600" y="1019300"/>
              <a:ext cx="96425" cy="70250"/>
            </a:xfrm>
            <a:custGeom>
              <a:avLst/>
              <a:gdLst/>
              <a:ahLst/>
              <a:cxnLst/>
              <a:rect l="l" t="t" r="r" b="b"/>
              <a:pathLst>
                <a:path w="3857" h="2810" fill="none" extrusionOk="0">
                  <a:moveTo>
                    <a:pt x="0" y="1"/>
                  </a:moveTo>
                  <a:lnTo>
                    <a:pt x="3857" y="2810"/>
                  </a:lnTo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57" name="Google Shape;7257;p33"/>
            <p:cNvSpPr/>
            <p:nvPr/>
          </p:nvSpPr>
          <p:spPr>
            <a:xfrm>
              <a:off x="2624625" y="1034325"/>
              <a:ext cx="96425" cy="70225"/>
            </a:xfrm>
            <a:custGeom>
              <a:avLst/>
              <a:gdLst/>
              <a:ahLst/>
              <a:cxnLst/>
              <a:rect l="l" t="t" r="r" b="b"/>
              <a:pathLst>
                <a:path w="3857" h="2809" fill="none" extrusionOk="0">
                  <a:moveTo>
                    <a:pt x="0" y="1"/>
                  </a:moveTo>
                  <a:lnTo>
                    <a:pt x="3856" y="2808"/>
                  </a:lnTo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58" name="Google Shape;7258;p33"/>
            <p:cNvSpPr/>
            <p:nvPr/>
          </p:nvSpPr>
          <p:spPr>
            <a:xfrm>
              <a:off x="2608150" y="1048650"/>
              <a:ext cx="96500" cy="70250"/>
            </a:xfrm>
            <a:custGeom>
              <a:avLst/>
              <a:gdLst/>
              <a:ahLst/>
              <a:cxnLst/>
              <a:rect l="l" t="t" r="r" b="b"/>
              <a:pathLst>
                <a:path w="3860" h="2810" fill="none" extrusionOk="0">
                  <a:moveTo>
                    <a:pt x="0" y="1"/>
                  </a:moveTo>
                  <a:lnTo>
                    <a:pt x="3859" y="2809"/>
                  </a:lnTo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59" name="Google Shape;7259;p33"/>
            <p:cNvSpPr/>
            <p:nvPr/>
          </p:nvSpPr>
          <p:spPr>
            <a:xfrm>
              <a:off x="2591500" y="1068600"/>
              <a:ext cx="96425" cy="70200"/>
            </a:xfrm>
            <a:custGeom>
              <a:avLst/>
              <a:gdLst/>
              <a:ahLst/>
              <a:cxnLst/>
              <a:rect l="l" t="t" r="r" b="b"/>
              <a:pathLst>
                <a:path w="3857" h="2808" fill="none" extrusionOk="0">
                  <a:moveTo>
                    <a:pt x="0" y="0"/>
                  </a:moveTo>
                  <a:lnTo>
                    <a:pt x="3856" y="2808"/>
                  </a:lnTo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7260" name="Google Shape;7260;p33"/>
          <p:cNvSpPr/>
          <p:nvPr/>
        </p:nvSpPr>
        <p:spPr>
          <a:xfrm>
            <a:off x="8402146" y="4491823"/>
            <a:ext cx="993775" cy="993715"/>
          </a:xfrm>
          <a:custGeom>
            <a:avLst/>
            <a:gdLst/>
            <a:ahLst/>
            <a:cxnLst/>
            <a:rect l="l" t="t" r="r" b="b"/>
            <a:pathLst>
              <a:path w="16658" h="16657" fill="none" extrusionOk="0">
                <a:moveTo>
                  <a:pt x="8104" y="16603"/>
                </a:moveTo>
                <a:lnTo>
                  <a:pt x="54" y="8370"/>
                </a:lnTo>
                <a:cubicBezTo>
                  <a:pt x="1" y="8317"/>
                  <a:pt x="3" y="8232"/>
                  <a:pt x="55" y="8180"/>
                </a:cubicBezTo>
                <a:lnTo>
                  <a:pt x="8366" y="54"/>
                </a:lnTo>
                <a:cubicBezTo>
                  <a:pt x="8417" y="1"/>
                  <a:pt x="8503" y="3"/>
                  <a:pt x="8555" y="55"/>
                </a:cubicBezTo>
                <a:lnTo>
                  <a:pt x="16606" y="8289"/>
                </a:lnTo>
                <a:cubicBezTo>
                  <a:pt x="16657" y="8341"/>
                  <a:pt x="16656" y="8426"/>
                  <a:pt x="16604" y="8478"/>
                </a:cubicBezTo>
                <a:lnTo>
                  <a:pt x="8294" y="16605"/>
                </a:lnTo>
                <a:cubicBezTo>
                  <a:pt x="8241" y="16656"/>
                  <a:pt x="8156" y="16655"/>
                  <a:pt x="8104" y="16603"/>
                </a:cubicBezTo>
                <a:close/>
              </a:path>
            </a:pathLst>
          </a:custGeom>
          <a:noFill/>
          <a:ln w="455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387" tIns="91387" rIns="91387" bIns="91387" anchor="ctr" anchorCtr="0">
            <a:noAutofit/>
          </a:bodyPr>
          <a:lstStyle/>
          <a:p>
            <a:endParaRPr/>
          </a:p>
        </p:txBody>
      </p:sp>
      <p:sp>
        <p:nvSpPr>
          <p:cNvPr id="7261" name="Google Shape;7261;p33"/>
          <p:cNvSpPr/>
          <p:nvPr/>
        </p:nvSpPr>
        <p:spPr>
          <a:xfrm>
            <a:off x="2220446" y="4858523"/>
            <a:ext cx="993775" cy="993715"/>
          </a:xfrm>
          <a:custGeom>
            <a:avLst/>
            <a:gdLst/>
            <a:ahLst/>
            <a:cxnLst/>
            <a:rect l="l" t="t" r="r" b="b"/>
            <a:pathLst>
              <a:path w="16658" h="16657" fill="none" extrusionOk="0">
                <a:moveTo>
                  <a:pt x="8104" y="16603"/>
                </a:moveTo>
                <a:lnTo>
                  <a:pt x="54" y="8370"/>
                </a:lnTo>
                <a:cubicBezTo>
                  <a:pt x="1" y="8317"/>
                  <a:pt x="3" y="8232"/>
                  <a:pt x="55" y="8180"/>
                </a:cubicBezTo>
                <a:lnTo>
                  <a:pt x="8366" y="54"/>
                </a:lnTo>
                <a:cubicBezTo>
                  <a:pt x="8417" y="1"/>
                  <a:pt x="8503" y="3"/>
                  <a:pt x="8555" y="55"/>
                </a:cubicBezTo>
                <a:lnTo>
                  <a:pt x="16606" y="8289"/>
                </a:lnTo>
                <a:cubicBezTo>
                  <a:pt x="16657" y="8341"/>
                  <a:pt x="16656" y="8426"/>
                  <a:pt x="16604" y="8478"/>
                </a:cubicBezTo>
                <a:lnTo>
                  <a:pt x="8294" y="16605"/>
                </a:lnTo>
                <a:cubicBezTo>
                  <a:pt x="8241" y="16656"/>
                  <a:pt x="8156" y="16655"/>
                  <a:pt x="8104" y="16603"/>
                </a:cubicBezTo>
                <a:close/>
              </a:path>
            </a:pathLst>
          </a:custGeom>
          <a:noFill/>
          <a:ln w="455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387" tIns="91387" rIns="91387" bIns="91387" anchor="ctr" anchorCtr="0">
            <a:noAutofit/>
          </a:bodyPr>
          <a:lstStyle/>
          <a:p>
            <a:endParaRPr/>
          </a:p>
        </p:txBody>
      </p:sp>
      <p:grpSp>
        <p:nvGrpSpPr>
          <p:cNvPr id="7262" name="Google Shape;7262;p33"/>
          <p:cNvGrpSpPr/>
          <p:nvPr/>
        </p:nvGrpSpPr>
        <p:grpSpPr>
          <a:xfrm rot="-1799997" flipH="1">
            <a:off x="-285814" y="2450769"/>
            <a:ext cx="538519" cy="758278"/>
            <a:chOff x="3314575" y="1081200"/>
            <a:chExt cx="158425" cy="223075"/>
          </a:xfrm>
        </p:grpSpPr>
        <p:sp>
          <p:nvSpPr>
            <p:cNvPr id="7263" name="Google Shape;7263;p33"/>
            <p:cNvSpPr/>
            <p:nvPr/>
          </p:nvSpPr>
          <p:spPr>
            <a:xfrm>
              <a:off x="3314575" y="1282725"/>
              <a:ext cx="17150" cy="21550"/>
            </a:xfrm>
            <a:custGeom>
              <a:avLst/>
              <a:gdLst/>
              <a:ahLst/>
              <a:cxnLst/>
              <a:rect l="l" t="t" r="r" b="b"/>
              <a:pathLst>
                <a:path w="686" h="862" fill="none" extrusionOk="0">
                  <a:moveTo>
                    <a:pt x="95" y="1"/>
                  </a:moveTo>
                  <a:lnTo>
                    <a:pt x="1" y="861"/>
                  </a:lnTo>
                  <a:lnTo>
                    <a:pt x="686" y="416"/>
                  </a:lnTo>
                  <a:close/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7264" name="Google Shape;7264;p33"/>
            <p:cNvGrpSpPr/>
            <p:nvPr/>
          </p:nvGrpSpPr>
          <p:grpSpPr>
            <a:xfrm>
              <a:off x="3314575" y="1081200"/>
              <a:ext cx="158425" cy="223075"/>
              <a:chOff x="3314575" y="1081200"/>
              <a:chExt cx="158425" cy="223075"/>
            </a:xfrm>
          </p:grpSpPr>
          <p:sp>
            <p:nvSpPr>
              <p:cNvPr id="7265" name="Google Shape;7265;p33"/>
              <p:cNvSpPr/>
              <p:nvPr/>
            </p:nvSpPr>
            <p:spPr>
              <a:xfrm>
                <a:off x="3314575" y="1247425"/>
                <a:ext cx="45900" cy="56850"/>
              </a:xfrm>
              <a:custGeom>
                <a:avLst/>
                <a:gdLst/>
                <a:ahLst/>
                <a:cxnLst/>
                <a:rect l="l" t="t" r="r" b="b"/>
                <a:pathLst>
                  <a:path w="1836" h="2274" fill="none" extrusionOk="0">
                    <a:moveTo>
                      <a:pt x="253" y="1"/>
                    </a:moveTo>
                    <a:lnTo>
                      <a:pt x="95" y="1413"/>
                    </a:lnTo>
                    <a:lnTo>
                      <a:pt x="1" y="2273"/>
                    </a:lnTo>
                    <a:lnTo>
                      <a:pt x="686" y="1828"/>
                    </a:lnTo>
                    <a:lnTo>
                      <a:pt x="1835" y="1078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266" name="Google Shape;7266;p33"/>
              <p:cNvSpPr/>
              <p:nvPr/>
            </p:nvSpPr>
            <p:spPr>
              <a:xfrm>
                <a:off x="3320900" y="1113075"/>
                <a:ext cx="129200" cy="161325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6453" fill="none" extrusionOk="0">
                    <a:moveTo>
                      <a:pt x="5167" y="1079"/>
                    </a:moveTo>
                    <a:lnTo>
                      <a:pt x="1582" y="6452"/>
                    </a:lnTo>
                    <a:lnTo>
                      <a:pt x="511" y="6379"/>
                    </a:lnTo>
                    <a:lnTo>
                      <a:pt x="0" y="5375"/>
                    </a:lnTo>
                    <a:lnTo>
                      <a:pt x="3585" y="0"/>
                    </a:lnTo>
                    <a:close/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267" name="Google Shape;7267;p33"/>
              <p:cNvSpPr/>
              <p:nvPr/>
            </p:nvSpPr>
            <p:spPr>
              <a:xfrm>
                <a:off x="3410175" y="1081200"/>
                <a:ext cx="62825" cy="59625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2385" fill="none" extrusionOk="0">
                    <a:moveTo>
                      <a:pt x="1584" y="2384"/>
                    </a:moveTo>
                    <a:cubicBezTo>
                      <a:pt x="1584" y="2384"/>
                      <a:pt x="2513" y="1446"/>
                      <a:pt x="1614" y="764"/>
                    </a:cubicBezTo>
                    <a:cubicBezTo>
                      <a:pt x="606" y="1"/>
                      <a:pt x="0" y="1306"/>
                      <a:pt x="0" y="1306"/>
                    </a:cubicBezTo>
                    <a:close/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268" name="Google Shape;7268;p33"/>
              <p:cNvSpPr/>
              <p:nvPr/>
            </p:nvSpPr>
            <p:spPr>
              <a:xfrm>
                <a:off x="3396575" y="1121750"/>
                <a:ext cx="50875" cy="34700"/>
              </a:xfrm>
              <a:custGeom>
                <a:avLst/>
                <a:gdLst/>
                <a:ahLst/>
                <a:cxnLst/>
                <a:rect l="l" t="t" r="r" b="b"/>
                <a:pathLst>
                  <a:path w="2035" h="1388" fill="none" extrusionOk="0">
                    <a:moveTo>
                      <a:pt x="0" y="0"/>
                    </a:moveTo>
                    <a:lnTo>
                      <a:pt x="2034" y="1387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269" name="Google Shape;7269;p33"/>
              <p:cNvSpPr/>
              <p:nvPr/>
            </p:nvSpPr>
            <p:spPr>
              <a:xfrm>
                <a:off x="3404575" y="1110000"/>
                <a:ext cx="50875" cy="34675"/>
              </a:xfrm>
              <a:custGeom>
                <a:avLst/>
                <a:gdLst/>
                <a:ahLst/>
                <a:cxnLst/>
                <a:rect l="l" t="t" r="r" b="b"/>
                <a:pathLst>
                  <a:path w="2035" h="1387" fill="none" extrusionOk="0">
                    <a:moveTo>
                      <a:pt x="1" y="1"/>
                    </a:moveTo>
                    <a:lnTo>
                      <a:pt x="2035" y="1386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270" name="Google Shape;7270;p33"/>
              <p:cNvSpPr/>
              <p:nvPr/>
            </p:nvSpPr>
            <p:spPr>
              <a:xfrm>
                <a:off x="3333675" y="1140000"/>
                <a:ext cx="88400" cy="132575"/>
              </a:xfrm>
              <a:custGeom>
                <a:avLst/>
                <a:gdLst/>
                <a:ahLst/>
                <a:cxnLst/>
                <a:rect l="l" t="t" r="r" b="b"/>
                <a:pathLst>
                  <a:path w="3536" h="5303" fill="none" extrusionOk="0">
                    <a:moveTo>
                      <a:pt x="0" y="5302"/>
                    </a:moveTo>
                    <a:lnTo>
                      <a:pt x="3536" y="1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7271" name="Google Shape;7271;p33"/>
          <p:cNvGrpSpPr/>
          <p:nvPr/>
        </p:nvGrpSpPr>
        <p:grpSpPr>
          <a:xfrm rot="10800000" flipH="1">
            <a:off x="8767455" y="1396307"/>
            <a:ext cx="213514" cy="264342"/>
            <a:chOff x="3253150" y="1790000"/>
            <a:chExt cx="89475" cy="110775"/>
          </a:xfrm>
        </p:grpSpPr>
        <p:sp>
          <p:nvSpPr>
            <p:cNvPr id="7272" name="Google Shape;7272;p33"/>
            <p:cNvSpPr/>
            <p:nvPr/>
          </p:nvSpPr>
          <p:spPr>
            <a:xfrm>
              <a:off x="3253150" y="1790000"/>
              <a:ext cx="56275" cy="67900"/>
            </a:xfrm>
            <a:custGeom>
              <a:avLst/>
              <a:gdLst/>
              <a:ahLst/>
              <a:cxnLst/>
              <a:rect l="l" t="t" r="r" b="b"/>
              <a:pathLst>
                <a:path w="2251" h="2716" extrusionOk="0">
                  <a:moveTo>
                    <a:pt x="1" y="1"/>
                  </a:moveTo>
                  <a:lnTo>
                    <a:pt x="714" y="1709"/>
                  </a:lnTo>
                  <a:lnTo>
                    <a:pt x="1133" y="2715"/>
                  </a:lnTo>
                  <a:lnTo>
                    <a:pt x="2251" y="2041"/>
                  </a:lnTo>
                  <a:lnTo>
                    <a:pt x="1606" y="145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73" name="Google Shape;7273;p33"/>
            <p:cNvSpPr/>
            <p:nvPr/>
          </p:nvSpPr>
          <p:spPr>
            <a:xfrm>
              <a:off x="3270975" y="1826425"/>
              <a:ext cx="38450" cy="31475"/>
            </a:xfrm>
            <a:custGeom>
              <a:avLst/>
              <a:gdLst/>
              <a:ahLst/>
              <a:cxnLst/>
              <a:rect l="l" t="t" r="r" b="b"/>
              <a:pathLst>
                <a:path w="1538" h="1259" extrusionOk="0">
                  <a:moveTo>
                    <a:pt x="893" y="0"/>
                  </a:moveTo>
                  <a:lnTo>
                    <a:pt x="1" y="252"/>
                  </a:lnTo>
                  <a:lnTo>
                    <a:pt x="420" y="1258"/>
                  </a:lnTo>
                  <a:lnTo>
                    <a:pt x="1538" y="584"/>
                  </a:lnTo>
                  <a:lnTo>
                    <a:pt x="89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74" name="Google Shape;7274;p33"/>
            <p:cNvSpPr/>
            <p:nvPr/>
          </p:nvSpPr>
          <p:spPr>
            <a:xfrm>
              <a:off x="3253700" y="1822875"/>
              <a:ext cx="88925" cy="53500"/>
            </a:xfrm>
            <a:custGeom>
              <a:avLst/>
              <a:gdLst/>
              <a:ahLst/>
              <a:cxnLst/>
              <a:rect l="l" t="t" r="r" b="b"/>
              <a:pathLst>
                <a:path w="3557" h="2140" extrusionOk="0">
                  <a:moveTo>
                    <a:pt x="2819" y="0"/>
                  </a:moveTo>
                  <a:cubicBezTo>
                    <a:pt x="2453" y="0"/>
                    <a:pt x="1814" y="192"/>
                    <a:pt x="1250" y="517"/>
                  </a:cubicBezTo>
                  <a:cubicBezTo>
                    <a:pt x="0" y="1237"/>
                    <a:pt x="131" y="1799"/>
                    <a:pt x="131" y="1803"/>
                  </a:cubicBezTo>
                  <a:cubicBezTo>
                    <a:pt x="105" y="2007"/>
                    <a:pt x="263" y="2140"/>
                    <a:pt x="565" y="2140"/>
                  </a:cubicBezTo>
                  <a:cubicBezTo>
                    <a:pt x="887" y="2140"/>
                    <a:pt x="1373" y="1989"/>
                    <a:pt x="1975" y="1615"/>
                  </a:cubicBezTo>
                  <a:cubicBezTo>
                    <a:pt x="3169" y="871"/>
                    <a:pt x="3556" y="132"/>
                    <a:pt x="2958" y="12"/>
                  </a:cubicBezTo>
                  <a:cubicBezTo>
                    <a:pt x="2918" y="4"/>
                    <a:pt x="2871" y="0"/>
                    <a:pt x="28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75" name="Google Shape;7275;p33"/>
            <p:cNvSpPr/>
            <p:nvPr/>
          </p:nvSpPr>
          <p:spPr>
            <a:xfrm>
              <a:off x="3253700" y="1835825"/>
              <a:ext cx="49450" cy="40575"/>
            </a:xfrm>
            <a:custGeom>
              <a:avLst/>
              <a:gdLst/>
              <a:ahLst/>
              <a:cxnLst/>
              <a:rect l="l" t="t" r="r" b="b"/>
              <a:pathLst>
                <a:path w="1978" h="1623" extrusionOk="0">
                  <a:moveTo>
                    <a:pt x="1251" y="0"/>
                  </a:moveTo>
                  <a:lnTo>
                    <a:pt x="1251" y="0"/>
                  </a:lnTo>
                  <a:cubicBezTo>
                    <a:pt x="0" y="719"/>
                    <a:pt x="133" y="1281"/>
                    <a:pt x="133" y="1286"/>
                  </a:cubicBezTo>
                  <a:cubicBezTo>
                    <a:pt x="106" y="1490"/>
                    <a:pt x="264" y="1622"/>
                    <a:pt x="566" y="1622"/>
                  </a:cubicBezTo>
                  <a:cubicBezTo>
                    <a:pt x="888" y="1622"/>
                    <a:pt x="1374" y="1472"/>
                    <a:pt x="1976" y="1098"/>
                  </a:cubicBezTo>
                  <a:cubicBezTo>
                    <a:pt x="1977" y="1098"/>
                    <a:pt x="1977" y="1098"/>
                    <a:pt x="1977" y="1098"/>
                  </a:cubicBezTo>
                  <a:lnTo>
                    <a:pt x="1977" y="1098"/>
                  </a:lnTo>
                  <a:cubicBezTo>
                    <a:pt x="1969" y="1098"/>
                    <a:pt x="1573" y="1193"/>
                    <a:pt x="1234" y="1193"/>
                  </a:cubicBezTo>
                  <a:cubicBezTo>
                    <a:pt x="986" y="1193"/>
                    <a:pt x="769" y="1142"/>
                    <a:pt x="756" y="965"/>
                  </a:cubicBezTo>
                  <a:cubicBezTo>
                    <a:pt x="714" y="409"/>
                    <a:pt x="1251" y="0"/>
                    <a:pt x="12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76" name="Google Shape;7276;p33"/>
            <p:cNvSpPr/>
            <p:nvPr/>
          </p:nvSpPr>
          <p:spPr>
            <a:xfrm>
              <a:off x="3281450" y="1840775"/>
              <a:ext cx="58950" cy="60000"/>
            </a:xfrm>
            <a:custGeom>
              <a:avLst/>
              <a:gdLst/>
              <a:ahLst/>
              <a:cxnLst/>
              <a:rect l="l" t="t" r="r" b="b"/>
              <a:pathLst>
                <a:path w="2358" h="2400" extrusionOk="0">
                  <a:moveTo>
                    <a:pt x="976" y="1"/>
                  </a:moveTo>
                  <a:cubicBezTo>
                    <a:pt x="842" y="1"/>
                    <a:pt x="645" y="25"/>
                    <a:pt x="444" y="145"/>
                  </a:cubicBezTo>
                  <a:cubicBezTo>
                    <a:pt x="140" y="326"/>
                    <a:pt x="30" y="607"/>
                    <a:pt x="1" y="684"/>
                  </a:cubicBezTo>
                  <a:lnTo>
                    <a:pt x="551" y="1890"/>
                  </a:lnTo>
                  <a:cubicBezTo>
                    <a:pt x="698" y="2213"/>
                    <a:pt x="1016" y="2399"/>
                    <a:pt x="1344" y="2399"/>
                  </a:cubicBezTo>
                  <a:cubicBezTo>
                    <a:pt x="1494" y="2399"/>
                    <a:pt x="1647" y="2360"/>
                    <a:pt x="1786" y="2278"/>
                  </a:cubicBezTo>
                  <a:cubicBezTo>
                    <a:pt x="2265" y="1995"/>
                    <a:pt x="2358" y="1345"/>
                    <a:pt x="1981" y="938"/>
                  </a:cubicBezTo>
                  <a:lnTo>
                    <a:pt x="1119" y="10"/>
                  </a:lnTo>
                  <a:cubicBezTo>
                    <a:pt x="1092" y="7"/>
                    <a:pt x="1041" y="1"/>
                    <a:pt x="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77" name="Google Shape;7277;p33"/>
            <p:cNvSpPr/>
            <p:nvPr/>
          </p:nvSpPr>
          <p:spPr>
            <a:xfrm>
              <a:off x="3281450" y="1840200"/>
              <a:ext cx="27975" cy="17700"/>
            </a:xfrm>
            <a:custGeom>
              <a:avLst/>
              <a:gdLst/>
              <a:ahLst/>
              <a:cxnLst/>
              <a:rect l="l" t="t" r="r" b="b"/>
              <a:pathLst>
                <a:path w="1119" h="708" extrusionOk="0">
                  <a:moveTo>
                    <a:pt x="887" y="0"/>
                  </a:moveTo>
                  <a:cubicBezTo>
                    <a:pt x="845" y="0"/>
                    <a:pt x="803" y="3"/>
                    <a:pt x="762" y="8"/>
                  </a:cubicBezTo>
                  <a:cubicBezTo>
                    <a:pt x="398" y="57"/>
                    <a:pt x="71" y="346"/>
                    <a:pt x="1" y="707"/>
                  </a:cubicBezTo>
                  <a:cubicBezTo>
                    <a:pt x="113" y="503"/>
                    <a:pt x="264" y="329"/>
                    <a:pt x="463" y="209"/>
                  </a:cubicBezTo>
                  <a:cubicBezTo>
                    <a:pt x="662" y="89"/>
                    <a:pt x="885" y="37"/>
                    <a:pt x="1119" y="33"/>
                  </a:cubicBezTo>
                  <a:cubicBezTo>
                    <a:pt x="1044" y="10"/>
                    <a:pt x="966" y="0"/>
                    <a:pt x="8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7278" name="Google Shape;7278;p33"/>
          <p:cNvGrpSpPr/>
          <p:nvPr/>
        </p:nvGrpSpPr>
        <p:grpSpPr>
          <a:xfrm rot="10800000">
            <a:off x="1187244" y="120494"/>
            <a:ext cx="213514" cy="264342"/>
            <a:chOff x="3253150" y="1790000"/>
            <a:chExt cx="89475" cy="110775"/>
          </a:xfrm>
        </p:grpSpPr>
        <p:sp>
          <p:nvSpPr>
            <p:cNvPr id="7279" name="Google Shape;7279;p33"/>
            <p:cNvSpPr/>
            <p:nvPr/>
          </p:nvSpPr>
          <p:spPr>
            <a:xfrm>
              <a:off x="3253150" y="1790000"/>
              <a:ext cx="56275" cy="67900"/>
            </a:xfrm>
            <a:custGeom>
              <a:avLst/>
              <a:gdLst/>
              <a:ahLst/>
              <a:cxnLst/>
              <a:rect l="l" t="t" r="r" b="b"/>
              <a:pathLst>
                <a:path w="2251" h="2716" extrusionOk="0">
                  <a:moveTo>
                    <a:pt x="1" y="1"/>
                  </a:moveTo>
                  <a:lnTo>
                    <a:pt x="714" y="1709"/>
                  </a:lnTo>
                  <a:lnTo>
                    <a:pt x="1133" y="2715"/>
                  </a:lnTo>
                  <a:lnTo>
                    <a:pt x="2251" y="2041"/>
                  </a:lnTo>
                  <a:lnTo>
                    <a:pt x="1606" y="145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80" name="Google Shape;7280;p33"/>
            <p:cNvSpPr/>
            <p:nvPr/>
          </p:nvSpPr>
          <p:spPr>
            <a:xfrm>
              <a:off x="3270975" y="1826425"/>
              <a:ext cx="38450" cy="31475"/>
            </a:xfrm>
            <a:custGeom>
              <a:avLst/>
              <a:gdLst/>
              <a:ahLst/>
              <a:cxnLst/>
              <a:rect l="l" t="t" r="r" b="b"/>
              <a:pathLst>
                <a:path w="1538" h="1259" extrusionOk="0">
                  <a:moveTo>
                    <a:pt x="893" y="0"/>
                  </a:moveTo>
                  <a:lnTo>
                    <a:pt x="1" y="252"/>
                  </a:lnTo>
                  <a:lnTo>
                    <a:pt x="420" y="1258"/>
                  </a:lnTo>
                  <a:lnTo>
                    <a:pt x="1538" y="584"/>
                  </a:lnTo>
                  <a:lnTo>
                    <a:pt x="89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81" name="Google Shape;7281;p33"/>
            <p:cNvSpPr/>
            <p:nvPr/>
          </p:nvSpPr>
          <p:spPr>
            <a:xfrm>
              <a:off x="3253700" y="1822875"/>
              <a:ext cx="88925" cy="53500"/>
            </a:xfrm>
            <a:custGeom>
              <a:avLst/>
              <a:gdLst/>
              <a:ahLst/>
              <a:cxnLst/>
              <a:rect l="l" t="t" r="r" b="b"/>
              <a:pathLst>
                <a:path w="3557" h="2140" extrusionOk="0">
                  <a:moveTo>
                    <a:pt x="2819" y="0"/>
                  </a:moveTo>
                  <a:cubicBezTo>
                    <a:pt x="2453" y="0"/>
                    <a:pt x="1814" y="192"/>
                    <a:pt x="1250" y="517"/>
                  </a:cubicBezTo>
                  <a:cubicBezTo>
                    <a:pt x="0" y="1237"/>
                    <a:pt x="131" y="1799"/>
                    <a:pt x="131" y="1803"/>
                  </a:cubicBezTo>
                  <a:cubicBezTo>
                    <a:pt x="105" y="2007"/>
                    <a:pt x="263" y="2140"/>
                    <a:pt x="565" y="2140"/>
                  </a:cubicBezTo>
                  <a:cubicBezTo>
                    <a:pt x="887" y="2140"/>
                    <a:pt x="1373" y="1989"/>
                    <a:pt x="1975" y="1615"/>
                  </a:cubicBezTo>
                  <a:cubicBezTo>
                    <a:pt x="3169" y="871"/>
                    <a:pt x="3556" y="132"/>
                    <a:pt x="2958" y="12"/>
                  </a:cubicBezTo>
                  <a:cubicBezTo>
                    <a:pt x="2918" y="4"/>
                    <a:pt x="2871" y="0"/>
                    <a:pt x="28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82" name="Google Shape;7282;p33"/>
            <p:cNvSpPr/>
            <p:nvPr/>
          </p:nvSpPr>
          <p:spPr>
            <a:xfrm>
              <a:off x="3253700" y="1835825"/>
              <a:ext cx="49450" cy="40575"/>
            </a:xfrm>
            <a:custGeom>
              <a:avLst/>
              <a:gdLst/>
              <a:ahLst/>
              <a:cxnLst/>
              <a:rect l="l" t="t" r="r" b="b"/>
              <a:pathLst>
                <a:path w="1978" h="1623" extrusionOk="0">
                  <a:moveTo>
                    <a:pt x="1251" y="0"/>
                  </a:moveTo>
                  <a:lnTo>
                    <a:pt x="1251" y="0"/>
                  </a:lnTo>
                  <a:cubicBezTo>
                    <a:pt x="0" y="719"/>
                    <a:pt x="133" y="1281"/>
                    <a:pt x="133" y="1286"/>
                  </a:cubicBezTo>
                  <a:cubicBezTo>
                    <a:pt x="106" y="1490"/>
                    <a:pt x="264" y="1622"/>
                    <a:pt x="566" y="1622"/>
                  </a:cubicBezTo>
                  <a:cubicBezTo>
                    <a:pt x="888" y="1622"/>
                    <a:pt x="1374" y="1472"/>
                    <a:pt x="1976" y="1098"/>
                  </a:cubicBezTo>
                  <a:cubicBezTo>
                    <a:pt x="1977" y="1098"/>
                    <a:pt x="1977" y="1098"/>
                    <a:pt x="1977" y="1098"/>
                  </a:cubicBezTo>
                  <a:lnTo>
                    <a:pt x="1977" y="1098"/>
                  </a:lnTo>
                  <a:cubicBezTo>
                    <a:pt x="1969" y="1098"/>
                    <a:pt x="1573" y="1193"/>
                    <a:pt x="1234" y="1193"/>
                  </a:cubicBezTo>
                  <a:cubicBezTo>
                    <a:pt x="986" y="1193"/>
                    <a:pt x="769" y="1142"/>
                    <a:pt x="756" y="965"/>
                  </a:cubicBezTo>
                  <a:cubicBezTo>
                    <a:pt x="714" y="409"/>
                    <a:pt x="1251" y="0"/>
                    <a:pt x="12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83" name="Google Shape;7283;p33"/>
            <p:cNvSpPr/>
            <p:nvPr/>
          </p:nvSpPr>
          <p:spPr>
            <a:xfrm>
              <a:off x="3281450" y="1840775"/>
              <a:ext cx="58950" cy="60000"/>
            </a:xfrm>
            <a:custGeom>
              <a:avLst/>
              <a:gdLst/>
              <a:ahLst/>
              <a:cxnLst/>
              <a:rect l="l" t="t" r="r" b="b"/>
              <a:pathLst>
                <a:path w="2358" h="2400" extrusionOk="0">
                  <a:moveTo>
                    <a:pt x="976" y="1"/>
                  </a:moveTo>
                  <a:cubicBezTo>
                    <a:pt x="842" y="1"/>
                    <a:pt x="645" y="25"/>
                    <a:pt x="444" y="145"/>
                  </a:cubicBezTo>
                  <a:cubicBezTo>
                    <a:pt x="140" y="326"/>
                    <a:pt x="30" y="607"/>
                    <a:pt x="1" y="684"/>
                  </a:cubicBezTo>
                  <a:lnTo>
                    <a:pt x="551" y="1890"/>
                  </a:lnTo>
                  <a:cubicBezTo>
                    <a:pt x="698" y="2213"/>
                    <a:pt x="1016" y="2399"/>
                    <a:pt x="1344" y="2399"/>
                  </a:cubicBezTo>
                  <a:cubicBezTo>
                    <a:pt x="1494" y="2399"/>
                    <a:pt x="1647" y="2360"/>
                    <a:pt x="1786" y="2278"/>
                  </a:cubicBezTo>
                  <a:cubicBezTo>
                    <a:pt x="2265" y="1995"/>
                    <a:pt x="2358" y="1345"/>
                    <a:pt x="1981" y="938"/>
                  </a:cubicBezTo>
                  <a:lnTo>
                    <a:pt x="1119" y="10"/>
                  </a:lnTo>
                  <a:cubicBezTo>
                    <a:pt x="1092" y="7"/>
                    <a:pt x="1041" y="1"/>
                    <a:pt x="9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84" name="Google Shape;7284;p33"/>
            <p:cNvSpPr/>
            <p:nvPr/>
          </p:nvSpPr>
          <p:spPr>
            <a:xfrm>
              <a:off x="3281450" y="1840200"/>
              <a:ext cx="27975" cy="17700"/>
            </a:xfrm>
            <a:custGeom>
              <a:avLst/>
              <a:gdLst/>
              <a:ahLst/>
              <a:cxnLst/>
              <a:rect l="l" t="t" r="r" b="b"/>
              <a:pathLst>
                <a:path w="1119" h="708" extrusionOk="0">
                  <a:moveTo>
                    <a:pt x="887" y="0"/>
                  </a:moveTo>
                  <a:cubicBezTo>
                    <a:pt x="845" y="0"/>
                    <a:pt x="803" y="3"/>
                    <a:pt x="762" y="8"/>
                  </a:cubicBezTo>
                  <a:cubicBezTo>
                    <a:pt x="398" y="57"/>
                    <a:pt x="71" y="346"/>
                    <a:pt x="1" y="707"/>
                  </a:cubicBezTo>
                  <a:cubicBezTo>
                    <a:pt x="113" y="503"/>
                    <a:pt x="264" y="329"/>
                    <a:pt x="463" y="209"/>
                  </a:cubicBezTo>
                  <a:cubicBezTo>
                    <a:pt x="662" y="89"/>
                    <a:pt x="885" y="37"/>
                    <a:pt x="1119" y="33"/>
                  </a:cubicBezTo>
                  <a:cubicBezTo>
                    <a:pt x="1044" y="10"/>
                    <a:pt x="966" y="0"/>
                    <a:pt x="8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7285" name="Google Shape;7285;p33"/>
          <p:cNvSpPr/>
          <p:nvPr/>
        </p:nvSpPr>
        <p:spPr>
          <a:xfrm>
            <a:off x="168556" y="1354273"/>
            <a:ext cx="114005" cy="111500"/>
          </a:xfrm>
          <a:custGeom>
            <a:avLst/>
            <a:gdLst/>
            <a:ahLst/>
            <a:cxnLst/>
            <a:rect l="l" t="t" r="r" b="b"/>
            <a:pathLst>
              <a:path w="1911" h="1869" extrusionOk="0">
                <a:moveTo>
                  <a:pt x="823" y="1"/>
                </a:moveTo>
                <a:cubicBezTo>
                  <a:pt x="755" y="1"/>
                  <a:pt x="689" y="44"/>
                  <a:pt x="671" y="121"/>
                </a:cubicBezTo>
                <a:lnTo>
                  <a:pt x="566" y="573"/>
                </a:lnTo>
                <a:lnTo>
                  <a:pt x="133" y="741"/>
                </a:lnTo>
                <a:cubicBezTo>
                  <a:pt x="14" y="788"/>
                  <a:pt x="1" y="953"/>
                  <a:pt x="113" y="1021"/>
                </a:cubicBezTo>
                <a:lnTo>
                  <a:pt x="509" y="1260"/>
                </a:lnTo>
                <a:lnTo>
                  <a:pt x="536" y="1722"/>
                </a:lnTo>
                <a:cubicBezTo>
                  <a:pt x="541" y="1811"/>
                  <a:pt x="615" y="1868"/>
                  <a:pt x="692" y="1868"/>
                </a:cubicBezTo>
                <a:cubicBezTo>
                  <a:pt x="727" y="1868"/>
                  <a:pt x="763" y="1857"/>
                  <a:pt x="793" y="1831"/>
                </a:cubicBezTo>
                <a:lnTo>
                  <a:pt x="1143" y="1528"/>
                </a:lnTo>
                <a:lnTo>
                  <a:pt x="1591" y="1645"/>
                </a:lnTo>
                <a:cubicBezTo>
                  <a:pt x="1604" y="1649"/>
                  <a:pt x="1617" y="1650"/>
                  <a:pt x="1630" y="1650"/>
                </a:cubicBezTo>
                <a:cubicBezTo>
                  <a:pt x="1737" y="1650"/>
                  <a:pt x="1819" y="1539"/>
                  <a:pt x="1774" y="1433"/>
                </a:cubicBezTo>
                <a:lnTo>
                  <a:pt x="1595" y="1006"/>
                </a:lnTo>
                <a:lnTo>
                  <a:pt x="1843" y="614"/>
                </a:lnTo>
                <a:cubicBezTo>
                  <a:pt x="1910" y="510"/>
                  <a:pt x="1834" y="376"/>
                  <a:pt x="1714" y="376"/>
                </a:cubicBezTo>
                <a:cubicBezTo>
                  <a:pt x="1709" y="376"/>
                  <a:pt x="1704" y="377"/>
                  <a:pt x="1699" y="377"/>
                </a:cubicBezTo>
                <a:lnTo>
                  <a:pt x="1238" y="416"/>
                </a:lnTo>
                <a:lnTo>
                  <a:pt x="942" y="58"/>
                </a:lnTo>
                <a:cubicBezTo>
                  <a:pt x="910" y="19"/>
                  <a:pt x="866" y="1"/>
                  <a:pt x="82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dist="9525" dir="1140000" algn="bl" rotWithShape="0">
              <a:schemeClr val="dk1"/>
            </a:outerShdw>
          </a:effectLst>
        </p:spPr>
        <p:txBody>
          <a:bodyPr spcFirstLastPara="1" wrap="square" lIns="91387" tIns="91387" rIns="91387" bIns="91387" anchor="ctr" anchorCtr="0">
            <a:noAutofit/>
          </a:bodyPr>
          <a:lstStyle/>
          <a:p>
            <a:endParaRPr/>
          </a:p>
        </p:txBody>
      </p:sp>
      <p:sp>
        <p:nvSpPr>
          <p:cNvPr id="7286" name="Google Shape;7286;p33"/>
          <p:cNvSpPr/>
          <p:nvPr/>
        </p:nvSpPr>
        <p:spPr>
          <a:xfrm>
            <a:off x="362381" y="2621035"/>
            <a:ext cx="114005" cy="111500"/>
          </a:xfrm>
          <a:custGeom>
            <a:avLst/>
            <a:gdLst/>
            <a:ahLst/>
            <a:cxnLst/>
            <a:rect l="l" t="t" r="r" b="b"/>
            <a:pathLst>
              <a:path w="1911" h="1869" extrusionOk="0">
                <a:moveTo>
                  <a:pt x="823" y="1"/>
                </a:moveTo>
                <a:cubicBezTo>
                  <a:pt x="755" y="1"/>
                  <a:pt x="689" y="44"/>
                  <a:pt x="671" y="121"/>
                </a:cubicBezTo>
                <a:lnTo>
                  <a:pt x="566" y="573"/>
                </a:lnTo>
                <a:lnTo>
                  <a:pt x="133" y="741"/>
                </a:lnTo>
                <a:cubicBezTo>
                  <a:pt x="14" y="788"/>
                  <a:pt x="1" y="953"/>
                  <a:pt x="113" y="1021"/>
                </a:cubicBezTo>
                <a:lnTo>
                  <a:pt x="509" y="1260"/>
                </a:lnTo>
                <a:lnTo>
                  <a:pt x="536" y="1722"/>
                </a:lnTo>
                <a:cubicBezTo>
                  <a:pt x="541" y="1811"/>
                  <a:pt x="615" y="1868"/>
                  <a:pt x="692" y="1868"/>
                </a:cubicBezTo>
                <a:cubicBezTo>
                  <a:pt x="727" y="1868"/>
                  <a:pt x="763" y="1857"/>
                  <a:pt x="793" y="1831"/>
                </a:cubicBezTo>
                <a:lnTo>
                  <a:pt x="1143" y="1528"/>
                </a:lnTo>
                <a:lnTo>
                  <a:pt x="1591" y="1645"/>
                </a:lnTo>
                <a:cubicBezTo>
                  <a:pt x="1604" y="1649"/>
                  <a:pt x="1617" y="1650"/>
                  <a:pt x="1630" y="1650"/>
                </a:cubicBezTo>
                <a:cubicBezTo>
                  <a:pt x="1737" y="1650"/>
                  <a:pt x="1819" y="1539"/>
                  <a:pt x="1774" y="1433"/>
                </a:cubicBezTo>
                <a:lnTo>
                  <a:pt x="1595" y="1006"/>
                </a:lnTo>
                <a:lnTo>
                  <a:pt x="1843" y="614"/>
                </a:lnTo>
                <a:cubicBezTo>
                  <a:pt x="1910" y="510"/>
                  <a:pt x="1834" y="376"/>
                  <a:pt x="1714" y="376"/>
                </a:cubicBezTo>
                <a:cubicBezTo>
                  <a:pt x="1709" y="376"/>
                  <a:pt x="1704" y="377"/>
                  <a:pt x="1699" y="377"/>
                </a:cubicBezTo>
                <a:lnTo>
                  <a:pt x="1238" y="416"/>
                </a:lnTo>
                <a:lnTo>
                  <a:pt x="942" y="58"/>
                </a:lnTo>
                <a:cubicBezTo>
                  <a:pt x="910" y="19"/>
                  <a:pt x="866" y="1"/>
                  <a:pt x="82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dist="9525" dir="1140000" algn="bl" rotWithShape="0">
              <a:schemeClr val="dk1"/>
            </a:outerShdw>
          </a:effectLst>
        </p:spPr>
        <p:txBody>
          <a:bodyPr spcFirstLastPara="1" wrap="square" lIns="91387" tIns="91387" rIns="91387" bIns="91387" anchor="ctr" anchorCtr="0">
            <a:noAutofit/>
          </a:bodyPr>
          <a:lstStyle/>
          <a:p>
            <a:endParaRPr/>
          </a:p>
        </p:txBody>
      </p:sp>
      <p:sp>
        <p:nvSpPr>
          <p:cNvPr id="7287" name="Google Shape;7287;p33"/>
          <p:cNvSpPr/>
          <p:nvPr/>
        </p:nvSpPr>
        <p:spPr>
          <a:xfrm>
            <a:off x="292206" y="4059835"/>
            <a:ext cx="114005" cy="111500"/>
          </a:xfrm>
          <a:custGeom>
            <a:avLst/>
            <a:gdLst/>
            <a:ahLst/>
            <a:cxnLst/>
            <a:rect l="l" t="t" r="r" b="b"/>
            <a:pathLst>
              <a:path w="1911" h="1869" extrusionOk="0">
                <a:moveTo>
                  <a:pt x="823" y="1"/>
                </a:moveTo>
                <a:cubicBezTo>
                  <a:pt x="755" y="1"/>
                  <a:pt x="689" y="44"/>
                  <a:pt x="671" y="121"/>
                </a:cubicBezTo>
                <a:lnTo>
                  <a:pt x="566" y="573"/>
                </a:lnTo>
                <a:lnTo>
                  <a:pt x="133" y="741"/>
                </a:lnTo>
                <a:cubicBezTo>
                  <a:pt x="14" y="788"/>
                  <a:pt x="1" y="953"/>
                  <a:pt x="113" y="1021"/>
                </a:cubicBezTo>
                <a:lnTo>
                  <a:pt x="509" y="1260"/>
                </a:lnTo>
                <a:lnTo>
                  <a:pt x="536" y="1722"/>
                </a:lnTo>
                <a:cubicBezTo>
                  <a:pt x="541" y="1811"/>
                  <a:pt x="615" y="1868"/>
                  <a:pt x="692" y="1868"/>
                </a:cubicBezTo>
                <a:cubicBezTo>
                  <a:pt x="727" y="1868"/>
                  <a:pt x="763" y="1857"/>
                  <a:pt x="793" y="1831"/>
                </a:cubicBezTo>
                <a:lnTo>
                  <a:pt x="1143" y="1528"/>
                </a:lnTo>
                <a:lnTo>
                  <a:pt x="1591" y="1645"/>
                </a:lnTo>
                <a:cubicBezTo>
                  <a:pt x="1604" y="1649"/>
                  <a:pt x="1617" y="1650"/>
                  <a:pt x="1630" y="1650"/>
                </a:cubicBezTo>
                <a:cubicBezTo>
                  <a:pt x="1737" y="1650"/>
                  <a:pt x="1819" y="1539"/>
                  <a:pt x="1774" y="1433"/>
                </a:cubicBezTo>
                <a:lnTo>
                  <a:pt x="1595" y="1006"/>
                </a:lnTo>
                <a:lnTo>
                  <a:pt x="1843" y="614"/>
                </a:lnTo>
                <a:cubicBezTo>
                  <a:pt x="1910" y="510"/>
                  <a:pt x="1834" y="376"/>
                  <a:pt x="1714" y="376"/>
                </a:cubicBezTo>
                <a:cubicBezTo>
                  <a:pt x="1709" y="376"/>
                  <a:pt x="1704" y="377"/>
                  <a:pt x="1699" y="377"/>
                </a:cubicBezTo>
                <a:lnTo>
                  <a:pt x="1238" y="416"/>
                </a:lnTo>
                <a:lnTo>
                  <a:pt x="942" y="58"/>
                </a:lnTo>
                <a:cubicBezTo>
                  <a:pt x="910" y="19"/>
                  <a:pt x="866" y="1"/>
                  <a:pt x="82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dist="9525" dir="1140000" algn="bl" rotWithShape="0">
              <a:schemeClr val="dk1"/>
            </a:outerShdw>
          </a:effectLst>
        </p:spPr>
        <p:txBody>
          <a:bodyPr spcFirstLastPara="1" wrap="square" lIns="91387" tIns="91387" rIns="91387" bIns="91387" anchor="ctr" anchorCtr="0">
            <a:noAutofit/>
          </a:bodyPr>
          <a:lstStyle/>
          <a:p>
            <a:endParaRPr/>
          </a:p>
        </p:txBody>
      </p:sp>
      <p:sp>
        <p:nvSpPr>
          <p:cNvPr id="7288" name="Google Shape;7288;p33"/>
          <p:cNvSpPr/>
          <p:nvPr/>
        </p:nvSpPr>
        <p:spPr>
          <a:xfrm>
            <a:off x="3383231" y="4858498"/>
            <a:ext cx="114005" cy="111500"/>
          </a:xfrm>
          <a:custGeom>
            <a:avLst/>
            <a:gdLst/>
            <a:ahLst/>
            <a:cxnLst/>
            <a:rect l="l" t="t" r="r" b="b"/>
            <a:pathLst>
              <a:path w="1911" h="1869" extrusionOk="0">
                <a:moveTo>
                  <a:pt x="823" y="1"/>
                </a:moveTo>
                <a:cubicBezTo>
                  <a:pt x="755" y="1"/>
                  <a:pt x="689" y="44"/>
                  <a:pt x="671" y="121"/>
                </a:cubicBezTo>
                <a:lnTo>
                  <a:pt x="566" y="573"/>
                </a:lnTo>
                <a:lnTo>
                  <a:pt x="133" y="741"/>
                </a:lnTo>
                <a:cubicBezTo>
                  <a:pt x="14" y="788"/>
                  <a:pt x="1" y="953"/>
                  <a:pt x="113" y="1021"/>
                </a:cubicBezTo>
                <a:lnTo>
                  <a:pt x="509" y="1260"/>
                </a:lnTo>
                <a:lnTo>
                  <a:pt x="536" y="1722"/>
                </a:lnTo>
                <a:cubicBezTo>
                  <a:pt x="541" y="1811"/>
                  <a:pt x="615" y="1868"/>
                  <a:pt x="692" y="1868"/>
                </a:cubicBezTo>
                <a:cubicBezTo>
                  <a:pt x="727" y="1868"/>
                  <a:pt x="763" y="1857"/>
                  <a:pt x="793" y="1831"/>
                </a:cubicBezTo>
                <a:lnTo>
                  <a:pt x="1143" y="1528"/>
                </a:lnTo>
                <a:lnTo>
                  <a:pt x="1591" y="1645"/>
                </a:lnTo>
                <a:cubicBezTo>
                  <a:pt x="1604" y="1649"/>
                  <a:pt x="1617" y="1650"/>
                  <a:pt x="1630" y="1650"/>
                </a:cubicBezTo>
                <a:cubicBezTo>
                  <a:pt x="1737" y="1650"/>
                  <a:pt x="1819" y="1539"/>
                  <a:pt x="1774" y="1433"/>
                </a:cubicBezTo>
                <a:lnTo>
                  <a:pt x="1595" y="1006"/>
                </a:lnTo>
                <a:lnTo>
                  <a:pt x="1843" y="614"/>
                </a:lnTo>
                <a:cubicBezTo>
                  <a:pt x="1910" y="510"/>
                  <a:pt x="1834" y="376"/>
                  <a:pt x="1714" y="376"/>
                </a:cubicBezTo>
                <a:cubicBezTo>
                  <a:pt x="1709" y="376"/>
                  <a:pt x="1704" y="377"/>
                  <a:pt x="1699" y="377"/>
                </a:cubicBezTo>
                <a:lnTo>
                  <a:pt x="1238" y="416"/>
                </a:lnTo>
                <a:lnTo>
                  <a:pt x="942" y="58"/>
                </a:lnTo>
                <a:cubicBezTo>
                  <a:pt x="910" y="19"/>
                  <a:pt x="866" y="1"/>
                  <a:pt x="82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dist="9525" dir="1140000" algn="bl" rotWithShape="0">
              <a:schemeClr val="dk1"/>
            </a:outerShdw>
          </a:effectLst>
        </p:spPr>
        <p:txBody>
          <a:bodyPr spcFirstLastPara="1" wrap="square" lIns="91387" tIns="91387" rIns="91387" bIns="91387" anchor="ctr" anchorCtr="0">
            <a:noAutofit/>
          </a:bodyPr>
          <a:lstStyle/>
          <a:p>
            <a:endParaRPr/>
          </a:p>
        </p:txBody>
      </p:sp>
      <p:grpSp>
        <p:nvGrpSpPr>
          <p:cNvPr id="7289" name="Google Shape;7289;p33"/>
          <p:cNvGrpSpPr/>
          <p:nvPr/>
        </p:nvGrpSpPr>
        <p:grpSpPr>
          <a:xfrm rot="10800000" flipH="1">
            <a:off x="6158908" y="4782086"/>
            <a:ext cx="538518" cy="758277"/>
            <a:chOff x="3314575" y="1081200"/>
            <a:chExt cx="158425" cy="223075"/>
          </a:xfrm>
        </p:grpSpPr>
        <p:sp>
          <p:nvSpPr>
            <p:cNvPr id="7290" name="Google Shape;7290;p33"/>
            <p:cNvSpPr/>
            <p:nvPr/>
          </p:nvSpPr>
          <p:spPr>
            <a:xfrm>
              <a:off x="3314575" y="1282725"/>
              <a:ext cx="17150" cy="21550"/>
            </a:xfrm>
            <a:custGeom>
              <a:avLst/>
              <a:gdLst/>
              <a:ahLst/>
              <a:cxnLst/>
              <a:rect l="l" t="t" r="r" b="b"/>
              <a:pathLst>
                <a:path w="686" h="862" fill="none" extrusionOk="0">
                  <a:moveTo>
                    <a:pt x="95" y="1"/>
                  </a:moveTo>
                  <a:lnTo>
                    <a:pt x="1" y="861"/>
                  </a:lnTo>
                  <a:lnTo>
                    <a:pt x="686" y="416"/>
                  </a:lnTo>
                  <a:close/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7291" name="Google Shape;7291;p33"/>
            <p:cNvGrpSpPr/>
            <p:nvPr/>
          </p:nvGrpSpPr>
          <p:grpSpPr>
            <a:xfrm>
              <a:off x="3314575" y="1081200"/>
              <a:ext cx="158425" cy="223075"/>
              <a:chOff x="3314575" y="1081200"/>
              <a:chExt cx="158425" cy="223075"/>
            </a:xfrm>
          </p:grpSpPr>
          <p:sp>
            <p:nvSpPr>
              <p:cNvPr id="7292" name="Google Shape;7292;p33"/>
              <p:cNvSpPr/>
              <p:nvPr/>
            </p:nvSpPr>
            <p:spPr>
              <a:xfrm>
                <a:off x="3314575" y="1247425"/>
                <a:ext cx="45900" cy="56850"/>
              </a:xfrm>
              <a:custGeom>
                <a:avLst/>
                <a:gdLst/>
                <a:ahLst/>
                <a:cxnLst/>
                <a:rect l="l" t="t" r="r" b="b"/>
                <a:pathLst>
                  <a:path w="1836" h="2274" fill="none" extrusionOk="0">
                    <a:moveTo>
                      <a:pt x="253" y="1"/>
                    </a:moveTo>
                    <a:lnTo>
                      <a:pt x="95" y="1413"/>
                    </a:lnTo>
                    <a:lnTo>
                      <a:pt x="1" y="2273"/>
                    </a:lnTo>
                    <a:lnTo>
                      <a:pt x="686" y="1828"/>
                    </a:lnTo>
                    <a:lnTo>
                      <a:pt x="1835" y="1078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293" name="Google Shape;7293;p33"/>
              <p:cNvSpPr/>
              <p:nvPr/>
            </p:nvSpPr>
            <p:spPr>
              <a:xfrm>
                <a:off x="3320900" y="1113075"/>
                <a:ext cx="129200" cy="161325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6453" fill="none" extrusionOk="0">
                    <a:moveTo>
                      <a:pt x="5167" y="1079"/>
                    </a:moveTo>
                    <a:lnTo>
                      <a:pt x="1582" y="6452"/>
                    </a:lnTo>
                    <a:lnTo>
                      <a:pt x="511" y="6379"/>
                    </a:lnTo>
                    <a:lnTo>
                      <a:pt x="0" y="5375"/>
                    </a:lnTo>
                    <a:lnTo>
                      <a:pt x="3585" y="0"/>
                    </a:lnTo>
                    <a:close/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294" name="Google Shape;7294;p33"/>
              <p:cNvSpPr/>
              <p:nvPr/>
            </p:nvSpPr>
            <p:spPr>
              <a:xfrm>
                <a:off x="3410175" y="1081200"/>
                <a:ext cx="62825" cy="59625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2385" fill="none" extrusionOk="0">
                    <a:moveTo>
                      <a:pt x="1584" y="2384"/>
                    </a:moveTo>
                    <a:cubicBezTo>
                      <a:pt x="1584" y="2384"/>
                      <a:pt x="2513" y="1446"/>
                      <a:pt x="1614" y="764"/>
                    </a:cubicBezTo>
                    <a:cubicBezTo>
                      <a:pt x="606" y="1"/>
                      <a:pt x="0" y="1306"/>
                      <a:pt x="0" y="1306"/>
                    </a:cubicBezTo>
                    <a:close/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295" name="Google Shape;7295;p33"/>
              <p:cNvSpPr/>
              <p:nvPr/>
            </p:nvSpPr>
            <p:spPr>
              <a:xfrm>
                <a:off x="3396575" y="1121750"/>
                <a:ext cx="50875" cy="34700"/>
              </a:xfrm>
              <a:custGeom>
                <a:avLst/>
                <a:gdLst/>
                <a:ahLst/>
                <a:cxnLst/>
                <a:rect l="l" t="t" r="r" b="b"/>
                <a:pathLst>
                  <a:path w="2035" h="1388" fill="none" extrusionOk="0">
                    <a:moveTo>
                      <a:pt x="0" y="0"/>
                    </a:moveTo>
                    <a:lnTo>
                      <a:pt x="2034" y="1387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296" name="Google Shape;7296;p33"/>
              <p:cNvSpPr/>
              <p:nvPr/>
            </p:nvSpPr>
            <p:spPr>
              <a:xfrm>
                <a:off x="3404575" y="1110000"/>
                <a:ext cx="50875" cy="34675"/>
              </a:xfrm>
              <a:custGeom>
                <a:avLst/>
                <a:gdLst/>
                <a:ahLst/>
                <a:cxnLst/>
                <a:rect l="l" t="t" r="r" b="b"/>
                <a:pathLst>
                  <a:path w="2035" h="1387" fill="none" extrusionOk="0">
                    <a:moveTo>
                      <a:pt x="1" y="1"/>
                    </a:moveTo>
                    <a:lnTo>
                      <a:pt x="2035" y="1386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297" name="Google Shape;7297;p33"/>
              <p:cNvSpPr/>
              <p:nvPr/>
            </p:nvSpPr>
            <p:spPr>
              <a:xfrm>
                <a:off x="3333675" y="1140000"/>
                <a:ext cx="88400" cy="132575"/>
              </a:xfrm>
              <a:custGeom>
                <a:avLst/>
                <a:gdLst/>
                <a:ahLst/>
                <a:cxnLst/>
                <a:rect l="l" t="t" r="r" b="b"/>
                <a:pathLst>
                  <a:path w="3536" h="5303" fill="none" extrusionOk="0">
                    <a:moveTo>
                      <a:pt x="0" y="5302"/>
                    </a:moveTo>
                    <a:lnTo>
                      <a:pt x="3536" y="1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7298" name="Google Shape;7298;p33"/>
          <p:cNvGrpSpPr/>
          <p:nvPr/>
        </p:nvGrpSpPr>
        <p:grpSpPr>
          <a:xfrm rot="10800000" flipH="1">
            <a:off x="7179689" y="4808291"/>
            <a:ext cx="626993" cy="639171"/>
            <a:chOff x="2544875" y="2981050"/>
            <a:chExt cx="225675" cy="230050"/>
          </a:xfrm>
        </p:grpSpPr>
        <p:sp>
          <p:nvSpPr>
            <p:cNvPr id="7299" name="Google Shape;7299;p33"/>
            <p:cNvSpPr/>
            <p:nvPr/>
          </p:nvSpPr>
          <p:spPr>
            <a:xfrm>
              <a:off x="2544875" y="2981050"/>
              <a:ext cx="225675" cy="230050"/>
            </a:xfrm>
            <a:custGeom>
              <a:avLst/>
              <a:gdLst/>
              <a:ahLst/>
              <a:cxnLst/>
              <a:rect l="l" t="t" r="r" b="b"/>
              <a:pathLst>
                <a:path w="9027" h="9202" extrusionOk="0">
                  <a:moveTo>
                    <a:pt x="7674" y="1"/>
                  </a:moveTo>
                  <a:cubicBezTo>
                    <a:pt x="7513" y="1"/>
                    <a:pt x="7368" y="47"/>
                    <a:pt x="7261" y="143"/>
                  </a:cubicBezTo>
                  <a:lnTo>
                    <a:pt x="1861" y="5145"/>
                  </a:lnTo>
                  <a:lnTo>
                    <a:pt x="0" y="7763"/>
                  </a:lnTo>
                  <a:lnTo>
                    <a:pt x="250" y="7970"/>
                  </a:lnTo>
                  <a:cubicBezTo>
                    <a:pt x="250" y="7970"/>
                    <a:pt x="1767" y="5581"/>
                    <a:pt x="2093" y="5335"/>
                  </a:cubicBezTo>
                  <a:cubicBezTo>
                    <a:pt x="2159" y="5286"/>
                    <a:pt x="2231" y="5265"/>
                    <a:pt x="2306" y="5265"/>
                  </a:cubicBezTo>
                  <a:cubicBezTo>
                    <a:pt x="2607" y="5265"/>
                    <a:pt x="2962" y="5599"/>
                    <a:pt x="3172" y="5801"/>
                  </a:cubicBezTo>
                  <a:cubicBezTo>
                    <a:pt x="3569" y="6181"/>
                    <a:pt x="3445" y="6621"/>
                    <a:pt x="3445" y="6621"/>
                  </a:cubicBezTo>
                  <a:cubicBezTo>
                    <a:pt x="2846" y="7275"/>
                    <a:pt x="1634" y="9019"/>
                    <a:pt x="1634" y="9019"/>
                  </a:cubicBezTo>
                  <a:lnTo>
                    <a:pt x="1834" y="9202"/>
                  </a:lnTo>
                  <a:lnTo>
                    <a:pt x="4003" y="6465"/>
                  </a:lnTo>
                  <a:lnTo>
                    <a:pt x="9026" y="1422"/>
                  </a:lnTo>
                  <a:cubicBezTo>
                    <a:pt x="8966" y="1078"/>
                    <a:pt x="8754" y="592"/>
                    <a:pt x="8504" y="363"/>
                  </a:cubicBezTo>
                  <a:cubicBezTo>
                    <a:pt x="8247" y="126"/>
                    <a:pt x="7938" y="1"/>
                    <a:pt x="76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00" name="Google Shape;7300;p33"/>
            <p:cNvSpPr/>
            <p:nvPr/>
          </p:nvSpPr>
          <p:spPr>
            <a:xfrm>
              <a:off x="2590700" y="3016675"/>
              <a:ext cx="179850" cy="194425"/>
            </a:xfrm>
            <a:custGeom>
              <a:avLst/>
              <a:gdLst/>
              <a:ahLst/>
              <a:cxnLst/>
              <a:rect l="l" t="t" r="r" b="b"/>
              <a:pathLst>
                <a:path w="7194" h="7777" extrusionOk="0">
                  <a:moveTo>
                    <a:pt x="7193" y="1"/>
                  </a:moveTo>
                  <a:lnTo>
                    <a:pt x="2170" y="5040"/>
                  </a:lnTo>
                  <a:lnTo>
                    <a:pt x="1" y="7777"/>
                  </a:lnTo>
                  <a:lnTo>
                    <a:pt x="3940" y="3977"/>
                  </a:lnTo>
                  <a:lnTo>
                    <a:pt x="71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01" name="Google Shape;7301;p33"/>
            <p:cNvSpPr/>
            <p:nvPr/>
          </p:nvSpPr>
          <p:spPr>
            <a:xfrm>
              <a:off x="2640200" y="2991300"/>
              <a:ext cx="92225" cy="86300"/>
            </a:xfrm>
            <a:custGeom>
              <a:avLst/>
              <a:gdLst/>
              <a:ahLst/>
              <a:cxnLst/>
              <a:rect l="l" t="t" r="r" b="b"/>
              <a:pathLst>
                <a:path w="3689" h="3452" fill="none" extrusionOk="0">
                  <a:moveTo>
                    <a:pt x="0" y="3451"/>
                  </a:moveTo>
                  <a:lnTo>
                    <a:pt x="3689" y="0"/>
                  </a:lnTo>
                </a:path>
              </a:pathLst>
            </a:custGeom>
            <a:noFill/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02" name="Google Shape;7302;p33"/>
            <p:cNvSpPr/>
            <p:nvPr/>
          </p:nvSpPr>
          <p:spPr>
            <a:xfrm>
              <a:off x="2553825" y="3112675"/>
              <a:ext cx="80275" cy="90450"/>
            </a:xfrm>
            <a:custGeom>
              <a:avLst/>
              <a:gdLst/>
              <a:ahLst/>
              <a:cxnLst/>
              <a:rect l="l" t="t" r="r" b="b"/>
              <a:pathLst>
                <a:path w="3211" h="3618" extrusionOk="0">
                  <a:moveTo>
                    <a:pt x="1948" y="0"/>
                  </a:moveTo>
                  <a:cubicBezTo>
                    <a:pt x="1873" y="0"/>
                    <a:pt x="1801" y="21"/>
                    <a:pt x="1735" y="70"/>
                  </a:cubicBezTo>
                  <a:cubicBezTo>
                    <a:pt x="1468" y="272"/>
                    <a:pt x="397" y="1919"/>
                    <a:pt x="23" y="2503"/>
                  </a:cubicBezTo>
                  <a:cubicBezTo>
                    <a:pt x="0" y="2538"/>
                    <a:pt x="1217" y="3617"/>
                    <a:pt x="1364" y="3617"/>
                  </a:cubicBezTo>
                  <a:cubicBezTo>
                    <a:pt x="1369" y="3617"/>
                    <a:pt x="1374" y="3616"/>
                    <a:pt x="1376" y="3612"/>
                  </a:cubicBezTo>
                  <a:cubicBezTo>
                    <a:pt x="1677" y="3182"/>
                    <a:pt x="2592" y="1898"/>
                    <a:pt x="3087" y="1356"/>
                  </a:cubicBezTo>
                  <a:cubicBezTo>
                    <a:pt x="3087" y="1356"/>
                    <a:pt x="3211" y="916"/>
                    <a:pt x="2814" y="536"/>
                  </a:cubicBezTo>
                  <a:cubicBezTo>
                    <a:pt x="2604" y="334"/>
                    <a:pt x="2249" y="0"/>
                    <a:pt x="19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03" name="Google Shape;7303;p33"/>
            <p:cNvSpPr/>
            <p:nvPr/>
          </p:nvSpPr>
          <p:spPr>
            <a:xfrm>
              <a:off x="2554400" y="3112675"/>
              <a:ext cx="79700" cy="62600"/>
            </a:xfrm>
            <a:custGeom>
              <a:avLst/>
              <a:gdLst/>
              <a:ahLst/>
              <a:cxnLst/>
              <a:rect l="l" t="t" r="r" b="b"/>
              <a:pathLst>
                <a:path w="3188" h="2504" extrusionOk="0">
                  <a:moveTo>
                    <a:pt x="1925" y="0"/>
                  </a:moveTo>
                  <a:cubicBezTo>
                    <a:pt x="1850" y="0"/>
                    <a:pt x="1778" y="21"/>
                    <a:pt x="1712" y="70"/>
                  </a:cubicBezTo>
                  <a:cubicBezTo>
                    <a:pt x="1445" y="272"/>
                    <a:pt x="374" y="1919"/>
                    <a:pt x="0" y="2503"/>
                  </a:cubicBezTo>
                  <a:lnTo>
                    <a:pt x="1523" y="679"/>
                  </a:lnTo>
                  <a:cubicBezTo>
                    <a:pt x="1674" y="497"/>
                    <a:pt x="1892" y="403"/>
                    <a:pt x="2111" y="403"/>
                  </a:cubicBezTo>
                  <a:cubicBezTo>
                    <a:pt x="2293" y="403"/>
                    <a:pt x="2476" y="469"/>
                    <a:pt x="2620" y="604"/>
                  </a:cubicBezTo>
                  <a:lnTo>
                    <a:pt x="2629" y="613"/>
                  </a:lnTo>
                  <a:cubicBezTo>
                    <a:pt x="2972" y="942"/>
                    <a:pt x="3050" y="1289"/>
                    <a:pt x="3064" y="1356"/>
                  </a:cubicBezTo>
                  <a:cubicBezTo>
                    <a:pt x="3064" y="1356"/>
                    <a:pt x="3188" y="916"/>
                    <a:pt x="2791" y="536"/>
                  </a:cubicBezTo>
                  <a:cubicBezTo>
                    <a:pt x="2581" y="334"/>
                    <a:pt x="2226" y="0"/>
                    <a:pt x="19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04" name="Google Shape;7304;p33"/>
            <p:cNvSpPr/>
            <p:nvPr/>
          </p:nvSpPr>
          <p:spPr>
            <a:xfrm>
              <a:off x="2565425" y="3131825"/>
              <a:ext cx="35075" cy="45075"/>
            </a:xfrm>
            <a:custGeom>
              <a:avLst/>
              <a:gdLst/>
              <a:ahLst/>
              <a:cxnLst/>
              <a:rect l="l" t="t" r="r" b="b"/>
              <a:pathLst>
                <a:path w="1403" h="1803" extrusionOk="0">
                  <a:moveTo>
                    <a:pt x="1403" y="1"/>
                  </a:moveTo>
                  <a:lnTo>
                    <a:pt x="1" y="1803"/>
                  </a:lnTo>
                  <a:cubicBezTo>
                    <a:pt x="1" y="1803"/>
                    <a:pt x="842" y="1094"/>
                    <a:pt x="1105" y="704"/>
                  </a:cubicBezTo>
                  <a:cubicBezTo>
                    <a:pt x="1366" y="314"/>
                    <a:pt x="1403" y="1"/>
                    <a:pt x="14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05" name="Google Shape;7305;p33"/>
            <p:cNvSpPr/>
            <p:nvPr/>
          </p:nvSpPr>
          <p:spPr>
            <a:xfrm>
              <a:off x="2591625" y="3129050"/>
              <a:ext cx="35075" cy="45125"/>
            </a:xfrm>
            <a:custGeom>
              <a:avLst/>
              <a:gdLst/>
              <a:ahLst/>
              <a:cxnLst/>
              <a:rect l="l" t="t" r="r" b="b"/>
              <a:pathLst>
                <a:path w="1403" h="1805" extrusionOk="0">
                  <a:moveTo>
                    <a:pt x="1402" y="1"/>
                  </a:moveTo>
                  <a:lnTo>
                    <a:pt x="0" y="1804"/>
                  </a:lnTo>
                  <a:cubicBezTo>
                    <a:pt x="0" y="1804"/>
                    <a:pt x="841" y="1094"/>
                    <a:pt x="1104" y="705"/>
                  </a:cubicBezTo>
                  <a:cubicBezTo>
                    <a:pt x="1365" y="315"/>
                    <a:pt x="1402" y="1"/>
                    <a:pt x="14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06" name="Google Shape;7306;p33"/>
            <p:cNvSpPr/>
            <p:nvPr/>
          </p:nvSpPr>
          <p:spPr>
            <a:xfrm>
              <a:off x="2612775" y="3106050"/>
              <a:ext cx="33150" cy="30450"/>
            </a:xfrm>
            <a:custGeom>
              <a:avLst/>
              <a:gdLst/>
              <a:ahLst/>
              <a:cxnLst/>
              <a:rect l="l" t="t" r="r" b="b"/>
              <a:pathLst>
                <a:path w="1326" h="1218" fill="none" extrusionOk="0">
                  <a:moveTo>
                    <a:pt x="1326" y="1217"/>
                  </a:moveTo>
                  <a:cubicBezTo>
                    <a:pt x="1326" y="1217"/>
                    <a:pt x="1274" y="398"/>
                    <a:pt x="1" y="1"/>
                  </a:cubicBezTo>
                </a:path>
              </a:pathLst>
            </a:custGeom>
            <a:noFill/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7307" name="Google Shape;7307;p33"/>
          <p:cNvSpPr/>
          <p:nvPr/>
        </p:nvSpPr>
        <p:spPr>
          <a:xfrm>
            <a:off x="6755081" y="4811311"/>
            <a:ext cx="114005" cy="111500"/>
          </a:xfrm>
          <a:custGeom>
            <a:avLst/>
            <a:gdLst/>
            <a:ahLst/>
            <a:cxnLst/>
            <a:rect l="l" t="t" r="r" b="b"/>
            <a:pathLst>
              <a:path w="1911" h="1869" extrusionOk="0">
                <a:moveTo>
                  <a:pt x="823" y="1"/>
                </a:moveTo>
                <a:cubicBezTo>
                  <a:pt x="755" y="1"/>
                  <a:pt x="689" y="44"/>
                  <a:pt x="671" y="121"/>
                </a:cubicBezTo>
                <a:lnTo>
                  <a:pt x="566" y="573"/>
                </a:lnTo>
                <a:lnTo>
                  <a:pt x="133" y="741"/>
                </a:lnTo>
                <a:cubicBezTo>
                  <a:pt x="14" y="788"/>
                  <a:pt x="1" y="953"/>
                  <a:pt x="113" y="1021"/>
                </a:cubicBezTo>
                <a:lnTo>
                  <a:pt x="509" y="1260"/>
                </a:lnTo>
                <a:lnTo>
                  <a:pt x="536" y="1722"/>
                </a:lnTo>
                <a:cubicBezTo>
                  <a:pt x="541" y="1811"/>
                  <a:pt x="615" y="1868"/>
                  <a:pt x="692" y="1868"/>
                </a:cubicBezTo>
                <a:cubicBezTo>
                  <a:pt x="727" y="1868"/>
                  <a:pt x="763" y="1857"/>
                  <a:pt x="793" y="1831"/>
                </a:cubicBezTo>
                <a:lnTo>
                  <a:pt x="1143" y="1528"/>
                </a:lnTo>
                <a:lnTo>
                  <a:pt x="1591" y="1645"/>
                </a:lnTo>
                <a:cubicBezTo>
                  <a:pt x="1604" y="1649"/>
                  <a:pt x="1617" y="1650"/>
                  <a:pt x="1630" y="1650"/>
                </a:cubicBezTo>
                <a:cubicBezTo>
                  <a:pt x="1737" y="1650"/>
                  <a:pt x="1819" y="1539"/>
                  <a:pt x="1774" y="1433"/>
                </a:cubicBezTo>
                <a:lnTo>
                  <a:pt x="1595" y="1006"/>
                </a:lnTo>
                <a:lnTo>
                  <a:pt x="1843" y="614"/>
                </a:lnTo>
                <a:cubicBezTo>
                  <a:pt x="1910" y="510"/>
                  <a:pt x="1834" y="376"/>
                  <a:pt x="1714" y="376"/>
                </a:cubicBezTo>
                <a:cubicBezTo>
                  <a:pt x="1709" y="376"/>
                  <a:pt x="1704" y="377"/>
                  <a:pt x="1699" y="377"/>
                </a:cubicBezTo>
                <a:lnTo>
                  <a:pt x="1238" y="416"/>
                </a:lnTo>
                <a:lnTo>
                  <a:pt x="942" y="58"/>
                </a:lnTo>
                <a:cubicBezTo>
                  <a:pt x="910" y="19"/>
                  <a:pt x="866" y="1"/>
                  <a:pt x="82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dist="9525" dir="1140000" algn="bl" rotWithShape="0">
              <a:schemeClr val="dk1"/>
            </a:outerShdw>
          </a:effectLst>
        </p:spPr>
        <p:txBody>
          <a:bodyPr spcFirstLastPara="1" wrap="square" lIns="91387" tIns="91387" rIns="91387" bIns="91387" anchor="ctr" anchorCtr="0">
            <a:noAutofit/>
          </a:bodyPr>
          <a:lstStyle/>
          <a:p>
            <a:endParaRPr/>
          </a:p>
        </p:txBody>
      </p:sp>
      <p:sp>
        <p:nvSpPr>
          <p:cNvPr id="7308" name="Google Shape;7308;p33"/>
          <p:cNvSpPr/>
          <p:nvPr/>
        </p:nvSpPr>
        <p:spPr>
          <a:xfrm>
            <a:off x="8766543" y="2565499"/>
            <a:ext cx="114005" cy="111500"/>
          </a:xfrm>
          <a:custGeom>
            <a:avLst/>
            <a:gdLst/>
            <a:ahLst/>
            <a:cxnLst/>
            <a:rect l="l" t="t" r="r" b="b"/>
            <a:pathLst>
              <a:path w="1911" h="1869" extrusionOk="0">
                <a:moveTo>
                  <a:pt x="823" y="1"/>
                </a:moveTo>
                <a:cubicBezTo>
                  <a:pt x="755" y="1"/>
                  <a:pt x="689" y="44"/>
                  <a:pt x="671" y="121"/>
                </a:cubicBezTo>
                <a:lnTo>
                  <a:pt x="566" y="573"/>
                </a:lnTo>
                <a:lnTo>
                  <a:pt x="133" y="741"/>
                </a:lnTo>
                <a:cubicBezTo>
                  <a:pt x="14" y="788"/>
                  <a:pt x="1" y="953"/>
                  <a:pt x="113" y="1021"/>
                </a:cubicBezTo>
                <a:lnTo>
                  <a:pt x="509" y="1260"/>
                </a:lnTo>
                <a:lnTo>
                  <a:pt x="536" y="1722"/>
                </a:lnTo>
                <a:cubicBezTo>
                  <a:pt x="541" y="1811"/>
                  <a:pt x="615" y="1868"/>
                  <a:pt x="692" y="1868"/>
                </a:cubicBezTo>
                <a:cubicBezTo>
                  <a:pt x="727" y="1868"/>
                  <a:pt x="763" y="1857"/>
                  <a:pt x="793" y="1831"/>
                </a:cubicBezTo>
                <a:lnTo>
                  <a:pt x="1143" y="1528"/>
                </a:lnTo>
                <a:lnTo>
                  <a:pt x="1591" y="1645"/>
                </a:lnTo>
                <a:cubicBezTo>
                  <a:pt x="1604" y="1649"/>
                  <a:pt x="1617" y="1650"/>
                  <a:pt x="1630" y="1650"/>
                </a:cubicBezTo>
                <a:cubicBezTo>
                  <a:pt x="1737" y="1650"/>
                  <a:pt x="1819" y="1539"/>
                  <a:pt x="1774" y="1433"/>
                </a:cubicBezTo>
                <a:lnTo>
                  <a:pt x="1595" y="1006"/>
                </a:lnTo>
                <a:lnTo>
                  <a:pt x="1843" y="614"/>
                </a:lnTo>
                <a:cubicBezTo>
                  <a:pt x="1910" y="510"/>
                  <a:pt x="1834" y="376"/>
                  <a:pt x="1714" y="376"/>
                </a:cubicBezTo>
                <a:cubicBezTo>
                  <a:pt x="1709" y="376"/>
                  <a:pt x="1704" y="377"/>
                  <a:pt x="1699" y="377"/>
                </a:cubicBezTo>
                <a:lnTo>
                  <a:pt x="1238" y="416"/>
                </a:lnTo>
                <a:lnTo>
                  <a:pt x="942" y="58"/>
                </a:lnTo>
                <a:cubicBezTo>
                  <a:pt x="910" y="19"/>
                  <a:pt x="866" y="1"/>
                  <a:pt x="82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dist="9525" dir="1140000" algn="bl" rotWithShape="0">
              <a:schemeClr val="dk1"/>
            </a:outerShdw>
          </a:effectLst>
        </p:spPr>
        <p:txBody>
          <a:bodyPr spcFirstLastPara="1" wrap="square" lIns="91387" tIns="91387" rIns="91387" bIns="91387" anchor="ctr" anchorCtr="0">
            <a:noAutofit/>
          </a:bodyPr>
          <a:lstStyle/>
          <a:p>
            <a:endParaRPr/>
          </a:p>
        </p:txBody>
      </p:sp>
      <p:sp>
        <p:nvSpPr>
          <p:cNvPr id="7309" name="Google Shape;7309;p33"/>
          <p:cNvSpPr/>
          <p:nvPr/>
        </p:nvSpPr>
        <p:spPr>
          <a:xfrm>
            <a:off x="6078806" y="319822"/>
            <a:ext cx="114005" cy="111500"/>
          </a:xfrm>
          <a:custGeom>
            <a:avLst/>
            <a:gdLst/>
            <a:ahLst/>
            <a:cxnLst/>
            <a:rect l="l" t="t" r="r" b="b"/>
            <a:pathLst>
              <a:path w="1911" h="1869" extrusionOk="0">
                <a:moveTo>
                  <a:pt x="823" y="1"/>
                </a:moveTo>
                <a:cubicBezTo>
                  <a:pt x="755" y="1"/>
                  <a:pt x="689" y="44"/>
                  <a:pt x="671" y="121"/>
                </a:cubicBezTo>
                <a:lnTo>
                  <a:pt x="566" y="573"/>
                </a:lnTo>
                <a:lnTo>
                  <a:pt x="133" y="741"/>
                </a:lnTo>
                <a:cubicBezTo>
                  <a:pt x="14" y="788"/>
                  <a:pt x="1" y="953"/>
                  <a:pt x="113" y="1021"/>
                </a:cubicBezTo>
                <a:lnTo>
                  <a:pt x="509" y="1260"/>
                </a:lnTo>
                <a:lnTo>
                  <a:pt x="536" y="1722"/>
                </a:lnTo>
                <a:cubicBezTo>
                  <a:pt x="541" y="1811"/>
                  <a:pt x="615" y="1868"/>
                  <a:pt x="692" y="1868"/>
                </a:cubicBezTo>
                <a:cubicBezTo>
                  <a:pt x="727" y="1868"/>
                  <a:pt x="763" y="1857"/>
                  <a:pt x="793" y="1831"/>
                </a:cubicBezTo>
                <a:lnTo>
                  <a:pt x="1143" y="1528"/>
                </a:lnTo>
                <a:lnTo>
                  <a:pt x="1591" y="1645"/>
                </a:lnTo>
                <a:cubicBezTo>
                  <a:pt x="1604" y="1649"/>
                  <a:pt x="1617" y="1650"/>
                  <a:pt x="1630" y="1650"/>
                </a:cubicBezTo>
                <a:cubicBezTo>
                  <a:pt x="1737" y="1650"/>
                  <a:pt x="1819" y="1539"/>
                  <a:pt x="1774" y="1433"/>
                </a:cubicBezTo>
                <a:lnTo>
                  <a:pt x="1595" y="1006"/>
                </a:lnTo>
                <a:lnTo>
                  <a:pt x="1843" y="614"/>
                </a:lnTo>
                <a:cubicBezTo>
                  <a:pt x="1910" y="510"/>
                  <a:pt x="1834" y="376"/>
                  <a:pt x="1714" y="376"/>
                </a:cubicBezTo>
                <a:cubicBezTo>
                  <a:pt x="1709" y="376"/>
                  <a:pt x="1704" y="377"/>
                  <a:pt x="1699" y="377"/>
                </a:cubicBezTo>
                <a:lnTo>
                  <a:pt x="1238" y="416"/>
                </a:lnTo>
                <a:lnTo>
                  <a:pt x="942" y="58"/>
                </a:lnTo>
                <a:cubicBezTo>
                  <a:pt x="910" y="19"/>
                  <a:pt x="866" y="1"/>
                  <a:pt x="82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dist="9525" dir="1140000" algn="bl" rotWithShape="0">
              <a:schemeClr val="dk1"/>
            </a:outerShdw>
          </a:effectLst>
        </p:spPr>
        <p:txBody>
          <a:bodyPr spcFirstLastPara="1" wrap="square" lIns="91387" tIns="91387" rIns="91387" bIns="91387" anchor="ctr" anchorCtr="0">
            <a:noAutofit/>
          </a:bodyPr>
          <a:lstStyle/>
          <a:p>
            <a:endParaRPr/>
          </a:p>
        </p:txBody>
      </p:sp>
      <p:sp>
        <p:nvSpPr>
          <p:cNvPr id="7310" name="Google Shape;7310;p33"/>
          <p:cNvSpPr/>
          <p:nvPr/>
        </p:nvSpPr>
        <p:spPr>
          <a:xfrm>
            <a:off x="3916631" y="161824"/>
            <a:ext cx="114005" cy="111500"/>
          </a:xfrm>
          <a:custGeom>
            <a:avLst/>
            <a:gdLst/>
            <a:ahLst/>
            <a:cxnLst/>
            <a:rect l="l" t="t" r="r" b="b"/>
            <a:pathLst>
              <a:path w="1911" h="1869" extrusionOk="0">
                <a:moveTo>
                  <a:pt x="823" y="1"/>
                </a:moveTo>
                <a:cubicBezTo>
                  <a:pt x="755" y="1"/>
                  <a:pt x="689" y="44"/>
                  <a:pt x="671" y="121"/>
                </a:cubicBezTo>
                <a:lnTo>
                  <a:pt x="566" y="573"/>
                </a:lnTo>
                <a:lnTo>
                  <a:pt x="133" y="741"/>
                </a:lnTo>
                <a:cubicBezTo>
                  <a:pt x="14" y="788"/>
                  <a:pt x="1" y="953"/>
                  <a:pt x="113" y="1021"/>
                </a:cubicBezTo>
                <a:lnTo>
                  <a:pt x="509" y="1260"/>
                </a:lnTo>
                <a:lnTo>
                  <a:pt x="536" y="1722"/>
                </a:lnTo>
                <a:cubicBezTo>
                  <a:pt x="541" y="1811"/>
                  <a:pt x="615" y="1868"/>
                  <a:pt x="692" y="1868"/>
                </a:cubicBezTo>
                <a:cubicBezTo>
                  <a:pt x="727" y="1868"/>
                  <a:pt x="763" y="1857"/>
                  <a:pt x="793" y="1831"/>
                </a:cubicBezTo>
                <a:lnTo>
                  <a:pt x="1143" y="1528"/>
                </a:lnTo>
                <a:lnTo>
                  <a:pt x="1591" y="1645"/>
                </a:lnTo>
                <a:cubicBezTo>
                  <a:pt x="1604" y="1649"/>
                  <a:pt x="1617" y="1650"/>
                  <a:pt x="1630" y="1650"/>
                </a:cubicBezTo>
                <a:cubicBezTo>
                  <a:pt x="1737" y="1650"/>
                  <a:pt x="1819" y="1539"/>
                  <a:pt x="1774" y="1433"/>
                </a:cubicBezTo>
                <a:lnTo>
                  <a:pt x="1595" y="1006"/>
                </a:lnTo>
                <a:lnTo>
                  <a:pt x="1843" y="614"/>
                </a:lnTo>
                <a:cubicBezTo>
                  <a:pt x="1910" y="510"/>
                  <a:pt x="1834" y="376"/>
                  <a:pt x="1714" y="376"/>
                </a:cubicBezTo>
                <a:cubicBezTo>
                  <a:pt x="1709" y="376"/>
                  <a:pt x="1704" y="377"/>
                  <a:pt x="1699" y="377"/>
                </a:cubicBezTo>
                <a:lnTo>
                  <a:pt x="1238" y="416"/>
                </a:lnTo>
                <a:lnTo>
                  <a:pt x="942" y="58"/>
                </a:lnTo>
                <a:cubicBezTo>
                  <a:pt x="910" y="19"/>
                  <a:pt x="866" y="1"/>
                  <a:pt x="82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dist="9525" dir="1140000" algn="bl" rotWithShape="0">
              <a:schemeClr val="dk1"/>
            </a:outerShdw>
          </a:effectLst>
        </p:spPr>
        <p:txBody>
          <a:bodyPr spcFirstLastPara="1" wrap="square" lIns="91387" tIns="91387" rIns="91387" bIns="91387" anchor="ctr" anchorCtr="0">
            <a:noAutofit/>
          </a:bodyPr>
          <a:lstStyle/>
          <a:p>
            <a:endParaRPr/>
          </a:p>
        </p:txBody>
      </p:sp>
      <p:grpSp>
        <p:nvGrpSpPr>
          <p:cNvPr id="7311" name="Google Shape;7311;p33"/>
          <p:cNvGrpSpPr/>
          <p:nvPr/>
        </p:nvGrpSpPr>
        <p:grpSpPr>
          <a:xfrm>
            <a:off x="1232745" y="4839752"/>
            <a:ext cx="138082" cy="149045"/>
            <a:chOff x="1819025" y="1115525"/>
            <a:chExt cx="24125" cy="24200"/>
          </a:xfrm>
        </p:grpSpPr>
        <p:sp>
          <p:nvSpPr>
            <p:cNvPr id="7312" name="Google Shape;7312;p33"/>
            <p:cNvSpPr/>
            <p:nvPr/>
          </p:nvSpPr>
          <p:spPr>
            <a:xfrm>
              <a:off x="1831075" y="1115525"/>
              <a:ext cx="25" cy="24200"/>
            </a:xfrm>
            <a:custGeom>
              <a:avLst/>
              <a:gdLst/>
              <a:ahLst/>
              <a:cxnLst/>
              <a:rect l="l" t="t" r="r" b="b"/>
              <a:pathLst>
                <a:path w="1" h="968" fill="none" extrusionOk="0">
                  <a:moveTo>
                    <a:pt x="1" y="1"/>
                  </a:moveTo>
                  <a:lnTo>
                    <a:pt x="1" y="967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13" name="Google Shape;7313;p33"/>
            <p:cNvSpPr/>
            <p:nvPr/>
          </p:nvSpPr>
          <p:spPr>
            <a:xfrm>
              <a:off x="1819025" y="1127575"/>
              <a:ext cx="24125" cy="25"/>
            </a:xfrm>
            <a:custGeom>
              <a:avLst/>
              <a:gdLst/>
              <a:ahLst/>
              <a:cxnLst/>
              <a:rect l="l" t="t" r="r" b="b"/>
              <a:pathLst>
                <a:path w="965" h="1" fill="none" extrusionOk="0">
                  <a:moveTo>
                    <a:pt x="965" y="1"/>
                  </a:move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7314" name="Google Shape;7314;p33"/>
          <p:cNvGrpSpPr/>
          <p:nvPr/>
        </p:nvGrpSpPr>
        <p:grpSpPr>
          <a:xfrm>
            <a:off x="4688894" y="81727"/>
            <a:ext cx="138082" cy="149045"/>
            <a:chOff x="1819025" y="1115525"/>
            <a:chExt cx="24125" cy="24200"/>
          </a:xfrm>
        </p:grpSpPr>
        <p:sp>
          <p:nvSpPr>
            <p:cNvPr id="7315" name="Google Shape;7315;p33"/>
            <p:cNvSpPr/>
            <p:nvPr/>
          </p:nvSpPr>
          <p:spPr>
            <a:xfrm>
              <a:off x="1831075" y="1115525"/>
              <a:ext cx="25" cy="24200"/>
            </a:xfrm>
            <a:custGeom>
              <a:avLst/>
              <a:gdLst/>
              <a:ahLst/>
              <a:cxnLst/>
              <a:rect l="l" t="t" r="r" b="b"/>
              <a:pathLst>
                <a:path w="1" h="968" fill="none" extrusionOk="0">
                  <a:moveTo>
                    <a:pt x="1" y="1"/>
                  </a:moveTo>
                  <a:lnTo>
                    <a:pt x="1" y="967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16" name="Google Shape;7316;p33"/>
            <p:cNvSpPr/>
            <p:nvPr/>
          </p:nvSpPr>
          <p:spPr>
            <a:xfrm>
              <a:off x="1819025" y="1127575"/>
              <a:ext cx="24125" cy="25"/>
            </a:xfrm>
            <a:custGeom>
              <a:avLst/>
              <a:gdLst/>
              <a:ahLst/>
              <a:cxnLst/>
              <a:rect l="l" t="t" r="r" b="b"/>
              <a:pathLst>
                <a:path w="965" h="1" fill="none" extrusionOk="0">
                  <a:moveTo>
                    <a:pt x="965" y="1"/>
                  </a:move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7317" name="Google Shape;7317;p33"/>
          <p:cNvGrpSpPr/>
          <p:nvPr/>
        </p:nvGrpSpPr>
        <p:grpSpPr>
          <a:xfrm>
            <a:off x="8602083" y="3082102"/>
            <a:ext cx="138082" cy="149045"/>
            <a:chOff x="1819025" y="1115525"/>
            <a:chExt cx="24125" cy="24200"/>
          </a:xfrm>
        </p:grpSpPr>
        <p:sp>
          <p:nvSpPr>
            <p:cNvPr id="7318" name="Google Shape;7318;p33"/>
            <p:cNvSpPr/>
            <p:nvPr/>
          </p:nvSpPr>
          <p:spPr>
            <a:xfrm>
              <a:off x="1831075" y="1115525"/>
              <a:ext cx="25" cy="24200"/>
            </a:xfrm>
            <a:custGeom>
              <a:avLst/>
              <a:gdLst/>
              <a:ahLst/>
              <a:cxnLst/>
              <a:rect l="l" t="t" r="r" b="b"/>
              <a:pathLst>
                <a:path w="1" h="968" fill="none" extrusionOk="0">
                  <a:moveTo>
                    <a:pt x="1" y="1"/>
                  </a:moveTo>
                  <a:lnTo>
                    <a:pt x="1" y="967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19" name="Google Shape;7319;p33"/>
            <p:cNvSpPr/>
            <p:nvPr/>
          </p:nvSpPr>
          <p:spPr>
            <a:xfrm>
              <a:off x="1819025" y="1127575"/>
              <a:ext cx="24125" cy="25"/>
            </a:xfrm>
            <a:custGeom>
              <a:avLst/>
              <a:gdLst/>
              <a:ahLst/>
              <a:cxnLst/>
              <a:rect l="l" t="t" r="r" b="b"/>
              <a:pathLst>
                <a:path w="965" h="1" fill="none" extrusionOk="0">
                  <a:moveTo>
                    <a:pt x="965" y="1"/>
                  </a:move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7320" name="Google Shape;7320;p33"/>
          <p:cNvSpPr/>
          <p:nvPr/>
        </p:nvSpPr>
        <p:spPr>
          <a:xfrm>
            <a:off x="7895039" y="210866"/>
            <a:ext cx="77841" cy="83607"/>
          </a:xfrm>
          <a:custGeom>
            <a:avLst/>
            <a:gdLst/>
            <a:ahLst/>
            <a:cxnLst/>
            <a:rect l="l" t="t" r="r" b="b"/>
            <a:pathLst>
              <a:path w="544" h="543" extrusionOk="0">
                <a:moveTo>
                  <a:pt x="272" y="0"/>
                </a:moveTo>
                <a:cubicBezTo>
                  <a:pt x="122" y="0"/>
                  <a:pt x="1" y="121"/>
                  <a:pt x="1" y="272"/>
                </a:cubicBezTo>
                <a:cubicBezTo>
                  <a:pt x="1" y="420"/>
                  <a:pt x="122" y="543"/>
                  <a:pt x="272" y="543"/>
                </a:cubicBezTo>
                <a:cubicBezTo>
                  <a:pt x="422" y="543"/>
                  <a:pt x="544" y="420"/>
                  <a:pt x="544" y="272"/>
                </a:cubicBezTo>
                <a:cubicBezTo>
                  <a:pt x="544" y="121"/>
                  <a:pt x="422" y="0"/>
                  <a:pt x="27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387" tIns="91387" rIns="91387" bIns="91387" anchor="ctr" anchorCtr="0">
            <a:noAutofit/>
          </a:bodyPr>
          <a:lstStyle/>
          <a:p>
            <a:endParaRPr/>
          </a:p>
        </p:txBody>
      </p:sp>
      <p:sp>
        <p:nvSpPr>
          <p:cNvPr id="7321" name="Google Shape;7321;p33"/>
          <p:cNvSpPr/>
          <p:nvPr/>
        </p:nvSpPr>
        <p:spPr>
          <a:xfrm>
            <a:off x="5280440" y="4946864"/>
            <a:ext cx="77841" cy="83607"/>
          </a:xfrm>
          <a:custGeom>
            <a:avLst/>
            <a:gdLst/>
            <a:ahLst/>
            <a:cxnLst/>
            <a:rect l="l" t="t" r="r" b="b"/>
            <a:pathLst>
              <a:path w="544" h="543" extrusionOk="0">
                <a:moveTo>
                  <a:pt x="272" y="0"/>
                </a:moveTo>
                <a:cubicBezTo>
                  <a:pt x="122" y="0"/>
                  <a:pt x="1" y="121"/>
                  <a:pt x="1" y="272"/>
                </a:cubicBezTo>
                <a:cubicBezTo>
                  <a:pt x="1" y="420"/>
                  <a:pt x="122" y="543"/>
                  <a:pt x="272" y="543"/>
                </a:cubicBezTo>
                <a:cubicBezTo>
                  <a:pt x="422" y="543"/>
                  <a:pt x="544" y="420"/>
                  <a:pt x="544" y="272"/>
                </a:cubicBezTo>
                <a:cubicBezTo>
                  <a:pt x="544" y="121"/>
                  <a:pt x="422" y="0"/>
                  <a:pt x="27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387" tIns="91387" rIns="91387" bIns="91387" anchor="ctr" anchorCtr="0">
            <a:noAutofit/>
          </a:bodyPr>
          <a:lstStyle/>
          <a:p>
            <a:endParaRPr/>
          </a:p>
        </p:txBody>
      </p:sp>
      <p:sp>
        <p:nvSpPr>
          <p:cNvPr id="7322" name="Google Shape;7322;p33"/>
          <p:cNvSpPr/>
          <p:nvPr/>
        </p:nvSpPr>
        <p:spPr>
          <a:xfrm>
            <a:off x="8682890" y="2046104"/>
            <a:ext cx="77841" cy="83607"/>
          </a:xfrm>
          <a:custGeom>
            <a:avLst/>
            <a:gdLst/>
            <a:ahLst/>
            <a:cxnLst/>
            <a:rect l="l" t="t" r="r" b="b"/>
            <a:pathLst>
              <a:path w="544" h="543" extrusionOk="0">
                <a:moveTo>
                  <a:pt x="272" y="0"/>
                </a:moveTo>
                <a:cubicBezTo>
                  <a:pt x="122" y="0"/>
                  <a:pt x="1" y="121"/>
                  <a:pt x="1" y="272"/>
                </a:cubicBezTo>
                <a:cubicBezTo>
                  <a:pt x="1" y="420"/>
                  <a:pt x="122" y="543"/>
                  <a:pt x="272" y="543"/>
                </a:cubicBezTo>
                <a:cubicBezTo>
                  <a:pt x="422" y="543"/>
                  <a:pt x="544" y="420"/>
                  <a:pt x="544" y="272"/>
                </a:cubicBezTo>
                <a:cubicBezTo>
                  <a:pt x="544" y="121"/>
                  <a:pt x="422" y="0"/>
                  <a:pt x="27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387" tIns="91387" rIns="91387" bIns="91387" anchor="ctr" anchorCtr="0">
            <a:noAutofit/>
          </a:bodyPr>
          <a:lstStyle/>
          <a:p>
            <a:endParaRPr/>
          </a:p>
        </p:txBody>
      </p:sp>
      <p:sp>
        <p:nvSpPr>
          <p:cNvPr id="7323" name="Google Shape;7323;p33"/>
          <p:cNvSpPr/>
          <p:nvPr/>
        </p:nvSpPr>
        <p:spPr>
          <a:xfrm>
            <a:off x="8911490" y="4103504"/>
            <a:ext cx="77841" cy="83607"/>
          </a:xfrm>
          <a:custGeom>
            <a:avLst/>
            <a:gdLst/>
            <a:ahLst/>
            <a:cxnLst/>
            <a:rect l="l" t="t" r="r" b="b"/>
            <a:pathLst>
              <a:path w="544" h="543" extrusionOk="0">
                <a:moveTo>
                  <a:pt x="272" y="0"/>
                </a:moveTo>
                <a:cubicBezTo>
                  <a:pt x="122" y="0"/>
                  <a:pt x="1" y="121"/>
                  <a:pt x="1" y="272"/>
                </a:cubicBezTo>
                <a:cubicBezTo>
                  <a:pt x="1" y="420"/>
                  <a:pt x="122" y="543"/>
                  <a:pt x="272" y="543"/>
                </a:cubicBezTo>
                <a:cubicBezTo>
                  <a:pt x="422" y="543"/>
                  <a:pt x="544" y="420"/>
                  <a:pt x="544" y="272"/>
                </a:cubicBezTo>
                <a:cubicBezTo>
                  <a:pt x="544" y="121"/>
                  <a:pt x="422" y="0"/>
                  <a:pt x="27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387" tIns="91387" rIns="91387" bIns="91387" anchor="ctr" anchorCtr="0">
            <a:noAutofit/>
          </a:bodyPr>
          <a:lstStyle/>
          <a:p>
            <a:endParaRPr/>
          </a:p>
        </p:txBody>
      </p:sp>
      <p:grpSp>
        <p:nvGrpSpPr>
          <p:cNvPr id="7324" name="Google Shape;7324;p33"/>
          <p:cNvGrpSpPr/>
          <p:nvPr/>
        </p:nvGrpSpPr>
        <p:grpSpPr>
          <a:xfrm>
            <a:off x="7806669" y="4754027"/>
            <a:ext cx="138082" cy="149045"/>
            <a:chOff x="1819025" y="1115525"/>
            <a:chExt cx="24125" cy="24200"/>
          </a:xfrm>
        </p:grpSpPr>
        <p:sp>
          <p:nvSpPr>
            <p:cNvPr id="7325" name="Google Shape;7325;p33"/>
            <p:cNvSpPr/>
            <p:nvPr/>
          </p:nvSpPr>
          <p:spPr>
            <a:xfrm>
              <a:off x="1831075" y="1115525"/>
              <a:ext cx="25" cy="24200"/>
            </a:xfrm>
            <a:custGeom>
              <a:avLst/>
              <a:gdLst/>
              <a:ahLst/>
              <a:cxnLst/>
              <a:rect l="l" t="t" r="r" b="b"/>
              <a:pathLst>
                <a:path w="1" h="968" fill="none" extrusionOk="0">
                  <a:moveTo>
                    <a:pt x="1" y="1"/>
                  </a:moveTo>
                  <a:lnTo>
                    <a:pt x="1" y="967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26" name="Google Shape;7326;p33"/>
            <p:cNvSpPr/>
            <p:nvPr/>
          </p:nvSpPr>
          <p:spPr>
            <a:xfrm>
              <a:off x="1819025" y="1127575"/>
              <a:ext cx="24125" cy="25"/>
            </a:xfrm>
            <a:custGeom>
              <a:avLst/>
              <a:gdLst/>
              <a:ahLst/>
              <a:cxnLst/>
              <a:rect l="l" t="t" r="r" b="b"/>
              <a:pathLst>
                <a:path w="965" h="1" fill="none" extrusionOk="0">
                  <a:moveTo>
                    <a:pt x="965" y="1"/>
                  </a:move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08561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7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28" name="Google Shape;7328;p34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25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135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01359BF-7452-4474-A70C-1CA444275F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F6CC10B-2343-42C4-AD53-A96FB872D7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731" indent="0" algn="ctr">
              <a:buNone/>
              <a:defRPr sz="1500"/>
            </a:lvl2pPr>
            <a:lvl3pPr marL="685477" indent="0" algn="ctr">
              <a:buNone/>
              <a:defRPr sz="1400"/>
            </a:lvl3pPr>
            <a:lvl4pPr marL="1028216" indent="0" algn="ctr">
              <a:buNone/>
              <a:defRPr sz="1200"/>
            </a:lvl4pPr>
            <a:lvl5pPr marL="1370954" indent="0" algn="ctr">
              <a:buNone/>
              <a:defRPr sz="1200"/>
            </a:lvl5pPr>
            <a:lvl6pPr marL="1713701" indent="0" algn="ctr">
              <a:buNone/>
              <a:defRPr sz="1200"/>
            </a:lvl6pPr>
            <a:lvl7pPr marL="2056430" indent="0" algn="ctr">
              <a:buNone/>
              <a:defRPr sz="1200"/>
            </a:lvl7pPr>
            <a:lvl8pPr marL="2399160" indent="0" algn="ctr">
              <a:buNone/>
              <a:defRPr sz="1200"/>
            </a:lvl8pPr>
            <a:lvl9pPr marL="274189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F150072-F290-4DCD-8B04-75F77B9EB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34C1F-7FB7-4DCB-893B-EABDFF6CDA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1884AEB-730C-4CD6-9245-A6C464B0C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36AA9BF-28CE-467B-9112-0C0D428E8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682A1-C96A-4BD6-A4FC-1C1D3F345C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1278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D5B94CF-057F-4633-8A2A-C8499F9F4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C045D07-0010-4A6E-BB1B-E3E00C597D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C65910C-A635-428A-9B22-F1D8934BB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34C1F-7FB7-4DCB-893B-EABDFF6CDA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4D5B4E5-0C22-44B1-B2F8-92687A6E6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21B0892-DEC8-438C-A4E4-A3728F720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682A1-C96A-4BD6-A4FC-1C1D3F345C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6659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D450815-69F2-4ED1-A4FC-26A7E9C0D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23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EA7763F-9B24-4FBB-B2EE-88D59138AE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73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21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095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70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4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1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18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6B2C3C9-90D8-4157-9B89-CC122A403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34C1F-7FB7-4DCB-893B-EABDFF6CDA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2785E4F-CC8F-4727-9275-DFB5BBEA4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EE5BAAF-EE1D-4D5C-85D5-FF5A75FC1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682A1-C96A-4BD6-A4FC-1C1D3F345C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0225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D7F4766-297D-4846-AA6E-11CD166A5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50E3389-FF92-4A01-A66F-E71C0CB64F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865BDF1-03FC-40E0-9669-F19FEB5CF3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7403C9E-9076-4435-8BF2-4700C4362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34C1F-7FB7-4DCB-893B-EABDFF6CDA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AE7E7C6-46EF-48F0-88E6-8BEDCEFAB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27315C5-BF3B-4CFF-9D1C-BFBB1EC60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682A1-C96A-4BD6-A4FC-1C1D3F345C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5013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EF1A4F1-8A61-46A5-8273-7B5964AAF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7E7D8F1-F432-49A9-AA04-7EF4843240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31" indent="0">
              <a:buNone/>
              <a:defRPr sz="1500" b="1"/>
            </a:lvl2pPr>
            <a:lvl3pPr marL="685477" indent="0">
              <a:buNone/>
              <a:defRPr sz="1400" b="1"/>
            </a:lvl3pPr>
            <a:lvl4pPr marL="1028216" indent="0">
              <a:buNone/>
              <a:defRPr sz="1200" b="1"/>
            </a:lvl4pPr>
            <a:lvl5pPr marL="1370954" indent="0">
              <a:buNone/>
              <a:defRPr sz="1200" b="1"/>
            </a:lvl5pPr>
            <a:lvl6pPr marL="1713701" indent="0">
              <a:buNone/>
              <a:defRPr sz="1200" b="1"/>
            </a:lvl6pPr>
            <a:lvl7pPr marL="2056430" indent="0">
              <a:buNone/>
              <a:defRPr sz="1200" b="1"/>
            </a:lvl7pPr>
            <a:lvl8pPr marL="2399160" indent="0">
              <a:buNone/>
              <a:defRPr sz="1200" b="1"/>
            </a:lvl8pPr>
            <a:lvl9pPr marL="2741891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1707326-3434-435F-9F00-C2AF318A15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451A9EB5-3BF7-4778-8B22-6816140FC3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31" indent="0">
              <a:buNone/>
              <a:defRPr sz="1500" b="1"/>
            </a:lvl2pPr>
            <a:lvl3pPr marL="685477" indent="0">
              <a:buNone/>
              <a:defRPr sz="1400" b="1"/>
            </a:lvl3pPr>
            <a:lvl4pPr marL="1028216" indent="0">
              <a:buNone/>
              <a:defRPr sz="1200" b="1"/>
            </a:lvl4pPr>
            <a:lvl5pPr marL="1370954" indent="0">
              <a:buNone/>
              <a:defRPr sz="1200" b="1"/>
            </a:lvl5pPr>
            <a:lvl6pPr marL="1713701" indent="0">
              <a:buNone/>
              <a:defRPr sz="1200" b="1"/>
            </a:lvl6pPr>
            <a:lvl7pPr marL="2056430" indent="0">
              <a:buNone/>
              <a:defRPr sz="1200" b="1"/>
            </a:lvl7pPr>
            <a:lvl8pPr marL="2399160" indent="0">
              <a:buNone/>
              <a:defRPr sz="1200" b="1"/>
            </a:lvl8pPr>
            <a:lvl9pPr marL="2741891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8C5E8EF1-4F1A-4204-B684-2ED182F569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363F0F20-515A-44AE-8F25-58C0BD20D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34C1F-7FB7-4DCB-893B-EABDFF6CDA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37216484-D707-44E4-BBCC-70B92FEF5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7C52A640-9A4D-45E7-892C-170AFF8E0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682A1-C96A-4BD6-A4FC-1C1D3F345C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7939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A8776EA-7360-46FB-BDE4-B7450A0C3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CCAADE12-9BE0-42DA-9791-C4B2C25B1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34C1F-7FB7-4DCB-893B-EABDFF6CDA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C124F42-EEE5-476F-AEE3-8CC991D1E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9736E259-5452-4A30-AA7D-1FB2A9EF9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682A1-C96A-4BD6-A4FC-1C1D3F345C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459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spTree>
      <p:nvGrpSpPr>
        <p:cNvPr id="1" name="Shape 5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64" name="Google Shape;5764;p27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2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765" name="Google Shape;5765;p27"/>
          <p:cNvSpPr txBox="1">
            <a:spLocks noGrp="1"/>
          </p:cNvSpPr>
          <p:nvPr>
            <p:ph type="title"/>
          </p:nvPr>
        </p:nvSpPr>
        <p:spPr>
          <a:xfrm>
            <a:off x="887538" y="2419350"/>
            <a:ext cx="1463100" cy="365700"/>
          </a:xfrm>
          <a:prstGeom prst="rect">
            <a:avLst/>
          </a:prstGeom>
        </p:spPr>
        <p:txBody>
          <a:bodyPr spcFirstLastPara="1" wrap="square" lIns="91387" tIns="91387" rIns="91387" bIns="9138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766" name="Google Shape;5766;p27"/>
          <p:cNvSpPr txBox="1">
            <a:spLocks noGrp="1"/>
          </p:cNvSpPr>
          <p:nvPr>
            <p:ph type="subTitle" idx="1"/>
          </p:nvPr>
        </p:nvSpPr>
        <p:spPr>
          <a:xfrm>
            <a:off x="914488" y="2876550"/>
            <a:ext cx="1463100" cy="731400"/>
          </a:xfrm>
          <a:prstGeom prst="rect">
            <a:avLst/>
          </a:prstGeom>
        </p:spPr>
        <p:txBody>
          <a:bodyPr spcFirstLastPara="1" wrap="square" lIns="91387" tIns="91387" rIns="91387" bIns="9138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67" name="Google Shape;5767;p27"/>
          <p:cNvSpPr txBox="1">
            <a:spLocks noGrp="1"/>
          </p:cNvSpPr>
          <p:nvPr>
            <p:ph type="title" idx="2"/>
          </p:nvPr>
        </p:nvSpPr>
        <p:spPr>
          <a:xfrm>
            <a:off x="4794971" y="2419350"/>
            <a:ext cx="1463100" cy="365700"/>
          </a:xfrm>
          <a:prstGeom prst="rect">
            <a:avLst/>
          </a:prstGeom>
        </p:spPr>
        <p:txBody>
          <a:bodyPr spcFirstLastPara="1" wrap="square" lIns="91387" tIns="91387" rIns="91387" bIns="9138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768" name="Google Shape;5768;p27"/>
          <p:cNvSpPr txBox="1">
            <a:spLocks noGrp="1"/>
          </p:cNvSpPr>
          <p:nvPr>
            <p:ph type="subTitle" idx="3"/>
          </p:nvPr>
        </p:nvSpPr>
        <p:spPr>
          <a:xfrm>
            <a:off x="4803954" y="2876550"/>
            <a:ext cx="1463100" cy="731400"/>
          </a:xfrm>
          <a:prstGeom prst="rect">
            <a:avLst/>
          </a:prstGeom>
        </p:spPr>
        <p:txBody>
          <a:bodyPr spcFirstLastPara="1" wrap="square" lIns="91387" tIns="91387" rIns="91387" bIns="9138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69" name="Google Shape;5769;p27"/>
          <p:cNvSpPr txBox="1">
            <a:spLocks noGrp="1"/>
          </p:cNvSpPr>
          <p:nvPr>
            <p:ph type="title" idx="4"/>
          </p:nvPr>
        </p:nvSpPr>
        <p:spPr>
          <a:xfrm>
            <a:off x="2841254" y="1885950"/>
            <a:ext cx="1463100" cy="365700"/>
          </a:xfrm>
          <a:prstGeom prst="rect">
            <a:avLst/>
          </a:prstGeom>
        </p:spPr>
        <p:txBody>
          <a:bodyPr spcFirstLastPara="1" wrap="square" lIns="91387" tIns="91387" rIns="91387" bIns="9138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770" name="Google Shape;5770;p27"/>
          <p:cNvSpPr txBox="1">
            <a:spLocks noGrp="1"/>
          </p:cNvSpPr>
          <p:nvPr>
            <p:ph type="subTitle" idx="5"/>
          </p:nvPr>
        </p:nvSpPr>
        <p:spPr>
          <a:xfrm>
            <a:off x="2859221" y="2343150"/>
            <a:ext cx="1463100" cy="731400"/>
          </a:xfrm>
          <a:prstGeom prst="rect">
            <a:avLst/>
          </a:prstGeom>
        </p:spPr>
        <p:txBody>
          <a:bodyPr spcFirstLastPara="1" wrap="square" lIns="91387" tIns="91387" rIns="91387" bIns="9138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71" name="Google Shape;5771;p27"/>
          <p:cNvSpPr txBox="1">
            <a:spLocks noGrp="1"/>
          </p:cNvSpPr>
          <p:nvPr>
            <p:ph type="title" idx="6"/>
          </p:nvPr>
        </p:nvSpPr>
        <p:spPr>
          <a:xfrm>
            <a:off x="6748687" y="1885950"/>
            <a:ext cx="1463100" cy="365700"/>
          </a:xfrm>
          <a:prstGeom prst="rect">
            <a:avLst/>
          </a:prstGeom>
        </p:spPr>
        <p:txBody>
          <a:bodyPr spcFirstLastPara="1" wrap="square" lIns="91387" tIns="91387" rIns="91387" bIns="9138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772" name="Google Shape;5772;p27"/>
          <p:cNvSpPr txBox="1">
            <a:spLocks noGrp="1"/>
          </p:cNvSpPr>
          <p:nvPr>
            <p:ph type="subTitle" idx="7"/>
          </p:nvPr>
        </p:nvSpPr>
        <p:spPr>
          <a:xfrm>
            <a:off x="6748687" y="2343150"/>
            <a:ext cx="1463100" cy="731400"/>
          </a:xfrm>
          <a:prstGeom prst="rect">
            <a:avLst/>
          </a:prstGeom>
        </p:spPr>
        <p:txBody>
          <a:bodyPr spcFirstLastPara="1" wrap="square" lIns="91387" tIns="91387" rIns="91387" bIns="9138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73" name="Google Shape;5773;p27"/>
          <p:cNvSpPr txBox="1">
            <a:spLocks noGrp="1"/>
          </p:cNvSpPr>
          <p:nvPr>
            <p:ph type="title" idx="8"/>
          </p:nvPr>
        </p:nvSpPr>
        <p:spPr>
          <a:xfrm>
            <a:off x="720000" y="364982"/>
            <a:ext cx="7704000" cy="548700"/>
          </a:xfrm>
          <a:prstGeom prst="rect">
            <a:avLst/>
          </a:prstGeom>
        </p:spPr>
        <p:txBody>
          <a:bodyPr spcFirstLastPara="1" wrap="square" lIns="91387" tIns="91387" rIns="91387" bIns="9138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5774" name="Google Shape;5774;p27"/>
          <p:cNvGrpSpPr/>
          <p:nvPr/>
        </p:nvGrpSpPr>
        <p:grpSpPr>
          <a:xfrm flipH="1">
            <a:off x="-439310" y="-642171"/>
            <a:ext cx="9861843" cy="6494390"/>
            <a:chOff x="-439310" y="-642171"/>
            <a:chExt cx="9861843" cy="6494390"/>
          </a:xfrm>
        </p:grpSpPr>
        <p:grpSp>
          <p:nvGrpSpPr>
            <p:cNvPr id="5775" name="Google Shape;5775;p27"/>
            <p:cNvGrpSpPr/>
            <p:nvPr/>
          </p:nvGrpSpPr>
          <p:grpSpPr>
            <a:xfrm rot="4986705">
              <a:off x="19930" y="1666937"/>
              <a:ext cx="448152" cy="491285"/>
              <a:chOff x="2491325" y="2716700"/>
              <a:chExt cx="187800" cy="205875"/>
            </a:xfrm>
          </p:grpSpPr>
          <p:sp>
            <p:nvSpPr>
              <p:cNvPr id="5776" name="Google Shape;5776;p27"/>
              <p:cNvSpPr/>
              <p:nvPr/>
            </p:nvSpPr>
            <p:spPr>
              <a:xfrm>
                <a:off x="2514675" y="2743075"/>
                <a:ext cx="164450" cy="179500"/>
              </a:xfrm>
              <a:custGeom>
                <a:avLst/>
                <a:gdLst/>
                <a:ahLst/>
                <a:cxnLst/>
                <a:rect l="l" t="t" r="r" b="b"/>
                <a:pathLst>
                  <a:path w="6578" h="7180" extrusionOk="0">
                    <a:moveTo>
                      <a:pt x="1421" y="1"/>
                    </a:moveTo>
                    <a:lnTo>
                      <a:pt x="399" y="296"/>
                    </a:lnTo>
                    <a:lnTo>
                      <a:pt x="0" y="1260"/>
                    </a:lnTo>
                    <a:lnTo>
                      <a:pt x="4842" y="7180"/>
                    </a:lnTo>
                    <a:lnTo>
                      <a:pt x="5476" y="6065"/>
                    </a:lnTo>
                    <a:lnTo>
                      <a:pt x="6577" y="5583"/>
                    </a:lnTo>
                    <a:lnTo>
                      <a:pt x="142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7" name="Google Shape;5777;p27"/>
              <p:cNvSpPr/>
              <p:nvPr/>
            </p:nvSpPr>
            <p:spPr>
              <a:xfrm>
                <a:off x="2635725" y="2882650"/>
                <a:ext cx="43400" cy="39925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597" extrusionOk="0">
                    <a:moveTo>
                      <a:pt x="1735" y="0"/>
                    </a:moveTo>
                    <a:lnTo>
                      <a:pt x="634" y="482"/>
                    </a:lnTo>
                    <a:lnTo>
                      <a:pt x="0" y="1597"/>
                    </a:lnTo>
                    <a:lnTo>
                      <a:pt x="1073" y="1022"/>
                    </a:lnTo>
                    <a:lnTo>
                      <a:pt x="173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8" name="Google Shape;5778;p27"/>
              <p:cNvSpPr/>
              <p:nvPr/>
            </p:nvSpPr>
            <p:spPr>
              <a:xfrm>
                <a:off x="2491325" y="2716700"/>
                <a:ext cx="58900" cy="57875"/>
              </a:xfrm>
              <a:custGeom>
                <a:avLst/>
                <a:gdLst/>
                <a:ahLst/>
                <a:cxnLst/>
                <a:rect l="l" t="t" r="r" b="b"/>
                <a:pathLst>
                  <a:path w="2356" h="2315" extrusionOk="0">
                    <a:moveTo>
                      <a:pt x="1" y="1"/>
                    </a:moveTo>
                    <a:lnTo>
                      <a:pt x="287" y="712"/>
                    </a:lnTo>
                    <a:lnTo>
                      <a:pt x="934" y="2315"/>
                    </a:lnTo>
                    <a:lnTo>
                      <a:pt x="1333" y="1351"/>
                    </a:lnTo>
                    <a:lnTo>
                      <a:pt x="2355" y="1056"/>
                    </a:lnTo>
                    <a:lnTo>
                      <a:pt x="687" y="30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9" name="Google Shape;5779;p27"/>
              <p:cNvSpPr/>
              <p:nvPr/>
            </p:nvSpPr>
            <p:spPr>
              <a:xfrm>
                <a:off x="2491325" y="2716700"/>
                <a:ext cx="17200" cy="17825"/>
              </a:xfrm>
              <a:custGeom>
                <a:avLst/>
                <a:gdLst/>
                <a:ahLst/>
                <a:cxnLst/>
                <a:rect l="l" t="t" r="r" b="b"/>
                <a:pathLst>
                  <a:path w="688" h="713" extrusionOk="0">
                    <a:moveTo>
                      <a:pt x="1" y="1"/>
                    </a:moveTo>
                    <a:lnTo>
                      <a:pt x="287" y="712"/>
                    </a:lnTo>
                    <a:lnTo>
                      <a:pt x="687" y="30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0" name="Google Shape;5780;p27"/>
              <p:cNvSpPr/>
              <p:nvPr/>
            </p:nvSpPr>
            <p:spPr>
              <a:xfrm>
                <a:off x="2524650" y="2750450"/>
                <a:ext cx="124025" cy="143575"/>
              </a:xfrm>
              <a:custGeom>
                <a:avLst/>
                <a:gdLst/>
                <a:ahLst/>
                <a:cxnLst/>
                <a:rect l="l" t="t" r="r" b="b"/>
                <a:pathLst>
                  <a:path w="4961" h="5743" fill="none" extrusionOk="0">
                    <a:moveTo>
                      <a:pt x="0" y="1"/>
                    </a:moveTo>
                    <a:lnTo>
                      <a:pt x="4961" y="5743"/>
                    </a:lnTo>
                  </a:path>
                </a:pathLst>
              </a:custGeom>
              <a:noFill/>
              <a:ln w="45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1" name="Google Shape;5781;p27"/>
              <p:cNvSpPr/>
              <p:nvPr/>
            </p:nvSpPr>
            <p:spPr>
              <a:xfrm>
                <a:off x="2649450" y="2896050"/>
                <a:ext cx="16100" cy="12825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13" extrusionOk="0">
                    <a:moveTo>
                      <a:pt x="644" y="1"/>
                    </a:moveTo>
                    <a:lnTo>
                      <a:pt x="259" y="115"/>
                    </a:lnTo>
                    <a:lnTo>
                      <a:pt x="0" y="513"/>
                    </a:lnTo>
                    <a:lnTo>
                      <a:pt x="415" y="336"/>
                    </a:lnTo>
                    <a:lnTo>
                      <a:pt x="64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782" name="Google Shape;5782;p27"/>
            <p:cNvGrpSpPr/>
            <p:nvPr/>
          </p:nvGrpSpPr>
          <p:grpSpPr>
            <a:xfrm>
              <a:off x="5562558" y="-306715"/>
              <a:ext cx="538518" cy="758277"/>
              <a:chOff x="3314575" y="1081200"/>
              <a:chExt cx="158425" cy="223075"/>
            </a:xfrm>
          </p:grpSpPr>
          <p:sp>
            <p:nvSpPr>
              <p:cNvPr id="5783" name="Google Shape;5783;p27"/>
              <p:cNvSpPr/>
              <p:nvPr/>
            </p:nvSpPr>
            <p:spPr>
              <a:xfrm>
                <a:off x="3314575" y="1282725"/>
                <a:ext cx="17150" cy="21550"/>
              </a:xfrm>
              <a:custGeom>
                <a:avLst/>
                <a:gdLst/>
                <a:ahLst/>
                <a:cxnLst/>
                <a:rect l="l" t="t" r="r" b="b"/>
                <a:pathLst>
                  <a:path w="686" h="862" fill="none" extrusionOk="0">
                    <a:moveTo>
                      <a:pt x="95" y="1"/>
                    </a:moveTo>
                    <a:lnTo>
                      <a:pt x="1" y="861"/>
                    </a:lnTo>
                    <a:lnTo>
                      <a:pt x="686" y="416"/>
                    </a:lnTo>
                    <a:close/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784" name="Google Shape;5784;p27"/>
              <p:cNvGrpSpPr/>
              <p:nvPr/>
            </p:nvGrpSpPr>
            <p:grpSpPr>
              <a:xfrm>
                <a:off x="3314575" y="1081200"/>
                <a:ext cx="158425" cy="223075"/>
                <a:chOff x="3314575" y="1081200"/>
                <a:chExt cx="158425" cy="223075"/>
              </a:xfrm>
            </p:grpSpPr>
            <p:sp>
              <p:nvSpPr>
                <p:cNvPr id="5785" name="Google Shape;5785;p27"/>
                <p:cNvSpPr/>
                <p:nvPr/>
              </p:nvSpPr>
              <p:spPr>
                <a:xfrm>
                  <a:off x="3314575" y="1247425"/>
                  <a:ext cx="45900" cy="5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6" h="2274" fill="none" extrusionOk="0">
                      <a:moveTo>
                        <a:pt x="253" y="1"/>
                      </a:moveTo>
                      <a:lnTo>
                        <a:pt x="95" y="1413"/>
                      </a:lnTo>
                      <a:lnTo>
                        <a:pt x="1" y="2273"/>
                      </a:lnTo>
                      <a:lnTo>
                        <a:pt x="686" y="1828"/>
                      </a:lnTo>
                      <a:lnTo>
                        <a:pt x="1835" y="1078"/>
                      </a:lnTo>
                    </a:path>
                  </a:pathLst>
                </a:custGeom>
                <a:noFill/>
                <a:ln w="4550" cap="rnd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86" name="Google Shape;5786;p27"/>
                <p:cNvSpPr/>
                <p:nvPr/>
              </p:nvSpPr>
              <p:spPr>
                <a:xfrm>
                  <a:off x="3320900" y="1113075"/>
                  <a:ext cx="129200" cy="16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6453" fill="none" extrusionOk="0">
                      <a:moveTo>
                        <a:pt x="5167" y="1079"/>
                      </a:moveTo>
                      <a:lnTo>
                        <a:pt x="1582" y="6452"/>
                      </a:lnTo>
                      <a:lnTo>
                        <a:pt x="511" y="6379"/>
                      </a:lnTo>
                      <a:lnTo>
                        <a:pt x="0" y="5375"/>
                      </a:lnTo>
                      <a:lnTo>
                        <a:pt x="3585" y="0"/>
                      </a:lnTo>
                      <a:close/>
                    </a:path>
                  </a:pathLst>
                </a:custGeom>
                <a:noFill/>
                <a:ln w="4550" cap="rnd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87" name="Google Shape;5787;p27"/>
                <p:cNvSpPr/>
                <p:nvPr/>
              </p:nvSpPr>
              <p:spPr>
                <a:xfrm>
                  <a:off x="3410175" y="1081200"/>
                  <a:ext cx="62825" cy="5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3" h="2385" fill="none" extrusionOk="0">
                      <a:moveTo>
                        <a:pt x="1584" y="2384"/>
                      </a:moveTo>
                      <a:cubicBezTo>
                        <a:pt x="1584" y="2384"/>
                        <a:pt x="2513" y="1446"/>
                        <a:pt x="1614" y="764"/>
                      </a:cubicBezTo>
                      <a:cubicBezTo>
                        <a:pt x="606" y="1"/>
                        <a:pt x="0" y="1306"/>
                        <a:pt x="0" y="1306"/>
                      </a:cubicBezTo>
                      <a:close/>
                    </a:path>
                  </a:pathLst>
                </a:custGeom>
                <a:noFill/>
                <a:ln w="4550" cap="rnd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88" name="Google Shape;5788;p27"/>
                <p:cNvSpPr/>
                <p:nvPr/>
              </p:nvSpPr>
              <p:spPr>
                <a:xfrm>
                  <a:off x="3396575" y="1121750"/>
                  <a:ext cx="50875" cy="3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5" h="1388" fill="none" extrusionOk="0">
                      <a:moveTo>
                        <a:pt x="0" y="0"/>
                      </a:moveTo>
                      <a:lnTo>
                        <a:pt x="2034" y="1387"/>
                      </a:lnTo>
                    </a:path>
                  </a:pathLst>
                </a:custGeom>
                <a:noFill/>
                <a:ln w="4550" cap="rnd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89" name="Google Shape;5789;p27"/>
                <p:cNvSpPr/>
                <p:nvPr/>
              </p:nvSpPr>
              <p:spPr>
                <a:xfrm>
                  <a:off x="3404575" y="1110000"/>
                  <a:ext cx="50875" cy="3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5" h="1387" fill="none" extrusionOk="0">
                      <a:moveTo>
                        <a:pt x="1" y="1"/>
                      </a:moveTo>
                      <a:lnTo>
                        <a:pt x="2035" y="1386"/>
                      </a:lnTo>
                    </a:path>
                  </a:pathLst>
                </a:custGeom>
                <a:noFill/>
                <a:ln w="4550" cap="rnd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90" name="Google Shape;5790;p27"/>
                <p:cNvSpPr/>
                <p:nvPr/>
              </p:nvSpPr>
              <p:spPr>
                <a:xfrm>
                  <a:off x="3333675" y="1140000"/>
                  <a:ext cx="88400" cy="13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6" h="5303" fill="none" extrusionOk="0">
                      <a:moveTo>
                        <a:pt x="0" y="5302"/>
                      </a:moveTo>
                      <a:lnTo>
                        <a:pt x="3536" y="1"/>
                      </a:lnTo>
                    </a:path>
                  </a:pathLst>
                </a:custGeom>
                <a:noFill/>
                <a:ln w="4550" cap="rnd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5791" name="Google Shape;5791;p27"/>
            <p:cNvGrpSpPr/>
            <p:nvPr/>
          </p:nvGrpSpPr>
          <p:grpSpPr>
            <a:xfrm>
              <a:off x="173809" y="690814"/>
              <a:ext cx="399944" cy="415872"/>
              <a:chOff x="1643400" y="934975"/>
              <a:chExt cx="167600" cy="174275"/>
            </a:xfrm>
          </p:grpSpPr>
          <p:sp>
            <p:nvSpPr>
              <p:cNvPr id="5792" name="Google Shape;5792;p27"/>
              <p:cNvSpPr/>
              <p:nvPr/>
            </p:nvSpPr>
            <p:spPr>
              <a:xfrm>
                <a:off x="1663375" y="934975"/>
                <a:ext cx="147625" cy="146100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5844" fill="none" extrusionOk="0">
                    <a:moveTo>
                      <a:pt x="4045" y="4188"/>
                    </a:moveTo>
                    <a:cubicBezTo>
                      <a:pt x="4922" y="3240"/>
                      <a:pt x="5541" y="3120"/>
                      <a:pt x="5775" y="2578"/>
                    </a:cubicBezTo>
                    <a:cubicBezTo>
                      <a:pt x="5824" y="2465"/>
                      <a:pt x="5905" y="2083"/>
                      <a:pt x="5226" y="1475"/>
                    </a:cubicBezTo>
                    <a:cubicBezTo>
                      <a:pt x="4548" y="868"/>
                      <a:pt x="3871" y="276"/>
                      <a:pt x="3685" y="194"/>
                    </a:cubicBezTo>
                    <a:cubicBezTo>
                      <a:pt x="3498" y="112"/>
                      <a:pt x="3262" y="1"/>
                      <a:pt x="2703" y="699"/>
                    </a:cubicBezTo>
                    <a:cubicBezTo>
                      <a:pt x="2146" y="1395"/>
                      <a:pt x="1429" y="1980"/>
                      <a:pt x="1275" y="2115"/>
                    </a:cubicBezTo>
                    <a:cubicBezTo>
                      <a:pt x="1122" y="2250"/>
                      <a:pt x="89" y="2887"/>
                      <a:pt x="1" y="3137"/>
                    </a:cubicBezTo>
                    <a:lnTo>
                      <a:pt x="2828" y="5842"/>
                    </a:lnTo>
                    <a:cubicBezTo>
                      <a:pt x="2828" y="5843"/>
                      <a:pt x="3515" y="4761"/>
                      <a:pt x="4045" y="4188"/>
                    </a:cubicBezTo>
                    <a:close/>
                  </a:path>
                </a:pathLst>
              </a:custGeom>
              <a:solidFill>
                <a:schemeClr val="lt2"/>
              </a:solidFill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3" name="Google Shape;5793;p27"/>
              <p:cNvSpPr/>
              <p:nvPr/>
            </p:nvSpPr>
            <p:spPr>
              <a:xfrm>
                <a:off x="1643400" y="1013375"/>
                <a:ext cx="90700" cy="95875"/>
              </a:xfrm>
              <a:custGeom>
                <a:avLst/>
                <a:gdLst/>
                <a:ahLst/>
                <a:cxnLst/>
                <a:rect l="l" t="t" r="r" b="b"/>
                <a:pathLst>
                  <a:path w="3628" h="3835" fill="none" extrusionOk="0">
                    <a:moveTo>
                      <a:pt x="800" y="1"/>
                    </a:moveTo>
                    <a:lnTo>
                      <a:pt x="3627" y="2706"/>
                    </a:lnTo>
                    <a:cubicBezTo>
                      <a:pt x="3627" y="2706"/>
                      <a:pt x="2899" y="3834"/>
                      <a:pt x="1766" y="2743"/>
                    </a:cubicBezTo>
                    <a:cubicBezTo>
                      <a:pt x="633" y="1651"/>
                      <a:pt x="473" y="1425"/>
                      <a:pt x="344" y="1206"/>
                    </a:cubicBezTo>
                    <a:cubicBezTo>
                      <a:pt x="1" y="625"/>
                      <a:pt x="800" y="1"/>
                      <a:pt x="8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4" name="Google Shape;5794;p27"/>
              <p:cNvSpPr/>
              <p:nvPr/>
            </p:nvSpPr>
            <p:spPr>
              <a:xfrm>
                <a:off x="1697725" y="950450"/>
                <a:ext cx="71900" cy="114625"/>
              </a:xfrm>
              <a:custGeom>
                <a:avLst/>
                <a:gdLst/>
                <a:ahLst/>
                <a:cxnLst/>
                <a:rect l="l" t="t" r="r" b="b"/>
                <a:pathLst>
                  <a:path w="2876" h="4585" fill="none" extrusionOk="0">
                    <a:moveTo>
                      <a:pt x="2875" y="0"/>
                    </a:moveTo>
                    <a:lnTo>
                      <a:pt x="1" y="2920"/>
                    </a:lnTo>
                    <a:lnTo>
                      <a:pt x="1732" y="4585"/>
                    </a:lnTo>
                  </a:path>
                </a:pathLst>
              </a:custGeom>
              <a:solidFill>
                <a:schemeClr val="lt2"/>
              </a:solidFill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5" name="Google Shape;5795;p27"/>
              <p:cNvSpPr/>
              <p:nvPr/>
            </p:nvSpPr>
            <p:spPr>
              <a:xfrm>
                <a:off x="1744925" y="1002125"/>
                <a:ext cx="1602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641" h="640" fill="none" extrusionOk="0">
                    <a:moveTo>
                      <a:pt x="640" y="319"/>
                    </a:moveTo>
                    <a:cubicBezTo>
                      <a:pt x="640" y="497"/>
                      <a:pt x="498" y="640"/>
                      <a:pt x="321" y="640"/>
                    </a:cubicBezTo>
                    <a:cubicBezTo>
                      <a:pt x="143" y="640"/>
                      <a:pt x="0" y="497"/>
                      <a:pt x="0" y="319"/>
                    </a:cubicBezTo>
                    <a:cubicBezTo>
                      <a:pt x="0" y="143"/>
                      <a:pt x="143" y="0"/>
                      <a:pt x="321" y="0"/>
                    </a:cubicBezTo>
                    <a:cubicBezTo>
                      <a:pt x="498" y="0"/>
                      <a:pt x="640" y="143"/>
                      <a:pt x="640" y="319"/>
                    </a:cubicBezTo>
                    <a:close/>
                  </a:path>
                </a:pathLst>
              </a:custGeom>
              <a:solidFill>
                <a:schemeClr val="lt2"/>
              </a:solidFill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6" name="Google Shape;5796;p27"/>
              <p:cNvSpPr/>
              <p:nvPr/>
            </p:nvSpPr>
            <p:spPr>
              <a:xfrm>
                <a:off x="1697725" y="949475"/>
                <a:ext cx="78775" cy="81050"/>
              </a:xfrm>
              <a:custGeom>
                <a:avLst/>
                <a:gdLst/>
                <a:ahLst/>
                <a:cxnLst/>
                <a:rect l="l" t="t" r="r" b="b"/>
                <a:pathLst>
                  <a:path w="3151" h="3242" extrusionOk="0">
                    <a:moveTo>
                      <a:pt x="2806" y="0"/>
                    </a:moveTo>
                    <a:lnTo>
                      <a:pt x="1" y="2959"/>
                    </a:lnTo>
                    <a:lnTo>
                      <a:pt x="377" y="3242"/>
                    </a:lnTo>
                    <a:cubicBezTo>
                      <a:pt x="377" y="3242"/>
                      <a:pt x="3150" y="321"/>
                      <a:pt x="3128" y="304"/>
                    </a:cubicBezTo>
                    <a:cubicBezTo>
                      <a:pt x="2914" y="149"/>
                      <a:pt x="2806" y="0"/>
                      <a:pt x="280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7" name="Google Shape;5797;p27"/>
              <p:cNvSpPr/>
              <p:nvPr/>
            </p:nvSpPr>
            <p:spPr>
              <a:xfrm>
                <a:off x="1671325" y="1047450"/>
                <a:ext cx="45750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830" h="1394" extrusionOk="0">
                    <a:moveTo>
                      <a:pt x="253" y="1"/>
                    </a:moveTo>
                    <a:cubicBezTo>
                      <a:pt x="239" y="1"/>
                      <a:pt x="228" y="4"/>
                      <a:pt x="221" y="11"/>
                    </a:cubicBezTo>
                    <a:cubicBezTo>
                      <a:pt x="1" y="229"/>
                      <a:pt x="1235" y="1393"/>
                      <a:pt x="1554" y="1393"/>
                    </a:cubicBezTo>
                    <a:cubicBezTo>
                      <a:pt x="1578" y="1393"/>
                      <a:pt x="1597" y="1387"/>
                      <a:pt x="1609" y="1372"/>
                    </a:cubicBezTo>
                    <a:cubicBezTo>
                      <a:pt x="1830" y="1123"/>
                      <a:pt x="507" y="1"/>
                      <a:pt x="25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798" name="Google Shape;5798;p27"/>
            <p:cNvGrpSpPr/>
            <p:nvPr/>
          </p:nvGrpSpPr>
          <p:grpSpPr>
            <a:xfrm>
              <a:off x="8322211" y="128992"/>
              <a:ext cx="1100323" cy="989658"/>
              <a:chOff x="2394925" y="800575"/>
              <a:chExt cx="461100" cy="414725"/>
            </a:xfrm>
          </p:grpSpPr>
          <p:sp>
            <p:nvSpPr>
              <p:cNvPr id="5799" name="Google Shape;5799;p27"/>
              <p:cNvSpPr/>
              <p:nvPr/>
            </p:nvSpPr>
            <p:spPr>
              <a:xfrm>
                <a:off x="2411250" y="807350"/>
                <a:ext cx="437875" cy="367250"/>
              </a:xfrm>
              <a:custGeom>
                <a:avLst/>
                <a:gdLst/>
                <a:ahLst/>
                <a:cxnLst/>
                <a:rect l="l" t="t" r="r" b="b"/>
                <a:pathLst>
                  <a:path w="17515" h="14690" fill="none" extrusionOk="0">
                    <a:moveTo>
                      <a:pt x="5067" y="10455"/>
                    </a:moveTo>
                    <a:lnTo>
                      <a:pt x="561" y="6866"/>
                    </a:lnTo>
                    <a:cubicBezTo>
                      <a:pt x="561" y="6866"/>
                      <a:pt x="1" y="6600"/>
                      <a:pt x="761" y="5881"/>
                    </a:cubicBezTo>
                    <a:cubicBezTo>
                      <a:pt x="1519" y="5160"/>
                      <a:pt x="6866" y="36"/>
                      <a:pt x="6866" y="36"/>
                    </a:cubicBezTo>
                    <a:cubicBezTo>
                      <a:pt x="6866" y="36"/>
                      <a:pt x="7793" y="0"/>
                      <a:pt x="10165" y="1792"/>
                    </a:cubicBezTo>
                    <a:cubicBezTo>
                      <a:pt x="11802" y="3028"/>
                      <a:pt x="11938" y="3966"/>
                      <a:pt x="11938" y="3966"/>
                    </a:cubicBezTo>
                    <a:cubicBezTo>
                      <a:pt x="11938" y="3966"/>
                      <a:pt x="13243" y="4151"/>
                      <a:pt x="14821" y="5380"/>
                    </a:cubicBezTo>
                    <a:cubicBezTo>
                      <a:pt x="16398" y="6608"/>
                      <a:pt x="17515" y="7929"/>
                      <a:pt x="17477" y="8140"/>
                    </a:cubicBezTo>
                    <a:cubicBezTo>
                      <a:pt x="17439" y="8352"/>
                      <a:pt x="10973" y="14690"/>
                      <a:pt x="10973" y="14690"/>
                    </a:cubicBezTo>
                    <a:close/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0" name="Google Shape;5800;p27"/>
              <p:cNvSpPr/>
              <p:nvPr/>
            </p:nvSpPr>
            <p:spPr>
              <a:xfrm>
                <a:off x="2534425" y="1010800"/>
                <a:ext cx="313800" cy="184400"/>
              </a:xfrm>
              <a:custGeom>
                <a:avLst/>
                <a:gdLst/>
                <a:ahLst/>
                <a:cxnLst/>
                <a:rect l="l" t="t" r="r" b="b"/>
                <a:pathLst>
                  <a:path w="12552" h="7376" fill="none" extrusionOk="0">
                    <a:moveTo>
                      <a:pt x="12551" y="0"/>
                    </a:moveTo>
                    <a:cubicBezTo>
                      <a:pt x="12513" y="211"/>
                      <a:pt x="6074" y="6523"/>
                      <a:pt x="6074" y="6523"/>
                    </a:cubicBezTo>
                    <a:lnTo>
                      <a:pt x="143" y="2317"/>
                    </a:lnTo>
                    <a:cubicBezTo>
                      <a:pt x="143" y="2317"/>
                      <a:pt x="0" y="2924"/>
                      <a:pt x="95" y="3116"/>
                    </a:cubicBezTo>
                    <a:cubicBezTo>
                      <a:pt x="191" y="3306"/>
                      <a:pt x="5905" y="7376"/>
                      <a:pt x="5905" y="7376"/>
                    </a:cubicBezTo>
                    <a:lnTo>
                      <a:pt x="12455" y="1075"/>
                    </a:lnTo>
                    <a:close/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1" name="Google Shape;5801;p27"/>
              <p:cNvSpPr/>
              <p:nvPr/>
            </p:nvSpPr>
            <p:spPr>
              <a:xfrm>
                <a:off x="2394925" y="800575"/>
                <a:ext cx="461100" cy="414725"/>
              </a:xfrm>
              <a:custGeom>
                <a:avLst/>
                <a:gdLst/>
                <a:ahLst/>
                <a:cxnLst/>
                <a:rect l="l" t="t" r="r" b="b"/>
                <a:pathLst>
                  <a:path w="18444" h="16589" fill="none" extrusionOk="0">
                    <a:moveTo>
                      <a:pt x="5675" y="11525"/>
                    </a:moveTo>
                    <a:cubicBezTo>
                      <a:pt x="5771" y="11715"/>
                      <a:pt x="11485" y="15785"/>
                      <a:pt x="11485" y="15785"/>
                    </a:cubicBezTo>
                    <a:lnTo>
                      <a:pt x="18035" y="9484"/>
                    </a:lnTo>
                    <a:cubicBezTo>
                      <a:pt x="18035" y="9484"/>
                      <a:pt x="18444" y="9804"/>
                      <a:pt x="17977" y="10351"/>
                    </a:cubicBezTo>
                    <a:cubicBezTo>
                      <a:pt x="17510" y="10898"/>
                      <a:pt x="11559" y="16589"/>
                      <a:pt x="11559" y="16589"/>
                    </a:cubicBezTo>
                    <a:lnTo>
                      <a:pt x="5484" y="12099"/>
                    </a:lnTo>
                    <a:cubicBezTo>
                      <a:pt x="5484" y="12099"/>
                      <a:pt x="4994" y="11906"/>
                      <a:pt x="5036" y="11512"/>
                    </a:cubicBezTo>
                    <a:cubicBezTo>
                      <a:pt x="5079" y="11116"/>
                      <a:pt x="4941" y="10927"/>
                      <a:pt x="4941" y="10927"/>
                    </a:cubicBezTo>
                    <a:cubicBezTo>
                      <a:pt x="4941" y="10927"/>
                      <a:pt x="900" y="7841"/>
                      <a:pt x="566" y="7494"/>
                    </a:cubicBezTo>
                    <a:cubicBezTo>
                      <a:pt x="231" y="7149"/>
                      <a:pt x="0" y="6851"/>
                      <a:pt x="574" y="6168"/>
                    </a:cubicBezTo>
                    <a:cubicBezTo>
                      <a:pt x="1149" y="5484"/>
                      <a:pt x="6456" y="403"/>
                      <a:pt x="6456" y="403"/>
                    </a:cubicBezTo>
                    <a:cubicBezTo>
                      <a:pt x="6456" y="403"/>
                      <a:pt x="6875" y="0"/>
                      <a:pt x="7389" y="409"/>
                    </a:cubicBez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2" name="Google Shape;5802;p27"/>
              <p:cNvSpPr/>
              <p:nvPr/>
            </p:nvSpPr>
            <p:spPr>
              <a:xfrm>
                <a:off x="2537925" y="913850"/>
                <a:ext cx="161000" cy="154900"/>
              </a:xfrm>
              <a:custGeom>
                <a:avLst/>
                <a:gdLst/>
                <a:ahLst/>
                <a:cxnLst/>
                <a:rect l="l" t="t" r="r" b="b"/>
                <a:pathLst>
                  <a:path w="6440" h="6196" fill="none" extrusionOk="0">
                    <a:moveTo>
                      <a:pt x="0" y="6195"/>
                    </a:moveTo>
                    <a:lnTo>
                      <a:pt x="6440" y="0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3" name="Google Shape;5803;p27"/>
              <p:cNvSpPr/>
              <p:nvPr/>
            </p:nvSpPr>
            <p:spPr>
              <a:xfrm>
                <a:off x="2597775" y="900075"/>
                <a:ext cx="139825" cy="137600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5504" extrusionOk="0">
                    <a:moveTo>
                      <a:pt x="4939" y="0"/>
                    </a:moveTo>
                    <a:cubicBezTo>
                      <a:pt x="4784" y="0"/>
                      <a:pt x="4651" y="89"/>
                      <a:pt x="4599" y="120"/>
                    </a:cubicBezTo>
                    <a:cubicBezTo>
                      <a:pt x="4506" y="175"/>
                      <a:pt x="4754" y="425"/>
                      <a:pt x="4754" y="425"/>
                    </a:cubicBezTo>
                    <a:cubicBezTo>
                      <a:pt x="4754" y="425"/>
                      <a:pt x="605" y="4453"/>
                      <a:pt x="303" y="4808"/>
                    </a:cubicBezTo>
                    <a:cubicBezTo>
                      <a:pt x="0" y="5162"/>
                      <a:pt x="111" y="5349"/>
                      <a:pt x="505" y="5503"/>
                    </a:cubicBezTo>
                    <a:cubicBezTo>
                      <a:pt x="505" y="5503"/>
                      <a:pt x="4628" y="1532"/>
                      <a:pt x="4850" y="1205"/>
                    </a:cubicBezTo>
                    <a:cubicBezTo>
                      <a:pt x="5072" y="878"/>
                      <a:pt x="5593" y="626"/>
                      <a:pt x="5315" y="227"/>
                    </a:cubicBezTo>
                    <a:cubicBezTo>
                      <a:pt x="5194" y="53"/>
                      <a:pt x="5060" y="0"/>
                      <a:pt x="49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4" name="Google Shape;5804;p27"/>
              <p:cNvSpPr/>
              <p:nvPr/>
            </p:nvSpPr>
            <p:spPr>
              <a:xfrm>
                <a:off x="2587475" y="833825"/>
                <a:ext cx="96500" cy="70250"/>
              </a:xfrm>
              <a:custGeom>
                <a:avLst/>
                <a:gdLst/>
                <a:ahLst/>
                <a:cxnLst/>
                <a:rect l="l" t="t" r="r" b="b"/>
                <a:pathLst>
                  <a:path w="3860" h="2810" fill="none" extrusionOk="0">
                    <a:moveTo>
                      <a:pt x="1" y="0"/>
                    </a:moveTo>
                    <a:lnTo>
                      <a:pt x="3860" y="2809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5" name="Google Shape;5805;p27"/>
              <p:cNvSpPr/>
              <p:nvPr/>
            </p:nvSpPr>
            <p:spPr>
              <a:xfrm>
                <a:off x="2570250" y="850175"/>
                <a:ext cx="96475" cy="70250"/>
              </a:xfrm>
              <a:custGeom>
                <a:avLst/>
                <a:gdLst/>
                <a:ahLst/>
                <a:cxnLst/>
                <a:rect l="l" t="t" r="r" b="b"/>
                <a:pathLst>
                  <a:path w="3859" h="2810" fill="none" extrusionOk="0">
                    <a:moveTo>
                      <a:pt x="1" y="1"/>
                    </a:moveTo>
                    <a:lnTo>
                      <a:pt x="3858" y="2810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6" name="Google Shape;5806;p27"/>
              <p:cNvSpPr/>
              <p:nvPr/>
            </p:nvSpPr>
            <p:spPr>
              <a:xfrm>
                <a:off x="2551800" y="866175"/>
                <a:ext cx="96500" cy="70225"/>
              </a:xfrm>
              <a:custGeom>
                <a:avLst/>
                <a:gdLst/>
                <a:ahLst/>
                <a:cxnLst/>
                <a:rect l="l" t="t" r="r" b="b"/>
                <a:pathLst>
                  <a:path w="3860" h="2809" fill="none" extrusionOk="0">
                    <a:moveTo>
                      <a:pt x="1" y="1"/>
                    </a:moveTo>
                    <a:lnTo>
                      <a:pt x="3859" y="2808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7" name="Google Shape;5807;p27"/>
              <p:cNvSpPr/>
              <p:nvPr/>
            </p:nvSpPr>
            <p:spPr>
              <a:xfrm>
                <a:off x="2535925" y="881950"/>
                <a:ext cx="96450" cy="70225"/>
              </a:xfrm>
              <a:custGeom>
                <a:avLst/>
                <a:gdLst/>
                <a:ahLst/>
                <a:cxnLst/>
                <a:rect l="l" t="t" r="r" b="b"/>
                <a:pathLst>
                  <a:path w="3858" h="2809" fill="none" extrusionOk="0">
                    <a:moveTo>
                      <a:pt x="1" y="1"/>
                    </a:moveTo>
                    <a:lnTo>
                      <a:pt x="3857" y="2808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8" name="Google Shape;5808;p27"/>
              <p:cNvSpPr/>
              <p:nvPr/>
            </p:nvSpPr>
            <p:spPr>
              <a:xfrm>
                <a:off x="2520350" y="901700"/>
                <a:ext cx="96425" cy="70225"/>
              </a:xfrm>
              <a:custGeom>
                <a:avLst/>
                <a:gdLst/>
                <a:ahLst/>
                <a:cxnLst/>
                <a:rect l="l" t="t" r="r" b="b"/>
                <a:pathLst>
                  <a:path w="3857" h="2809" fill="none" extrusionOk="0">
                    <a:moveTo>
                      <a:pt x="1" y="1"/>
                    </a:moveTo>
                    <a:lnTo>
                      <a:pt x="3857" y="2808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9" name="Google Shape;5809;p27"/>
              <p:cNvSpPr/>
              <p:nvPr/>
            </p:nvSpPr>
            <p:spPr>
              <a:xfrm>
                <a:off x="2504000" y="916125"/>
                <a:ext cx="96475" cy="70250"/>
              </a:xfrm>
              <a:custGeom>
                <a:avLst/>
                <a:gdLst/>
                <a:ahLst/>
                <a:cxnLst/>
                <a:rect l="l" t="t" r="r" b="b"/>
                <a:pathLst>
                  <a:path w="3859" h="2810" fill="none" extrusionOk="0">
                    <a:moveTo>
                      <a:pt x="1" y="0"/>
                    </a:moveTo>
                    <a:lnTo>
                      <a:pt x="3858" y="2809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0" name="Google Shape;5810;p27"/>
              <p:cNvSpPr/>
              <p:nvPr/>
            </p:nvSpPr>
            <p:spPr>
              <a:xfrm>
                <a:off x="2486025" y="931125"/>
                <a:ext cx="96500" cy="70225"/>
              </a:xfrm>
              <a:custGeom>
                <a:avLst/>
                <a:gdLst/>
                <a:ahLst/>
                <a:cxnLst/>
                <a:rect l="l" t="t" r="r" b="b"/>
                <a:pathLst>
                  <a:path w="3860" h="2809" fill="none" extrusionOk="0">
                    <a:moveTo>
                      <a:pt x="1" y="1"/>
                    </a:moveTo>
                    <a:lnTo>
                      <a:pt x="3859" y="2809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1" name="Google Shape;5811;p27"/>
              <p:cNvSpPr/>
              <p:nvPr/>
            </p:nvSpPr>
            <p:spPr>
              <a:xfrm>
                <a:off x="2469600" y="945425"/>
                <a:ext cx="96475" cy="70275"/>
              </a:xfrm>
              <a:custGeom>
                <a:avLst/>
                <a:gdLst/>
                <a:ahLst/>
                <a:cxnLst/>
                <a:rect l="l" t="t" r="r" b="b"/>
                <a:pathLst>
                  <a:path w="3859" h="2811" fill="none" extrusionOk="0">
                    <a:moveTo>
                      <a:pt x="0" y="1"/>
                    </a:moveTo>
                    <a:lnTo>
                      <a:pt x="3859" y="2811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2" name="Google Shape;5812;p27"/>
              <p:cNvSpPr/>
              <p:nvPr/>
            </p:nvSpPr>
            <p:spPr>
              <a:xfrm>
                <a:off x="2452900" y="965375"/>
                <a:ext cx="96475" cy="70250"/>
              </a:xfrm>
              <a:custGeom>
                <a:avLst/>
                <a:gdLst/>
                <a:ahLst/>
                <a:cxnLst/>
                <a:rect l="l" t="t" r="r" b="b"/>
                <a:pathLst>
                  <a:path w="3859" h="2810" fill="none" extrusionOk="0">
                    <a:moveTo>
                      <a:pt x="1" y="0"/>
                    </a:moveTo>
                    <a:lnTo>
                      <a:pt x="3858" y="2809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3" name="Google Shape;5813;p27"/>
              <p:cNvSpPr/>
              <p:nvPr/>
            </p:nvSpPr>
            <p:spPr>
              <a:xfrm>
                <a:off x="2726075" y="937000"/>
                <a:ext cx="96450" cy="70250"/>
              </a:xfrm>
              <a:custGeom>
                <a:avLst/>
                <a:gdLst/>
                <a:ahLst/>
                <a:cxnLst/>
                <a:rect l="l" t="t" r="r" b="b"/>
                <a:pathLst>
                  <a:path w="3858" h="2810" fill="none" extrusionOk="0">
                    <a:moveTo>
                      <a:pt x="0" y="1"/>
                    </a:moveTo>
                    <a:lnTo>
                      <a:pt x="3858" y="2810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4" name="Google Shape;5814;p27"/>
              <p:cNvSpPr/>
              <p:nvPr/>
            </p:nvSpPr>
            <p:spPr>
              <a:xfrm>
                <a:off x="2708850" y="953375"/>
                <a:ext cx="96425" cy="70250"/>
              </a:xfrm>
              <a:custGeom>
                <a:avLst/>
                <a:gdLst/>
                <a:ahLst/>
                <a:cxnLst/>
                <a:rect l="l" t="t" r="r" b="b"/>
                <a:pathLst>
                  <a:path w="3857" h="2810" fill="none" extrusionOk="0">
                    <a:moveTo>
                      <a:pt x="0" y="1"/>
                    </a:moveTo>
                    <a:lnTo>
                      <a:pt x="3857" y="2810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5" name="Google Shape;5815;p27"/>
              <p:cNvSpPr/>
              <p:nvPr/>
            </p:nvSpPr>
            <p:spPr>
              <a:xfrm>
                <a:off x="2690400" y="969375"/>
                <a:ext cx="96450" cy="70225"/>
              </a:xfrm>
              <a:custGeom>
                <a:avLst/>
                <a:gdLst/>
                <a:ahLst/>
                <a:cxnLst/>
                <a:rect l="l" t="t" r="r" b="b"/>
                <a:pathLst>
                  <a:path w="3858" h="2809" fill="none" extrusionOk="0">
                    <a:moveTo>
                      <a:pt x="0" y="0"/>
                    </a:moveTo>
                    <a:lnTo>
                      <a:pt x="3858" y="2808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6" name="Google Shape;5816;p27"/>
              <p:cNvSpPr/>
              <p:nvPr/>
            </p:nvSpPr>
            <p:spPr>
              <a:xfrm>
                <a:off x="2674450" y="985150"/>
                <a:ext cx="96475" cy="70275"/>
              </a:xfrm>
              <a:custGeom>
                <a:avLst/>
                <a:gdLst/>
                <a:ahLst/>
                <a:cxnLst/>
                <a:rect l="l" t="t" r="r" b="b"/>
                <a:pathLst>
                  <a:path w="3859" h="2811" fill="none" extrusionOk="0">
                    <a:moveTo>
                      <a:pt x="1" y="0"/>
                    </a:moveTo>
                    <a:lnTo>
                      <a:pt x="3858" y="2811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7" name="Google Shape;5817;p27"/>
              <p:cNvSpPr/>
              <p:nvPr/>
            </p:nvSpPr>
            <p:spPr>
              <a:xfrm>
                <a:off x="2658900" y="1004925"/>
                <a:ext cx="96475" cy="70250"/>
              </a:xfrm>
              <a:custGeom>
                <a:avLst/>
                <a:gdLst/>
                <a:ahLst/>
                <a:cxnLst/>
                <a:rect l="l" t="t" r="r" b="b"/>
                <a:pathLst>
                  <a:path w="3859" h="2810" fill="none" extrusionOk="0">
                    <a:moveTo>
                      <a:pt x="1" y="1"/>
                    </a:moveTo>
                    <a:lnTo>
                      <a:pt x="3858" y="2809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8" name="Google Shape;5818;p27"/>
              <p:cNvSpPr/>
              <p:nvPr/>
            </p:nvSpPr>
            <p:spPr>
              <a:xfrm>
                <a:off x="2642600" y="1019300"/>
                <a:ext cx="96425" cy="70250"/>
              </a:xfrm>
              <a:custGeom>
                <a:avLst/>
                <a:gdLst/>
                <a:ahLst/>
                <a:cxnLst/>
                <a:rect l="l" t="t" r="r" b="b"/>
                <a:pathLst>
                  <a:path w="3857" h="2810" fill="none" extrusionOk="0">
                    <a:moveTo>
                      <a:pt x="0" y="1"/>
                    </a:moveTo>
                    <a:lnTo>
                      <a:pt x="3857" y="2810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9" name="Google Shape;5819;p27"/>
              <p:cNvSpPr/>
              <p:nvPr/>
            </p:nvSpPr>
            <p:spPr>
              <a:xfrm>
                <a:off x="2624625" y="1034325"/>
                <a:ext cx="96425" cy="70225"/>
              </a:xfrm>
              <a:custGeom>
                <a:avLst/>
                <a:gdLst/>
                <a:ahLst/>
                <a:cxnLst/>
                <a:rect l="l" t="t" r="r" b="b"/>
                <a:pathLst>
                  <a:path w="3857" h="2809" fill="none" extrusionOk="0">
                    <a:moveTo>
                      <a:pt x="0" y="1"/>
                    </a:moveTo>
                    <a:lnTo>
                      <a:pt x="3856" y="2808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0" name="Google Shape;5820;p27"/>
              <p:cNvSpPr/>
              <p:nvPr/>
            </p:nvSpPr>
            <p:spPr>
              <a:xfrm>
                <a:off x="2608150" y="1048650"/>
                <a:ext cx="96500" cy="70250"/>
              </a:xfrm>
              <a:custGeom>
                <a:avLst/>
                <a:gdLst/>
                <a:ahLst/>
                <a:cxnLst/>
                <a:rect l="l" t="t" r="r" b="b"/>
                <a:pathLst>
                  <a:path w="3860" h="2810" fill="none" extrusionOk="0">
                    <a:moveTo>
                      <a:pt x="0" y="1"/>
                    </a:moveTo>
                    <a:lnTo>
                      <a:pt x="3859" y="2809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1" name="Google Shape;5821;p27"/>
              <p:cNvSpPr/>
              <p:nvPr/>
            </p:nvSpPr>
            <p:spPr>
              <a:xfrm>
                <a:off x="2591500" y="1068600"/>
                <a:ext cx="9642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3857" h="2808" fill="none" extrusionOk="0">
                    <a:moveTo>
                      <a:pt x="0" y="0"/>
                    </a:moveTo>
                    <a:lnTo>
                      <a:pt x="3856" y="2808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822" name="Google Shape;5822;p27"/>
            <p:cNvSpPr/>
            <p:nvPr/>
          </p:nvSpPr>
          <p:spPr>
            <a:xfrm>
              <a:off x="373312" y="273322"/>
              <a:ext cx="114005" cy="111500"/>
            </a:xfrm>
            <a:custGeom>
              <a:avLst/>
              <a:gdLst/>
              <a:ahLst/>
              <a:cxnLst/>
              <a:rect l="l" t="t" r="r" b="b"/>
              <a:pathLst>
                <a:path w="1911" h="1869" extrusionOk="0">
                  <a:moveTo>
                    <a:pt x="823" y="1"/>
                  </a:moveTo>
                  <a:cubicBezTo>
                    <a:pt x="755" y="1"/>
                    <a:pt x="689" y="44"/>
                    <a:pt x="671" y="121"/>
                  </a:cubicBezTo>
                  <a:lnTo>
                    <a:pt x="566" y="573"/>
                  </a:lnTo>
                  <a:lnTo>
                    <a:pt x="133" y="741"/>
                  </a:lnTo>
                  <a:cubicBezTo>
                    <a:pt x="14" y="788"/>
                    <a:pt x="1" y="953"/>
                    <a:pt x="113" y="1021"/>
                  </a:cubicBezTo>
                  <a:lnTo>
                    <a:pt x="509" y="1260"/>
                  </a:lnTo>
                  <a:lnTo>
                    <a:pt x="536" y="1722"/>
                  </a:lnTo>
                  <a:cubicBezTo>
                    <a:pt x="541" y="1811"/>
                    <a:pt x="615" y="1868"/>
                    <a:pt x="692" y="1868"/>
                  </a:cubicBezTo>
                  <a:cubicBezTo>
                    <a:pt x="727" y="1868"/>
                    <a:pt x="763" y="1857"/>
                    <a:pt x="793" y="1831"/>
                  </a:cubicBezTo>
                  <a:lnTo>
                    <a:pt x="1143" y="1528"/>
                  </a:lnTo>
                  <a:lnTo>
                    <a:pt x="1591" y="1645"/>
                  </a:lnTo>
                  <a:cubicBezTo>
                    <a:pt x="1604" y="1649"/>
                    <a:pt x="1617" y="1650"/>
                    <a:pt x="1630" y="1650"/>
                  </a:cubicBezTo>
                  <a:cubicBezTo>
                    <a:pt x="1737" y="1650"/>
                    <a:pt x="1819" y="1539"/>
                    <a:pt x="1774" y="1433"/>
                  </a:cubicBezTo>
                  <a:lnTo>
                    <a:pt x="1595" y="1006"/>
                  </a:lnTo>
                  <a:lnTo>
                    <a:pt x="1843" y="614"/>
                  </a:lnTo>
                  <a:cubicBezTo>
                    <a:pt x="1910" y="510"/>
                    <a:pt x="1834" y="376"/>
                    <a:pt x="1714" y="376"/>
                  </a:cubicBezTo>
                  <a:cubicBezTo>
                    <a:pt x="1709" y="376"/>
                    <a:pt x="1704" y="377"/>
                    <a:pt x="1699" y="377"/>
                  </a:cubicBezTo>
                  <a:lnTo>
                    <a:pt x="1238" y="416"/>
                  </a:lnTo>
                  <a:lnTo>
                    <a:pt x="942" y="58"/>
                  </a:lnTo>
                  <a:cubicBezTo>
                    <a:pt x="910" y="19"/>
                    <a:pt x="866" y="1"/>
                    <a:pt x="8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9525" dir="11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823" name="Google Shape;5823;p27"/>
            <p:cNvGrpSpPr/>
            <p:nvPr/>
          </p:nvGrpSpPr>
          <p:grpSpPr>
            <a:xfrm>
              <a:off x="8576395" y="3338904"/>
              <a:ext cx="627000" cy="705691"/>
              <a:chOff x="1001020" y="2100654"/>
              <a:chExt cx="627000" cy="705691"/>
            </a:xfrm>
          </p:grpSpPr>
          <p:sp>
            <p:nvSpPr>
              <p:cNvPr id="5824" name="Google Shape;5824;p27"/>
              <p:cNvSpPr/>
              <p:nvPr/>
            </p:nvSpPr>
            <p:spPr>
              <a:xfrm>
                <a:off x="1001020" y="2100654"/>
                <a:ext cx="627000" cy="705689"/>
              </a:xfrm>
              <a:custGeom>
                <a:avLst/>
                <a:gdLst/>
                <a:ahLst/>
                <a:cxnLst/>
                <a:rect l="l" t="t" r="r" b="b"/>
                <a:pathLst>
                  <a:path w="10510" h="11829" extrusionOk="0">
                    <a:moveTo>
                      <a:pt x="8799" y="1"/>
                    </a:moveTo>
                    <a:cubicBezTo>
                      <a:pt x="8569" y="1"/>
                      <a:pt x="8365" y="71"/>
                      <a:pt x="8225" y="215"/>
                    </a:cubicBezTo>
                    <a:lnTo>
                      <a:pt x="2049" y="6846"/>
                    </a:lnTo>
                    <a:lnTo>
                      <a:pt x="0" y="10231"/>
                    </a:lnTo>
                    <a:lnTo>
                      <a:pt x="325" y="10460"/>
                    </a:lnTo>
                    <a:cubicBezTo>
                      <a:pt x="325" y="10460"/>
                      <a:pt x="1969" y="7391"/>
                      <a:pt x="2349" y="7058"/>
                    </a:cubicBezTo>
                    <a:cubicBezTo>
                      <a:pt x="2436" y="6982"/>
                      <a:pt x="2536" y="6951"/>
                      <a:pt x="2644" y="6951"/>
                    </a:cubicBezTo>
                    <a:cubicBezTo>
                      <a:pt x="3007" y="6951"/>
                      <a:pt x="3450" y="7309"/>
                      <a:pt x="3717" y="7531"/>
                    </a:cubicBezTo>
                    <a:cubicBezTo>
                      <a:pt x="4237" y="7962"/>
                      <a:pt x="4127" y="8514"/>
                      <a:pt x="4127" y="8514"/>
                    </a:cubicBezTo>
                    <a:cubicBezTo>
                      <a:pt x="3450" y="9370"/>
                      <a:pt x="2120" y="11621"/>
                      <a:pt x="2120" y="11621"/>
                    </a:cubicBezTo>
                    <a:lnTo>
                      <a:pt x="2382" y="11828"/>
                    </a:lnTo>
                    <a:lnTo>
                      <a:pt x="4797" y="8271"/>
                    </a:lnTo>
                    <a:lnTo>
                      <a:pt x="10509" y="1627"/>
                    </a:lnTo>
                    <a:cubicBezTo>
                      <a:pt x="10407" y="1211"/>
                      <a:pt x="10099" y="634"/>
                      <a:pt x="9774" y="375"/>
                    </a:cubicBezTo>
                    <a:cubicBezTo>
                      <a:pt x="9462" y="127"/>
                      <a:pt x="9107" y="1"/>
                      <a:pt x="8799" y="1"/>
                    </a:cubicBezTo>
                    <a:close/>
                  </a:path>
                </a:pathLst>
              </a:custGeom>
              <a:solidFill>
                <a:srgbClr val="E06A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5" name="Google Shape;5825;p27"/>
              <p:cNvSpPr/>
              <p:nvPr/>
            </p:nvSpPr>
            <p:spPr>
              <a:xfrm>
                <a:off x="1143066" y="2197599"/>
                <a:ext cx="484896" cy="608745"/>
              </a:xfrm>
              <a:custGeom>
                <a:avLst/>
                <a:gdLst/>
                <a:ahLst/>
                <a:cxnLst/>
                <a:rect l="l" t="t" r="r" b="b"/>
                <a:pathLst>
                  <a:path w="8128" h="10204" extrusionOk="0">
                    <a:moveTo>
                      <a:pt x="8127" y="1"/>
                    </a:moveTo>
                    <a:lnTo>
                      <a:pt x="2415" y="6645"/>
                    </a:lnTo>
                    <a:lnTo>
                      <a:pt x="1" y="10203"/>
                    </a:lnTo>
                    <a:lnTo>
                      <a:pt x="4495" y="5180"/>
                    </a:lnTo>
                    <a:lnTo>
                      <a:pt x="8127" y="1"/>
                    </a:lnTo>
                    <a:close/>
                  </a:path>
                </a:pathLst>
              </a:custGeom>
              <a:solidFill>
                <a:srgbClr val="2D2D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6" name="Google Shape;5826;p27"/>
              <p:cNvSpPr/>
              <p:nvPr/>
            </p:nvSpPr>
            <p:spPr>
              <a:xfrm>
                <a:off x="1259221" y="2131438"/>
                <a:ext cx="251576" cy="272933"/>
              </a:xfrm>
              <a:custGeom>
                <a:avLst/>
                <a:gdLst/>
                <a:ahLst/>
                <a:cxnLst/>
                <a:rect l="l" t="t" r="r" b="b"/>
                <a:pathLst>
                  <a:path w="4217" h="4575" fill="none" extrusionOk="0">
                    <a:moveTo>
                      <a:pt x="1" y="4575"/>
                    </a:moveTo>
                    <a:lnTo>
                      <a:pt x="4217" y="1"/>
                    </a:lnTo>
                  </a:path>
                </a:pathLst>
              </a:custGeom>
              <a:noFill/>
              <a:ln w="4550" cap="rnd" cmpd="sng">
                <a:solidFill>
                  <a:srgbClr val="2D2D2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7" name="Google Shape;5827;p27"/>
              <p:cNvSpPr/>
              <p:nvPr/>
            </p:nvSpPr>
            <p:spPr>
              <a:xfrm>
                <a:off x="1027448" y="2515342"/>
                <a:ext cx="226520" cy="268160"/>
              </a:xfrm>
              <a:custGeom>
                <a:avLst/>
                <a:gdLst/>
                <a:ahLst/>
                <a:cxnLst/>
                <a:rect l="l" t="t" r="r" b="b"/>
                <a:pathLst>
                  <a:path w="3797" h="4495" extrusionOk="0">
                    <a:moveTo>
                      <a:pt x="2201" y="1"/>
                    </a:moveTo>
                    <a:cubicBezTo>
                      <a:pt x="2094" y="1"/>
                      <a:pt x="1994" y="32"/>
                      <a:pt x="1907" y="107"/>
                    </a:cubicBezTo>
                    <a:cubicBezTo>
                      <a:pt x="1595" y="380"/>
                      <a:pt x="431" y="2498"/>
                      <a:pt x="24" y="3248"/>
                    </a:cubicBezTo>
                    <a:cubicBezTo>
                      <a:pt x="0" y="3292"/>
                      <a:pt x="1574" y="4494"/>
                      <a:pt x="1770" y="4494"/>
                    </a:cubicBezTo>
                    <a:cubicBezTo>
                      <a:pt x="1778" y="4494"/>
                      <a:pt x="1784" y="4492"/>
                      <a:pt x="1787" y="4487"/>
                    </a:cubicBezTo>
                    <a:cubicBezTo>
                      <a:pt x="2119" y="3933"/>
                      <a:pt x="3125" y="2271"/>
                      <a:pt x="3685" y="1563"/>
                    </a:cubicBezTo>
                    <a:cubicBezTo>
                      <a:pt x="3685" y="1563"/>
                      <a:pt x="3796" y="1011"/>
                      <a:pt x="3275" y="580"/>
                    </a:cubicBezTo>
                    <a:cubicBezTo>
                      <a:pt x="3008" y="359"/>
                      <a:pt x="2564" y="1"/>
                      <a:pt x="2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8" name="Google Shape;5828;p27"/>
              <p:cNvSpPr/>
              <p:nvPr/>
            </p:nvSpPr>
            <p:spPr>
              <a:xfrm>
                <a:off x="1028821" y="2515342"/>
                <a:ext cx="224968" cy="193827"/>
              </a:xfrm>
              <a:custGeom>
                <a:avLst/>
                <a:gdLst/>
                <a:ahLst/>
                <a:cxnLst/>
                <a:rect l="l" t="t" r="r" b="b"/>
                <a:pathLst>
                  <a:path w="3771" h="3249" extrusionOk="0">
                    <a:moveTo>
                      <a:pt x="2177" y="1"/>
                    </a:moveTo>
                    <a:cubicBezTo>
                      <a:pt x="2070" y="1"/>
                      <a:pt x="1969" y="32"/>
                      <a:pt x="1883" y="107"/>
                    </a:cubicBezTo>
                    <a:cubicBezTo>
                      <a:pt x="1570" y="380"/>
                      <a:pt x="406" y="2498"/>
                      <a:pt x="0" y="3248"/>
                    </a:cubicBezTo>
                    <a:lnTo>
                      <a:pt x="1705" y="869"/>
                    </a:lnTo>
                    <a:cubicBezTo>
                      <a:pt x="1888" y="613"/>
                      <a:pt x="2178" y="475"/>
                      <a:pt x="2469" y="475"/>
                    </a:cubicBezTo>
                    <a:cubicBezTo>
                      <a:pt x="2671" y="475"/>
                      <a:pt x="2874" y="541"/>
                      <a:pt x="3044" y="679"/>
                    </a:cubicBezTo>
                    <a:cubicBezTo>
                      <a:pt x="3049" y="681"/>
                      <a:pt x="3051" y="684"/>
                      <a:pt x="3056" y="688"/>
                    </a:cubicBezTo>
                    <a:cubicBezTo>
                      <a:pt x="3509" y="1064"/>
                      <a:pt x="3637" y="1483"/>
                      <a:pt x="3661" y="1563"/>
                    </a:cubicBezTo>
                    <a:cubicBezTo>
                      <a:pt x="3661" y="1563"/>
                      <a:pt x="3771" y="1011"/>
                      <a:pt x="3251" y="580"/>
                    </a:cubicBezTo>
                    <a:cubicBezTo>
                      <a:pt x="2984" y="359"/>
                      <a:pt x="2540" y="1"/>
                      <a:pt x="2177" y="1"/>
                    </a:cubicBezTo>
                    <a:close/>
                  </a:path>
                </a:pathLst>
              </a:custGeom>
              <a:solidFill>
                <a:srgbClr val="2D2D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9" name="Google Shape;5829;p27"/>
              <p:cNvSpPr/>
              <p:nvPr/>
            </p:nvSpPr>
            <p:spPr>
              <a:xfrm>
                <a:off x="1061633" y="2572017"/>
                <a:ext cx="92887" cy="139658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2341" extrusionOk="0">
                    <a:moveTo>
                      <a:pt x="1556" y="0"/>
                    </a:moveTo>
                    <a:lnTo>
                      <a:pt x="0" y="2341"/>
                    </a:lnTo>
                    <a:cubicBezTo>
                      <a:pt x="0" y="2341"/>
                      <a:pt x="967" y="1395"/>
                      <a:pt x="1255" y="891"/>
                    </a:cubicBezTo>
                    <a:cubicBezTo>
                      <a:pt x="1541" y="388"/>
                      <a:pt x="1556" y="0"/>
                      <a:pt x="1556" y="0"/>
                    </a:cubicBezTo>
                    <a:close/>
                  </a:path>
                </a:pathLst>
              </a:custGeom>
              <a:solidFill>
                <a:srgbClr val="2D2D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0" name="Google Shape;5830;p27"/>
              <p:cNvSpPr/>
              <p:nvPr/>
            </p:nvSpPr>
            <p:spPr>
              <a:xfrm>
                <a:off x="1137757" y="2558117"/>
                <a:ext cx="92946" cy="139718"/>
              </a:xfrm>
              <a:custGeom>
                <a:avLst/>
                <a:gdLst/>
                <a:ahLst/>
                <a:cxnLst/>
                <a:rect l="l" t="t" r="r" b="b"/>
                <a:pathLst>
                  <a:path w="1558" h="2342" extrusionOk="0">
                    <a:moveTo>
                      <a:pt x="1557" y="1"/>
                    </a:moveTo>
                    <a:lnTo>
                      <a:pt x="0" y="2342"/>
                    </a:lnTo>
                    <a:cubicBezTo>
                      <a:pt x="0" y="2342"/>
                      <a:pt x="967" y="1395"/>
                      <a:pt x="1254" y="892"/>
                    </a:cubicBezTo>
                    <a:cubicBezTo>
                      <a:pt x="1541" y="388"/>
                      <a:pt x="1557" y="1"/>
                      <a:pt x="1557" y="1"/>
                    </a:cubicBezTo>
                    <a:close/>
                  </a:path>
                </a:pathLst>
              </a:custGeom>
              <a:solidFill>
                <a:srgbClr val="2D2D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1" name="Google Shape;5831;p27"/>
              <p:cNvSpPr/>
              <p:nvPr/>
            </p:nvSpPr>
            <p:spPr>
              <a:xfrm>
                <a:off x="1185065" y="2493864"/>
                <a:ext cx="10368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72" fill="none" extrusionOk="0">
                    <a:moveTo>
                      <a:pt x="1737" y="1372"/>
                    </a:moveTo>
                    <a:cubicBezTo>
                      <a:pt x="1737" y="1372"/>
                      <a:pt x="1600" y="371"/>
                      <a:pt x="1" y="0"/>
                    </a:cubicBezTo>
                  </a:path>
                </a:pathLst>
              </a:custGeom>
              <a:noFill/>
              <a:ln w="4550" cap="rnd" cmpd="sng">
                <a:solidFill>
                  <a:srgbClr val="2D2D2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32" name="Google Shape;5832;p27"/>
            <p:cNvGrpSpPr/>
            <p:nvPr/>
          </p:nvGrpSpPr>
          <p:grpSpPr>
            <a:xfrm>
              <a:off x="-73605" y="3295965"/>
              <a:ext cx="626993" cy="639171"/>
              <a:chOff x="2544875" y="2981050"/>
              <a:chExt cx="225675" cy="230050"/>
            </a:xfrm>
          </p:grpSpPr>
          <p:sp>
            <p:nvSpPr>
              <p:cNvPr id="5833" name="Google Shape;5833;p27"/>
              <p:cNvSpPr/>
              <p:nvPr/>
            </p:nvSpPr>
            <p:spPr>
              <a:xfrm>
                <a:off x="2544875" y="2981050"/>
                <a:ext cx="225675" cy="230050"/>
              </a:xfrm>
              <a:custGeom>
                <a:avLst/>
                <a:gdLst/>
                <a:ahLst/>
                <a:cxnLst/>
                <a:rect l="l" t="t" r="r" b="b"/>
                <a:pathLst>
                  <a:path w="9027" h="9202" extrusionOk="0">
                    <a:moveTo>
                      <a:pt x="7674" y="1"/>
                    </a:moveTo>
                    <a:cubicBezTo>
                      <a:pt x="7513" y="1"/>
                      <a:pt x="7368" y="47"/>
                      <a:pt x="7261" y="143"/>
                    </a:cubicBezTo>
                    <a:lnTo>
                      <a:pt x="1861" y="5145"/>
                    </a:lnTo>
                    <a:lnTo>
                      <a:pt x="0" y="7763"/>
                    </a:lnTo>
                    <a:lnTo>
                      <a:pt x="250" y="7970"/>
                    </a:lnTo>
                    <a:cubicBezTo>
                      <a:pt x="250" y="7970"/>
                      <a:pt x="1767" y="5581"/>
                      <a:pt x="2093" y="5335"/>
                    </a:cubicBezTo>
                    <a:cubicBezTo>
                      <a:pt x="2159" y="5286"/>
                      <a:pt x="2231" y="5265"/>
                      <a:pt x="2306" y="5265"/>
                    </a:cubicBezTo>
                    <a:cubicBezTo>
                      <a:pt x="2607" y="5265"/>
                      <a:pt x="2962" y="5599"/>
                      <a:pt x="3172" y="5801"/>
                    </a:cubicBezTo>
                    <a:cubicBezTo>
                      <a:pt x="3569" y="6181"/>
                      <a:pt x="3445" y="6621"/>
                      <a:pt x="3445" y="6621"/>
                    </a:cubicBezTo>
                    <a:cubicBezTo>
                      <a:pt x="2846" y="7275"/>
                      <a:pt x="1634" y="9019"/>
                      <a:pt x="1634" y="9019"/>
                    </a:cubicBezTo>
                    <a:lnTo>
                      <a:pt x="1834" y="9202"/>
                    </a:lnTo>
                    <a:lnTo>
                      <a:pt x="4003" y="6465"/>
                    </a:lnTo>
                    <a:lnTo>
                      <a:pt x="9026" y="1422"/>
                    </a:lnTo>
                    <a:cubicBezTo>
                      <a:pt x="8966" y="1078"/>
                      <a:pt x="8754" y="592"/>
                      <a:pt x="8504" y="363"/>
                    </a:cubicBezTo>
                    <a:cubicBezTo>
                      <a:pt x="8247" y="126"/>
                      <a:pt x="7938" y="1"/>
                      <a:pt x="76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4" name="Google Shape;5834;p27"/>
              <p:cNvSpPr/>
              <p:nvPr/>
            </p:nvSpPr>
            <p:spPr>
              <a:xfrm>
                <a:off x="2590700" y="3016675"/>
                <a:ext cx="179850" cy="194425"/>
              </a:xfrm>
              <a:custGeom>
                <a:avLst/>
                <a:gdLst/>
                <a:ahLst/>
                <a:cxnLst/>
                <a:rect l="l" t="t" r="r" b="b"/>
                <a:pathLst>
                  <a:path w="7194" h="7777" extrusionOk="0">
                    <a:moveTo>
                      <a:pt x="7193" y="1"/>
                    </a:moveTo>
                    <a:lnTo>
                      <a:pt x="2170" y="5040"/>
                    </a:lnTo>
                    <a:lnTo>
                      <a:pt x="1" y="7777"/>
                    </a:lnTo>
                    <a:lnTo>
                      <a:pt x="3940" y="3977"/>
                    </a:lnTo>
                    <a:lnTo>
                      <a:pt x="719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5" name="Google Shape;5835;p27"/>
              <p:cNvSpPr/>
              <p:nvPr/>
            </p:nvSpPr>
            <p:spPr>
              <a:xfrm>
                <a:off x="2640200" y="2991300"/>
                <a:ext cx="92225" cy="86300"/>
              </a:xfrm>
              <a:custGeom>
                <a:avLst/>
                <a:gdLst/>
                <a:ahLst/>
                <a:cxnLst/>
                <a:rect l="l" t="t" r="r" b="b"/>
                <a:pathLst>
                  <a:path w="3689" h="3452" fill="none" extrusionOk="0">
                    <a:moveTo>
                      <a:pt x="0" y="3451"/>
                    </a:moveTo>
                    <a:lnTo>
                      <a:pt x="3689" y="0"/>
                    </a:lnTo>
                  </a:path>
                </a:pathLst>
              </a:custGeom>
              <a:noFill/>
              <a:ln w="45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6" name="Google Shape;5836;p27"/>
              <p:cNvSpPr/>
              <p:nvPr/>
            </p:nvSpPr>
            <p:spPr>
              <a:xfrm>
                <a:off x="2553825" y="3112675"/>
                <a:ext cx="80275" cy="90450"/>
              </a:xfrm>
              <a:custGeom>
                <a:avLst/>
                <a:gdLst/>
                <a:ahLst/>
                <a:cxnLst/>
                <a:rect l="l" t="t" r="r" b="b"/>
                <a:pathLst>
                  <a:path w="3211" h="3618" extrusionOk="0">
                    <a:moveTo>
                      <a:pt x="1948" y="0"/>
                    </a:moveTo>
                    <a:cubicBezTo>
                      <a:pt x="1873" y="0"/>
                      <a:pt x="1801" y="21"/>
                      <a:pt x="1735" y="70"/>
                    </a:cubicBezTo>
                    <a:cubicBezTo>
                      <a:pt x="1468" y="272"/>
                      <a:pt x="397" y="1919"/>
                      <a:pt x="23" y="2503"/>
                    </a:cubicBezTo>
                    <a:cubicBezTo>
                      <a:pt x="0" y="2538"/>
                      <a:pt x="1217" y="3617"/>
                      <a:pt x="1364" y="3617"/>
                    </a:cubicBezTo>
                    <a:cubicBezTo>
                      <a:pt x="1369" y="3617"/>
                      <a:pt x="1374" y="3616"/>
                      <a:pt x="1376" y="3612"/>
                    </a:cubicBezTo>
                    <a:cubicBezTo>
                      <a:pt x="1677" y="3182"/>
                      <a:pt x="2592" y="1898"/>
                      <a:pt x="3087" y="1356"/>
                    </a:cubicBezTo>
                    <a:cubicBezTo>
                      <a:pt x="3087" y="1356"/>
                      <a:pt x="3211" y="916"/>
                      <a:pt x="2814" y="536"/>
                    </a:cubicBezTo>
                    <a:cubicBezTo>
                      <a:pt x="2604" y="334"/>
                      <a:pt x="2249" y="0"/>
                      <a:pt x="19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7" name="Google Shape;5837;p27"/>
              <p:cNvSpPr/>
              <p:nvPr/>
            </p:nvSpPr>
            <p:spPr>
              <a:xfrm>
                <a:off x="2554400" y="3112675"/>
                <a:ext cx="7970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3188" h="2504" extrusionOk="0">
                    <a:moveTo>
                      <a:pt x="1925" y="0"/>
                    </a:moveTo>
                    <a:cubicBezTo>
                      <a:pt x="1850" y="0"/>
                      <a:pt x="1778" y="21"/>
                      <a:pt x="1712" y="70"/>
                    </a:cubicBezTo>
                    <a:cubicBezTo>
                      <a:pt x="1445" y="272"/>
                      <a:pt x="374" y="1919"/>
                      <a:pt x="0" y="2503"/>
                    </a:cubicBezTo>
                    <a:lnTo>
                      <a:pt x="1523" y="679"/>
                    </a:lnTo>
                    <a:cubicBezTo>
                      <a:pt x="1674" y="497"/>
                      <a:pt x="1892" y="403"/>
                      <a:pt x="2111" y="403"/>
                    </a:cubicBezTo>
                    <a:cubicBezTo>
                      <a:pt x="2293" y="403"/>
                      <a:pt x="2476" y="469"/>
                      <a:pt x="2620" y="604"/>
                    </a:cubicBezTo>
                    <a:lnTo>
                      <a:pt x="2629" y="613"/>
                    </a:lnTo>
                    <a:cubicBezTo>
                      <a:pt x="2972" y="942"/>
                      <a:pt x="3050" y="1289"/>
                      <a:pt x="3064" y="1356"/>
                    </a:cubicBezTo>
                    <a:cubicBezTo>
                      <a:pt x="3064" y="1356"/>
                      <a:pt x="3188" y="916"/>
                      <a:pt x="2791" y="536"/>
                    </a:cubicBezTo>
                    <a:cubicBezTo>
                      <a:pt x="2581" y="334"/>
                      <a:pt x="2226" y="0"/>
                      <a:pt x="19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8" name="Google Shape;5838;p27"/>
              <p:cNvSpPr/>
              <p:nvPr/>
            </p:nvSpPr>
            <p:spPr>
              <a:xfrm>
                <a:off x="2565425" y="3131825"/>
                <a:ext cx="35075" cy="45075"/>
              </a:xfrm>
              <a:custGeom>
                <a:avLst/>
                <a:gdLst/>
                <a:ahLst/>
                <a:cxnLst/>
                <a:rect l="l" t="t" r="r" b="b"/>
                <a:pathLst>
                  <a:path w="1403" h="1803" extrusionOk="0">
                    <a:moveTo>
                      <a:pt x="1403" y="1"/>
                    </a:moveTo>
                    <a:lnTo>
                      <a:pt x="1" y="1803"/>
                    </a:lnTo>
                    <a:cubicBezTo>
                      <a:pt x="1" y="1803"/>
                      <a:pt x="842" y="1094"/>
                      <a:pt x="1105" y="704"/>
                    </a:cubicBezTo>
                    <a:cubicBezTo>
                      <a:pt x="1366" y="314"/>
                      <a:pt x="1403" y="1"/>
                      <a:pt x="14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9" name="Google Shape;5839;p27"/>
              <p:cNvSpPr/>
              <p:nvPr/>
            </p:nvSpPr>
            <p:spPr>
              <a:xfrm>
                <a:off x="2591625" y="3129050"/>
                <a:ext cx="35075" cy="45125"/>
              </a:xfrm>
              <a:custGeom>
                <a:avLst/>
                <a:gdLst/>
                <a:ahLst/>
                <a:cxnLst/>
                <a:rect l="l" t="t" r="r" b="b"/>
                <a:pathLst>
                  <a:path w="1403" h="1805" extrusionOk="0">
                    <a:moveTo>
                      <a:pt x="1402" y="1"/>
                    </a:moveTo>
                    <a:lnTo>
                      <a:pt x="0" y="1804"/>
                    </a:lnTo>
                    <a:cubicBezTo>
                      <a:pt x="0" y="1804"/>
                      <a:pt x="841" y="1094"/>
                      <a:pt x="1104" y="705"/>
                    </a:cubicBezTo>
                    <a:cubicBezTo>
                      <a:pt x="1365" y="315"/>
                      <a:pt x="1402" y="1"/>
                      <a:pt x="14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0" name="Google Shape;5840;p27"/>
              <p:cNvSpPr/>
              <p:nvPr/>
            </p:nvSpPr>
            <p:spPr>
              <a:xfrm>
                <a:off x="2612775" y="3106050"/>
                <a:ext cx="33150" cy="30450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1218" fill="none" extrusionOk="0">
                    <a:moveTo>
                      <a:pt x="1326" y="1217"/>
                    </a:moveTo>
                    <a:cubicBezTo>
                      <a:pt x="1326" y="1217"/>
                      <a:pt x="1274" y="398"/>
                      <a:pt x="1" y="1"/>
                    </a:cubicBezTo>
                  </a:path>
                </a:pathLst>
              </a:custGeom>
              <a:noFill/>
              <a:ln w="45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41" name="Google Shape;5841;p27"/>
            <p:cNvGrpSpPr/>
            <p:nvPr/>
          </p:nvGrpSpPr>
          <p:grpSpPr>
            <a:xfrm rot="10800000">
              <a:off x="4063793" y="4782082"/>
              <a:ext cx="213514" cy="264342"/>
              <a:chOff x="3253150" y="1790000"/>
              <a:chExt cx="89475" cy="110775"/>
            </a:xfrm>
          </p:grpSpPr>
          <p:sp>
            <p:nvSpPr>
              <p:cNvPr id="5842" name="Google Shape;5842;p27"/>
              <p:cNvSpPr/>
              <p:nvPr/>
            </p:nvSpPr>
            <p:spPr>
              <a:xfrm>
                <a:off x="3253150" y="1790000"/>
                <a:ext cx="56275" cy="67900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2716" extrusionOk="0">
                    <a:moveTo>
                      <a:pt x="1" y="1"/>
                    </a:moveTo>
                    <a:lnTo>
                      <a:pt x="714" y="1709"/>
                    </a:lnTo>
                    <a:lnTo>
                      <a:pt x="1133" y="2715"/>
                    </a:lnTo>
                    <a:lnTo>
                      <a:pt x="2251" y="2041"/>
                    </a:lnTo>
                    <a:lnTo>
                      <a:pt x="1606" y="145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3" name="Google Shape;5843;p27"/>
              <p:cNvSpPr/>
              <p:nvPr/>
            </p:nvSpPr>
            <p:spPr>
              <a:xfrm>
                <a:off x="3270975" y="1826425"/>
                <a:ext cx="38450" cy="31475"/>
              </a:xfrm>
              <a:custGeom>
                <a:avLst/>
                <a:gdLst/>
                <a:ahLst/>
                <a:cxnLst/>
                <a:rect l="l" t="t" r="r" b="b"/>
                <a:pathLst>
                  <a:path w="1538" h="1259" extrusionOk="0">
                    <a:moveTo>
                      <a:pt x="893" y="0"/>
                    </a:moveTo>
                    <a:lnTo>
                      <a:pt x="1" y="252"/>
                    </a:lnTo>
                    <a:lnTo>
                      <a:pt x="420" y="1258"/>
                    </a:lnTo>
                    <a:lnTo>
                      <a:pt x="1538" y="584"/>
                    </a:lnTo>
                    <a:lnTo>
                      <a:pt x="89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4" name="Google Shape;5844;p27"/>
              <p:cNvSpPr/>
              <p:nvPr/>
            </p:nvSpPr>
            <p:spPr>
              <a:xfrm>
                <a:off x="3253700" y="1822875"/>
                <a:ext cx="88925" cy="53500"/>
              </a:xfrm>
              <a:custGeom>
                <a:avLst/>
                <a:gdLst/>
                <a:ahLst/>
                <a:cxnLst/>
                <a:rect l="l" t="t" r="r" b="b"/>
                <a:pathLst>
                  <a:path w="3557" h="2140" extrusionOk="0">
                    <a:moveTo>
                      <a:pt x="2819" y="0"/>
                    </a:moveTo>
                    <a:cubicBezTo>
                      <a:pt x="2453" y="0"/>
                      <a:pt x="1814" y="192"/>
                      <a:pt x="1250" y="517"/>
                    </a:cubicBezTo>
                    <a:cubicBezTo>
                      <a:pt x="0" y="1237"/>
                      <a:pt x="131" y="1799"/>
                      <a:pt x="131" y="1803"/>
                    </a:cubicBezTo>
                    <a:cubicBezTo>
                      <a:pt x="105" y="2007"/>
                      <a:pt x="263" y="2140"/>
                      <a:pt x="565" y="2140"/>
                    </a:cubicBezTo>
                    <a:cubicBezTo>
                      <a:pt x="887" y="2140"/>
                      <a:pt x="1373" y="1989"/>
                      <a:pt x="1975" y="1615"/>
                    </a:cubicBezTo>
                    <a:cubicBezTo>
                      <a:pt x="3169" y="871"/>
                      <a:pt x="3556" y="132"/>
                      <a:pt x="2958" y="12"/>
                    </a:cubicBezTo>
                    <a:cubicBezTo>
                      <a:pt x="2918" y="4"/>
                      <a:pt x="2871" y="0"/>
                      <a:pt x="28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5" name="Google Shape;5845;p27"/>
              <p:cNvSpPr/>
              <p:nvPr/>
            </p:nvSpPr>
            <p:spPr>
              <a:xfrm>
                <a:off x="3253700" y="1835825"/>
                <a:ext cx="49450" cy="40575"/>
              </a:xfrm>
              <a:custGeom>
                <a:avLst/>
                <a:gdLst/>
                <a:ahLst/>
                <a:cxnLst/>
                <a:rect l="l" t="t" r="r" b="b"/>
                <a:pathLst>
                  <a:path w="1978" h="1623" extrusionOk="0">
                    <a:moveTo>
                      <a:pt x="1251" y="0"/>
                    </a:moveTo>
                    <a:lnTo>
                      <a:pt x="1251" y="0"/>
                    </a:lnTo>
                    <a:cubicBezTo>
                      <a:pt x="0" y="719"/>
                      <a:pt x="133" y="1281"/>
                      <a:pt x="133" y="1286"/>
                    </a:cubicBezTo>
                    <a:cubicBezTo>
                      <a:pt x="106" y="1490"/>
                      <a:pt x="264" y="1622"/>
                      <a:pt x="566" y="1622"/>
                    </a:cubicBezTo>
                    <a:cubicBezTo>
                      <a:pt x="888" y="1622"/>
                      <a:pt x="1374" y="1472"/>
                      <a:pt x="1976" y="1098"/>
                    </a:cubicBezTo>
                    <a:cubicBezTo>
                      <a:pt x="1977" y="1098"/>
                      <a:pt x="1977" y="1098"/>
                      <a:pt x="1977" y="1098"/>
                    </a:cubicBezTo>
                    <a:lnTo>
                      <a:pt x="1977" y="1098"/>
                    </a:lnTo>
                    <a:cubicBezTo>
                      <a:pt x="1969" y="1098"/>
                      <a:pt x="1573" y="1193"/>
                      <a:pt x="1234" y="1193"/>
                    </a:cubicBezTo>
                    <a:cubicBezTo>
                      <a:pt x="986" y="1193"/>
                      <a:pt x="769" y="1142"/>
                      <a:pt x="756" y="965"/>
                    </a:cubicBezTo>
                    <a:cubicBezTo>
                      <a:pt x="714" y="409"/>
                      <a:pt x="1251" y="0"/>
                      <a:pt x="125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6" name="Google Shape;5846;p27"/>
              <p:cNvSpPr/>
              <p:nvPr/>
            </p:nvSpPr>
            <p:spPr>
              <a:xfrm>
                <a:off x="3281450" y="1840775"/>
                <a:ext cx="5895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2400" extrusionOk="0">
                    <a:moveTo>
                      <a:pt x="976" y="1"/>
                    </a:moveTo>
                    <a:cubicBezTo>
                      <a:pt x="842" y="1"/>
                      <a:pt x="645" y="25"/>
                      <a:pt x="444" y="145"/>
                    </a:cubicBezTo>
                    <a:cubicBezTo>
                      <a:pt x="140" y="326"/>
                      <a:pt x="30" y="607"/>
                      <a:pt x="1" y="684"/>
                    </a:cubicBezTo>
                    <a:lnTo>
                      <a:pt x="551" y="1890"/>
                    </a:lnTo>
                    <a:cubicBezTo>
                      <a:pt x="698" y="2213"/>
                      <a:pt x="1016" y="2399"/>
                      <a:pt x="1344" y="2399"/>
                    </a:cubicBezTo>
                    <a:cubicBezTo>
                      <a:pt x="1494" y="2399"/>
                      <a:pt x="1647" y="2360"/>
                      <a:pt x="1786" y="2278"/>
                    </a:cubicBezTo>
                    <a:cubicBezTo>
                      <a:pt x="2265" y="1995"/>
                      <a:pt x="2358" y="1345"/>
                      <a:pt x="1981" y="938"/>
                    </a:cubicBezTo>
                    <a:lnTo>
                      <a:pt x="1119" y="10"/>
                    </a:lnTo>
                    <a:cubicBezTo>
                      <a:pt x="1092" y="7"/>
                      <a:pt x="1041" y="1"/>
                      <a:pt x="9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7" name="Google Shape;5847;p27"/>
              <p:cNvSpPr/>
              <p:nvPr/>
            </p:nvSpPr>
            <p:spPr>
              <a:xfrm>
                <a:off x="3281450" y="1840200"/>
                <a:ext cx="27975" cy="17700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708" extrusionOk="0">
                    <a:moveTo>
                      <a:pt x="887" y="0"/>
                    </a:moveTo>
                    <a:cubicBezTo>
                      <a:pt x="845" y="0"/>
                      <a:pt x="803" y="3"/>
                      <a:pt x="762" y="8"/>
                    </a:cubicBezTo>
                    <a:cubicBezTo>
                      <a:pt x="398" y="57"/>
                      <a:pt x="71" y="346"/>
                      <a:pt x="1" y="707"/>
                    </a:cubicBezTo>
                    <a:cubicBezTo>
                      <a:pt x="113" y="503"/>
                      <a:pt x="264" y="329"/>
                      <a:pt x="463" y="209"/>
                    </a:cubicBezTo>
                    <a:cubicBezTo>
                      <a:pt x="662" y="89"/>
                      <a:pt x="885" y="37"/>
                      <a:pt x="1119" y="33"/>
                    </a:cubicBezTo>
                    <a:cubicBezTo>
                      <a:pt x="1044" y="10"/>
                      <a:pt x="966" y="0"/>
                      <a:pt x="88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48" name="Google Shape;5848;p27"/>
            <p:cNvGrpSpPr/>
            <p:nvPr/>
          </p:nvGrpSpPr>
          <p:grpSpPr>
            <a:xfrm>
              <a:off x="-107562" y="1927520"/>
              <a:ext cx="666195" cy="589597"/>
              <a:chOff x="654525" y="966720"/>
              <a:chExt cx="666195" cy="589597"/>
            </a:xfrm>
          </p:grpSpPr>
          <p:sp>
            <p:nvSpPr>
              <p:cNvPr id="5849" name="Google Shape;5849;p27"/>
              <p:cNvSpPr/>
              <p:nvPr/>
            </p:nvSpPr>
            <p:spPr>
              <a:xfrm>
                <a:off x="654525" y="966720"/>
                <a:ext cx="666195" cy="589595"/>
              </a:xfrm>
              <a:custGeom>
                <a:avLst/>
                <a:gdLst/>
                <a:ahLst/>
                <a:cxnLst/>
                <a:rect l="l" t="t" r="r" b="b"/>
                <a:pathLst>
                  <a:path w="11167" h="9883" extrusionOk="0">
                    <a:moveTo>
                      <a:pt x="6895" y="1"/>
                    </a:moveTo>
                    <a:lnTo>
                      <a:pt x="0" y="1635"/>
                    </a:lnTo>
                    <a:cubicBezTo>
                      <a:pt x="0" y="1635"/>
                      <a:pt x="2276" y="7690"/>
                      <a:pt x="4515" y="9883"/>
                    </a:cubicBezTo>
                    <a:cubicBezTo>
                      <a:pt x="6919" y="9296"/>
                      <a:pt x="8764" y="8808"/>
                      <a:pt x="11166" y="8221"/>
                    </a:cubicBezTo>
                    <a:cubicBezTo>
                      <a:pt x="10398" y="7134"/>
                      <a:pt x="9588" y="5851"/>
                      <a:pt x="8812" y="4372"/>
                    </a:cubicBezTo>
                    <a:cubicBezTo>
                      <a:pt x="7987" y="2797"/>
                      <a:pt x="7366" y="1317"/>
                      <a:pt x="689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0" name="Google Shape;5850;p27"/>
              <p:cNvSpPr/>
              <p:nvPr/>
            </p:nvSpPr>
            <p:spPr>
              <a:xfrm>
                <a:off x="654525" y="1064262"/>
                <a:ext cx="269413" cy="49205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824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1"/>
                      <a:pt x="1347" y="4226"/>
                      <a:pt x="2467" y="5882"/>
                    </a:cubicBezTo>
                    <a:cubicBezTo>
                      <a:pt x="4061" y="8231"/>
                      <a:pt x="4502" y="8248"/>
                      <a:pt x="4515" y="8248"/>
                    </a:cubicBezTo>
                    <a:cubicBezTo>
                      <a:pt x="4515" y="8248"/>
                      <a:pt x="4515" y="8248"/>
                      <a:pt x="4515" y="8248"/>
                    </a:cubicBezTo>
                    <a:cubicBezTo>
                      <a:pt x="2277" y="6055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2D2D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1" name="Google Shape;5851;p27"/>
              <p:cNvSpPr/>
              <p:nvPr/>
            </p:nvSpPr>
            <p:spPr>
              <a:xfrm>
                <a:off x="765907" y="1067305"/>
                <a:ext cx="278601" cy="71589"/>
              </a:xfrm>
              <a:custGeom>
                <a:avLst/>
                <a:gdLst/>
                <a:ahLst/>
                <a:cxnLst/>
                <a:rect l="l" t="t" r="r" b="b"/>
                <a:pathLst>
                  <a:path w="4670" h="1200" fill="none" extrusionOk="0">
                    <a:moveTo>
                      <a:pt x="1" y="1200"/>
                    </a:moveTo>
                    <a:lnTo>
                      <a:pt x="4670" y="1"/>
                    </a:lnTo>
                  </a:path>
                </a:pathLst>
              </a:custGeom>
              <a:noFill/>
              <a:ln w="4550" cap="rnd" cmpd="sng">
                <a:solidFill>
                  <a:srgbClr val="24242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2" name="Google Shape;5852;p27"/>
              <p:cNvSpPr/>
              <p:nvPr/>
            </p:nvSpPr>
            <p:spPr>
              <a:xfrm>
                <a:off x="919586" y="1385524"/>
                <a:ext cx="278601" cy="71589"/>
              </a:xfrm>
              <a:custGeom>
                <a:avLst/>
                <a:gdLst/>
                <a:ahLst/>
                <a:cxnLst/>
                <a:rect l="l" t="t" r="r" b="b"/>
                <a:pathLst>
                  <a:path w="4670" h="1200" fill="none" extrusionOk="0">
                    <a:moveTo>
                      <a:pt x="0" y="1200"/>
                    </a:moveTo>
                    <a:lnTo>
                      <a:pt x="4669" y="1"/>
                    </a:lnTo>
                  </a:path>
                </a:pathLst>
              </a:custGeom>
              <a:noFill/>
              <a:ln w="4550" cap="rnd" cmpd="sng">
                <a:solidFill>
                  <a:srgbClr val="24242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3" name="Google Shape;5853;p27"/>
              <p:cNvSpPr/>
              <p:nvPr/>
            </p:nvSpPr>
            <p:spPr>
              <a:xfrm>
                <a:off x="794841" y="1123265"/>
                <a:ext cx="278660" cy="71589"/>
              </a:xfrm>
              <a:custGeom>
                <a:avLst/>
                <a:gdLst/>
                <a:ahLst/>
                <a:cxnLst/>
                <a:rect l="l" t="t" r="r" b="b"/>
                <a:pathLst>
                  <a:path w="4671" h="1200" fill="none" extrusionOk="0">
                    <a:moveTo>
                      <a:pt x="0" y="1199"/>
                    </a:moveTo>
                    <a:lnTo>
                      <a:pt x="4670" y="0"/>
                    </a:lnTo>
                  </a:path>
                </a:pathLst>
              </a:custGeom>
              <a:noFill/>
              <a:ln w="4550" cap="rnd" cmpd="sng">
                <a:solidFill>
                  <a:srgbClr val="24242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4" name="Google Shape;5854;p27"/>
              <p:cNvSpPr/>
              <p:nvPr/>
            </p:nvSpPr>
            <p:spPr>
              <a:xfrm>
                <a:off x="824551" y="1182327"/>
                <a:ext cx="278660" cy="71589"/>
              </a:xfrm>
              <a:custGeom>
                <a:avLst/>
                <a:gdLst/>
                <a:ahLst/>
                <a:cxnLst/>
                <a:rect l="l" t="t" r="r" b="b"/>
                <a:pathLst>
                  <a:path w="4671" h="1200" fill="none" extrusionOk="0">
                    <a:moveTo>
                      <a:pt x="1" y="1200"/>
                    </a:moveTo>
                    <a:lnTo>
                      <a:pt x="4671" y="1"/>
                    </a:lnTo>
                  </a:path>
                </a:pathLst>
              </a:custGeom>
              <a:noFill/>
              <a:ln w="4550" cap="rnd" cmpd="sng">
                <a:solidFill>
                  <a:srgbClr val="24242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5" name="Google Shape;5855;p27"/>
              <p:cNvSpPr/>
              <p:nvPr/>
            </p:nvSpPr>
            <p:spPr>
              <a:xfrm>
                <a:off x="887729" y="1312741"/>
                <a:ext cx="278601" cy="71589"/>
              </a:xfrm>
              <a:custGeom>
                <a:avLst/>
                <a:gdLst/>
                <a:ahLst/>
                <a:cxnLst/>
                <a:rect l="l" t="t" r="r" b="b"/>
                <a:pathLst>
                  <a:path w="4670" h="1200" fill="none" extrusionOk="0">
                    <a:moveTo>
                      <a:pt x="0" y="1199"/>
                    </a:moveTo>
                    <a:lnTo>
                      <a:pt x="4669" y="1"/>
                    </a:lnTo>
                  </a:path>
                </a:pathLst>
              </a:custGeom>
              <a:noFill/>
              <a:ln w="4550" cap="rnd" cmpd="sng">
                <a:solidFill>
                  <a:srgbClr val="24242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6" name="Google Shape;5856;p27"/>
              <p:cNvSpPr/>
              <p:nvPr/>
            </p:nvSpPr>
            <p:spPr>
              <a:xfrm>
                <a:off x="851755" y="1240315"/>
                <a:ext cx="278660" cy="71589"/>
              </a:xfrm>
              <a:custGeom>
                <a:avLst/>
                <a:gdLst/>
                <a:ahLst/>
                <a:cxnLst/>
                <a:rect l="l" t="t" r="r" b="b"/>
                <a:pathLst>
                  <a:path w="4671" h="1200" fill="none" extrusionOk="0">
                    <a:moveTo>
                      <a:pt x="0" y="1199"/>
                    </a:moveTo>
                    <a:lnTo>
                      <a:pt x="4670" y="1"/>
                    </a:lnTo>
                  </a:path>
                </a:pathLst>
              </a:custGeom>
              <a:noFill/>
              <a:ln w="4550" cap="rnd" cmpd="sng">
                <a:solidFill>
                  <a:srgbClr val="24242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57" name="Google Shape;5857;p27"/>
            <p:cNvGrpSpPr/>
            <p:nvPr/>
          </p:nvGrpSpPr>
          <p:grpSpPr>
            <a:xfrm rot="7039969">
              <a:off x="1708289" y="4713540"/>
              <a:ext cx="598788" cy="307060"/>
              <a:chOff x="3191550" y="1386275"/>
              <a:chExt cx="250925" cy="128675"/>
            </a:xfrm>
          </p:grpSpPr>
          <p:sp>
            <p:nvSpPr>
              <p:cNvPr id="5858" name="Google Shape;5858;p27"/>
              <p:cNvSpPr/>
              <p:nvPr/>
            </p:nvSpPr>
            <p:spPr>
              <a:xfrm>
                <a:off x="3238075" y="1386275"/>
                <a:ext cx="204400" cy="128675"/>
              </a:xfrm>
              <a:custGeom>
                <a:avLst/>
                <a:gdLst/>
                <a:ahLst/>
                <a:cxnLst/>
                <a:rect l="l" t="t" r="r" b="b"/>
                <a:pathLst>
                  <a:path w="8176" h="5147" extrusionOk="0">
                    <a:moveTo>
                      <a:pt x="820" y="0"/>
                    </a:moveTo>
                    <a:lnTo>
                      <a:pt x="1" y="742"/>
                    </a:lnTo>
                    <a:lnTo>
                      <a:pt x="68" y="1824"/>
                    </a:lnTo>
                    <a:lnTo>
                      <a:pt x="7282" y="5146"/>
                    </a:lnTo>
                    <a:lnTo>
                      <a:pt x="7365" y="3817"/>
                    </a:lnTo>
                    <a:lnTo>
                      <a:pt x="8175" y="2865"/>
                    </a:lnTo>
                    <a:lnTo>
                      <a:pt x="82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9" name="Google Shape;5859;p27"/>
              <p:cNvSpPr/>
              <p:nvPr/>
            </p:nvSpPr>
            <p:spPr>
              <a:xfrm>
                <a:off x="3420100" y="1457875"/>
                <a:ext cx="22375" cy="57075"/>
              </a:xfrm>
              <a:custGeom>
                <a:avLst/>
                <a:gdLst/>
                <a:ahLst/>
                <a:cxnLst/>
                <a:rect l="l" t="t" r="r" b="b"/>
                <a:pathLst>
                  <a:path w="895" h="2283" extrusionOk="0">
                    <a:moveTo>
                      <a:pt x="894" y="1"/>
                    </a:moveTo>
                    <a:lnTo>
                      <a:pt x="84" y="953"/>
                    </a:lnTo>
                    <a:lnTo>
                      <a:pt x="1" y="2282"/>
                    </a:lnTo>
                    <a:lnTo>
                      <a:pt x="740" y="1258"/>
                    </a:lnTo>
                    <a:lnTo>
                      <a:pt x="89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0" name="Google Shape;5860;p27"/>
              <p:cNvSpPr/>
              <p:nvPr/>
            </p:nvSpPr>
            <p:spPr>
              <a:xfrm>
                <a:off x="3191550" y="1386275"/>
                <a:ext cx="67025" cy="45600"/>
              </a:xfrm>
              <a:custGeom>
                <a:avLst/>
                <a:gdLst/>
                <a:ahLst/>
                <a:cxnLst/>
                <a:rect l="l" t="t" r="r" b="b"/>
                <a:pathLst>
                  <a:path w="2681" h="1824" extrusionOk="0">
                    <a:moveTo>
                      <a:pt x="2681" y="0"/>
                    </a:moveTo>
                    <a:lnTo>
                      <a:pt x="783" y="62"/>
                    </a:lnTo>
                    <a:lnTo>
                      <a:pt x="0" y="87"/>
                    </a:lnTo>
                    <a:lnTo>
                      <a:pt x="593" y="622"/>
                    </a:lnTo>
                    <a:lnTo>
                      <a:pt x="1929" y="1824"/>
                    </a:lnTo>
                    <a:lnTo>
                      <a:pt x="1929" y="1824"/>
                    </a:lnTo>
                    <a:lnTo>
                      <a:pt x="1862" y="742"/>
                    </a:lnTo>
                    <a:lnTo>
                      <a:pt x="268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1" name="Google Shape;5861;p27"/>
              <p:cNvSpPr/>
              <p:nvPr/>
            </p:nvSpPr>
            <p:spPr>
              <a:xfrm>
                <a:off x="3191550" y="1387825"/>
                <a:ext cx="19575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783" h="561" extrusionOk="0">
                    <a:moveTo>
                      <a:pt x="783" y="0"/>
                    </a:moveTo>
                    <a:lnTo>
                      <a:pt x="0" y="25"/>
                    </a:lnTo>
                    <a:lnTo>
                      <a:pt x="593" y="560"/>
                    </a:lnTo>
                    <a:lnTo>
                      <a:pt x="78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2" name="Google Shape;5862;p27"/>
              <p:cNvSpPr/>
              <p:nvPr/>
            </p:nvSpPr>
            <p:spPr>
              <a:xfrm>
                <a:off x="3238075" y="1404825"/>
                <a:ext cx="181150" cy="77550"/>
              </a:xfrm>
              <a:custGeom>
                <a:avLst/>
                <a:gdLst/>
                <a:ahLst/>
                <a:cxnLst/>
                <a:rect l="l" t="t" r="r" b="b"/>
                <a:pathLst>
                  <a:path w="7246" h="3102" fill="none" extrusionOk="0">
                    <a:moveTo>
                      <a:pt x="1" y="0"/>
                    </a:moveTo>
                    <a:lnTo>
                      <a:pt x="7245" y="3102"/>
                    </a:lnTo>
                  </a:path>
                </a:pathLst>
              </a:custGeom>
              <a:noFill/>
              <a:ln w="4550" cap="rnd" cmpd="sng">
                <a:solidFill>
                  <a:srgbClr val="2D2D2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3" name="Google Shape;5863;p27"/>
              <p:cNvSpPr/>
              <p:nvPr/>
            </p:nvSpPr>
            <p:spPr>
              <a:xfrm>
                <a:off x="3426700" y="1476575"/>
                <a:ext cx="9225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369" h="772" extrusionOk="0">
                    <a:moveTo>
                      <a:pt x="369" y="1"/>
                    </a:moveTo>
                    <a:lnTo>
                      <a:pt x="62" y="285"/>
                    </a:lnTo>
                    <a:lnTo>
                      <a:pt x="0" y="772"/>
                    </a:lnTo>
                    <a:lnTo>
                      <a:pt x="306" y="419"/>
                    </a:lnTo>
                    <a:lnTo>
                      <a:pt x="36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864" name="Google Shape;5864;p27"/>
            <p:cNvSpPr/>
            <p:nvPr/>
          </p:nvSpPr>
          <p:spPr>
            <a:xfrm>
              <a:off x="2446739" y="287277"/>
              <a:ext cx="77841" cy="83607"/>
            </a:xfrm>
            <a:custGeom>
              <a:avLst/>
              <a:gdLst/>
              <a:ahLst/>
              <a:cxnLst/>
              <a:rect l="l" t="t" r="r" b="b"/>
              <a:pathLst>
                <a:path w="544" h="543" extrusionOk="0">
                  <a:moveTo>
                    <a:pt x="272" y="0"/>
                  </a:moveTo>
                  <a:cubicBezTo>
                    <a:pt x="122" y="0"/>
                    <a:pt x="1" y="121"/>
                    <a:pt x="1" y="272"/>
                  </a:cubicBezTo>
                  <a:cubicBezTo>
                    <a:pt x="1" y="420"/>
                    <a:pt x="122" y="543"/>
                    <a:pt x="272" y="543"/>
                  </a:cubicBezTo>
                  <a:cubicBezTo>
                    <a:pt x="422" y="543"/>
                    <a:pt x="544" y="420"/>
                    <a:pt x="544" y="272"/>
                  </a:cubicBezTo>
                  <a:cubicBezTo>
                    <a:pt x="544" y="121"/>
                    <a:pt x="422" y="0"/>
                    <a:pt x="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865" name="Google Shape;5865;p27"/>
            <p:cNvGrpSpPr/>
            <p:nvPr/>
          </p:nvGrpSpPr>
          <p:grpSpPr>
            <a:xfrm rot="10800000" flipH="1">
              <a:off x="6697433" y="-228614"/>
              <a:ext cx="667508" cy="680155"/>
              <a:chOff x="2861975" y="821975"/>
              <a:chExt cx="279725" cy="285025"/>
            </a:xfrm>
          </p:grpSpPr>
          <p:sp>
            <p:nvSpPr>
              <p:cNvPr id="5866" name="Google Shape;5866;p27"/>
              <p:cNvSpPr/>
              <p:nvPr/>
            </p:nvSpPr>
            <p:spPr>
              <a:xfrm>
                <a:off x="2861975" y="821975"/>
                <a:ext cx="279725" cy="285025"/>
              </a:xfrm>
              <a:custGeom>
                <a:avLst/>
                <a:gdLst/>
                <a:ahLst/>
                <a:cxnLst/>
                <a:rect l="l" t="t" r="r" b="b"/>
                <a:pathLst>
                  <a:path w="11189" h="11401" extrusionOk="0">
                    <a:moveTo>
                      <a:pt x="1853" y="1"/>
                    </a:moveTo>
                    <a:lnTo>
                      <a:pt x="1588" y="299"/>
                    </a:lnTo>
                    <a:cubicBezTo>
                      <a:pt x="1588" y="299"/>
                      <a:pt x="4457" y="2275"/>
                      <a:pt x="4744" y="2689"/>
                    </a:cubicBezTo>
                    <a:cubicBezTo>
                      <a:pt x="5033" y="3101"/>
                      <a:pt x="4446" y="3682"/>
                      <a:pt x="4123" y="3995"/>
                    </a:cubicBezTo>
                    <a:cubicBezTo>
                      <a:pt x="3842" y="4266"/>
                      <a:pt x="3545" y="4323"/>
                      <a:pt x="3344" y="4323"/>
                    </a:cubicBezTo>
                    <a:cubicBezTo>
                      <a:pt x="3197" y="4323"/>
                      <a:pt x="3101" y="4293"/>
                      <a:pt x="3101" y="4293"/>
                    </a:cubicBezTo>
                    <a:cubicBezTo>
                      <a:pt x="2325" y="3524"/>
                      <a:pt x="235" y="1953"/>
                      <a:pt x="235" y="1953"/>
                    </a:cubicBezTo>
                    <a:lnTo>
                      <a:pt x="0" y="2190"/>
                    </a:lnTo>
                    <a:lnTo>
                      <a:pt x="3269" y="4984"/>
                    </a:lnTo>
                    <a:lnTo>
                      <a:pt x="9234" y="11401"/>
                    </a:lnTo>
                    <a:cubicBezTo>
                      <a:pt x="9658" y="11344"/>
                      <a:pt x="10267" y="11102"/>
                      <a:pt x="10560" y="10808"/>
                    </a:cubicBezTo>
                    <a:cubicBezTo>
                      <a:pt x="11050" y="10316"/>
                      <a:pt x="11188" y="9649"/>
                      <a:pt x="10889" y="9288"/>
                    </a:cubicBezTo>
                    <a:lnTo>
                      <a:pt x="4987" y="2412"/>
                    </a:lnTo>
                    <a:lnTo>
                      <a:pt x="185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7" name="Google Shape;5867;p27"/>
              <p:cNvSpPr/>
              <p:nvPr/>
            </p:nvSpPr>
            <p:spPr>
              <a:xfrm>
                <a:off x="2861975" y="876725"/>
                <a:ext cx="230875" cy="230275"/>
              </a:xfrm>
              <a:custGeom>
                <a:avLst/>
                <a:gdLst/>
                <a:ahLst/>
                <a:cxnLst/>
                <a:rect l="l" t="t" r="r" b="b"/>
                <a:pathLst>
                  <a:path w="9235" h="9211" extrusionOk="0">
                    <a:moveTo>
                      <a:pt x="0" y="0"/>
                    </a:moveTo>
                    <a:lnTo>
                      <a:pt x="4494" y="5024"/>
                    </a:lnTo>
                    <a:lnTo>
                      <a:pt x="9235" y="9211"/>
                    </a:lnTo>
                    <a:lnTo>
                      <a:pt x="3269" y="279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8" name="Google Shape;5868;p27"/>
              <p:cNvSpPr/>
              <p:nvPr/>
            </p:nvSpPr>
            <p:spPr>
              <a:xfrm>
                <a:off x="3023975" y="943775"/>
                <a:ext cx="101875" cy="117525"/>
              </a:xfrm>
              <a:custGeom>
                <a:avLst/>
                <a:gdLst/>
                <a:ahLst/>
                <a:cxnLst/>
                <a:rect l="l" t="t" r="r" b="b"/>
                <a:pathLst>
                  <a:path w="4075" h="4701" fill="none" extrusionOk="0">
                    <a:moveTo>
                      <a:pt x="0" y="1"/>
                    </a:moveTo>
                    <a:lnTo>
                      <a:pt x="4075" y="4700"/>
                    </a:lnTo>
                  </a:path>
                </a:pathLst>
              </a:custGeom>
              <a:noFill/>
              <a:ln w="45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9" name="Google Shape;5869;p27"/>
              <p:cNvSpPr/>
              <p:nvPr/>
            </p:nvSpPr>
            <p:spPr>
              <a:xfrm>
                <a:off x="2869450" y="833650"/>
                <a:ext cx="118350" cy="96425"/>
              </a:xfrm>
              <a:custGeom>
                <a:avLst/>
                <a:gdLst/>
                <a:ahLst/>
                <a:cxnLst/>
                <a:rect l="l" t="t" r="r" b="b"/>
                <a:pathLst>
                  <a:path w="4734" h="3857" extrusionOk="0">
                    <a:moveTo>
                      <a:pt x="1532" y="0"/>
                    </a:moveTo>
                    <a:cubicBezTo>
                      <a:pt x="1461" y="0"/>
                      <a:pt x="0" y="1535"/>
                      <a:pt x="107" y="1616"/>
                    </a:cubicBezTo>
                    <a:cubicBezTo>
                      <a:pt x="620" y="2007"/>
                      <a:pt x="2160" y="3192"/>
                      <a:pt x="2802" y="3826"/>
                    </a:cubicBezTo>
                    <a:cubicBezTo>
                      <a:pt x="2802" y="3826"/>
                      <a:pt x="2898" y="3856"/>
                      <a:pt x="3045" y="3856"/>
                    </a:cubicBezTo>
                    <a:cubicBezTo>
                      <a:pt x="3246" y="3856"/>
                      <a:pt x="3543" y="3799"/>
                      <a:pt x="3824" y="3528"/>
                    </a:cubicBezTo>
                    <a:cubicBezTo>
                      <a:pt x="4147" y="3215"/>
                      <a:pt x="4734" y="2634"/>
                      <a:pt x="4445" y="2222"/>
                    </a:cubicBezTo>
                    <a:cubicBezTo>
                      <a:pt x="4209" y="1881"/>
                      <a:pt x="2233" y="488"/>
                      <a:pt x="1534" y="1"/>
                    </a:cubicBezTo>
                    <a:cubicBezTo>
                      <a:pt x="1533" y="0"/>
                      <a:pt x="1533" y="0"/>
                      <a:pt x="153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0" name="Google Shape;5870;p27"/>
              <p:cNvSpPr/>
              <p:nvPr/>
            </p:nvSpPr>
            <p:spPr>
              <a:xfrm>
                <a:off x="2907750" y="833650"/>
                <a:ext cx="80025" cy="96425"/>
              </a:xfrm>
              <a:custGeom>
                <a:avLst/>
                <a:gdLst/>
                <a:ahLst/>
                <a:cxnLst/>
                <a:rect l="l" t="t" r="r" b="b"/>
                <a:pathLst>
                  <a:path w="3201" h="3857" extrusionOk="0">
                    <a:moveTo>
                      <a:pt x="0" y="1"/>
                    </a:moveTo>
                    <a:lnTo>
                      <a:pt x="2173" y="1959"/>
                    </a:lnTo>
                    <a:cubicBezTo>
                      <a:pt x="2570" y="2316"/>
                      <a:pt x="2595" y="2937"/>
                      <a:pt x="2215" y="3311"/>
                    </a:cubicBezTo>
                    <a:lnTo>
                      <a:pt x="2204" y="3322"/>
                    </a:lnTo>
                    <a:cubicBezTo>
                      <a:pt x="1782" y="3731"/>
                      <a:pt x="1352" y="3812"/>
                      <a:pt x="1269" y="3826"/>
                    </a:cubicBezTo>
                    <a:cubicBezTo>
                      <a:pt x="1269" y="3826"/>
                      <a:pt x="1364" y="3856"/>
                      <a:pt x="1511" y="3856"/>
                    </a:cubicBezTo>
                    <a:cubicBezTo>
                      <a:pt x="1713" y="3856"/>
                      <a:pt x="2010" y="3799"/>
                      <a:pt x="2291" y="3528"/>
                    </a:cubicBezTo>
                    <a:cubicBezTo>
                      <a:pt x="2614" y="3215"/>
                      <a:pt x="3201" y="2634"/>
                      <a:pt x="2912" y="2222"/>
                    </a:cubicBezTo>
                    <a:cubicBezTo>
                      <a:pt x="2676" y="1881"/>
                      <a:pt x="698" y="488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1" name="Google Shape;5871;p27"/>
              <p:cNvSpPr/>
              <p:nvPr/>
            </p:nvSpPr>
            <p:spPr>
              <a:xfrm>
                <a:off x="2905225" y="847200"/>
                <a:ext cx="53850" cy="45200"/>
              </a:xfrm>
              <a:custGeom>
                <a:avLst/>
                <a:gdLst/>
                <a:ahLst/>
                <a:cxnLst/>
                <a:rect l="l" t="t" r="r" b="b"/>
                <a:pathLst>
                  <a:path w="2154" h="1808" extrusionOk="0">
                    <a:moveTo>
                      <a:pt x="1" y="0"/>
                    </a:moveTo>
                    <a:cubicBezTo>
                      <a:pt x="1" y="0"/>
                      <a:pt x="835" y="1068"/>
                      <a:pt x="1302" y="1408"/>
                    </a:cubicBezTo>
                    <a:cubicBezTo>
                      <a:pt x="1768" y="1749"/>
                      <a:pt x="2153" y="1807"/>
                      <a:pt x="2153" y="1807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2" name="Google Shape;5872;p27"/>
              <p:cNvSpPr/>
              <p:nvPr/>
            </p:nvSpPr>
            <p:spPr>
              <a:xfrm>
                <a:off x="2907400" y="879525"/>
                <a:ext cx="53850" cy="45200"/>
              </a:xfrm>
              <a:custGeom>
                <a:avLst/>
                <a:gdLst/>
                <a:ahLst/>
                <a:cxnLst/>
                <a:rect l="l" t="t" r="r" b="b"/>
                <a:pathLst>
                  <a:path w="2154" h="1808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1"/>
                      <a:pt x="836" y="1068"/>
                      <a:pt x="1302" y="1409"/>
                    </a:cubicBezTo>
                    <a:cubicBezTo>
                      <a:pt x="1768" y="1750"/>
                      <a:pt x="2153" y="1808"/>
                      <a:pt x="2153" y="1808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3" name="Google Shape;5873;p27"/>
              <p:cNvSpPr/>
              <p:nvPr/>
            </p:nvSpPr>
            <p:spPr>
              <a:xfrm>
                <a:off x="2951200" y="908750"/>
                <a:ext cx="38950" cy="39350"/>
              </a:xfrm>
              <a:custGeom>
                <a:avLst/>
                <a:gdLst/>
                <a:ahLst/>
                <a:cxnLst/>
                <a:rect l="l" t="t" r="r" b="b"/>
                <a:pathLst>
                  <a:path w="1558" h="1574" fill="none" extrusionOk="0">
                    <a:moveTo>
                      <a:pt x="0" y="1574"/>
                    </a:moveTo>
                    <a:cubicBezTo>
                      <a:pt x="0" y="1574"/>
                      <a:pt x="1012" y="1548"/>
                      <a:pt x="1557" y="0"/>
                    </a:cubicBezTo>
                  </a:path>
                </a:pathLst>
              </a:custGeom>
              <a:noFill/>
              <a:ln w="45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874" name="Google Shape;5874;p27"/>
            <p:cNvSpPr/>
            <p:nvPr/>
          </p:nvSpPr>
          <p:spPr>
            <a:xfrm>
              <a:off x="1510802" y="-642171"/>
              <a:ext cx="993775" cy="993715"/>
            </a:xfrm>
            <a:custGeom>
              <a:avLst/>
              <a:gdLst/>
              <a:ahLst/>
              <a:cxnLst/>
              <a:rect l="l" t="t" r="r" b="b"/>
              <a:pathLst>
                <a:path w="16658" h="16657" fill="none" extrusionOk="0">
                  <a:moveTo>
                    <a:pt x="8104" y="16603"/>
                  </a:moveTo>
                  <a:lnTo>
                    <a:pt x="54" y="8370"/>
                  </a:lnTo>
                  <a:cubicBezTo>
                    <a:pt x="1" y="8317"/>
                    <a:pt x="3" y="8232"/>
                    <a:pt x="55" y="8180"/>
                  </a:cubicBezTo>
                  <a:lnTo>
                    <a:pt x="8366" y="54"/>
                  </a:lnTo>
                  <a:cubicBezTo>
                    <a:pt x="8417" y="1"/>
                    <a:pt x="8503" y="3"/>
                    <a:pt x="8555" y="55"/>
                  </a:cubicBezTo>
                  <a:lnTo>
                    <a:pt x="16606" y="8289"/>
                  </a:lnTo>
                  <a:cubicBezTo>
                    <a:pt x="16657" y="8341"/>
                    <a:pt x="16656" y="8426"/>
                    <a:pt x="16604" y="8478"/>
                  </a:cubicBezTo>
                  <a:lnTo>
                    <a:pt x="8294" y="16605"/>
                  </a:lnTo>
                  <a:cubicBezTo>
                    <a:pt x="8241" y="16656"/>
                    <a:pt x="8156" y="16655"/>
                    <a:pt x="8104" y="16603"/>
                  </a:cubicBezTo>
                  <a:close/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875" name="Google Shape;5875;p27"/>
            <p:cNvGrpSpPr/>
            <p:nvPr/>
          </p:nvGrpSpPr>
          <p:grpSpPr>
            <a:xfrm flipH="1">
              <a:off x="-176364" y="4372242"/>
              <a:ext cx="1100323" cy="989658"/>
              <a:chOff x="2394925" y="800575"/>
              <a:chExt cx="461100" cy="414725"/>
            </a:xfrm>
          </p:grpSpPr>
          <p:sp>
            <p:nvSpPr>
              <p:cNvPr id="5876" name="Google Shape;5876;p27"/>
              <p:cNvSpPr/>
              <p:nvPr/>
            </p:nvSpPr>
            <p:spPr>
              <a:xfrm>
                <a:off x="2411250" y="807350"/>
                <a:ext cx="437875" cy="367250"/>
              </a:xfrm>
              <a:custGeom>
                <a:avLst/>
                <a:gdLst/>
                <a:ahLst/>
                <a:cxnLst/>
                <a:rect l="l" t="t" r="r" b="b"/>
                <a:pathLst>
                  <a:path w="17515" h="14690" fill="none" extrusionOk="0">
                    <a:moveTo>
                      <a:pt x="5067" y="10455"/>
                    </a:moveTo>
                    <a:lnTo>
                      <a:pt x="561" y="6866"/>
                    </a:lnTo>
                    <a:cubicBezTo>
                      <a:pt x="561" y="6866"/>
                      <a:pt x="1" y="6600"/>
                      <a:pt x="761" y="5881"/>
                    </a:cubicBezTo>
                    <a:cubicBezTo>
                      <a:pt x="1519" y="5160"/>
                      <a:pt x="6866" y="36"/>
                      <a:pt x="6866" y="36"/>
                    </a:cubicBezTo>
                    <a:cubicBezTo>
                      <a:pt x="6866" y="36"/>
                      <a:pt x="7793" y="0"/>
                      <a:pt x="10165" y="1792"/>
                    </a:cubicBezTo>
                    <a:cubicBezTo>
                      <a:pt x="11802" y="3028"/>
                      <a:pt x="11938" y="3966"/>
                      <a:pt x="11938" y="3966"/>
                    </a:cubicBezTo>
                    <a:cubicBezTo>
                      <a:pt x="11938" y="3966"/>
                      <a:pt x="13243" y="4151"/>
                      <a:pt x="14821" y="5380"/>
                    </a:cubicBezTo>
                    <a:cubicBezTo>
                      <a:pt x="16398" y="6608"/>
                      <a:pt x="17515" y="7929"/>
                      <a:pt x="17477" y="8140"/>
                    </a:cubicBezTo>
                    <a:cubicBezTo>
                      <a:pt x="17439" y="8352"/>
                      <a:pt x="10973" y="14690"/>
                      <a:pt x="10973" y="14690"/>
                    </a:cubicBezTo>
                    <a:close/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7" name="Google Shape;5877;p27"/>
              <p:cNvSpPr/>
              <p:nvPr/>
            </p:nvSpPr>
            <p:spPr>
              <a:xfrm>
                <a:off x="2534425" y="1010800"/>
                <a:ext cx="313800" cy="184400"/>
              </a:xfrm>
              <a:custGeom>
                <a:avLst/>
                <a:gdLst/>
                <a:ahLst/>
                <a:cxnLst/>
                <a:rect l="l" t="t" r="r" b="b"/>
                <a:pathLst>
                  <a:path w="12552" h="7376" fill="none" extrusionOk="0">
                    <a:moveTo>
                      <a:pt x="12551" y="0"/>
                    </a:moveTo>
                    <a:cubicBezTo>
                      <a:pt x="12513" y="211"/>
                      <a:pt x="6074" y="6523"/>
                      <a:pt x="6074" y="6523"/>
                    </a:cubicBezTo>
                    <a:lnTo>
                      <a:pt x="143" y="2317"/>
                    </a:lnTo>
                    <a:cubicBezTo>
                      <a:pt x="143" y="2317"/>
                      <a:pt x="0" y="2924"/>
                      <a:pt x="95" y="3116"/>
                    </a:cubicBezTo>
                    <a:cubicBezTo>
                      <a:pt x="191" y="3306"/>
                      <a:pt x="5905" y="7376"/>
                      <a:pt x="5905" y="7376"/>
                    </a:cubicBezTo>
                    <a:lnTo>
                      <a:pt x="12455" y="1075"/>
                    </a:lnTo>
                    <a:close/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8" name="Google Shape;5878;p27"/>
              <p:cNvSpPr/>
              <p:nvPr/>
            </p:nvSpPr>
            <p:spPr>
              <a:xfrm>
                <a:off x="2394925" y="800575"/>
                <a:ext cx="461100" cy="414725"/>
              </a:xfrm>
              <a:custGeom>
                <a:avLst/>
                <a:gdLst/>
                <a:ahLst/>
                <a:cxnLst/>
                <a:rect l="l" t="t" r="r" b="b"/>
                <a:pathLst>
                  <a:path w="18444" h="16589" fill="none" extrusionOk="0">
                    <a:moveTo>
                      <a:pt x="5675" y="11525"/>
                    </a:moveTo>
                    <a:cubicBezTo>
                      <a:pt x="5771" y="11715"/>
                      <a:pt x="11485" y="15785"/>
                      <a:pt x="11485" y="15785"/>
                    </a:cubicBezTo>
                    <a:lnTo>
                      <a:pt x="18035" y="9484"/>
                    </a:lnTo>
                    <a:cubicBezTo>
                      <a:pt x="18035" y="9484"/>
                      <a:pt x="18444" y="9804"/>
                      <a:pt x="17977" y="10351"/>
                    </a:cubicBezTo>
                    <a:cubicBezTo>
                      <a:pt x="17510" y="10898"/>
                      <a:pt x="11559" y="16589"/>
                      <a:pt x="11559" y="16589"/>
                    </a:cubicBezTo>
                    <a:lnTo>
                      <a:pt x="5484" y="12099"/>
                    </a:lnTo>
                    <a:cubicBezTo>
                      <a:pt x="5484" y="12099"/>
                      <a:pt x="4994" y="11906"/>
                      <a:pt x="5036" y="11512"/>
                    </a:cubicBezTo>
                    <a:cubicBezTo>
                      <a:pt x="5079" y="11116"/>
                      <a:pt x="4941" y="10927"/>
                      <a:pt x="4941" y="10927"/>
                    </a:cubicBezTo>
                    <a:cubicBezTo>
                      <a:pt x="4941" y="10927"/>
                      <a:pt x="900" y="7841"/>
                      <a:pt x="566" y="7494"/>
                    </a:cubicBezTo>
                    <a:cubicBezTo>
                      <a:pt x="231" y="7149"/>
                      <a:pt x="0" y="6851"/>
                      <a:pt x="574" y="6168"/>
                    </a:cubicBezTo>
                    <a:cubicBezTo>
                      <a:pt x="1149" y="5484"/>
                      <a:pt x="6456" y="403"/>
                      <a:pt x="6456" y="403"/>
                    </a:cubicBezTo>
                    <a:cubicBezTo>
                      <a:pt x="6456" y="403"/>
                      <a:pt x="6875" y="0"/>
                      <a:pt x="7389" y="409"/>
                    </a:cubicBez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9" name="Google Shape;5879;p27"/>
              <p:cNvSpPr/>
              <p:nvPr/>
            </p:nvSpPr>
            <p:spPr>
              <a:xfrm>
                <a:off x="2537925" y="913850"/>
                <a:ext cx="161000" cy="154900"/>
              </a:xfrm>
              <a:custGeom>
                <a:avLst/>
                <a:gdLst/>
                <a:ahLst/>
                <a:cxnLst/>
                <a:rect l="l" t="t" r="r" b="b"/>
                <a:pathLst>
                  <a:path w="6440" h="6196" fill="none" extrusionOk="0">
                    <a:moveTo>
                      <a:pt x="0" y="6195"/>
                    </a:moveTo>
                    <a:lnTo>
                      <a:pt x="6440" y="0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0" name="Google Shape;5880;p27"/>
              <p:cNvSpPr/>
              <p:nvPr/>
            </p:nvSpPr>
            <p:spPr>
              <a:xfrm>
                <a:off x="2597775" y="900075"/>
                <a:ext cx="139825" cy="137600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5504" extrusionOk="0">
                    <a:moveTo>
                      <a:pt x="4939" y="0"/>
                    </a:moveTo>
                    <a:cubicBezTo>
                      <a:pt x="4784" y="0"/>
                      <a:pt x="4651" y="89"/>
                      <a:pt x="4599" y="120"/>
                    </a:cubicBezTo>
                    <a:cubicBezTo>
                      <a:pt x="4506" y="175"/>
                      <a:pt x="4754" y="425"/>
                      <a:pt x="4754" y="425"/>
                    </a:cubicBezTo>
                    <a:cubicBezTo>
                      <a:pt x="4754" y="425"/>
                      <a:pt x="605" y="4453"/>
                      <a:pt x="303" y="4808"/>
                    </a:cubicBezTo>
                    <a:cubicBezTo>
                      <a:pt x="0" y="5162"/>
                      <a:pt x="111" y="5349"/>
                      <a:pt x="505" y="5503"/>
                    </a:cubicBezTo>
                    <a:cubicBezTo>
                      <a:pt x="505" y="5503"/>
                      <a:pt x="4628" y="1532"/>
                      <a:pt x="4850" y="1205"/>
                    </a:cubicBezTo>
                    <a:cubicBezTo>
                      <a:pt x="5072" y="878"/>
                      <a:pt x="5593" y="626"/>
                      <a:pt x="5315" y="227"/>
                    </a:cubicBezTo>
                    <a:cubicBezTo>
                      <a:pt x="5194" y="53"/>
                      <a:pt x="5060" y="0"/>
                      <a:pt x="49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1" name="Google Shape;5881;p27"/>
              <p:cNvSpPr/>
              <p:nvPr/>
            </p:nvSpPr>
            <p:spPr>
              <a:xfrm>
                <a:off x="2587475" y="833825"/>
                <a:ext cx="96500" cy="70250"/>
              </a:xfrm>
              <a:custGeom>
                <a:avLst/>
                <a:gdLst/>
                <a:ahLst/>
                <a:cxnLst/>
                <a:rect l="l" t="t" r="r" b="b"/>
                <a:pathLst>
                  <a:path w="3860" h="2810" fill="none" extrusionOk="0">
                    <a:moveTo>
                      <a:pt x="1" y="0"/>
                    </a:moveTo>
                    <a:lnTo>
                      <a:pt x="3860" y="2809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2" name="Google Shape;5882;p27"/>
              <p:cNvSpPr/>
              <p:nvPr/>
            </p:nvSpPr>
            <p:spPr>
              <a:xfrm>
                <a:off x="2570250" y="850175"/>
                <a:ext cx="96475" cy="70250"/>
              </a:xfrm>
              <a:custGeom>
                <a:avLst/>
                <a:gdLst/>
                <a:ahLst/>
                <a:cxnLst/>
                <a:rect l="l" t="t" r="r" b="b"/>
                <a:pathLst>
                  <a:path w="3859" h="2810" fill="none" extrusionOk="0">
                    <a:moveTo>
                      <a:pt x="1" y="1"/>
                    </a:moveTo>
                    <a:lnTo>
                      <a:pt x="3858" y="2810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3" name="Google Shape;5883;p27"/>
              <p:cNvSpPr/>
              <p:nvPr/>
            </p:nvSpPr>
            <p:spPr>
              <a:xfrm>
                <a:off x="2551800" y="866175"/>
                <a:ext cx="96500" cy="70225"/>
              </a:xfrm>
              <a:custGeom>
                <a:avLst/>
                <a:gdLst/>
                <a:ahLst/>
                <a:cxnLst/>
                <a:rect l="l" t="t" r="r" b="b"/>
                <a:pathLst>
                  <a:path w="3860" h="2809" fill="none" extrusionOk="0">
                    <a:moveTo>
                      <a:pt x="1" y="1"/>
                    </a:moveTo>
                    <a:lnTo>
                      <a:pt x="3859" y="2808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4" name="Google Shape;5884;p27"/>
              <p:cNvSpPr/>
              <p:nvPr/>
            </p:nvSpPr>
            <p:spPr>
              <a:xfrm>
                <a:off x="2535925" y="881950"/>
                <a:ext cx="96450" cy="70225"/>
              </a:xfrm>
              <a:custGeom>
                <a:avLst/>
                <a:gdLst/>
                <a:ahLst/>
                <a:cxnLst/>
                <a:rect l="l" t="t" r="r" b="b"/>
                <a:pathLst>
                  <a:path w="3858" h="2809" fill="none" extrusionOk="0">
                    <a:moveTo>
                      <a:pt x="1" y="1"/>
                    </a:moveTo>
                    <a:lnTo>
                      <a:pt x="3857" y="2808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5" name="Google Shape;5885;p27"/>
              <p:cNvSpPr/>
              <p:nvPr/>
            </p:nvSpPr>
            <p:spPr>
              <a:xfrm>
                <a:off x="2520350" y="901700"/>
                <a:ext cx="96425" cy="70225"/>
              </a:xfrm>
              <a:custGeom>
                <a:avLst/>
                <a:gdLst/>
                <a:ahLst/>
                <a:cxnLst/>
                <a:rect l="l" t="t" r="r" b="b"/>
                <a:pathLst>
                  <a:path w="3857" h="2809" fill="none" extrusionOk="0">
                    <a:moveTo>
                      <a:pt x="1" y="1"/>
                    </a:moveTo>
                    <a:lnTo>
                      <a:pt x="3857" y="2808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6" name="Google Shape;5886;p27"/>
              <p:cNvSpPr/>
              <p:nvPr/>
            </p:nvSpPr>
            <p:spPr>
              <a:xfrm>
                <a:off x="2504000" y="916125"/>
                <a:ext cx="96475" cy="70250"/>
              </a:xfrm>
              <a:custGeom>
                <a:avLst/>
                <a:gdLst/>
                <a:ahLst/>
                <a:cxnLst/>
                <a:rect l="l" t="t" r="r" b="b"/>
                <a:pathLst>
                  <a:path w="3859" h="2810" fill="none" extrusionOk="0">
                    <a:moveTo>
                      <a:pt x="1" y="0"/>
                    </a:moveTo>
                    <a:lnTo>
                      <a:pt x="3858" y="2809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7" name="Google Shape;5887;p27"/>
              <p:cNvSpPr/>
              <p:nvPr/>
            </p:nvSpPr>
            <p:spPr>
              <a:xfrm>
                <a:off x="2486025" y="931125"/>
                <a:ext cx="96500" cy="70225"/>
              </a:xfrm>
              <a:custGeom>
                <a:avLst/>
                <a:gdLst/>
                <a:ahLst/>
                <a:cxnLst/>
                <a:rect l="l" t="t" r="r" b="b"/>
                <a:pathLst>
                  <a:path w="3860" h="2809" fill="none" extrusionOk="0">
                    <a:moveTo>
                      <a:pt x="1" y="1"/>
                    </a:moveTo>
                    <a:lnTo>
                      <a:pt x="3859" y="2809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8" name="Google Shape;5888;p27"/>
              <p:cNvSpPr/>
              <p:nvPr/>
            </p:nvSpPr>
            <p:spPr>
              <a:xfrm>
                <a:off x="2469600" y="945425"/>
                <a:ext cx="96475" cy="70275"/>
              </a:xfrm>
              <a:custGeom>
                <a:avLst/>
                <a:gdLst/>
                <a:ahLst/>
                <a:cxnLst/>
                <a:rect l="l" t="t" r="r" b="b"/>
                <a:pathLst>
                  <a:path w="3859" h="2811" fill="none" extrusionOk="0">
                    <a:moveTo>
                      <a:pt x="0" y="1"/>
                    </a:moveTo>
                    <a:lnTo>
                      <a:pt x="3859" y="2811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9" name="Google Shape;5889;p27"/>
              <p:cNvSpPr/>
              <p:nvPr/>
            </p:nvSpPr>
            <p:spPr>
              <a:xfrm>
                <a:off x="2452900" y="965375"/>
                <a:ext cx="96475" cy="70250"/>
              </a:xfrm>
              <a:custGeom>
                <a:avLst/>
                <a:gdLst/>
                <a:ahLst/>
                <a:cxnLst/>
                <a:rect l="l" t="t" r="r" b="b"/>
                <a:pathLst>
                  <a:path w="3859" h="2810" fill="none" extrusionOk="0">
                    <a:moveTo>
                      <a:pt x="1" y="0"/>
                    </a:moveTo>
                    <a:lnTo>
                      <a:pt x="3858" y="2809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0" name="Google Shape;5890;p27"/>
              <p:cNvSpPr/>
              <p:nvPr/>
            </p:nvSpPr>
            <p:spPr>
              <a:xfrm>
                <a:off x="2726075" y="937000"/>
                <a:ext cx="96450" cy="70250"/>
              </a:xfrm>
              <a:custGeom>
                <a:avLst/>
                <a:gdLst/>
                <a:ahLst/>
                <a:cxnLst/>
                <a:rect l="l" t="t" r="r" b="b"/>
                <a:pathLst>
                  <a:path w="3858" h="2810" fill="none" extrusionOk="0">
                    <a:moveTo>
                      <a:pt x="0" y="1"/>
                    </a:moveTo>
                    <a:lnTo>
                      <a:pt x="3858" y="2810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1" name="Google Shape;5891;p27"/>
              <p:cNvSpPr/>
              <p:nvPr/>
            </p:nvSpPr>
            <p:spPr>
              <a:xfrm>
                <a:off x="2708850" y="953375"/>
                <a:ext cx="96425" cy="70250"/>
              </a:xfrm>
              <a:custGeom>
                <a:avLst/>
                <a:gdLst/>
                <a:ahLst/>
                <a:cxnLst/>
                <a:rect l="l" t="t" r="r" b="b"/>
                <a:pathLst>
                  <a:path w="3857" h="2810" fill="none" extrusionOk="0">
                    <a:moveTo>
                      <a:pt x="0" y="1"/>
                    </a:moveTo>
                    <a:lnTo>
                      <a:pt x="3857" y="2810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2" name="Google Shape;5892;p27"/>
              <p:cNvSpPr/>
              <p:nvPr/>
            </p:nvSpPr>
            <p:spPr>
              <a:xfrm>
                <a:off x="2690400" y="969375"/>
                <a:ext cx="96450" cy="70225"/>
              </a:xfrm>
              <a:custGeom>
                <a:avLst/>
                <a:gdLst/>
                <a:ahLst/>
                <a:cxnLst/>
                <a:rect l="l" t="t" r="r" b="b"/>
                <a:pathLst>
                  <a:path w="3858" h="2809" fill="none" extrusionOk="0">
                    <a:moveTo>
                      <a:pt x="0" y="0"/>
                    </a:moveTo>
                    <a:lnTo>
                      <a:pt x="3858" y="2808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3" name="Google Shape;5893;p27"/>
              <p:cNvSpPr/>
              <p:nvPr/>
            </p:nvSpPr>
            <p:spPr>
              <a:xfrm>
                <a:off x="2674450" y="985150"/>
                <a:ext cx="96475" cy="70275"/>
              </a:xfrm>
              <a:custGeom>
                <a:avLst/>
                <a:gdLst/>
                <a:ahLst/>
                <a:cxnLst/>
                <a:rect l="l" t="t" r="r" b="b"/>
                <a:pathLst>
                  <a:path w="3859" h="2811" fill="none" extrusionOk="0">
                    <a:moveTo>
                      <a:pt x="1" y="0"/>
                    </a:moveTo>
                    <a:lnTo>
                      <a:pt x="3858" y="2811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4" name="Google Shape;5894;p27"/>
              <p:cNvSpPr/>
              <p:nvPr/>
            </p:nvSpPr>
            <p:spPr>
              <a:xfrm>
                <a:off x="2658900" y="1004925"/>
                <a:ext cx="96475" cy="70250"/>
              </a:xfrm>
              <a:custGeom>
                <a:avLst/>
                <a:gdLst/>
                <a:ahLst/>
                <a:cxnLst/>
                <a:rect l="l" t="t" r="r" b="b"/>
                <a:pathLst>
                  <a:path w="3859" h="2810" fill="none" extrusionOk="0">
                    <a:moveTo>
                      <a:pt x="1" y="1"/>
                    </a:moveTo>
                    <a:lnTo>
                      <a:pt x="3858" y="2809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5" name="Google Shape;5895;p27"/>
              <p:cNvSpPr/>
              <p:nvPr/>
            </p:nvSpPr>
            <p:spPr>
              <a:xfrm>
                <a:off x="2642600" y="1019300"/>
                <a:ext cx="96425" cy="70250"/>
              </a:xfrm>
              <a:custGeom>
                <a:avLst/>
                <a:gdLst/>
                <a:ahLst/>
                <a:cxnLst/>
                <a:rect l="l" t="t" r="r" b="b"/>
                <a:pathLst>
                  <a:path w="3857" h="2810" fill="none" extrusionOk="0">
                    <a:moveTo>
                      <a:pt x="0" y="1"/>
                    </a:moveTo>
                    <a:lnTo>
                      <a:pt x="3857" y="2810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6" name="Google Shape;5896;p27"/>
              <p:cNvSpPr/>
              <p:nvPr/>
            </p:nvSpPr>
            <p:spPr>
              <a:xfrm>
                <a:off x="2624625" y="1034325"/>
                <a:ext cx="96425" cy="70225"/>
              </a:xfrm>
              <a:custGeom>
                <a:avLst/>
                <a:gdLst/>
                <a:ahLst/>
                <a:cxnLst/>
                <a:rect l="l" t="t" r="r" b="b"/>
                <a:pathLst>
                  <a:path w="3857" h="2809" fill="none" extrusionOk="0">
                    <a:moveTo>
                      <a:pt x="0" y="1"/>
                    </a:moveTo>
                    <a:lnTo>
                      <a:pt x="3856" y="2808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7" name="Google Shape;5897;p27"/>
              <p:cNvSpPr/>
              <p:nvPr/>
            </p:nvSpPr>
            <p:spPr>
              <a:xfrm>
                <a:off x="2608150" y="1048650"/>
                <a:ext cx="96500" cy="70250"/>
              </a:xfrm>
              <a:custGeom>
                <a:avLst/>
                <a:gdLst/>
                <a:ahLst/>
                <a:cxnLst/>
                <a:rect l="l" t="t" r="r" b="b"/>
                <a:pathLst>
                  <a:path w="3860" h="2810" fill="none" extrusionOk="0">
                    <a:moveTo>
                      <a:pt x="0" y="1"/>
                    </a:moveTo>
                    <a:lnTo>
                      <a:pt x="3859" y="2809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8" name="Google Shape;5898;p27"/>
              <p:cNvSpPr/>
              <p:nvPr/>
            </p:nvSpPr>
            <p:spPr>
              <a:xfrm>
                <a:off x="2591500" y="1068600"/>
                <a:ext cx="9642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3857" h="2808" fill="none" extrusionOk="0">
                    <a:moveTo>
                      <a:pt x="0" y="0"/>
                    </a:moveTo>
                    <a:lnTo>
                      <a:pt x="3856" y="2808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899" name="Google Shape;5899;p27"/>
            <p:cNvSpPr/>
            <p:nvPr/>
          </p:nvSpPr>
          <p:spPr>
            <a:xfrm>
              <a:off x="8402127" y="4491804"/>
              <a:ext cx="993775" cy="993715"/>
            </a:xfrm>
            <a:custGeom>
              <a:avLst/>
              <a:gdLst/>
              <a:ahLst/>
              <a:cxnLst/>
              <a:rect l="l" t="t" r="r" b="b"/>
              <a:pathLst>
                <a:path w="16658" h="16657" fill="none" extrusionOk="0">
                  <a:moveTo>
                    <a:pt x="8104" y="16603"/>
                  </a:moveTo>
                  <a:lnTo>
                    <a:pt x="54" y="8370"/>
                  </a:lnTo>
                  <a:cubicBezTo>
                    <a:pt x="1" y="8317"/>
                    <a:pt x="3" y="8232"/>
                    <a:pt x="55" y="8180"/>
                  </a:cubicBezTo>
                  <a:lnTo>
                    <a:pt x="8366" y="54"/>
                  </a:lnTo>
                  <a:cubicBezTo>
                    <a:pt x="8417" y="1"/>
                    <a:pt x="8503" y="3"/>
                    <a:pt x="8555" y="55"/>
                  </a:cubicBezTo>
                  <a:lnTo>
                    <a:pt x="16606" y="8289"/>
                  </a:lnTo>
                  <a:cubicBezTo>
                    <a:pt x="16657" y="8341"/>
                    <a:pt x="16656" y="8426"/>
                    <a:pt x="16604" y="8478"/>
                  </a:cubicBezTo>
                  <a:lnTo>
                    <a:pt x="8294" y="16605"/>
                  </a:lnTo>
                  <a:cubicBezTo>
                    <a:pt x="8241" y="16656"/>
                    <a:pt x="8156" y="16655"/>
                    <a:pt x="8104" y="16603"/>
                  </a:cubicBezTo>
                  <a:close/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0" name="Google Shape;5900;p27"/>
            <p:cNvSpPr/>
            <p:nvPr/>
          </p:nvSpPr>
          <p:spPr>
            <a:xfrm>
              <a:off x="2220427" y="4858504"/>
              <a:ext cx="993775" cy="993715"/>
            </a:xfrm>
            <a:custGeom>
              <a:avLst/>
              <a:gdLst/>
              <a:ahLst/>
              <a:cxnLst/>
              <a:rect l="l" t="t" r="r" b="b"/>
              <a:pathLst>
                <a:path w="16658" h="16657" fill="none" extrusionOk="0">
                  <a:moveTo>
                    <a:pt x="8104" y="16603"/>
                  </a:moveTo>
                  <a:lnTo>
                    <a:pt x="54" y="8370"/>
                  </a:lnTo>
                  <a:cubicBezTo>
                    <a:pt x="1" y="8317"/>
                    <a:pt x="3" y="8232"/>
                    <a:pt x="55" y="8180"/>
                  </a:cubicBezTo>
                  <a:lnTo>
                    <a:pt x="8366" y="54"/>
                  </a:lnTo>
                  <a:cubicBezTo>
                    <a:pt x="8417" y="1"/>
                    <a:pt x="8503" y="3"/>
                    <a:pt x="8555" y="55"/>
                  </a:cubicBezTo>
                  <a:lnTo>
                    <a:pt x="16606" y="8289"/>
                  </a:lnTo>
                  <a:cubicBezTo>
                    <a:pt x="16657" y="8341"/>
                    <a:pt x="16656" y="8426"/>
                    <a:pt x="16604" y="8478"/>
                  </a:cubicBezTo>
                  <a:lnTo>
                    <a:pt x="8294" y="16605"/>
                  </a:lnTo>
                  <a:cubicBezTo>
                    <a:pt x="8241" y="16656"/>
                    <a:pt x="8156" y="16655"/>
                    <a:pt x="8104" y="16603"/>
                  </a:cubicBezTo>
                  <a:close/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901" name="Google Shape;5901;p27"/>
            <p:cNvGrpSpPr/>
            <p:nvPr/>
          </p:nvGrpSpPr>
          <p:grpSpPr>
            <a:xfrm rot="-1799997" flipH="1">
              <a:off x="-285814" y="2450767"/>
              <a:ext cx="538519" cy="758278"/>
              <a:chOff x="3314575" y="1081200"/>
              <a:chExt cx="158425" cy="223075"/>
            </a:xfrm>
          </p:grpSpPr>
          <p:sp>
            <p:nvSpPr>
              <p:cNvPr id="5902" name="Google Shape;5902;p27"/>
              <p:cNvSpPr/>
              <p:nvPr/>
            </p:nvSpPr>
            <p:spPr>
              <a:xfrm>
                <a:off x="3314575" y="1282725"/>
                <a:ext cx="17150" cy="21550"/>
              </a:xfrm>
              <a:custGeom>
                <a:avLst/>
                <a:gdLst/>
                <a:ahLst/>
                <a:cxnLst/>
                <a:rect l="l" t="t" r="r" b="b"/>
                <a:pathLst>
                  <a:path w="686" h="862" fill="none" extrusionOk="0">
                    <a:moveTo>
                      <a:pt x="95" y="1"/>
                    </a:moveTo>
                    <a:lnTo>
                      <a:pt x="1" y="861"/>
                    </a:lnTo>
                    <a:lnTo>
                      <a:pt x="686" y="416"/>
                    </a:lnTo>
                    <a:close/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903" name="Google Shape;5903;p27"/>
              <p:cNvGrpSpPr/>
              <p:nvPr/>
            </p:nvGrpSpPr>
            <p:grpSpPr>
              <a:xfrm>
                <a:off x="3314575" y="1081200"/>
                <a:ext cx="158425" cy="223075"/>
                <a:chOff x="3314575" y="1081200"/>
                <a:chExt cx="158425" cy="223075"/>
              </a:xfrm>
            </p:grpSpPr>
            <p:sp>
              <p:nvSpPr>
                <p:cNvPr id="5904" name="Google Shape;5904;p27"/>
                <p:cNvSpPr/>
                <p:nvPr/>
              </p:nvSpPr>
              <p:spPr>
                <a:xfrm>
                  <a:off x="3314575" y="1247425"/>
                  <a:ext cx="45900" cy="5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6" h="2274" fill="none" extrusionOk="0">
                      <a:moveTo>
                        <a:pt x="253" y="1"/>
                      </a:moveTo>
                      <a:lnTo>
                        <a:pt x="95" y="1413"/>
                      </a:lnTo>
                      <a:lnTo>
                        <a:pt x="1" y="2273"/>
                      </a:lnTo>
                      <a:lnTo>
                        <a:pt x="686" y="1828"/>
                      </a:lnTo>
                      <a:lnTo>
                        <a:pt x="1835" y="1078"/>
                      </a:lnTo>
                    </a:path>
                  </a:pathLst>
                </a:custGeom>
                <a:noFill/>
                <a:ln w="4550" cap="rnd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05" name="Google Shape;5905;p27"/>
                <p:cNvSpPr/>
                <p:nvPr/>
              </p:nvSpPr>
              <p:spPr>
                <a:xfrm>
                  <a:off x="3320900" y="1113075"/>
                  <a:ext cx="129200" cy="16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6453" fill="none" extrusionOk="0">
                      <a:moveTo>
                        <a:pt x="5167" y="1079"/>
                      </a:moveTo>
                      <a:lnTo>
                        <a:pt x="1582" y="6452"/>
                      </a:lnTo>
                      <a:lnTo>
                        <a:pt x="511" y="6379"/>
                      </a:lnTo>
                      <a:lnTo>
                        <a:pt x="0" y="5375"/>
                      </a:lnTo>
                      <a:lnTo>
                        <a:pt x="3585" y="0"/>
                      </a:lnTo>
                      <a:close/>
                    </a:path>
                  </a:pathLst>
                </a:custGeom>
                <a:noFill/>
                <a:ln w="4550" cap="rnd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06" name="Google Shape;5906;p27"/>
                <p:cNvSpPr/>
                <p:nvPr/>
              </p:nvSpPr>
              <p:spPr>
                <a:xfrm>
                  <a:off x="3410175" y="1081200"/>
                  <a:ext cx="62825" cy="5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3" h="2385" fill="none" extrusionOk="0">
                      <a:moveTo>
                        <a:pt x="1584" y="2384"/>
                      </a:moveTo>
                      <a:cubicBezTo>
                        <a:pt x="1584" y="2384"/>
                        <a:pt x="2513" y="1446"/>
                        <a:pt x="1614" y="764"/>
                      </a:cubicBezTo>
                      <a:cubicBezTo>
                        <a:pt x="606" y="1"/>
                        <a:pt x="0" y="1306"/>
                        <a:pt x="0" y="1306"/>
                      </a:cubicBezTo>
                      <a:close/>
                    </a:path>
                  </a:pathLst>
                </a:custGeom>
                <a:noFill/>
                <a:ln w="4550" cap="rnd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07" name="Google Shape;5907;p27"/>
                <p:cNvSpPr/>
                <p:nvPr/>
              </p:nvSpPr>
              <p:spPr>
                <a:xfrm>
                  <a:off x="3396575" y="1121750"/>
                  <a:ext cx="50875" cy="3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5" h="1388" fill="none" extrusionOk="0">
                      <a:moveTo>
                        <a:pt x="0" y="0"/>
                      </a:moveTo>
                      <a:lnTo>
                        <a:pt x="2034" y="1387"/>
                      </a:lnTo>
                    </a:path>
                  </a:pathLst>
                </a:custGeom>
                <a:noFill/>
                <a:ln w="4550" cap="rnd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08" name="Google Shape;5908;p27"/>
                <p:cNvSpPr/>
                <p:nvPr/>
              </p:nvSpPr>
              <p:spPr>
                <a:xfrm>
                  <a:off x="3404575" y="1110000"/>
                  <a:ext cx="50875" cy="3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5" h="1387" fill="none" extrusionOk="0">
                      <a:moveTo>
                        <a:pt x="1" y="1"/>
                      </a:moveTo>
                      <a:lnTo>
                        <a:pt x="2035" y="1386"/>
                      </a:lnTo>
                    </a:path>
                  </a:pathLst>
                </a:custGeom>
                <a:noFill/>
                <a:ln w="4550" cap="rnd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09" name="Google Shape;5909;p27"/>
                <p:cNvSpPr/>
                <p:nvPr/>
              </p:nvSpPr>
              <p:spPr>
                <a:xfrm>
                  <a:off x="3333675" y="1140000"/>
                  <a:ext cx="88400" cy="13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6" h="5303" fill="none" extrusionOk="0">
                      <a:moveTo>
                        <a:pt x="0" y="5302"/>
                      </a:moveTo>
                      <a:lnTo>
                        <a:pt x="3536" y="1"/>
                      </a:lnTo>
                    </a:path>
                  </a:pathLst>
                </a:custGeom>
                <a:noFill/>
                <a:ln w="4550" cap="rnd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5910" name="Google Shape;5910;p27"/>
            <p:cNvGrpSpPr/>
            <p:nvPr/>
          </p:nvGrpSpPr>
          <p:grpSpPr>
            <a:xfrm rot="10800000" flipH="1">
              <a:off x="8767455" y="1396307"/>
              <a:ext cx="213514" cy="264342"/>
              <a:chOff x="3253150" y="1790000"/>
              <a:chExt cx="89475" cy="110775"/>
            </a:xfrm>
          </p:grpSpPr>
          <p:sp>
            <p:nvSpPr>
              <p:cNvPr id="5911" name="Google Shape;5911;p27"/>
              <p:cNvSpPr/>
              <p:nvPr/>
            </p:nvSpPr>
            <p:spPr>
              <a:xfrm>
                <a:off x="3253150" y="1790000"/>
                <a:ext cx="56275" cy="67900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2716" extrusionOk="0">
                    <a:moveTo>
                      <a:pt x="1" y="1"/>
                    </a:moveTo>
                    <a:lnTo>
                      <a:pt x="714" y="1709"/>
                    </a:lnTo>
                    <a:lnTo>
                      <a:pt x="1133" y="2715"/>
                    </a:lnTo>
                    <a:lnTo>
                      <a:pt x="2251" y="2041"/>
                    </a:lnTo>
                    <a:lnTo>
                      <a:pt x="1606" y="145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2" name="Google Shape;5912;p27"/>
              <p:cNvSpPr/>
              <p:nvPr/>
            </p:nvSpPr>
            <p:spPr>
              <a:xfrm>
                <a:off x="3270975" y="1826425"/>
                <a:ext cx="38450" cy="31475"/>
              </a:xfrm>
              <a:custGeom>
                <a:avLst/>
                <a:gdLst/>
                <a:ahLst/>
                <a:cxnLst/>
                <a:rect l="l" t="t" r="r" b="b"/>
                <a:pathLst>
                  <a:path w="1538" h="1259" extrusionOk="0">
                    <a:moveTo>
                      <a:pt x="893" y="0"/>
                    </a:moveTo>
                    <a:lnTo>
                      <a:pt x="1" y="252"/>
                    </a:lnTo>
                    <a:lnTo>
                      <a:pt x="420" y="1258"/>
                    </a:lnTo>
                    <a:lnTo>
                      <a:pt x="1538" y="584"/>
                    </a:lnTo>
                    <a:lnTo>
                      <a:pt x="89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3" name="Google Shape;5913;p27"/>
              <p:cNvSpPr/>
              <p:nvPr/>
            </p:nvSpPr>
            <p:spPr>
              <a:xfrm>
                <a:off x="3253700" y="1822875"/>
                <a:ext cx="88925" cy="53500"/>
              </a:xfrm>
              <a:custGeom>
                <a:avLst/>
                <a:gdLst/>
                <a:ahLst/>
                <a:cxnLst/>
                <a:rect l="l" t="t" r="r" b="b"/>
                <a:pathLst>
                  <a:path w="3557" h="2140" extrusionOk="0">
                    <a:moveTo>
                      <a:pt x="2819" y="0"/>
                    </a:moveTo>
                    <a:cubicBezTo>
                      <a:pt x="2453" y="0"/>
                      <a:pt x="1814" y="192"/>
                      <a:pt x="1250" y="517"/>
                    </a:cubicBezTo>
                    <a:cubicBezTo>
                      <a:pt x="0" y="1237"/>
                      <a:pt x="131" y="1799"/>
                      <a:pt x="131" y="1803"/>
                    </a:cubicBezTo>
                    <a:cubicBezTo>
                      <a:pt x="105" y="2007"/>
                      <a:pt x="263" y="2140"/>
                      <a:pt x="565" y="2140"/>
                    </a:cubicBezTo>
                    <a:cubicBezTo>
                      <a:pt x="887" y="2140"/>
                      <a:pt x="1373" y="1989"/>
                      <a:pt x="1975" y="1615"/>
                    </a:cubicBezTo>
                    <a:cubicBezTo>
                      <a:pt x="3169" y="871"/>
                      <a:pt x="3556" y="132"/>
                      <a:pt x="2958" y="12"/>
                    </a:cubicBezTo>
                    <a:cubicBezTo>
                      <a:pt x="2918" y="4"/>
                      <a:pt x="2871" y="0"/>
                      <a:pt x="2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4" name="Google Shape;5914;p27"/>
              <p:cNvSpPr/>
              <p:nvPr/>
            </p:nvSpPr>
            <p:spPr>
              <a:xfrm>
                <a:off x="3253700" y="1835825"/>
                <a:ext cx="49450" cy="40575"/>
              </a:xfrm>
              <a:custGeom>
                <a:avLst/>
                <a:gdLst/>
                <a:ahLst/>
                <a:cxnLst/>
                <a:rect l="l" t="t" r="r" b="b"/>
                <a:pathLst>
                  <a:path w="1978" h="1623" extrusionOk="0">
                    <a:moveTo>
                      <a:pt x="1251" y="0"/>
                    </a:moveTo>
                    <a:lnTo>
                      <a:pt x="1251" y="0"/>
                    </a:lnTo>
                    <a:cubicBezTo>
                      <a:pt x="0" y="719"/>
                      <a:pt x="133" y="1281"/>
                      <a:pt x="133" y="1286"/>
                    </a:cubicBezTo>
                    <a:cubicBezTo>
                      <a:pt x="106" y="1490"/>
                      <a:pt x="264" y="1622"/>
                      <a:pt x="566" y="1622"/>
                    </a:cubicBezTo>
                    <a:cubicBezTo>
                      <a:pt x="888" y="1622"/>
                      <a:pt x="1374" y="1472"/>
                      <a:pt x="1976" y="1098"/>
                    </a:cubicBezTo>
                    <a:cubicBezTo>
                      <a:pt x="1977" y="1098"/>
                      <a:pt x="1977" y="1098"/>
                      <a:pt x="1977" y="1098"/>
                    </a:cubicBezTo>
                    <a:lnTo>
                      <a:pt x="1977" y="1098"/>
                    </a:lnTo>
                    <a:cubicBezTo>
                      <a:pt x="1969" y="1098"/>
                      <a:pt x="1573" y="1193"/>
                      <a:pt x="1234" y="1193"/>
                    </a:cubicBezTo>
                    <a:cubicBezTo>
                      <a:pt x="986" y="1193"/>
                      <a:pt x="769" y="1142"/>
                      <a:pt x="756" y="965"/>
                    </a:cubicBezTo>
                    <a:cubicBezTo>
                      <a:pt x="714" y="409"/>
                      <a:pt x="1251" y="0"/>
                      <a:pt x="125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5" name="Google Shape;5915;p27"/>
              <p:cNvSpPr/>
              <p:nvPr/>
            </p:nvSpPr>
            <p:spPr>
              <a:xfrm>
                <a:off x="3281450" y="1840775"/>
                <a:ext cx="5895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2400" extrusionOk="0">
                    <a:moveTo>
                      <a:pt x="976" y="1"/>
                    </a:moveTo>
                    <a:cubicBezTo>
                      <a:pt x="842" y="1"/>
                      <a:pt x="645" y="25"/>
                      <a:pt x="444" y="145"/>
                    </a:cubicBezTo>
                    <a:cubicBezTo>
                      <a:pt x="140" y="326"/>
                      <a:pt x="30" y="607"/>
                      <a:pt x="1" y="684"/>
                    </a:cubicBezTo>
                    <a:lnTo>
                      <a:pt x="551" y="1890"/>
                    </a:lnTo>
                    <a:cubicBezTo>
                      <a:pt x="698" y="2213"/>
                      <a:pt x="1016" y="2399"/>
                      <a:pt x="1344" y="2399"/>
                    </a:cubicBezTo>
                    <a:cubicBezTo>
                      <a:pt x="1494" y="2399"/>
                      <a:pt x="1647" y="2360"/>
                      <a:pt x="1786" y="2278"/>
                    </a:cubicBezTo>
                    <a:cubicBezTo>
                      <a:pt x="2265" y="1995"/>
                      <a:pt x="2358" y="1345"/>
                      <a:pt x="1981" y="938"/>
                    </a:cubicBezTo>
                    <a:lnTo>
                      <a:pt x="1119" y="10"/>
                    </a:lnTo>
                    <a:cubicBezTo>
                      <a:pt x="1092" y="7"/>
                      <a:pt x="1041" y="1"/>
                      <a:pt x="9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6" name="Google Shape;5916;p27"/>
              <p:cNvSpPr/>
              <p:nvPr/>
            </p:nvSpPr>
            <p:spPr>
              <a:xfrm>
                <a:off x="3281450" y="1840200"/>
                <a:ext cx="27975" cy="17700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708" extrusionOk="0">
                    <a:moveTo>
                      <a:pt x="887" y="0"/>
                    </a:moveTo>
                    <a:cubicBezTo>
                      <a:pt x="845" y="0"/>
                      <a:pt x="803" y="3"/>
                      <a:pt x="762" y="8"/>
                    </a:cubicBezTo>
                    <a:cubicBezTo>
                      <a:pt x="398" y="57"/>
                      <a:pt x="71" y="346"/>
                      <a:pt x="1" y="707"/>
                    </a:cubicBezTo>
                    <a:cubicBezTo>
                      <a:pt x="113" y="503"/>
                      <a:pt x="264" y="329"/>
                      <a:pt x="463" y="209"/>
                    </a:cubicBezTo>
                    <a:cubicBezTo>
                      <a:pt x="662" y="89"/>
                      <a:pt x="885" y="37"/>
                      <a:pt x="1119" y="33"/>
                    </a:cubicBezTo>
                    <a:cubicBezTo>
                      <a:pt x="1044" y="10"/>
                      <a:pt x="966" y="0"/>
                      <a:pt x="88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917" name="Google Shape;5917;p27"/>
            <p:cNvGrpSpPr/>
            <p:nvPr/>
          </p:nvGrpSpPr>
          <p:grpSpPr>
            <a:xfrm rot="10800000">
              <a:off x="1187243" y="120494"/>
              <a:ext cx="213514" cy="264342"/>
              <a:chOff x="3253150" y="1790000"/>
              <a:chExt cx="89475" cy="110775"/>
            </a:xfrm>
          </p:grpSpPr>
          <p:sp>
            <p:nvSpPr>
              <p:cNvPr id="5918" name="Google Shape;5918;p27"/>
              <p:cNvSpPr/>
              <p:nvPr/>
            </p:nvSpPr>
            <p:spPr>
              <a:xfrm>
                <a:off x="3253150" y="1790000"/>
                <a:ext cx="56275" cy="67900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2716" extrusionOk="0">
                    <a:moveTo>
                      <a:pt x="1" y="1"/>
                    </a:moveTo>
                    <a:lnTo>
                      <a:pt x="714" y="1709"/>
                    </a:lnTo>
                    <a:lnTo>
                      <a:pt x="1133" y="2715"/>
                    </a:lnTo>
                    <a:lnTo>
                      <a:pt x="2251" y="2041"/>
                    </a:lnTo>
                    <a:lnTo>
                      <a:pt x="1606" y="145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9" name="Google Shape;5919;p27"/>
              <p:cNvSpPr/>
              <p:nvPr/>
            </p:nvSpPr>
            <p:spPr>
              <a:xfrm>
                <a:off x="3270975" y="1826425"/>
                <a:ext cx="38450" cy="31475"/>
              </a:xfrm>
              <a:custGeom>
                <a:avLst/>
                <a:gdLst/>
                <a:ahLst/>
                <a:cxnLst/>
                <a:rect l="l" t="t" r="r" b="b"/>
                <a:pathLst>
                  <a:path w="1538" h="1259" extrusionOk="0">
                    <a:moveTo>
                      <a:pt x="893" y="0"/>
                    </a:moveTo>
                    <a:lnTo>
                      <a:pt x="1" y="252"/>
                    </a:lnTo>
                    <a:lnTo>
                      <a:pt x="420" y="1258"/>
                    </a:lnTo>
                    <a:lnTo>
                      <a:pt x="1538" y="584"/>
                    </a:lnTo>
                    <a:lnTo>
                      <a:pt x="89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0" name="Google Shape;5920;p27"/>
              <p:cNvSpPr/>
              <p:nvPr/>
            </p:nvSpPr>
            <p:spPr>
              <a:xfrm>
                <a:off x="3253700" y="1822875"/>
                <a:ext cx="88925" cy="53500"/>
              </a:xfrm>
              <a:custGeom>
                <a:avLst/>
                <a:gdLst/>
                <a:ahLst/>
                <a:cxnLst/>
                <a:rect l="l" t="t" r="r" b="b"/>
                <a:pathLst>
                  <a:path w="3557" h="2140" extrusionOk="0">
                    <a:moveTo>
                      <a:pt x="2819" y="0"/>
                    </a:moveTo>
                    <a:cubicBezTo>
                      <a:pt x="2453" y="0"/>
                      <a:pt x="1814" y="192"/>
                      <a:pt x="1250" y="517"/>
                    </a:cubicBezTo>
                    <a:cubicBezTo>
                      <a:pt x="0" y="1237"/>
                      <a:pt x="131" y="1799"/>
                      <a:pt x="131" y="1803"/>
                    </a:cubicBezTo>
                    <a:cubicBezTo>
                      <a:pt x="105" y="2007"/>
                      <a:pt x="263" y="2140"/>
                      <a:pt x="565" y="2140"/>
                    </a:cubicBezTo>
                    <a:cubicBezTo>
                      <a:pt x="887" y="2140"/>
                      <a:pt x="1373" y="1989"/>
                      <a:pt x="1975" y="1615"/>
                    </a:cubicBezTo>
                    <a:cubicBezTo>
                      <a:pt x="3169" y="871"/>
                      <a:pt x="3556" y="132"/>
                      <a:pt x="2958" y="12"/>
                    </a:cubicBezTo>
                    <a:cubicBezTo>
                      <a:pt x="2918" y="4"/>
                      <a:pt x="2871" y="0"/>
                      <a:pt x="28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1" name="Google Shape;5921;p27"/>
              <p:cNvSpPr/>
              <p:nvPr/>
            </p:nvSpPr>
            <p:spPr>
              <a:xfrm>
                <a:off x="3253700" y="1835825"/>
                <a:ext cx="49450" cy="40575"/>
              </a:xfrm>
              <a:custGeom>
                <a:avLst/>
                <a:gdLst/>
                <a:ahLst/>
                <a:cxnLst/>
                <a:rect l="l" t="t" r="r" b="b"/>
                <a:pathLst>
                  <a:path w="1978" h="1623" extrusionOk="0">
                    <a:moveTo>
                      <a:pt x="1251" y="0"/>
                    </a:moveTo>
                    <a:lnTo>
                      <a:pt x="1251" y="0"/>
                    </a:lnTo>
                    <a:cubicBezTo>
                      <a:pt x="0" y="719"/>
                      <a:pt x="133" y="1281"/>
                      <a:pt x="133" y="1286"/>
                    </a:cubicBezTo>
                    <a:cubicBezTo>
                      <a:pt x="106" y="1490"/>
                      <a:pt x="264" y="1622"/>
                      <a:pt x="566" y="1622"/>
                    </a:cubicBezTo>
                    <a:cubicBezTo>
                      <a:pt x="888" y="1622"/>
                      <a:pt x="1374" y="1472"/>
                      <a:pt x="1976" y="1098"/>
                    </a:cubicBezTo>
                    <a:cubicBezTo>
                      <a:pt x="1977" y="1098"/>
                      <a:pt x="1977" y="1098"/>
                      <a:pt x="1977" y="1098"/>
                    </a:cubicBezTo>
                    <a:lnTo>
                      <a:pt x="1977" y="1098"/>
                    </a:lnTo>
                    <a:cubicBezTo>
                      <a:pt x="1969" y="1098"/>
                      <a:pt x="1573" y="1193"/>
                      <a:pt x="1234" y="1193"/>
                    </a:cubicBezTo>
                    <a:cubicBezTo>
                      <a:pt x="986" y="1193"/>
                      <a:pt x="769" y="1142"/>
                      <a:pt x="756" y="965"/>
                    </a:cubicBezTo>
                    <a:cubicBezTo>
                      <a:pt x="714" y="409"/>
                      <a:pt x="1251" y="0"/>
                      <a:pt x="125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2" name="Google Shape;5922;p27"/>
              <p:cNvSpPr/>
              <p:nvPr/>
            </p:nvSpPr>
            <p:spPr>
              <a:xfrm>
                <a:off x="3281450" y="1840775"/>
                <a:ext cx="5895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2400" extrusionOk="0">
                    <a:moveTo>
                      <a:pt x="976" y="1"/>
                    </a:moveTo>
                    <a:cubicBezTo>
                      <a:pt x="842" y="1"/>
                      <a:pt x="645" y="25"/>
                      <a:pt x="444" y="145"/>
                    </a:cubicBezTo>
                    <a:cubicBezTo>
                      <a:pt x="140" y="326"/>
                      <a:pt x="30" y="607"/>
                      <a:pt x="1" y="684"/>
                    </a:cubicBezTo>
                    <a:lnTo>
                      <a:pt x="551" y="1890"/>
                    </a:lnTo>
                    <a:cubicBezTo>
                      <a:pt x="698" y="2213"/>
                      <a:pt x="1016" y="2399"/>
                      <a:pt x="1344" y="2399"/>
                    </a:cubicBezTo>
                    <a:cubicBezTo>
                      <a:pt x="1494" y="2399"/>
                      <a:pt x="1647" y="2360"/>
                      <a:pt x="1786" y="2278"/>
                    </a:cubicBezTo>
                    <a:cubicBezTo>
                      <a:pt x="2265" y="1995"/>
                      <a:pt x="2358" y="1345"/>
                      <a:pt x="1981" y="938"/>
                    </a:cubicBezTo>
                    <a:lnTo>
                      <a:pt x="1119" y="10"/>
                    </a:lnTo>
                    <a:cubicBezTo>
                      <a:pt x="1092" y="7"/>
                      <a:pt x="1041" y="1"/>
                      <a:pt x="9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3" name="Google Shape;5923;p27"/>
              <p:cNvSpPr/>
              <p:nvPr/>
            </p:nvSpPr>
            <p:spPr>
              <a:xfrm>
                <a:off x="3281450" y="1840200"/>
                <a:ext cx="27975" cy="17700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708" extrusionOk="0">
                    <a:moveTo>
                      <a:pt x="887" y="0"/>
                    </a:moveTo>
                    <a:cubicBezTo>
                      <a:pt x="845" y="0"/>
                      <a:pt x="803" y="3"/>
                      <a:pt x="762" y="8"/>
                    </a:cubicBezTo>
                    <a:cubicBezTo>
                      <a:pt x="398" y="57"/>
                      <a:pt x="71" y="346"/>
                      <a:pt x="1" y="707"/>
                    </a:cubicBezTo>
                    <a:cubicBezTo>
                      <a:pt x="113" y="503"/>
                      <a:pt x="264" y="329"/>
                      <a:pt x="463" y="209"/>
                    </a:cubicBezTo>
                    <a:cubicBezTo>
                      <a:pt x="662" y="89"/>
                      <a:pt x="885" y="37"/>
                      <a:pt x="1119" y="33"/>
                    </a:cubicBezTo>
                    <a:cubicBezTo>
                      <a:pt x="1044" y="10"/>
                      <a:pt x="966" y="0"/>
                      <a:pt x="88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924" name="Google Shape;5924;p27"/>
            <p:cNvSpPr/>
            <p:nvPr/>
          </p:nvSpPr>
          <p:spPr>
            <a:xfrm>
              <a:off x="168537" y="1354272"/>
              <a:ext cx="114005" cy="111500"/>
            </a:xfrm>
            <a:custGeom>
              <a:avLst/>
              <a:gdLst/>
              <a:ahLst/>
              <a:cxnLst/>
              <a:rect l="l" t="t" r="r" b="b"/>
              <a:pathLst>
                <a:path w="1911" h="1869" extrusionOk="0">
                  <a:moveTo>
                    <a:pt x="823" y="1"/>
                  </a:moveTo>
                  <a:cubicBezTo>
                    <a:pt x="755" y="1"/>
                    <a:pt x="689" y="44"/>
                    <a:pt x="671" y="121"/>
                  </a:cubicBezTo>
                  <a:lnTo>
                    <a:pt x="566" y="573"/>
                  </a:lnTo>
                  <a:lnTo>
                    <a:pt x="133" y="741"/>
                  </a:lnTo>
                  <a:cubicBezTo>
                    <a:pt x="14" y="788"/>
                    <a:pt x="1" y="953"/>
                    <a:pt x="113" y="1021"/>
                  </a:cubicBezTo>
                  <a:lnTo>
                    <a:pt x="509" y="1260"/>
                  </a:lnTo>
                  <a:lnTo>
                    <a:pt x="536" y="1722"/>
                  </a:lnTo>
                  <a:cubicBezTo>
                    <a:pt x="541" y="1811"/>
                    <a:pt x="615" y="1868"/>
                    <a:pt x="692" y="1868"/>
                  </a:cubicBezTo>
                  <a:cubicBezTo>
                    <a:pt x="727" y="1868"/>
                    <a:pt x="763" y="1857"/>
                    <a:pt x="793" y="1831"/>
                  </a:cubicBezTo>
                  <a:lnTo>
                    <a:pt x="1143" y="1528"/>
                  </a:lnTo>
                  <a:lnTo>
                    <a:pt x="1591" y="1645"/>
                  </a:lnTo>
                  <a:cubicBezTo>
                    <a:pt x="1604" y="1649"/>
                    <a:pt x="1617" y="1650"/>
                    <a:pt x="1630" y="1650"/>
                  </a:cubicBezTo>
                  <a:cubicBezTo>
                    <a:pt x="1737" y="1650"/>
                    <a:pt x="1819" y="1539"/>
                    <a:pt x="1774" y="1433"/>
                  </a:cubicBezTo>
                  <a:lnTo>
                    <a:pt x="1595" y="1006"/>
                  </a:lnTo>
                  <a:lnTo>
                    <a:pt x="1843" y="614"/>
                  </a:lnTo>
                  <a:cubicBezTo>
                    <a:pt x="1910" y="510"/>
                    <a:pt x="1834" y="376"/>
                    <a:pt x="1714" y="376"/>
                  </a:cubicBezTo>
                  <a:cubicBezTo>
                    <a:pt x="1709" y="376"/>
                    <a:pt x="1704" y="377"/>
                    <a:pt x="1699" y="377"/>
                  </a:cubicBezTo>
                  <a:lnTo>
                    <a:pt x="1238" y="416"/>
                  </a:lnTo>
                  <a:lnTo>
                    <a:pt x="942" y="58"/>
                  </a:lnTo>
                  <a:cubicBezTo>
                    <a:pt x="910" y="19"/>
                    <a:pt x="866" y="1"/>
                    <a:pt x="8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9525" dir="11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5" name="Google Shape;5925;p27"/>
            <p:cNvSpPr/>
            <p:nvPr/>
          </p:nvSpPr>
          <p:spPr>
            <a:xfrm>
              <a:off x="362362" y="2621035"/>
              <a:ext cx="114005" cy="111500"/>
            </a:xfrm>
            <a:custGeom>
              <a:avLst/>
              <a:gdLst/>
              <a:ahLst/>
              <a:cxnLst/>
              <a:rect l="l" t="t" r="r" b="b"/>
              <a:pathLst>
                <a:path w="1911" h="1869" extrusionOk="0">
                  <a:moveTo>
                    <a:pt x="823" y="1"/>
                  </a:moveTo>
                  <a:cubicBezTo>
                    <a:pt x="755" y="1"/>
                    <a:pt x="689" y="44"/>
                    <a:pt x="671" y="121"/>
                  </a:cubicBezTo>
                  <a:lnTo>
                    <a:pt x="566" y="573"/>
                  </a:lnTo>
                  <a:lnTo>
                    <a:pt x="133" y="741"/>
                  </a:lnTo>
                  <a:cubicBezTo>
                    <a:pt x="14" y="788"/>
                    <a:pt x="1" y="953"/>
                    <a:pt x="113" y="1021"/>
                  </a:cubicBezTo>
                  <a:lnTo>
                    <a:pt x="509" y="1260"/>
                  </a:lnTo>
                  <a:lnTo>
                    <a:pt x="536" y="1722"/>
                  </a:lnTo>
                  <a:cubicBezTo>
                    <a:pt x="541" y="1811"/>
                    <a:pt x="615" y="1868"/>
                    <a:pt x="692" y="1868"/>
                  </a:cubicBezTo>
                  <a:cubicBezTo>
                    <a:pt x="727" y="1868"/>
                    <a:pt x="763" y="1857"/>
                    <a:pt x="793" y="1831"/>
                  </a:cubicBezTo>
                  <a:lnTo>
                    <a:pt x="1143" y="1528"/>
                  </a:lnTo>
                  <a:lnTo>
                    <a:pt x="1591" y="1645"/>
                  </a:lnTo>
                  <a:cubicBezTo>
                    <a:pt x="1604" y="1649"/>
                    <a:pt x="1617" y="1650"/>
                    <a:pt x="1630" y="1650"/>
                  </a:cubicBezTo>
                  <a:cubicBezTo>
                    <a:pt x="1737" y="1650"/>
                    <a:pt x="1819" y="1539"/>
                    <a:pt x="1774" y="1433"/>
                  </a:cubicBezTo>
                  <a:lnTo>
                    <a:pt x="1595" y="1006"/>
                  </a:lnTo>
                  <a:lnTo>
                    <a:pt x="1843" y="614"/>
                  </a:lnTo>
                  <a:cubicBezTo>
                    <a:pt x="1910" y="510"/>
                    <a:pt x="1834" y="376"/>
                    <a:pt x="1714" y="376"/>
                  </a:cubicBezTo>
                  <a:cubicBezTo>
                    <a:pt x="1709" y="376"/>
                    <a:pt x="1704" y="377"/>
                    <a:pt x="1699" y="377"/>
                  </a:cubicBezTo>
                  <a:lnTo>
                    <a:pt x="1238" y="416"/>
                  </a:lnTo>
                  <a:lnTo>
                    <a:pt x="942" y="58"/>
                  </a:lnTo>
                  <a:cubicBezTo>
                    <a:pt x="910" y="19"/>
                    <a:pt x="866" y="1"/>
                    <a:pt x="8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9525" dir="11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6" name="Google Shape;5926;p27"/>
            <p:cNvSpPr/>
            <p:nvPr/>
          </p:nvSpPr>
          <p:spPr>
            <a:xfrm>
              <a:off x="292187" y="4059835"/>
              <a:ext cx="114005" cy="111500"/>
            </a:xfrm>
            <a:custGeom>
              <a:avLst/>
              <a:gdLst/>
              <a:ahLst/>
              <a:cxnLst/>
              <a:rect l="l" t="t" r="r" b="b"/>
              <a:pathLst>
                <a:path w="1911" h="1869" extrusionOk="0">
                  <a:moveTo>
                    <a:pt x="823" y="1"/>
                  </a:moveTo>
                  <a:cubicBezTo>
                    <a:pt x="755" y="1"/>
                    <a:pt x="689" y="44"/>
                    <a:pt x="671" y="121"/>
                  </a:cubicBezTo>
                  <a:lnTo>
                    <a:pt x="566" y="573"/>
                  </a:lnTo>
                  <a:lnTo>
                    <a:pt x="133" y="741"/>
                  </a:lnTo>
                  <a:cubicBezTo>
                    <a:pt x="14" y="788"/>
                    <a:pt x="1" y="953"/>
                    <a:pt x="113" y="1021"/>
                  </a:cubicBezTo>
                  <a:lnTo>
                    <a:pt x="509" y="1260"/>
                  </a:lnTo>
                  <a:lnTo>
                    <a:pt x="536" y="1722"/>
                  </a:lnTo>
                  <a:cubicBezTo>
                    <a:pt x="541" y="1811"/>
                    <a:pt x="615" y="1868"/>
                    <a:pt x="692" y="1868"/>
                  </a:cubicBezTo>
                  <a:cubicBezTo>
                    <a:pt x="727" y="1868"/>
                    <a:pt x="763" y="1857"/>
                    <a:pt x="793" y="1831"/>
                  </a:cubicBezTo>
                  <a:lnTo>
                    <a:pt x="1143" y="1528"/>
                  </a:lnTo>
                  <a:lnTo>
                    <a:pt x="1591" y="1645"/>
                  </a:lnTo>
                  <a:cubicBezTo>
                    <a:pt x="1604" y="1649"/>
                    <a:pt x="1617" y="1650"/>
                    <a:pt x="1630" y="1650"/>
                  </a:cubicBezTo>
                  <a:cubicBezTo>
                    <a:pt x="1737" y="1650"/>
                    <a:pt x="1819" y="1539"/>
                    <a:pt x="1774" y="1433"/>
                  </a:cubicBezTo>
                  <a:lnTo>
                    <a:pt x="1595" y="1006"/>
                  </a:lnTo>
                  <a:lnTo>
                    <a:pt x="1843" y="614"/>
                  </a:lnTo>
                  <a:cubicBezTo>
                    <a:pt x="1910" y="510"/>
                    <a:pt x="1834" y="376"/>
                    <a:pt x="1714" y="376"/>
                  </a:cubicBezTo>
                  <a:cubicBezTo>
                    <a:pt x="1709" y="376"/>
                    <a:pt x="1704" y="377"/>
                    <a:pt x="1699" y="377"/>
                  </a:cubicBezTo>
                  <a:lnTo>
                    <a:pt x="1238" y="416"/>
                  </a:lnTo>
                  <a:lnTo>
                    <a:pt x="942" y="58"/>
                  </a:lnTo>
                  <a:cubicBezTo>
                    <a:pt x="910" y="19"/>
                    <a:pt x="866" y="1"/>
                    <a:pt x="8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9525" dir="11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7" name="Google Shape;5927;p27"/>
            <p:cNvSpPr/>
            <p:nvPr/>
          </p:nvSpPr>
          <p:spPr>
            <a:xfrm>
              <a:off x="3383212" y="4858497"/>
              <a:ext cx="114005" cy="111500"/>
            </a:xfrm>
            <a:custGeom>
              <a:avLst/>
              <a:gdLst/>
              <a:ahLst/>
              <a:cxnLst/>
              <a:rect l="l" t="t" r="r" b="b"/>
              <a:pathLst>
                <a:path w="1911" h="1869" extrusionOk="0">
                  <a:moveTo>
                    <a:pt x="823" y="1"/>
                  </a:moveTo>
                  <a:cubicBezTo>
                    <a:pt x="755" y="1"/>
                    <a:pt x="689" y="44"/>
                    <a:pt x="671" y="121"/>
                  </a:cubicBezTo>
                  <a:lnTo>
                    <a:pt x="566" y="573"/>
                  </a:lnTo>
                  <a:lnTo>
                    <a:pt x="133" y="741"/>
                  </a:lnTo>
                  <a:cubicBezTo>
                    <a:pt x="14" y="788"/>
                    <a:pt x="1" y="953"/>
                    <a:pt x="113" y="1021"/>
                  </a:cubicBezTo>
                  <a:lnTo>
                    <a:pt x="509" y="1260"/>
                  </a:lnTo>
                  <a:lnTo>
                    <a:pt x="536" y="1722"/>
                  </a:lnTo>
                  <a:cubicBezTo>
                    <a:pt x="541" y="1811"/>
                    <a:pt x="615" y="1868"/>
                    <a:pt x="692" y="1868"/>
                  </a:cubicBezTo>
                  <a:cubicBezTo>
                    <a:pt x="727" y="1868"/>
                    <a:pt x="763" y="1857"/>
                    <a:pt x="793" y="1831"/>
                  </a:cubicBezTo>
                  <a:lnTo>
                    <a:pt x="1143" y="1528"/>
                  </a:lnTo>
                  <a:lnTo>
                    <a:pt x="1591" y="1645"/>
                  </a:lnTo>
                  <a:cubicBezTo>
                    <a:pt x="1604" y="1649"/>
                    <a:pt x="1617" y="1650"/>
                    <a:pt x="1630" y="1650"/>
                  </a:cubicBezTo>
                  <a:cubicBezTo>
                    <a:pt x="1737" y="1650"/>
                    <a:pt x="1819" y="1539"/>
                    <a:pt x="1774" y="1433"/>
                  </a:cubicBezTo>
                  <a:lnTo>
                    <a:pt x="1595" y="1006"/>
                  </a:lnTo>
                  <a:lnTo>
                    <a:pt x="1843" y="614"/>
                  </a:lnTo>
                  <a:cubicBezTo>
                    <a:pt x="1910" y="510"/>
                    <a:pt x="1834" y="376"/>
                    <a:pt x="1714" y="376"/>
                  </a:cubicBezTo>
                  <a:cubicBezTo>
                    <a:pt x="1709" y="376"/>
                    <a:pt x="1704" y="377"/>
                    <a:pt x="1699" y="377"/>
                  </a:cubicBezTo>
                  <a:lnTo>
                    <a:pt x="1238" y="416"/>
                  </a:lnTo>
                  <a:lnTo>
                    <a:pt x="942" y="58"/>
                  </a:lnTo>
                  <a:cubicBezTo>
                    <a:pt x="910" y="19"/>
                    <a:pt x="866" y="1"/>
                    <a:pt x="8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9525" dir="11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928" name="Google Shape;5928;p27"/>
            <p:cNvGrpSpPr/>
            <p:nvPr/>
          </p:nvGrpSpPr>
          <p:grpSpPr>
            <a:xfrm rot="10800000" flipH="1">
              <a:off x="6158908" y="4782085"/>
              <a:ext cx="538518" cy="758277"/>
              <a:chOff x="3314575" y="1081200"/>
              <a:chExt cx="158425" cy="223075"/>
            </a:xfrm>
          </p:grpSpPr>
          <p:sp>
            <p:nvSpPr>
              <p:cNvPr id="5929" name="Google Shape;5929;p27"/>
              <p:cNvSpPr/>
              <p:nvPr/>
            </p:nvSpPr>
            <p:spPr>
              <a:xfrm>
                <a:off x="3314575" y="1282725"/>
                <a:ext cx="17150" cy="21550"/>
              </a:xfrm>
              <a:custGeom>
                <a:avLst/>
                <a:gdLst/>
                <a:ahLst/>
                <a:cxnLst/>
                <a:rect l="l" t="t" r="r" b="b"/>
                <a:pathLst>
                  <a:path w="686" h="862" fill="none" extrusionOk="0">
                    <a:moveTo>
                      <a:pt x="95" y="1"/>
                    </a:moveTo>
                    <a:lnTo>
                      <a:pt x="1" y="861"/>
                    </a:lnTo>
                    <a:lnTo>
                      <a:pt x="686" y="416"/>
                    </a:lnTo>
                    <a:close/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930" name="Google Shape;5930;p27"/>
              <p:cNvGrpSpPr/>
              <p:nvPr/>
            </p:nvGrpSpPr>
            <p:grpSpPr>
              <a:xfrm>
                <a:off x="3314575" y="1081200"/>
                <a:ext cx="158425" cy="223075"/>
                <a:chOff x="3314575" y="1081200"/>
                <a:chExt cx="158425" cy="223075"/>
              </a:xfrm>
            </p:grpSpPr>
            <p:sp>
              <p:nvSpPr>
                <p:cNvPr id="5931" name="Google Shape;5931;p27"/>
                <p:cNvSpPr/>
                <p:nvPr/>
              </p:nvSpPr>
              <p:spPr>
                <a:xfrm>
                  <a:off x="3314575" y="1247425"/>
                  <a:ext cx="45900" cy="5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6" h="2274" fill="none" extrusionOk="0">
                      <a:moveTo>
                        <a:pt x="253" y="1"/>
                      </a:moveTo>
                      <a:lnTo>
                        <a:pt x="95" y="1413"/>
                      </a:lnTo>
                      <a:lnTo>
                        <a:pt x="1" y="2273"/>
                      </a:lnTo>
                      <a:lnTo>
                        <a:pt x="686" y="1828"/>
                      </a:lnTo>
                      <a:lnTo>
                        <a:pt x="1835" y="1078"/>
                      </a:lnTo>
                    </a:path>
                  </a:pathLst>
                </a:custGeom>
                <a:noFill/>
                <a:ln w="4550" cap="rnd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32" name="Google Shape;5932;p27"/>
                <p:cNvSpPr/>
                <p:nvPr/>
              </p:nvSpPr>
              <p:spPr>
                <a:xfrm>
                  <a:off x="3320900" y="1113075"/>
                  <a:ext cx="129200" cy="16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6453" fill="none" extrusionOk="0">
                      <a:moveTo>
                        <a:pt x="5167" y="1079"/>
                      </a:moveTo>
                      <a:lnTo>
                        <a:pt x="1582" y="6452"/>
                      </a:lnTo>
                      <a:lnTo>
                        <a:pt x="511" y="6379"/>
                      </a:lnTo>
                      <a:lnTo>
                        <a:pt x="0" y="5375"/>
                      </a:lnTo>
                      <a:lnTo>
                        <a:pt x="3585" y="0"/>
                      </a:lnTo>
                      <a:close/>
                    </a:path>
                  </a:pathLst>
                </a:custGeom>
                <a:noFill/>
                <a:ln w="4550" cap="rnd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33" name="Google Shape;5933;p27"/>
                <p:cNvSpPr/>
                <p:nvPr/>
              </p:nvSpPr>
              <p:spPr>
                <a:xfrm>
                  <a:off x="3410175" y="1081200"/>
                  <a:ext cx="62825" cy="5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3" h="2385" fill="none" extrusionOk="0">
                      <a:moveTo>
                        <a:pt x="1584" y="2384"/>
                      </a:moveTo>
                      <a:cubicBezTo>
                        <a:pt x="1584" y="2384"/>
                        <a:pt x="2513" y="1446"/>
                        <a:pt x="1614" y="764"/>
                      </a:cubicBezTo>
                      <a:cubicBezTo>
                        <a:pt x="606" y="1"/>
                        <a:pt x="0" y="1306"/>
                        <a:pt x="0" y="1306"/>
                      </a:cubicBezTo>
                      <a:close/>
                    </a:path>
                  </a:pathLst>
                </a:custGeom>
                <a:noFill/>
                <a:ln w="4550" cap="rnd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34" name="Google Shape;5934;p27"/>
                <p:cNvSpPr/>
                <p:nvPr/>
              </p:nvSpPr>
              <p:spPr>
                <a:xfrm>
                  <a:off x="3396575" y="1121750"/>
                  <a:ext cx="50875" cy="3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5" h="1388" fill="none" extrusionOk="0">
                      <a:moveTo>
                        <a:pt x="0" y="0"/>
                      </a:moveTo>
                      <a:lnTo>
                        <a:pt x="2034" y="1387"/>
                      </a:lnTo>
                    </a:path>
                  </a:pathLst>
                </a:custGeom>
                <a:noFill/>
                <a:ln w="4550" cap="rnd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35" name="Google Shape;5935;p27"/>
                <p:cNvSpPr/>
                <p:nvPr/>
              </p:nvSpPr>
              <p:spPr>
                <a:xfrm>
                  <a:off x="3404575" y="1110000"/>
                  <a:ext cx="50875" cy="3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5" h="1387" fill="none" extrusionOk="0">
                      <a:moveTo>
                        <a:pt x="1" y="1"/>
                      </a:moveTo>
                      <a:lnTo>
                        <a:pt x="2035" y="1386"/>
                      </a:lnTo>
                    </a:path>
                  </a:pathLst>
                </a:custGeom>
                <a:noFill/>
                <a:ln w="4550" cap="rnd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36" name="Google Shape;5936;p27"/>
                <p:cNvSpPr/>
                <p:nvPr/>
              </p:nvSpPr>
              <p:spPr>
                <a:xfrm>
                  <a:off x="3333675" y="1140000"/>
                  <a:ext cx="88400" cy="13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6" h="5303" fill="none" extrusionOk="0">
                      <a:moveTo>
                        <a:pt x="0" y="5302"/>
                      </a:moveTo>
                      <a:lnTo>
                        <a:pt x="3536" y="1"/>
                      </a:lnTo>
                    </a:path>
                  </a:pathLst>
                </a:custGeom>
                <a:noFill/>
                <a:ln w="4550" cap="rnd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5937" name="Google Shape;5937;p27"/>
            <p:cNvGrpSpPr/>
            <p:nvPr/>
          </p:nvGrpSpPr>
          <p:grpSpPr>
            <a:xfrm rot="10800000" flipH="1">
              <a:off x="7179670" y="4808290"/>
              <a:ext cx="626993" cy="639171"/>
              <a:chOff x="2544875" y="2981050"/>
              <a:chExt cx="225675" cy="230050"/>
            </a:xfrm>
          </p:grpSpPr>
          <p:sp>
            <p:nvSpPr>
              <p:cNvPr id="5938" name="Google Shape;5938;p27"/>
              <p:cNvSpPr/>
              <p:nvPr/>
            </p:nvSpPr>
            <p:spPr>
              <a:xfrm>
                <a:off x="2544875" y="2981050"/>
                <a:ext cx="225675" cy="230050"/>
              </a:xfrm>
              <a:custGeom>
                <a:avLst/>
                <a:gdLst/>
                <a:ahLst/>
                <a:cxnLst/>
                <a:rect l="l" t="t" r="r" b="b"/>
                <a:pathLst>
                  <a:path w="9027" h="9202" extrusionOk="0">
                    <a:moveTo>
                      <a:pt x="7674" y="1"/>
                    </a:moveTo>
                    <a:cubicBezTo>
                      <a:pt x="7513" y="1"/>
                      <a:pt x="7368" y="47"/>
                      <a:pt x="7261" y="143"/>
                    </a:cubicBezTo>
                    <a:lnTo>
                      <a:pt x="1861" y="5145"/>
                    </a:lnTo>
                    <a:lnTo>
                      <a:pt x="0" y="7763"/>
                    </a:lnTo>
                    <a:lnTo>
                      <a:pt x="250" y="7970"/>
                    </a:lnTo>
                    <a:cubicBezTo>
                      <a:pt x="250" y="7970"/>
                      <a:pt x="1767" y="5581"/>
                      <a:pt x="2093" y="5335"/>
                    </a:cubicBezTo>
                    <a:cubicBezTo>
                      <a:pt x="2159" y="5286"/>
                      <a:pt x="2231" y="5265"/>
                      <a:pt x="2306" y="5265"/>
                    </a:cubicBezTo>
                    <a:cubicBezTo>
                      <a:pt x="2607" y="5265"/>
                      <a:pt x="2962" y="5599"/>
                      <a:pt x="3172" y="5801"/>
                    </a:cubicBezTo>
                    <a:cubicBezTo>
                      <a:pt x="3569" y="6181"/>
                      <a:pt x="3445" y="6621"/>
                      <a:pt x="3445" y="6621"/>
                    </a:cubicBezTo>
                    <a:cubicBezTo>
                      <a:pt x="2846" y="7275"/>
                      <a:pt x="1634" y="9019"/>
                      <a:pt x="1634" y="9019"/>
                    </a:cubicBezTo>
                    <a:lnTo>
                      <a:pt x="1834" y="9202"/>
                    </a:lnTo>
                    <a:lnTo>
                      <a:pt x="4003" y="6465"/>
                    </a:lnTo>
                    <a:lnTo>
                      <a:pt x="9026" y="1422"/>
                    </a:lnTo>
                    <a:cubicBezTo>
                      <a:pt x="8966" y="1078"/>
                      <a:pt x="8754" y="592"/>
                      <a:pt x="8504" y="363"/>
                    </a:cubicBezTo>
                    <a:cubicBezTo>
                      <a:pt x="8247" y="126"/>
                      <a:pt x="7938" y="1"/>
                      <a:pt x="76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9" name="Google Shape;5939;p27"/>
              <p:cNvSpPr/>
              <p:nvPr/>
            </p:nvSpPr>
            <p:spPr>
              <a:xfrm>
                <a:off x="2590700" y="3016675"/>
                <a:ext cx="179850" cy="194425"/>
              </a:xfrm>
              <a:custGeom>
                <a:avLst/>
                <a:gdLst/>
                <a:ahLst/>
                <a:cxnLst/>
                <a:rect l="l" t="t" r="r" b="b"/>
                <a:pathLst>
                  <a:path w="7194" h="7777" extrusionOk="0">
                    <a:moveTo>
                      <a:pt x="7193" y="1"/>
                    </a:moveTo>
                    <a:lnTo>
                      <a:pt x="2170" y="5040"/>
                    </a:lnTo>
                    <a:lnTo>
                      <a:pt x="1" y="7777"/>
                    </a:lnTo>
                    <a:lnTo>
                      <a:pt x="3940" y="3977"/>
                    </a:lnTo>
                    <a:lnTo>
                      <a:pt x="719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0" name="Google Shape;5940;p27"/>
              <p:cNvSpPr/>
              <p:nvPr/>
            </p:nvSpPr>
            <p:spPr>
              <a:xfrm>
                <a:off x="2640200" y="2991300"/>
                <a:ext cx="92225" cy="86300"/>
              </a:xfrm>
              <a:custGeom>
                <a:avLst/>
                <a:gdLst/>
                <a:ahLst/>
                <a:cxnLst/>
                <a:rect l="l" t="t" r="r" b="b"/>
                <a:pathLst>
                  <a:path w="3689" h="3452" fill="none" extrusionOk="0">
                    <a:moveTo>
                      <a:pt x="0" y="3451"/>
                    </a:moveTo>
                    <a:lnTo>
                      <a:pt x="3689" y="0"/>
                    </a:lnTo>
                  </a:path>
                </a:pathLst>
              </a:custGeom>
              <a:noFill/>
              <a:ln w="45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1" name="Google Shape;5941;p27"/>
              <p:cNvSpPr/>
              <p:nvPr/>
            </p:nvSpPr>
            <p:spPr>
              <a:xfrm>
                <a:off x="2553825" y="3112675"/>
                <a:ext cx="80275" cy="90450"/>
              </a:xfrm>
              <a:custGeom>
                <a:avLst/>
                <a:gdLst/>
                <a:ahLst/>
                <a:cxnLst/>
                <a:rect l="l" t="t" r="r" b="b"/>
                <a:pathLst>
                  <a:path w="3211" h="3618" extrusionOk="0">
                    <a:moveTo>
                      <a:pt x="1948" y="0"/>
                    </a:moveTo>
                    <a:cubicBezTo>
                      <a:pt x="1873" y="0"/>
                      <a:pt x="1801" y="21"/>
                      <a:pt x="1735" y="70"/>
                    </a:cubicBezTo>
                    <a:cubicBezTo>
                      <a:pt x="1468" y="272"/>
                      <a:pt x="397" y="1919"/>
                      <a:pt x="23" y="2503"/>
                    </a:cubicBezTo>
                    <a:cubicBezTo>
                      <a:pt x="0" y="2538"/>
                      <a:pt x="1217" y="3617"/>
                      <a:pt x="1364" y="3617"/>
                    </a:cubicBezTo>
                    <a:cubicBezTo>
                      <a:pt x="1369" y="3617"/>
                      <a:pt x="1374" y="3616"/>
                      <a:pt x="1376" y="3612"/>
                    </a:cubicBezTo>
                    <a:cubicBezTo>
                      <a:pt x="1677" y="3182"/>
                      <a:pt x="2592" y="1898"/>
                      <a:pt x="3087" y="1356"/>
                    </a:cubicBezTo>
                    <a:cubicBezTo>
                      <a:pt x="3087" y="1356"/>
                      <a:pt x="3211" y="916"/>
                      <a:pt x="2814" y="536"/>
                    </a:cubicBezTo>
                    <a:cubicBezTo>
                      <a:pt x="2604" y="334"/>
                      <a:pt x="2249" y="0"/>
                      <a:pt x="19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2" name="Google Shape;5942;p27"/>
              <p:cNvSpPr/>
              <p:nvPr/>
            </p:nvSpPr>
            <p:spPr>
              <a:xfrm>
                <a:off x="2554400" y="3112675"/>
                <a:ext cx="7970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3188" h="2504" extrusionOk="0">
                    <a:moveTo>
                      <a:pt x="1925" y="0"/>
                    </a:moveTo>
                    <a:cubicBezTo>
                      <a:pt x="1850" y="0"/>
                      <a:pt x="1778" y="21"/>
                      <a:pt x="1712" y="70"/>
                    </a:cubicBezTo>
                    <a:cubicBezTo>
                      <a:pt x="1445" y="272"/>
                      <a:pt x="374" y="1919"/>
                      <a:pt x="0" y="2503"/>
                    </a:cubicBezTo>
                    <a:lnTo>
                      <a:pt x="1523" y="679"/>
                    </a:lnTo>
                    <a:cubicBezTo>
                      <a:pt x="1674" y="497"/>
                      <a:pt x="1892" y="403"/>
                      <a:pt x="2111" y="403"/>
                    </a:cubicBezTo>
                    <a:cubicBezTo>
                      <a:pt x="2293" y="403"/>
                      <a:pt x="2476" y="469"/>
                      <a:pt x="2620" y="604"/>
                    </a:cubicBezTo>
                    <a:lnTo>
                      <a:pt x="2629" y="613"/>
                    </a:lnTo>
                    <a:cubicBezTo>
                      <a:pt x="2972" y="942"/>
                      <a:pt x="3050" y="1289"/>
                      <a:pt x="3064" y="1356"/>
                    </a:cubicBezTo>
                    <a:cubicBezTo>
                      <a:pt x="3064" y="1356"/>
                      <a:pt x="3188" y="916"/>
                      <a:pt x="2791" y="536"/>
                    </a:cubicBezTo>
                    <a:cubicBezTo>
                      <a:pt x="2581" y="334"/>
                      <a:pt x="2226" y="0"/>
                      <a:pt x="19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3" name="Google Shape;5943;p27"/>
              <p:cNvSpPr/>
              <p:nvPr/>
            </p:nvSpPr>
            <p:spPr>
              <a:xfrm>
                <a:off x="2565425" y="3131825"/>
                <a:ext cx="35075" cy="45075"/>
              </a:xfrm>
              <a:custGeom>
                <a:avLst/>
                <a:gdLst/>
                <a:ahLst/>
                <a:cxnLst/>
                <a:rect l="l" t="t" r="r" b="b"/>
                <a:pathLst>
                  <a:path w="1403" h="1803" extrusionOk="0">
                    <a:moveTo>
                      <a:pt x="1403" y="1"/>
                    </a:moveTo>
                    <a:lnTo>
                      <a:pt x="1" y="1803"/>
                    </a:lnTo>
                    <a:cubicBezTo>
                      <a:pt x="1" y="1803"/>
                      <a:pt x="842" y="1094"/>
                      <a:pt x="1105" y="704"/>
                    </a:cubicBezTo>
                    <a:cubicBezTo>
                      <a:pt x="1366" y="314"/>
                      <a:pt x="1403" y="1"/>
                      <a:pt x="14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4" name="Google Shape;5944;p27"/>
              <p:cNvSpPr/>
              <p:nvPr/>
            </p:nvSpPr>
            <p:spPr>
              <a:xfrm>
                <a:off x="2591625" y="3129050"/>
                <a:ext cx="35075" cy="45125"/>
              </a:xfrm>
              <a:custGeom>
                <a:avLst/>
                <a:gdLst/>
                <a:ahLst/>
                <a:cxnLst/>
                <a:rect l="l" t="t" r="r" b="b"/>
                <a:pathLst>
                  <a:path w="1403" h="1805" extrusionOk="0">
                    <a:moveTo>
                      <a:pt x="1402" y="1"/>
                    </a:moveTo>
                    <a:lnTo>
                      <a:pt x="0" y="1804"/>
                    </a:lnTo>
                    <a:cubicBezTo>
                      <a:pt x="0" y="1804"/>
                      <a:pt x="841" y="1094"/>
                      <a:pt x="1104" y="705"/>
                    </a:cubicBezTo>
                    <a:cubicBezTo>
                      <a:pt x="1365" y="315"/>
                      <a:pt x="1402" y="1"/>
                      <a:pt x="14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5" name="Google Shape;5945;p27"/>
              <p:cNvSpPr/>
              <p:nvPr/>
            </p:nvSpPr>
            <p:spPr>
              <a:xfrm>
                <a:off x="2612775" y="3106050"/>
                <a:ext cx="33150" cy="30450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1218" fill="none" extrusionOk="0">
                    <a:moveTo>
                      <a:pt x="1326" y="1217"/>
                    </a:moveTo>
                    <a:cubicBezTo>
                      <a:pt x="1326" y="1217"/>
                      <a:pt x="1274" y="398"/>
                      <a:pt x="1" y="1"/>
                    </a:cubicBezTo>
                  </a:path>
                </a:pathLst>
              </a:custGeom>
              <a:noFill/>
              <a:ln w="45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946" name="Google Shape;5946;p27"/>
            <p:cNvSpPr/>
            <p:nvPr/>
          </p:nvSpPr>
          <p:spPr>
            <a:xfrm>
              <a:off x="6755062" y="4811310"/>
              <a:ext cx="114005" cy="111500"/>
            </a:xfrm>
            <a:custGeom>
              <a:avLst/>
              <a:gdLst/>
              <a:ahLst/>
              <a:cxnLst/>
              <a:rect l="l" t="t" r="r" b="b"/>
              <a:pathLst>
                <a:path w="1911" h="1869" extrusionOk="0">
                  <a:moveTo>
                    <a:pt x="823" y="1"/>
                  </a:moveTo>
                  <a:cubicBezTo>
                    <a:pt x="755" y="1"/>
                    <a:pt x="689" y="44"/>
                    <a:pt x="671" y="121"/>
                  </a:cubicBezTo>
                  <a:lnTo>
                    <a:pt x="566" y="573"/>
                  </a:lnTo>
                  <a:lnTo>
                    <a:pt x="133" y="741"/>
                  </a:lnTo>
                  <a:cubicBezTo>
                    <a:pt x="14" y="788"/>
                    <a:pt x="1" y="953"/>
                    <a:pt x="113" y="1021"/>
                  </a:cubicBezTo>
                  <a:lnTo>
                    <a:pt x="509" y="1260"/>
                  </a:lnTo>
                  <a:lnTo>
                    <a:pt x="536" y="1722"/>
                  </a:lnTo>
                  <a:cubicBezTo>
                    <a:pt x="541" y="1811"/>
                    <a:pt x="615" y="1868"/>
                    <a:pt x="692" y="1868"/>
                  </a:cubicBezTo>
                  <a:cubicBezTo>
                    <a:pt x="727" y="1868"/>
                    <a:pt x="763" y="1857"/>
                    <a:pt x="793" y="1831"/>
                  </a:cubicBezTo>
                  <a:lnTo>
                    <a:pt x="1143" y="1528"/>
                  </a:lnTo>
                  <a:lnTo>
                    <a:pt x="1591" y="1645"/>
                  </a:lnTo>
                  <a:cubicBezTo>
                    <a:pt x="1604" y="1649"/>
                    <a:pt x="1617" y="1650"/>
                    <a:pt x="1630" y="1650"/>
                  </a:cubicBezTo>
                  <a:cubicBezTo>
                    <a:pt x="1737" y="1650"/>
                    <a:pt x="1819" y="1539"/>
                    <a:pt x="1774" y="1433"/>
                  </a:cubicBezTo>
                  <a:lnTo>
                    <a:pt x="1595" y="1006"/>
                  </a:lnTo>
                  <a:lnTo>
                    <a:pt x="1843" y="614"/>
                  </a:lnTo>
                  <a:cubicBezTo>
                    <a:pt x="1910" y="510"/>
                    <a:pt x="1834" y="376"/>
                    <a:pt x="1714" y="376"/>
                  </a:cubicBezTo>
                  <a:cubicBezTo>
                    <a:pt x="1709" y="376"/>
                    <a:pt x="1704" y="377"/>
                    <a:pt x="1699" y="377"/>
                  </a:cubicBezTo>
                  <a:lnTo>
                    <a:pt x="1238" y="416"/>
                  </a:lnTo>
                  <a:lnTo>
                    <a:pt x="942" y="58"/>
                  </a:lnTo>
                  <a:cubicBezTo>
                    <a:pt x="910" y="19"/>
                    <a:pt x="866" y="1"/>
                    <a:pt x="8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9525" dir="11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7" name="Google Shape;5947;p27"/>
            <p:cNvSpPr/>
            <p:nvPr/>
          </p:nvSpPr>
          <p:spPr>
            <a:xfrm>
              <a:off x="8766524" y="2565497"/>
              <a:ext cx="114005" cy="111500"/>
            </a:xfrm>
            <a:custGeom>
              <a:avLst/>
              <a:gdLst/>
              <a:ahLst/>
              <a:cxnLst/>
              <a:rect l="l" t="t" r="r" b="b"/>
              <a:pathLst>
                <a:path w="1911" h="1869" extrusionOk="0">
                  <a:moveTo>
                    <a:pt x="823" y="1"/>
                  </a:moveTo>
                  <a:cubicBezTo>
                    <a:pt x="755" y="1"/>
                    <a:pt x="689" y="44"/>
                    <a:pt x="671" y="121"/>
                  </a:cubicBezTo>
                  <a:lnTo>
                    <a:pt x="566" y="573"/>
                  </a:lnTo>
                  <a:lnTo>
                    <a:pt x="133" y="741"/>
                  </a:lnTo>
                  <a:cubicBezTo>
                    <a:pt x="14" y="788"/>
                    <a:pt x="1" y="953"/>
                    <a:pt x="113" y="1021"/>
                  </a:cubicBezTo>
                  <a:lnTo>
                    <a:pt x="509" y="1260"/>
                  </a:lnTo>
                  <a:lnTo>
                    <a:pt x="536" y="1722"/>
                  </a:lnTo>
                  <a:cubicBezTo>
                    <a:pt x="541" y="1811"/>
                    <a:pt x="615" y="1868"/>
                    <a:pt x="692" y="1868"/>
                  </a:cubicBezTo>
                  <a:cubicBezTo>
                    <a:pt x="727" y="1868"/>
                    <a:pt x="763" y="1857"/>
                    <a:pt x="793" y="1831"/>
                  </a:cubicBezTo>
                  <a:lnTo>
                    <a:pt x="1143" y="1528"/>
                  </a:lnTo>
                  <a:lnTo>
                    <a:pt x="1591" y="1645"/>
                  </a:lnTo>
                  <a:cubicBezTo>
                    <a:pt x="1604" y="1649"/>
                    <a:pt x="1617" y="1650"/>
                    <a:pt x="1630" y="1650"/>
                  </a:cubicBezTo>
                  <a:cubicBezTo>
                    <a:pt x="1737" y="1650"/>
                    <a:pt x="1819" y="1539"/>
                    <a:pt x="1774" y="1433"/>
                  </a:cubicBezTo>
                  <a:lnTo>
                    <a:pt x="1595" y="1006"/>
                  </a:lnTo>
                  <a:lnTo>
                    <a:pt x="1843" y="614"/>
                  </a:lnTo>
                  <a:cubicBezTo>
                    <a:pt x="1910" y="510"/>
                    <a:pt x="1834" y="376"/>
                    <a:pt x="1714" y="376"/>
                  </a:cubicBezTo>
                  <a:cubicBezTo>
                    <a:pt x="1709" y="376"/>
                    <a:pt x="1704" y="377"/>
                    <a:pt x="1699" y="377"/>
                  </a:cubicBezTo>
                  <a:lnTo>
                    <a:pt x="1238" y="416"/>
                  </a:lnTo>
                  <a:lnTo>
                    <a:pt x="942" y="58"/>
                  </a:lnTo>
                  <a:cubicBezTo>
                    <a:pt x="910" y="19"/>
                    <a:pt x="866" y="1"/>
                    <a:pt x="8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9525" dir="11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8" name="Google Shape;5948;p27"/>
            <p:cNvSpPr/>
            <p:nvPr/>
          </p:nvSpPr>
          <p:spPr>
            <a:xfrm>
              <a:off x="6078787" y="319822"/>
              <a:ext cx="114005" cy="111500"/>
            </a:xfrm>
            <a:custGeom>
              <a:avLst/>
              <a:gdLst/>
              <a:ahLst/>
              <a:cxnLst/>
              <a:rect l="l" t="t" r="r" b="b"/>
              <a:pathLst>
                <a:path w="1911" h="1869" extrusionOk="0">
                  <a:moveTo>
                    <a:pt x="823" y="1"/>
                  </a:moveTo>
                  <a:cubicBezTo>
                    <a:pt x="755" y="1"/>
                    <a:pt x="689" y="44"/>
                    <a:pt x="671" y="121"/>
                  </a:cubicBezTo>
                  <a:lnTo>
                    <a:pt x="566" y="573"/>
                  </a:lnTo>
                  <a:lnTo>
                    <a:pt x="133" y="741"/>
                  </a:lnTo>
                  <a:cubicBezTo>
                    <a:pt x="14" y="788"/>
                    <a:pt x="1" y="953"/>
                    <a:pt x="113" y="1021"/>
                  </a:cubicBezTo>
                  <a:lnTo>
                    <a:pt x="509" y="1260"/>
                  </a:lnTo>
                  <a:lnTo>
                    <a:pt x="536" y="1722"/>
                  </a:lnTo>
                  <a:cubicBezTo>
                    <a:pt x="541" y="1811"/>
                    <a:pt x="615" y="1868"/>
                    <a:pt x="692" y="1868"/>
                  </a:cubicBezTo>
                  <a:cubicBezTo>
                    <a:pt x="727" y="1868"/>
                    <a:pt x="763" y="1857"/>
                    <a:pt x="793" y="1831"/>
                  </a:cubicBezTo>
                  <a:lnTo>
                    <a:pt x="1143" y="1528"/>
                  </a:lnTo>
                  <a:lnTo>
                    <a:pt x="1591" y="1645"/>
                  </a:lnTo>
                  <a:cubicBezTo>
                    <a:pt x="1604" y="1649"/>
                    <a:pt x="1617" y="1650"/>
                    <a:pt x="1630" y="1650"/>
                  </a:cubicBezTo>
                  <a:cubicBezTo>
                    <a:pt x="1737" y="1650"/>
                    <a:pt x="1819" y="1539"/>
                    <a:pt x="1774" y="1433"/>
                  </a:cubicBezTo>
                  <a:lnTo>
                    <a:pt x="1595" y="1006"/>
                  </a:lnTo>
                  <a:lnTo>
                    <a:pt x="1843" y="614"/>
                  </a:lnTo>
                  <a:cubicBezTo>
                    <a:pt x="1910" y="510"/>
                    <a:pt x="1834" y="376"/>
                    <a:pt x="1714" y="376"/>
                  </a:cubicBezTo>
                  <a:cubicBezTo>
                    <a:pt x="1709" y="376"/>
                    <a:pt x="1704" y="377"/>
                    <a:pt x="1699" y="377"/>
                  </a:cubicBezTo>
                  <a:lnTo>
                    <a:pt x="1238" y="416"/>
                  </a:lnTo>
                  <a:lnTo>
                    <a:pt x="942" y="58"/>
                  </a:lnTo>
                  <a:cubicBezTo>
                    <a:pt x="910" y="19"/>
                    <a:pt x="866" y="1"/>
                    <a:pt x="8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9525" dir="11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9" name="Google Shape;5949;p27"/>
            <p:cNvSpPr/>
            <p:nvPr/>
          </p:nvSpPr>
          <p:spPr>
            <a:xfrm>
              <a:off x="3916612" y="161822"/>
              <a:ext cx="114005" cy="111500"/>
            </a:xfrm>
            <a:custGeom>
              <a:avLst/>
              <a:gdLst/>
              <a:ahLst/>
              <a:cxnLst/>
              <a:rect l="l" t="t" r="r" b="b"/>
              <a:pathLst>
                <a:path w="1911" h="1869" extrusionOk="0">
                  <a:moveTo>
                    <a:pt x="823" y="1"/>
                  </a:moveTo>
                  <a:cubicBezTo>
                    <a:pt x="755" y="1"/>
                    <a:pt x="689" y="44"/>
                    <a:pt x="671" y="121"/>
                  </a:cubicBezTo>
                  <a:lnTo>
                    <a:pt x="566" y="573"/>
                  </a:lnTo>
                  <a:lnTo>
                    <a:pt x="133" y="741"/>
                  </a:lnTo>
                  <a:cubicBezTo>
                    <a:pt x="14" y="788"/>
                    <a:pt x="1" y="953"/>
                    <a:pt x="113" y="1021"/>
                  </a:cubicBezTo>
                  <a:lnTo>
                    <a:pt x="509" y="1260"/>
                  </a:lnTo>
                  <a:lnTo>
                    <a:pt x="536" y="1722"/>
                  </a:lnTo>
                  <a:cubicBezTo>
                    <a:pt x="541" y="1811"/>
                    <a:pt x="615" y="1868"/>
                    <a:pt x="692" y="1868"/>
                  </a:cubicBezTo>
                  <a:cubicBezTo>
                    <a:pt x="727" y="1868"/>
                    <a:pt x="763" y="1857"/>
                    <a:pt x="793" y="1831"/>
                  </a:cubicBezTo>
                  <a:lnTo>
                    <a:pt x="1143" y="1528"/>
                  </a:lnTo>
                  <a:lnTo>
                    <a:pt x="1591" y="1645"/>
                  </a:lnTo>
                  <a:cubicBezTo>
                    <a:pt x="1604" y="1649"/>
                    <a:pt x="1617" y="1650"/>
                    <a:pt x="1630" y="1650"/>
                  </a:cubicBezTo>
                  <a:cubicBezTo>
                    <a:pt x="1737" y="1650"/>
                    <a:pt x="1819" y="1539"/>
                    <a:pt x="1774" y="1433"/>
                  </a:cubicBezTo>
                  <a:lnTo>
                    <a:pt x="1595" y="1006"/>
                  </a:lnTo>
                  <a:lnTo>
                    <a:pt x="1843" y="614"/>
                  </a:lnTo>
                  <a:cubicBezTo>
                    <a:pt x="1910" y="510"/>
                    <a:pt x="1834" y="376"/>
                    <a:pt x="1714" y="376"/>
                  </a:cubicBezTo>
                  <a:cubicBezTo>
                    <a:pt x="1709" y="376"/>
                    <a:pt x="1704" y="377"/>
                    <a:pt x="1699" y="377"/>
                  </a:cubicBezTo>
                  <a:lnTo>
                    <a:pt x="1238" y="416"/>
                  </a:lnTo>
                  <a:lnTo>
                    <a:pt x="942" y="58"/>
                  </a:lnTo>
                  <a:cubicBezTo>
                    <a:pt x="910" y="19"/>
                    <a:pt x="866" y="1"/>
                    <a:pt x="8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9525" dir="11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950" name="Google Shape;5950;p27"/>
            <p:cNvGrpSpPr/>
            <p:nvPr/>
          </p:nvGrpSpPr>
          <p:grpSpPr>
            <a:xfrm>
              <a:off x="1232744" y="4839733"/>
              <a:ext cx="138082" cy="149045"/>
              <a:chOff x="1819025" y="1115525"/>
              <a:chExt cx="24125" cy="24200"/>
            </a:xfrm>
          </p:grpSpPr>
          <p:sp>
            <p:nvSpPr>
              <p:cNvPr id="5951" name="Google Shape;5951;p27"/>
              <p:cNvSpPr/>
              <p:nvPr/>
            </p:nvSpPr>
            <p:spPr>
              <a:xfrm>
                <a:off x="1831075" y="1115525"/>
                <a:ext cx="25" cy="24200"/>
              </a:xfrm>
              <a:custGeom>
                <a:avLst/>
                <a:gdLst/>
                <a:ahLst/>
                <a:cxnLst/>
                <a:rect l="l" t="t" r="r" b="b"/>
                <a:pathLst>
                  <a:path w="1" h="968" fill="none" extrusionOk="0">
                    <a:moveTo>
                      <a:pt x="1" y="1"/>
                    </a:moveTo>
                    <a:lnTo>
                      <a:pt x="1" y="967"/>
                    </a:lnTo>
                  </a:path>
                </a:pathLst>
              </a:custGeom>
              <a:noFill/>
              <a:ln w="952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2" name="Google Shape;5952;p27"/>
              <p:cNvSpPr/>
              <p:nvPr/>
            </p:nvSpPr>
            <p:spPr>
              <a:xfrm>
                <a:off x="1819025" y="1127575"/>
                <a:ext cx="241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65" h="1" fill="none" extrusionOk="0">
                    <a:moveTo>
                      <a:pt x="965" y="1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953" name="Google Shape;5953;p27"/>
            <p:cNvGrpSpPr/>
            <p:nvPr/>
          </p:nvGrpSpPr>
          <p:grpSpPr>
            <a:xfrm>
              <a:off x="4688894" y="81708"/>
              <a:ext cx="138082" cy="149045"/>
              <a:chOff x="1819025" y="1115525"/>
              <a:chExt cx="24125" cy="24200"/>
            </a:xfrm>
          </p:grpSpPr>
          <p:sp>
            <p:nvSpPr>
              <p:cNvPr id="5954" name="Google Shape;5954;p27"/>
              <p:cNvSpPr/>
              <p:nvPr/>
            </p:nvSpPr>
            <p:spPr>
              <a:xfrm>
                <a:off x="1831075" y="1115525"/>
                <a:ext cx="25" cy="24200"/>
              </a:xfrm>
              <a:custGeom>
                <a:avLst/>
                <a:gdLst/>
                <a:ahLst/>
                <a:cxnLst/>
                <a:rect l="l" t="t" r="r" b="b"/>
                <a:pathLst>
                  <a:path w="1" h="968" fill="none" extrusionOk="0">
                    <a:moveTo>
                      <a:pt x="1" y="1"/>
                    </a:moveTo>
                    <a:lnTo>
                      <a:pt x="1" y="967"/>
                    </a:lnTo>
                  </a:path>
                </a:pathLst>
              </a:custGeom>
              <a:noFill/>
              <a:ln w="952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5" name="Google Shape;5955;p27"/>
              <p:cNvSpPr/>
              <p:nvPr/>
            </p:nvSpPr>
            <p:spPr>
              <a:xfrm>
                <a:off x="1819025" y="1127575"/>
                <a:ext cx="241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65" h="1" fill="none" extrusionOk="0">
                    <a:moveTo>
                      <a:pt x="965" y="1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956" name="Google Shape;5956;p27"/>
            <p:cNvGrpSpPr/>
            <p:nvPr/>
          </p:nvGrpSpPr>
          <p:grpSpPr>
            <a:xfrm>
              <a:off x="8602081" y="3082083"/>
              <a:ext cx="138082" cy="149045"/>
              <a:chOff x="1819025" y="1115525"/>
              <a:chExt cx="24125" cy="24200"/>
            </a:xfrm>
          </p:grpSpPr>
          <p:sp>
            <p:nvSpPr>
              <p:cNvPr id="5957" name="Google Shape;5957;p27"/>
              <p:cNvSpPr/>
              <p:nvPr/>
            </p:nvSpPr>
            <p:spPr>
              <a:xfrm>
                <a:off x="1831075" y="1115525"/>
                <a:ext cx="25" cy="24200"/>
              </a:xfrm>
              <a:custGeom>
                <a:avLst/>
                <a:gdLst/>
                <a:ahLst/>
                <a:cxnLst/>
                <a:rect l="l" t="t" r="r" b="b"/>
                <a:pathLst>
                  <a:path w="1" h="968" fill="none" extrusionOk="0">
                    <a:moveTo>
                      <a:pt x="1" y="1"/>
                    </a:moveTo>
                    <a:lnTo>
                      <a:pt x="1" y="967"/>
                    </a:lnTo>
                  </a:path>
                </a:pathLst>
              </a:custGeom>
              <a:noFill/>
              <a:ln w="952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8" name="Google Shape;5958;p27"/>
              <p:cNvSpPr/>
              <p:nvPr/>
            </p:nvSpPr>
            <p:spPr>
              <a:xfrm>
                <a:off x="1819025" y="1127575"/>
                <a:ext cx="241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65" h="1" fill="none" extrusionOk="0">
                    <a:moveTo>
                      <a:pt x="965" y="1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959" name="Google Shape;5959;p27"/>
            <p:cNvSpPr/>
            <p:nvPr/>
          </p:nvSpPr>
          <p:spPr>
            <a:xfrm>
              <a:off x="7895039" y="210865"/>
              <a:ext cx="77841" cy="83607"/>
            </a:xfrm>
            <a:custGeom>
              <a:avLst/>
              <a:gdLst/>
              <a:ahLst/>
              <a:cxnLst/>
              <a:rect l="l" t="t" r="r" b="b"/>
              <a:pathLst>
                <a:path w="544" h="543" extrusionOk="0">
                  <a:moveTo>
                    <a:pt x="272" y="0"/>
                  </a:moveTo>
                  <a:cubicBezTo>
                    <a:pt x="122" y="0"/>
                    <a:pt x="1" y="121"/>
                    <a:pt x="1" y="272"/>
                  </a:cubicBezTo>
                  <a:cubicBezTo>
                    <a:pt x="1" y="420"/>
                    <a:pt x="122" y="543"/>
                    <a:pt x="272" y="543"/>
                  </a:cubicBezTo>
                  <a:cubicBezTo>
                    <a:pt x="422" y="543"/>
                    <a:pt x="544" y="420"/>
                    <a:pt x="544" y="272"/>
                  </a:cubicBezTo>
                  <a:cubicBezTo>
                    <a:pt x="544" y="121"/>
                    <a:pt x="422" y="0"/>
                    <a:pt x="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0" name="Google Shape;5960;p27"/>
            <p:cNvSpPr/>
            <p:nvPr/>
          </p:nvSpPr>
          <p:spPr>
            <a:xfrm>
              <a:off x="5280439" y="4946864"/>
              <a:ext cx="77841" cy="83607"/>
            </a:xfrm>
            <a:custGeom>
              <a:avLst/>
              <a:gdLst/>
              <a:ahLst/>
              <a:cxnLst/>
              <a:rect l="l" t="t" r="r" b="b"/>
              <a:pathLst>
                <a:path w="544" h="543" extrusionOk="0">
                  <a:moveTo>
                    <a:pt x="272" y="0"/>
                  </a:moveTo>
                  <a:cubicBezTo>
                    <a:pt x="122" y="0"/>
                    <a:pt x="1" y="121"/>
                    <a:pt x="1" y="272"/>
                  </a:cubicBezTo>
                  <a:cubicBezTo>
                    <a:pt x="1" y="420"/>
                    <a:pt x="122" y="543"/>
                    <a:pt x="272" y="543"/>
                  </a:cubicBezTo>
                  <a:cubicBezTo>
                    <a:pt x="422" y="543"/>
                    <a:pt x="544" y="420"/>
                    <a:pt x="544" y="272"/>
                  </a:cubicBezTo>
                  <a:cubicBezTo>
                    <a:pt x="544" y="121"/>
                    <a:pt x="422" y="0"/>
                    <a:pt x="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1" name="Google Shape;5961;p27"/>
            <p:cNvSpPr/>
            <p:nvPr/>
          </p:nvSpPr>
          <p:spPr>
            <a:xfrm>
              <a:off x="8682889" y="2046102"/>
              <a:ext cx="77841" cy="83607"/>
            </a:xfrm>
            <a:custGeom>
              <a:avLst/>
              <a:gdLst/>
              <a:ahLst/>
              <a:cxnLst/>
              <a:rect l="l" t="t" r="r" b="b"/>
              <a:pathLst>
                <a:path w="544" h="543" extrusionOk="0">
                  <a:moveTo>
                    <a:pt x="272" y="0"/>
                  </a:moveTo>
                  <a:cubicBezTo>
                    <a:pt x="122" y="0"/>
                    <a:pt x="1" y="121"/>
                    <a:pt x="1" y="272"/>
                  </a:cubicBezTo>
                  <a:cubicBezTo>
                    <a:pt x="1" y="420"/>
                    <a:pt x="122" y="543"/>
                    <a:pt x="272" y="543"/>
                  </a:cubicBezTo>
                  <a:cubicBezTo>
                    <a:pt x="422" y="543"/>
                    <a:pt x="544" y="420"/>
                    <a:pt x="544" y="272"/>
                  </a:cubicBezTo>
                  <a:cubicBezTo>
                    <a:pt x="544" y="121"/>
                    <a:pt x="422" y="0"/>
                    <a:pt x="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2" name="Google Shape;5962;p27"/>
            <p:cNvSpPr/>
            <p:nvPr/>
          </p:nvSpPr>
          <p:spPr>
            <a:xfrm>
              <a:off x="8911489" y="4103502"/>
              <a:ext cx="77841" cy="83607"/>
            </a:xfrm>
            <a:custGeom>
              <a:avLst/>
              <a:gdLst/>
              <a:ahLst/>
              <a:cxnLst/>
              <a:rect l="l" t="t" r="r" b="b"/>
              <a:pathLst>
                <a:path w="544" h="543" extrusionOk="0">
                  <a:moveTo>
                    <a:pt x="272" y="0"/>
                  </a:moveTo>
                  <a:cubicBezTo>
                    <a:pt x="122" y="0"/>
                    <a:pt x="1" y="121"/>
                    <a:pt x="1" y="272"/>
                  </a:cubicBezTo>
                  <a:cubicBezTo>
                    <a:pt x="1" y="420"/>
                    <a:pt x="122" y="543"/>
                    <a:pt x="272" y="543"/>
                  </a:cubicBezTo>
                  <a:cubicBezTo>
                    <a:pt x="422" y="543"/>
                    <a:pt x="544" y="420"/>
                    <a:pt x="544" y="272"/>
                  </a:cubicBezTo>
                  <a:cubicBezTo>
                    <a:pt x="544" y="121"/>
                    <a:pt x="422" y="0"/>
                    <a:pt x="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963" name="Google Shape;5963;p27"/>
            <p:cNvGrpSpPr/>
            <p:nvPr/>
          </p:nvGrpSpPr>
          <p:grpSpPr>
            <a:xfrm>
              <a:off x="7806669" y="4754008"/>
              <a:ext cx="138082" cy="149045"/>
              <a:chOff x="1819025" y="1115525"/>
              <a:chExt cx="24125" cy="24200"/>
            </a:xfrm>
          </p:grpSpPr>
          <p:sp>
            <p:nvSpPr>
              <p:cNvPr id="5964" name="Google Shape;5964;p27"/>
              <p:cNvSpPr/>
              <p:nvPr/>
            </p:nvSpPr>
            <p:spPr>
              <a:xfrm>
                <a:off x="1831075" y="1115525"/>
                <a:ext cx="25" cy="24200"/>
              </a:xfrm>
              <a:custGeom>
                <a:avLst/>
                <a:gdLst/>
                <a:ahLst/>
                <a:cxnLst/>
                <a:rect l="l" t="t" r="r" b="b"/>
                <a:pathLst>
                  <a:path w="1" h="968" fill="none" extrusionOk="0">
                    <a:moveTo>
                      <a:pt x="1" y="1"/>
                    </a:moveTo>
                    <a:lnTo>
                      <a:pt x="1" y="967"/>
                    </a:lnTo>
                  </a:path>
                </a:pathLst>
              </a:custGeom>
              <a:noFill/>
              <a:ln w="952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5" name="Google Shape;5965;p27"/>
              <p:cNvSpPr/>
              <p:nvPr/>
            </p:nvSpPr>
            <p:spPr>
              <a:xfrm>
                <a:off x="1819025" y="1127575"/>
                <a:ext cx="241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65" h="1" fill="none" extrusionOk="0">
                    <a:moveTo>
                      <a:pt x="965" y="1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C9ECAA77-9E2A-4B3B-A2E9-1D4E247F7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34C1F-7FB7-4DCB-893B-EABDFF6CDA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F47F4BD-7847-4E1A-881B-AE68A1F2D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667A4FE8-2713-4C07-8D18-3057203EC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682A1-C96A-4BD6-A4FC-1C1D3F345C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8818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526591-5215-4B60-B269-D855A6B78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D9D8ACB-6BA1-46D2-97DA-41507A872A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88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FA16EA1-363F-4CD6-98A4-BCB94C6BAF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31" indent="0">
              <a:buNone/>
              <a:defRPr sz="1100"/>
            </a:lvl2pPr>
            <a:lvl3pPr marL="685477" indent="0">
              <a:buNone/>
              <a:defRPr sz="900"/>
            </a:lvl3pPr>
            <a:lvl4pPr marL="1028216" indent="0">
              <a:buNone/>
              <a:defRPr sz="800"/>
            </a:lvl4pPr>
            <a:lvl5pPr marL="1370954" indent="0">
              <a:buNone/>
              <a:defRPr sz="800"/>
            </a:lvl5pPr>
            <a:lvl6pPr marL="1713701" indent="0">
              <a:buNone/>
              <a:defRPr sz="800"/>
            </a:lvl6pPr>
            <a:lvl7pPr marL="2056430" indent="0">
              <a:buNone/>
              <a:defRPr sz="800"/>
            </a:lvl7pPr>
            <a:lvl8pPr marL="2399160" indent="0">
              <a:buNone/>
              <a:defRPr sz="800"/>
            </a:lvl8pPr>
            <a:lvl9pPr marL="2741891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64E3A48-3ABF-49BA-A1DB-5A9BA171E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34C1F-7FB7-4DCB-893B-EABDFF6CDA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DC5DC59-048E-444A-B313-AC03B0C31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1B02DDD-3628-44CD-8A7B-6C8D11563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682A1-C96A-4BD6-A4FC-1C1D3F345C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8858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E1C729D-E8A0-4A1C-93C7-2E975E1CC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4704880E-AFD8-4528-B620-190E531F15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88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731" indent="0">
              <a:buNone/>
              <a:defRPr sz="2100"/>
            </a:lvl2pPr>
            <a:lvl3pPr marL="685477" indent="0">
              <a:buNone/>
              <a:defRPr sz="1800"/>
            </a:lvl3pPr>
            <a:lvl4pPr marL="1028216" indent="0">
              <a:buNone/>
              <a:defRPr sz="1500"/>
            </a:lvl4pPr>
            <a:lvl5pPr marL="1370954" indent="0">
              <a:buNone/>
              <a:defRPr sz="1500"/>
            </a:lvl5pPr>
            <a:lvl6pPr marL="1713701" indent="0">
              <a:buNone/>
              <a:defRPr sz="1500"/>
            </a:lvl6pPr>
            <a:lvl7pPr marL="2056430" indent="0">
              <a:buNone/>
              <a:defRPr sz="1500"/>
            </a:lvl7pPr>
            <a:lvl8pPr marL="2399160" indent="0">
              <a:buNone/>
              <a:defRPr sz="1500"/>
            </a:lvl8pPr>
            <a:lvl9pPr marL="2741891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478D9DC-D1F1-4B8A-B316-BC641BFDFB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31" indent="0">
              <a:buNone/>
              <a:defRPr sz="1100"/>
            </a:lvl2pPr>
            <a:lvl3pPr marL="685477" indent="0">
              <a:buNone/>
              <a:defRPr sz="900"/>
            </a:lvl3pPr>
            <a:lvl4pPr marL="1028216" indent="0">
              <a:buNone/>
              <a:defRPr sz="800"/>
            </a:lvl4pPr>
            <a:lvl5pPr marL="1370954" indent="0">
              <a:buNone/>
              <a:defRPr sz="800"/>
            </a:lvl5pPr>
            <a:lvl6pPr marL="1713701" indent="0">
              <a:buNone/>
              <a:defRPr sz="800"/>
            </a:lvl6pPr>
            <a:lvl7pPr marL="2056430" indent="0">
              <a:buNone/>
              <a:defRPr sz="800"/>
            </a:lvl7pPr>
            <a:lvl8pPr marL="2399160" indent="0">
              <a:buNone/>
              <a:defRPr sz="800"/>
            </a:lvl8pPr>
            <a:lvl9pPr marL="2741891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81B140E-DE85-40D7-8E00-64298E36B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34C1F-7FB7-4DCB-893B-EABDFF6CDA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25B3D87-0550-4828-B57A-B82DCDA58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157A304-42F4-4EAC-9AB9-FDC3C0CC6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682A1-C96A-4BD6-A4FC-1C1D3F345C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6360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FBEDAC6-0C55-4E67-A17B-EA4F18FB9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B68DF1A-31D1-4722-86F3-B528710B51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18E7E29-4F5E-409C-8A90-FDC14C16C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34C1F-7FB7-4DCB-893B-EABDFF6CDA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292B7B2-1F3C-4B9B-AACB-268D82A31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96DED42-7B80-4686-923F-15930A099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682A1-C96A-4BD6-A4FC-1C1D3F345C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9325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491DF7DF-8E45-446D-A5A7-2BB4D7CA4D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6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4B9B9850-82B3-4146-A262-F8CAA7DA32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27386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FB22350-0B67-448F-9CC4-523695035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34C1F-7FB7-4DCB-893B-EABDFF6CDA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8F5E4B9-8B0D-4E04-B9F5-DA1A6389A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EA65A8F-6964-4120-8350-49644373B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682A1-C96A-4BD6-A4FC-1C1D3F345C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0161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cenario Title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"/>
          <p:cNvSpPr>
            <a:spLocks noGrp="1"/>
          </p:cNvSpPr>
          <p:nvPr>
            <p:ph type="title" idx="10" hasCustomPrompt="1"/>
          </p:nvPr>
        </p:nvSpPr>
        <p:spPr>
          <a:xfrm>
            <a:off x="-7896" y="1357757"/>
            <a:ext cx="9151896" cy="496290"/>
          </a:xfrm>
        </p:spPr>
        <p:txBody>
          <a:bodyPr vert="horz" wrap="square" lIns="68552" tIns="34289" rIns="68552" bIns="34289" anchor="t" anchorCtr="0">
            <a:noAutofit/>
          </a:bodyPr>
          <a:lstStyle>
            <a:lvl1pPr marL="0" marR="0" indent="0" algn="ctr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300" b="1" i="0" u="none" strike="noStrike" kern="1200" cap="none" spc="0" baseline="0">
                <a:solidFill>
                  <a:schemeClr val="bg1">
                    <a:lumMod val="100000"/>
                  </a:schemeClr>
                </a:solidFill>
                <a:latin typeface="Raleway ExtraBold" panose="020B0903030101060003" pitchFamily="34" charset="-52"/>
                <a:ea typeface="Roboto" panose="02000000000000000000" pitchFamily="2" charset="0"/>
                <a:cs typeface="Roboto" panose="02000000000000000000" pitchFamily="2" charset="0"/>
                <a:sym typeface="Roboto" panose="02000000000000000000" pitchFamily="2" charset="0"/>
              </a:defRPr>
            </a:lvl1pPr>
          </a:lstStyle>
          <a:p>
            <a:r>
              <a:rPr lang="en-US"/>
              <a:t>Click to add title</a:t>
            </a:r>
            <a:endParaRPr lang="ru-RU" dirty="0"/>
          </a:p>
        </p:txBody>
      </p:sp>
      <p:sp>
        <p:nvSpPr>
          <p:cNvPr id="8" name="Text 2"/>
          <p:cNvSpPr>
            <a:spLocks noGrp="1"/>
          </p:cNvSpPr>
          <p:nvPr>
            <p:ph type="body" sz="quarter" idx="12" hasCustomPrompt="1"/>
          </p:nvPr>
        </p:nvSpPr>
        <p:spPr>
          <a:xfrm>
            <a:off x="1669965" y="2047255"/>
            <a:ext cx="5804074" cy="1357051"/>
          </a:xfrm>
          <a:prstGeom prst="rect">
            <a:avLst/>
          </a:prstGeom>
        </p:spPr>
        <p:txBody>
          <a:bodyPr vert="horz" wrap="square" lIns="68552" tIns="34289" rIns="68552" bIns="34289" anchor="t" anchorCtr="0">
            <a:noAutofit/>
          </a:bodyPr>
          <a:lstStyle>
            <a:lvl1pPr marL="0" marR="0" indent="0" algn="ctr" rtl="0" eaLnBrk="1" fontAlgn="auto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 b="0" i="0" u="none" strike="noStrike" kern="1200" cap="none" spc="0" baseline="0">
                <a:solidFill>
                  <a:schemeClr val="bg1">
                    <a:lumMod val="100000"/>
                  </a:schemeClr>
                </a:solidFill>
                <a:latin typeface="Merriweather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9" name="Text 3"/>
          <p:cNvSpPr>
            <a:spLocks noGrp="1"/>
          </p:cNvSpPr>
          <p:nvPr>
            <p:ph type="body" sz="quarter" idx="13" hasCustomPrompt="1"/>
          </p:nvPr>
        </p:nvSpPr>
        <p:spPr>
          <a:xfrm>
            <a:off x="2652958" y="1071133"/>
            <a:ext cx="3703190" cy="196208"/>
          </a:xfrm>
          <a:prstGeom prst="rect">
            <a:avLst/>
          </a:prstGeom>
        </p:spPr>
        <p:txBody>
          <a:bodyPr vert="horz" wrap="none" lIns="68552" tIns="34289" rIns="68552" bIns="34289" anchor="t" anchorCtr="0">
            <a:noAutofit/>
          </a:bodyPr>
          <a:lstStyle>
            <a:lvl1pPr marL="0" marR="0" indent="0" algn="ctr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900" b="1" i="0" u="none" strike="noStrike" kern="1200" cap="all" spc="40" baseline="0">
                <a:solidFill>
                  <a:schemeClr val="bg1">
                    <a:lumMod val="100000"/>
                  </a:schemeClr>
                </a:solidFill>
                <a:latin typeface="Raleway SemiBold" panose="020B0703030101060003" pitchFamily="34" charset="-52"/>
                <a:ea typeface="Roboto" panose="02000000000000000000" pitchFamily="2" charset="0"/>
                <a:cs typeface="Roboto" panose="02000000000000000000" pitchFamily="2" charset="0"/>
                <a:sym typeface="Roboto" panose="02000000000000000000" pitchFamily="2" charset="0"/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10" name="Picture 1"/>
          <p:cNvSpPr>
            <a:spLocks noGrp="1"/>
          </p:cNvSpPr>
          <p:nvPr>
            <p:ph type="pic" sz="quarter" idx="14"/>
          </p:nvPr>
        </p:nvSpPr>
        <p:spPr>
          <a:xfrm>
            <a:off x="0" y="18"/>
            <a:ext cx="9144000" cy="5143499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/>
              <a:t>Вставка рисунка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233184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urse 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9"/>
          <p:cNvSpPr>
            <a:spLocks noGrp="1"/>
          </p:cNvSpPr>
          <p:nvPr>
            <p:ph type="body" sz="quarter" idx="19"/>
          </p:nvPr>
        </p:nvSpPr>
        <p:spPr>
          <a:xfrm>
            <a:off x="907257" y="1621530"/>
            <a:ext cx="500062" cy="486000"/>
          </a:xfrm>
          <a:prstGeom prst="rect">
            <a:avLst/>
          </a:prstGeom>
        </p:spPr>
        <p:txBody>
          <a:bodyPr vert="horz" wrap="none" lIns="68552" tIns="34289" rIns="68552" bIns="34289" anchor="t" anchorCtr="0">
            <a:noAutofit/>
          </a:bodyPr>
          <a:lstStyle>
            <a:lvl1pPr marL="0" marR="0" indent="0" algn="ctr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0" i="0" u="none" strike="noStrike" kern="1200" cap="none" spc="0" baseline="0">
                <a:solidFill>
                  <a:schemeClr val="bg1"/>
                </a:solidFill>
                <a:latin typeface="Raleway SemiBold" panose="020B0703030101060003" pitchFamily="34" charset="-52"/>
                <a:ea typeface="+mn-ea"/>
                <a:cs typeface="+mn-cs"/>
                <a:sym typeface="+mn-lt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6" name="Text 10"/>
          <p:cNvSpPr>
            <a:spLocks noGrp="1"/>
          </p:cNvSpPr>
          <p:nvPr>
            <p:ph type="body" sz="quarter" idx="20" hasCustomPrompt="1"/>
          </p:nvPr>
        </p:nvSpPr>
        <p:spPr>
          <a:xfrm>
            <a:off x="1503881" y="1563619"/>
            <a:ext cx="3078000" cy="486000"/>
          </a:xfrm>
          <a:prstGeom prst="rect">
            <a:avLst/>
          </a:prstGeom>
        </p:spPr>
        <p:txBody>
          <a:bodyPr vert="horz" wrap="square" lIns="68552" tIns="34289" rIns="68552" bIns="34289" anchor="ctr" anchorCtr="0">
            <a:noAutofit/>
          </a:bodyPr>
          <a:lstStyle>
            <a:lvl1pPr marL="0" marR="0" indent="0" algn="l" rtl="0" eaLnBrk="1" fontAlgn="auto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800" b="0" i="0" u="none" strike="noStrike" kern="1200" cap="none" spc="0" baseline="0">
                <a:solidFill>
                  <a:schemeClr val="tx1">
                    <a:lumMod val="85000"/>
                    <a:lumOff val="15000"/>
                  </a:schemeClr>
                </a:solidFill>
                <a:latin typeface="Merriweather" panose="00000500000000000000" pitchFamily="2" charset="-52"/>
                <a:ea typeface="+mn-ea"/>
                <a:cs typeface="+mn-cs"/>
                <a:sym typeface="+mn-lt"/>
              </a:defRPr>
            </a:lvl1pPr>
          </a:lstStyle>
          <a:p>
            <a:pPr lvl="0"/>
            <a:r>
              <a:rPr lang="en-US" dirty="0"/>
              <a:t>Click to add text</a:t>
            </a:r>
            <a:endParaRPr lang="ru-RU" dirty="0"/>
          </a:p>
        </p:txBody>
      </p:sp>
      <p:sp>
        <p:nvSpPr>
          <p:cNvPr id="17" name="Title"/>
          <p:cNvSpPr>
            <a:spLocks noGrp="1"/>
          </p:cNvSpPr>
          <p:nvPr>
            <p:ph type="title" idx="21" hasCustomPrompt="1"/>
          </p:nvPr>
        </p:nvSpPr>
        <p:spPr>
          <a:xfrm>
            <a:off x="665455" y="746788"/>
            <a:ext cx="4416500" cy="427040"/>
          </a:xfrm>
        </p:spPr>
        <p:txBody>
          <a:bodyPr vert="horz" wrap="square" lIns="68552" tIns="34289" rIns="68552" bIns="34289" anchor="t" anchorCtr="0">
            <a:noAutofit/>
          </a:bodyPr>
          <a:lstStyle>
            <a:lvl1pPr marL="0" marR="0" indent="0"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700" b="1" i="0" u="none" strike="noStrike" kern="1200" cap="none" spc="0" baseline="0">
                <a:solidFill>
                  <a:srgbClr val="333333"/>
                </a:solidFill>
                <a:latin typeface="Raleway ExtraBold" panose="020B0903030101060003" pitchFamily="34" charset="-52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  <a:endParaRPr lang="ru-RU" dirty="0"/>
          </a:p>
        </p:txBody>
      </p:sp>
      <p:sp>
        <p:nvSpPr>
          <p:cNvPr id="26" name="Text 9"/>
          <p:cNvSpPr>
            <a:spLocks noGrp="1"/>
          </p:cNvSpPr>
          <p:nvPr>
            <p:ph type="body" sz="quarter" idx="22"/>
          </p:nvPr>
        </p:nvSpPr>
        <p:spPr>
          <a:xfrm>
            <a:off x="907257" y="2230882"/>
            <a:ext cx="500062" cy="486000"/>
          </a:xfrm>
          <a:prstGeom prst="rect">
            <a:avLst/>
          </a:prstGeom>
        </p:spPr>
        <p:txBody>
          <a:bodyPr vert="horz" wrap="none" lIns="68552" tIns="34289" rIns="68552" bIns="34289" anchor="t" anchorCtr="0">
            <a:noAutofit/>
          </a:bodyPr>
          <a:lstStyle>
            <a:lvl1pPr marL="0" marR="0" indent="0" algn="ctr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0" i="0" u="none" strike="noStrike" kern="1200" cap="none" spc="0" baseline="0">
                <a:solidFill>
                  <a:schemeClr val="bg1"/>
                </a:solidFill>
                <a:latin typeface="Raleway SemiBold" panose="020B0703030101060003" pitchFamily="34" charset="-52"/>
                <a:ea typeface="+mn-ea"/>
                <a:cs typeface="+mn-cs"/>
                <a:sym typeface="+mn-lt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27" name="Text 10"/>
          <p:cNvSpPr>
            <a:spLocks noGrp="1"/>
          </p:cNvSpPr>
          <p:nvPr>
            <p:ph type="body" sz="quarter" idx="23" hasCustomPrompt="1"/>
          </p:nvPr>
        </p:nvSpPr>
        <p:spPr>
          <a:xfrm>
            <a:off x="1503881" y="2172971"/>
            <a:ext cx="3078000" cy="486000"/>
          </a:xfrm>
          <a:prstGeom prst="rect">
            <a:avLst/>
          </a:prstGeom>
        </p:spPr>
        <p:txBody>
          <a:bodyPr vert="horz" wrap="square" lIns="68552" tIns="34289" rIns="68552" bIns="34289" anchor="ctr" anchorCtr="0">
            <a:noAutofit/>
          </a:bodyPr>
          <a:lstStyle>
            <a:lvl1pPr marL="0" marR="0" indent="0" algn="l" rtl="0" eaLnBrk="1" fontAlgn="auto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800" b="0" i="0" u="none" strike="noStrike" kern="1200" cap="none" spc="0" baseline="0">
                <a:solidFill>
                  <a:schemeClr val="tx1">
                    <a:lumMod val="85000"/>
                    <a:lumOff val="15000"/>
                  </a:schemeClr>
                </a:solidFill>
                <a:latin typeface="Merriweather" panose="00000500000000000000" pitchFamily="2" charset="-52"/>
                <a:ea typeface="+mn-ea"/>
                <a:cs typeface="+mn-cs"/>
                <a:sym typeface="+mn-lt"/>
              </a:defRPr>
            </a:lvl1pPr>
          </a:lstStyle>
          <a:p>
            <a:pPr lvl="0"/>
            <a:r>
              <a:rPr lang="en-US" dirty="0"/>
              <a:t>Click to add text</a:t>
            </a:r>
            <a:endParaRPr lang="ru-RU" dirty="0"/>
          </a:p>
        </p:txBody>
      </p:sp>
      <p:sp>
        <p:nvSpPr>
          <p:cNvPr id="28" name="Text 9"/>
          <p:cNvSpPr>
            <a:spLocks noGrp="1"/>
          </p:cNvSpPr>
          <p:nvPr>
            <p:ph type="body" sz="quarter" idx="24"/>
          </p:nvPr>
        </p:nvSpPr>
        <p:spPr>
          <a:xfrm>
            <a:off x="907257" y="2862421"/>
            <a:ext cx="500062" cy="486000"/>
          </a:xfrm>
          <a:prstGeom prst="rect">
            <a:avLst/>
          </a:prstGeom>
        </p:spPr>
        <p:txBody>
          <a:bodyPr vert="horz" wrap="none" lIns="68552" tIns="34289" rIns="68552" bIns="34289" anchor="t" anchorCtr="0">
            <a:noAutofit/>
          </a:bodyPr>
          <a:lstStyle>
            <a:lvl1pPr marL="0" marR="0" indent="0" algn="ctr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0" i="0" u="none" strike="noStrike" kern="1200" cap="none" spc="0" baseline="0">
                <a:solidFill>
                  <a:schemeClr val="bg1"/>
                </a:solidFill>
                <a:latin typeface="Raleway SemiBold" panose="020B0703030101060003" pitchFamily="34" charset="-52"/>
                <a:ea typeface="+mn-ea"/>
                <a:cs typeface="+mn-cs"/>
                <a:sym typeface="+mn-lt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29" name="Text 10"/>
          <p:cNvSpPr>
            <a:spLocks noGrp="1"/>
          </p:cNvSpPr>
          <p:nvPr>
            <p:ph type="body" sz="quarter" idx="25" hasCustomPrompt="1"/>
          </p:nvPr>
        </p:nvSpPr>
        <p:spPr>
          <a:xfrm>
            <a:off x="1503881" y="2804510"/>
            <a:ext cx="3078000" cy="486000"/>
          </a:xfrm>
          <a:prstGeom prst="rect">
            <a:avLst/>
          </a:prstGeom>
        </p:spPr>
        <p:txBody>
          <a:bodyPr vert="horz" wrap="square" lIns="68552" tIns="34289" rIns="68552" bIns="34289" anchor="ctr" anchorCtr="0">
            <a:noAutofit/>
          </a:bodyPr>
          <a:lstStyle>
            <a:lvl1pPr marL="0" marR="0" indent="0" algn="l" rtl="0" eaLnBrk="1" fontAlgn="auto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800" b="0" i="0" u="none" strike="noStrike" kern="1200" cap="none" spc="0" baseline="0">
                <a:solidFill>
                  <a:schemeClr val="tx1">
                    <a:lumMod val="85000"/>
                    <a:lumOff val="15000"/>
                  </a:schemeClr>
                </a:solidFill>
                <a:latin typeface="Merriweather" panose="00000500000000000000" pitchFamily="2" charset="-52"/>
                <a:ea typeface="+mn-ea"/>
                <a:cs typeface="+mn-cs"/>
                <a:sym typeface="+mn-lt"/>
              </a:defRPr>
            </a:lvl1pPr>
          </a:lstStyle>
          <a:p>
            <a:pPr lvl="0"/>
            <a:r>
              <a:rPr lang="en-US" dirty="0"/>
              <a:t>Click to add text</a:t>
            </a:r>
            <a:endParaRPr lang="ru-RU" dirty="0"/>
          </a:p>
        </p:txBody>
      </p:sp>
      <p:sp>
        <p:nvSpPr>
          <p:cNvPr id="30" name="Text 9"/>
          <p:cNvSpPr>
            <a:spLocks noGrp="1"/>
          </p:cNvSpPr>
          <p:nvPr>
            <p:ph type="body" sz="quarter" idx="26"/>
          </p:nvPr>
        </p:nvSpPr>
        <p:spPr>
          <a:xfrm>
            <a:off x="907257" y="3478913"/>
            <a:ext cx="500062" cy="486000"/>
          </a:xfrm>
          <a:prstGeom prst="rect">
            <a:avLst/>
          </a:prstGeom>
        </p:spPr>
        <p:txBody>
          <a:bodyPr vert="horz" wrap="none" lIns="68552" tIns="34289" rIns="68552" bIns="34289" anchor="t" anchorCtr="0">
            <a:noAutofit/>
          </a:bodyPr>
          <a:lstStyle>
            <a:lvl1pPr marL="0" marR="0" indent="0" algn="ctr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0" i="0" u="none" strike="noStrike" kern="1200" cap="none" spc="0" baseline="0">
                <a:solidFill>
                  <a:schemeClr val="bg1"/>
                </a:solidFill>
                <a:latin typeface="Raleway SemiBold" panose="020B0703030101060003" pitchFamily="34" charset="-52"/>
                <a:ea typeface="+mn-ea"/>
                <a:cs typeface="+mn-cs"/>
                <a:sym typeface="+mn-lt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31" name="Text 10"/>
          <p:cNvSpPr>
            <a:spLocks noGrp="1"/>
          </p:cNvSpPr>
          <p:nvPr>
            <p:ph type="body" sz="quarter" idx="27" hasCustomPrompt="1"/>
          </p:nvPr>
        </p:nvSpPr>
        <p:spPr>
          <a:xfrm>
            <a:off x="1503881" y="3421002"/>
            <a:ext cx="3078000" cy="486000"/>
          </a:xfrm>
          <a:prstGeom prst="rect">
            <a:avLst/>
          </a:prstGeom>
        </p:spPr>
        <p:txBody>
          <a:bodyPr vert="horz" wrap="square" lIns="68552" tIns="34289" rIns="68552" bIns="34289" anchor="ctr" anchorCtr="0">
            <a:noAutofit/>
          </a:bodyPr>
          <a:lstStyle>
            <a:lvl1pPr marL="0" marR="0" indent="0" algn="l" rtl="0" eaLnBrk="1" fontAlgn="auto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800" b="0" i="0" u="none" strike="noStrike" kern="1200" cap="none" spc="0" baseline="0">
                <a:solidFill>
                  <a:schemeClr val="tx1">
                    <a:lumMod val="85000"/>
                    <a:lumOff val="15000"/>
                  </a:schemeClr>
                </a:solidFill>
                <a:latin typeface="Merriweather" panose="00000500000000000000" pitchFamily="2" charset="-52"/>
                <a:ea typeface="+mn-ea"/>
                <a:cs typeface="+mn-cs"/>
                <a:sym typeface="+mn-lt"/>
              </a:defRPr>
            </a:lvl1pPr>
          </a:lstStyle>
          <a:p>
            <a:pPr lvl="0"/>
            <a:r>
              <a:rPr lang="en-US" dirty="0"/>
              <a:t>Click to add text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6102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01359BF-7452-4474-A70C-1CA444275F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F6CC10B-2343-42C4-AD53-A96FB872D7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785" indent="0" algn="ctr">
              <a:buNone/>
              <a:defRPr sz="1500"/>
            </a:lvl2pPr>
            <a:lvl3pPr marL="685579" indent="0" algn="ctr">
              <a:buNone/>
              <a:defRPr sz="1400"/>
            </a:lvl3pPr>
            <a:lvl4pPr marL="1028369" indent="0" algn="ctr">
              <a:buNone/>
              <a:defRPr sz="1200"/>
            </a:lvl4pPr>
            <a:lvl5pPr marL="1371158" indent="0" algn="ctr">
              <a:buNone/>
              <a:defRPr sz="1200"/>
            </a:lvl5pPr>
            <a:lvl6pPr marL="1713953" indent="0" algn="ctr">
              <a:buNone/>
              <a:defRPr sz="1200"/>
            </a:lvl6pPr>
            <a:lvl7pPr marL="2056736" indent="0" algn="ctr">
              <a:buNone/>
              <a:defRPr sz="1200"/>
            </a:lvl7pPr>
            <a:lvl8pPr marL="2399520" indent="0" algn="ctr">
              <a:buNone/>
              <a:defRPr sz="1200"/>
            </a:lvl8pPr>
            <a:lvl9pPr marL="2742305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F150072-F290-4DCD-8B04-75F77B9EB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34C1F-7FB7-4DCB-893B-EABDFF6CDA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1884AEB-730C-4CD6-9245-A6C464B0C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36AA9BF-28CE-467B-9112-0C0D428E8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682A1-C96A-4BD6-A4FC-1C1D3F345C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3079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D5B94CF-057F-4633-8A2A-C8499F9F4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C045D07-0010-4A6E-BB1B-E3E00C597D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C65910C-A635-428A-9B22-F1D8934BB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34C1F-7FB7-4DCB-893B-EABDFF6CDA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4D5B4E5-0C22-44B1-B2F8-92687A6E6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21B0892-DEC8-438C-A4E4-A3728F720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682A1-C96A-4BD6-A4FC-1C1D3F345C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9225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D450815-69F2-4ED1-A4FC-26A7E9C0D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17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EA7763F-9B24-4FBB-B2EE-88D59138AE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78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5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36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15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95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73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5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30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6B2C3C9-90D8-4157-9B89-CC122A403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34C1F-7FB7-4DCB-893B-EABDFF6CDA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2785E4F-CC8F-4727-9275-DFB5BBEA4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EE5BAAF-EE1D-4D5C-85D5-FF5A75FC1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682A1-C96A-4BD6-A4FC-1C1D3F345C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416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7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35" name="Google Shape;7135;p33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2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136" name="Google Shape;7136;p33"/>
          <p:cNvGrpSpPr/>
          <p:nvPr/>
        </p:nvGrpSpPr>
        <p:grpSpPr>
          <a:xfrm rot="4986705">
            <a:off x="19930" y="1666956"/>
            <a:ext cx="448152" cy="491285"/>
            <a:chOff x="2491325" y="2716700"/>
            <a:chExt cx="187800" cy="205875"/>
          </a:xfrm>
        </p:grpSpPr>
        <p:sp>
          <p:nvSpPr>
            <p:cNvPr id="7137" name="Google Shape;7137;p33"/>
            <p:cNvSpPr/>
            <p:nvPr/>
          </p:nvSpPr>
          <p:spPr>
            <a:xfrm>
              <a:off x="2514675" y="2743075"/>
              <a:ext cx="164450" cy="179500"/>
            </a:xfrm>
            <a:custGeom>
              <a:avLst/>
              <a:gdLst/>
              <a:ahLst/>
              <a:cxnLst/>
              <a:rect l="l" t="t" r="r" b="b"/>
              <a:pathLst>
                <a:path w="6578" h="7180" extrusionOk="0">
                  <a:moveTo>
                    <a:pt x="1421" y="1"/>
                  </a:moveTo>
                  <a:lnTo>
                    <a:pt x="399" y="296"/>
                  </a:lnTo>
                  <a:lnTo>
                    <a:pt x="0" y="1260"/>
                  </a:lnTo>
                  <a:lnTo>
                    <a:pt x="4842" y="7180"/>
                  </a:lnTo>
                  <a:lnTo>
                    <a:pt x="5476" y="6065"/>
                  </a:lnTo>
                  <a:lnTo>
                    <a:pt x="6577" y="5583"/>
                  </a:lnTo>
                  <a:lnTo>
                    <a:pt x="142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8" name="Google Shape;7138;p33"/>
            <p:cNvSpPr/>
            <p:nvPr/>
          </p:nvSpPr>
          <p:spPr>
            <a:xfrm>
              <a:off x="2635725" y="2882650"/>
              <a:ext cx="43400" cy="39925"/>
            </a:xfrm>
            <a:custGeom>
              <a:avLst/>
              <a:gdLst/>
              <a:ahLst/>
              <a:cxnLst/>
              <a:rect l="l" t="t" r="r" b="b"/>
              <a:pathLst>
                <a:path w="1736" h="1597" extrusionOk="0">
                  <a:moveTo>
                    <a:pt x="1735" y="0"/>
                  </a:moveTo>
                  <a:lnTo>
                    <a:pt x="634" y="482"/>
                  </a:lnTo>
                  <a:lnTo>
                    <a:pt x="0" y="1597"/>
                  </a:lnTo>
                  <a:lnTo>
                    <a:pt x="1073" y="1022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9" name="Google Shape;7139;p33"/>
            <p:cNvSpPr/>
            <p:nvPr/>
          </p:nvSpPr>
          <p:spPr>
            <a:xfrm>
              <a:off x="2491325" y="2716700"/>
              <a:ext cx="58900" cy="57875"/>
            </a:xfrm>
            <a:custGeom>
              <a:avLst/>
              <a:gdLst/>
              <a:ahLst/>
              <a:cxnLst/>
              <a:rect l="l" t="t" r="r" b="b"/>
              <a:pathLst>
                <a:path w="2356" h="2315" extrusionOk="0">
                  <a:moveTo>
                    <a:pt x="1" y="1"/>
                  </a:moveTo>
                  <a:lnTo>
                    <a:pt x="287" y="712"/>
                  </a:lnTo>
                  <a:lnTo>
                    <a:pt x="934" y="2315"/>
                  </a:lnTo>
                  <a:lnTo>
                    <a:pt x="1333" y="1351"/>
                  </a:lnTo>
                  <a:lnTo>
                    <a:pt x="2355" y="1056"/>
                  </a:lnTo>
                  <a:lnTo>
                    <a:pt x="687" y="30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0" name="Google Shape;7140;p33"/>
            <p:cNvSpPr/>
            <p:nvPr/>
          </p:nvSpPr>
          <p:spPr>
            <a:xfrm>
              <a:off x="2491325" y="2716700"/>
              <a:ext cx="17200" cy="17825"/>
            </a:xfrm>
            <a:custGeom>
              <a:avLst/>
              <a:gdLst/>
              <a:ahLst/>
              <a:cxnLst/>
              <a:rect l="l" t="t" r="r" b="b"/>
              <a:pathLst>
                <a:path w="688" h="713" extrusionOk="0">
                  <a:moveTo>
                    <a:pt x="1" y="1"/>
                  </a:moveTo>
                  <a:lnTo>
                    <a:pt x="287" y="712"/>
                  </a:lnTo>
                  <a:lnTo>
                    <a:pt x="687" y="30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1" name="Google Shape;7141;p33"/>
            <p:cNvSpPr/>
            <p:nvPr/>
          </p:nvSpPr>
          <p:spPr>
            <a:xfrm>
              <a:off x="2524650" y="2750450"/>
              <a:ext cx="124025" cy="143575"/>
            </a:xfrm>
            <a:custGeom>
              <a:avLst/>
              <a:gdLst/>
              <a:ahLst/>
              <a:cxnLst/>
              <a:rect l="l" t="t" r="r" b="b"/>
              <a:pathLst>
                <a:path w="4961" h="5743" fill="none" extrusionOk="0">
                  <a:moveTo>
                    <a:pt x="0" y="1"/>
                  </a:moveTo>
                  <a:lnTo>
                    <a:pt x="4961" y="5743"/>
                  </a:lnTo>
                </a:path>
              </a:pathLst>
            </a:custGeom>
            <a:noFill/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2" name="Google Shape;7142;p33"/>
            <p:cNvSpPr/>
            <p:nvPr/>
          </p:nvSpPr>
          <p:spPr>
            <a:xfrm>
              <a:off x="2649450" y="2896050"/>
              <a:ext cx="16100" cy="12825"/>
            </a:xfrm>
            <a:custGeom>
              <a:avLst/>
              <a:gdLst/>
              <a:ahLst/>
              <a:cxnLst/>
              <a:rect l="l" t="t" r="r" b="b"/>
              <a:pathLst>
                <a:path w="644" h="513" extrusionOk="0">
                  <a:moveTo>
                    <a:pt x="644" y="1"/>
                  </a:moveTo>
                  <a:lnTo>
                    <a:pt x="259" y="115"/>
                  </a:lnTo>
                  <a:lnTo>
                    <a:pt x="0" y="513"/>
                  </a:lnTo>
                  <a:lnTo>
                    <a:pt x="415" y="336"/>
                  </a:lnTo>
                  <a:lnTo>
                    <a:pt x="6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43" name="Google Shape;7143;p33"/>
          <p:cNvGrpSpPr/>
          <p:nvPr/>
        </p:nvGrpSpPr>
        <p:grpSpPr>
          <a:xfrm>
            <a:off x="5562558" y="-306715"/>
            <a:ext cx="538518" cy="758277"/>
            <a:chOff x="3314575" y="1081200"/>
            <a:chExt cx="158425" cy="223075"/>
          </a:xfrm>
        </p:grpSpPr>
        <p:sp>
          <p:nvSpPr>
            <p:cNvPr id="7144" name="Google Shape;7144;p33"/>
            <p:cNvSpPr/>
            <p:nvPr/>
          </p:nvSpPr>
          <p:spPr>
            <a:xfrm>
              <a:off x="3314575" y="1282725"/>
              <a:ext cx="17150" cy="21550"/>
            </a:xfrm>
            <a:custGeom>
              <a:avLst/>
              <a:gdLst/>
              <a:ahLst/>
              <a:cxnLst/>
              <a:rect l="l" t="t" r="r" b="b"/>
              <a:pathLst>
                <a:path w="686" h="862" fill="none" extrusionOk="0">
                  <a:moveTo>
                    <a:pt x="95" y="1"/>
                  </a:moveTo>
                  <a:lnTo>
                    <a:pt x="1" y="861"/>
                  </a:lnTo>
                  <a:lnTo>
                    <a:pt x="686" y="416"/>
                  </a:lnTo>
                  <a:close/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145" name="Google Shape;7145;p33"/>
            <p:cNvGrpSpPr/>
            <p:nvPr/>
          </p:nvGrpSpPr>
          <p:grpSpPr>
            <a:xfrm>
              <a:off x="3314575" y="1081200"/>
              <a:ext cx="158425" cy="223075"/>
              <a:chOff x="3314575" y="1081200"/>
              <a:chExt cx="158425" cy="223075"/>
            </a:xfrm>
          </p:grpSpPr>
          <p:sp>
            <p:nvSpPr>
              <p:cNvPr id="7146" name="Google Shape;7146;p33"/>
              <p:cNvSpPr/>
              <p:nvPr/>
            </p:nvSpPr>
            <p:spPr>
              <a:xfrm>
                <a:off x="3314575" y="1247425"/>
                <a:ext cx="45900" cy="56850"/>
              </a:xfrm>
              <a:custGeom>
                <a:avLst/>
                <a:gdLst/>
                <a:ahLst/>
                <a:cxnLst/>
                <a:rect l="l" t="t" r="r" b="b"/>
                <a:pathLst>
                  <a:path w="1836" h="2274" fill="none" extrusionOk="0">
                    <a:moveTo>
                      <a:pt x="253" y="1"/>
                    </a:moveTo>
                    <a:lnTo>
                      <a:pt x="95" y="1413"/>
                    </a:lnTo>
                    <a:lnTo>
                      <a:pt x="1" y="2273"/>
                    </a:lnTo>
                    <a:lnTo>
                      <a:pt x="686" y="1828"/>
                    </a:lnTo>
                    <a:lnTo>
                      <a:pt x="1835" y="1078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7" name="Google Shape;7147;p33"/>
              <p:cNvSpPr/>
              <p:nvPr/>
            </p:nvSpPr>
            <p:spPr>
              <a:xfrm>
                <a:off x="3320900" y="1113075"/>
                <a:ext cx="129200" cy="161325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6453" fill="none" extrusionOk="0">
                    <a:moveTo>
                      <a:pt x="5167" y="1079"/>
                    </a:moveTo>
                    <a:lnTo>
                      <a:pt x="1582" y="6452"/>
                    </a:lnTo>
                    <a:lnTo>
                      <a:pt x="511" y="6379"/>
                    </a:lnTo>
                    <a:lnTo>
                      <a:pt x="0" y="5375"/>
                    </a:lnTo>
                    <a:lnTo>
                      <a:pt x="3585" y="0"/>
                    </a:lnTo>
                    <a:close/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8" name="Google Shape;7148;p33"/>
              <p:cNvSpPr/>
              <p:nvPr/>
            </p:nvSpPr>
            <p:spPr>
              <a:xfrm>
                <a:off x="3410175" y="1081200"/>
                <a:ext cx="62825" cy="59625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2385" fill="none" extrusionOk="0">
                    <a:moveTo>
                      <a:pt x="1584" y="2384"/>
                    </a:moveTo>
                    <a:cubicBezTo>
                      <a:pt x="1584" y="2384"/>
                      <a:pt x="2513" y="1446"/>
                      <a:pt x="1614" y="764"/>
                    </a:cubicBezTo>
                    <a:cubicBezTo>
                      <a:pt x="606" y="1"/>
                      <a:pt x="0" y="1306"/>
                      <a:pt x="0" y="1306"/>
                    </a:cubicBezTo>
                    <a:close/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9" name="Google Shape;7149;p33"/>
              <p:cNvSpPr/>
              <p:nvPr/>
            </p:nvSpPr>
            <p:spPr>
              <a:xfrm>
                <a:off x="3396575" y="1121750"/>
                <a:ext cx="50875" cy="34700"/>
              </a:xfrm>
              <a:custGeom>
                <a:avLst/>
                <a:gdLst/>
                <a:ahLst/>
                <a:cxnLst/>
                <a:rect l="l" t="t" r="r" b="b"/>
                <a:pathLst>
                  <a:path w="2035" h="1388" fill="none" extrusionOk="0">
                    <a:moveTo>
                      <a:pt x="0" y="0"/>
                    </a:moveTo>
                    <a:lnTo>
                      <a:pt x="2034" y="1387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0" name="Google Shape;7150;p33"/>
              <p:cNvSpPr/>
              <p:nvPr/>
            </p:nvSpPr>
            <p:spPr>
              <a:xfrm>
                <a:off x="3404575" y="1110000"/>
                <a:ext cx="50875" cy="34675"/>
              </a:xfrm>
              <a:custGeom>
                <a:avLst/>
                <a:gdLst/>
                <a:ahLst/>
                <a:cxnLst/>
                <a:rect l="l" t="t" r="r" b="b"/>
                <a:pathLst>
                  <a:path w="2035" h="1387" fill="none" extrusionOk="0">
                    <a:moveTo>
                      <a:pt x="1" y="1"/>
                    </a:moveTo>
                    <a:lnTo>
                      <a:pt x="2035" y="1386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1" name="Google Shape;7151;p33"/>
              <p:cNvSpPr/>
              <p:nvPr/>
            </p:nvSpPr>
            <p:spPr>
              <a:xfrm>
                <a:off x="3333675" y="1140000"/>
                <a:ext cx="88400" cy="132575"/>
              </a:xfrm>
              <a:custGeom>
                <a:avLst/>
                <a:gdLst/>
                <a:ahLst/>
                <a:cxnLst/>
                <a:rect l="l" t="t" r="r" b="b"/>
                <a:pathLst>
                  <a:path w="3536" h="5303" fill="none" extrusionOk="0">
                    <a:moveTo>
                      <a:pt x="0" y="5302"/>
                    </a:moveTo>
                    <a:lnTo>
                      <a:pt x="3536" y="1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152" name="Google Shape;7152;p33"/>
          <p:cNvGrpSpPr/>
          <p:nvPr/>
        </p:nvGrpSpPr>
        <p:grpSpPr>
          <a:xfrm>
            <a:off x="173809" y="690814"/>
            <a:ext cx="399944" cy="415872"/>
            <a:chOff x="1643400" y="934975"/>
            <a:chExt cx="167600" cy="174275"/>
          </a:xfrm>
        </p:grpSpPr>
        <p:sp>
          <p:nvSpPr>
            <p:cNvPr id="7153" name="Google Shape;7153;p33"/>
            <p:cNvSpPr/>
            <p:nvPr/>
          </p:nvSpPr>
          <p:spPr>
            <a:xfrm>
              <a:off x="1663375" y="934975"/>
              <a:ext cx="147625" cy="146100"/>
            </a:xfrm>
            <a:custGeom>
              <a:avLst/>
              <a:gdLst/>
              <a:ahLst/>
              <a:cxnLst/>
              <a:rect l="l" t="t" r="r" b="b"/>
              <a:pathLst>
                <a:path w="5905" h="5844" fill="none" extrusionOk="0">
                  <a:moveTo>
                    <a:pt x="4045" y="4188"/>
                  </a:moveTo>
                  <a:cubicBezTo>
                    <a:pt x="4922" y="3240"/>
                    <a:pt x="5541" y="3120"/>
                    <a:pt x="5775" y="2578"/>
                  </a:cubicBezTo>
                  <a:cubicBezTo>
                    <a:pt x="5824" y="2465"/>
                    <a:pt x="5905" y="2083"/>
                    <a:pt x="5226" y="1475"/>
                  </a:cubicBezTo>
                  <a:cubicBezTo>
                    <a:pt x="4548" y="868"/>
                    <a:pt x="3871" y="276"/>
                    <a:pt x="3685" y="194"/>
                  </a:cubicBezTo>
                  <a:cubicBezTo>
                    <a:pt x="3498" y="112"/>
                    <a:pt x="3262" y="1"/>
                    <a:pt x="2703" y="699"/>
                  </a:cubicBezTo>
                  <a:cubicBezTo>
                    <a:pt x="2146" y="1395"/>
                    <a:pt x="1429" y="1980"/>
                    <a:pt x="1275" y="2115"/>
                  </a:cubicBezTo>
                  <a:cubicBezTo>
                    <a:pt x="1122" y="2250"/>
                    <a:pt x="89" y="2887"/>
                    <a:pt x="1" y="3137"/>
                  </a:cubicBezTo>
                  <a:lnTo>
                    <a:pt x="2828" y="5842"/>
                  </a:lnTo>
                  <a:cubicBezTo>
                    <a:pt x="2828" y="5843"/>
                    <a:pt x="3515" y="4761"/>
                    <a:pt x="4045" y="4188"/>
                  </a:cubicBezTo>
                  <a:close/>
                </a:path>
              </a:pathLst>
            </a:custGeom>
            <a:solidFill>
              <a:schemeClr val="lt2"/>
            </a:solidFill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4" name="Google Shape;7154;p33"/>
            <p:cNvSpPr/>
            <p:nvPr/>
          </p:nvSpPr>
          <p:spPr>
            <a:xfrm>
              <a:off x="1643400" y="1013375"/>
              <a:ext cx="90700" cy="95875"/>
            </a:xfrm>
            <a:custGeom>
              <a:avLst/>
              <a:gdLst/>
              <a:ahLst/>
              <a:cxnLst/>
              <a:rect l="l" t="t" r="r" b="b"/>
              <a:pathLst>
                <a:path w="3628" h="3835" fill="none" extrusionOk="0">
                  <a:moveTo>
                    <a:pt x="800" y="1"/>
                  </a:moveTo>
                  <a:lnTo>
                    <a:pt x="3627" y="2706"/>
                  </a:lnTo>
                  <a:cubicBezTo>
                    <a:pt x="3627" y="2706"/>
                    <a:pt x="2899" y="3834"/>
                    <a:pt x="1766" y="2743"/>
                  </a:cubicBezTo>
                  <a:cubicBezTo>
                    <a:pt x="633" y="1651"/>
                    <a:pt x="473" y="1425"/>
                    <a:pt x="344" y="1206"/>
                  </a:cubicBezTo>
                  <a:cubicBezTo>
                    <a:pt x="1" y="625"/>
                    <a:pt x="800" y="1"/>
                    <a:pt x="800" y="1"/>
                  </a:cubicBezTo>
                  <a:close/>
                </a:path>
              </a:pathLst>
            </a:custGeom>
            <a:solidFill>
              <a:schemeClr val="lt2"/>
            </a:solidFill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5" name="Google Shape;7155;p33"/>
            <p:cNvSpPr/>
            <p:nvPr/>
          </p:nvSpPr>
          <p:spPr>
            <a:xfrm>
              <a:off x="1697725" y="950450"/>
              <a:ext cx="71900" cy="114625"/>
            </a:xfrm>
            <a:custGeom>
              <a:avLst/>
              <a:gdLst/>
              <a:ahLst/>
              <a:cxnLst/>
              <a:rect l="l" t="t" r="r" b="b"/>
              <a:pathLst>
                <a:path w="2876" h="4585" fill="none" extrusionOk="0">
                  <a:moveTo>
                    <a:pt x="2875" y="0"/>
                  </a:moveTo>
                  <a:lnTo>
                    <a:pt x="1" y="2920"/>
                  </a:lnTo>
                  <a:lnTo>
                    <a:pt x="1732" y="4585"/>
                  </a:lnTo>
                </a:path>
              </a:pathLst>
            </a:custGeom>
            <a:solidFill>
              <a:schemeClr val="lt2"/>
            </a:solidFill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6" name="Google Shape;7156;p33"/>
            <p:cNvSpPr/>
            <p:nvPr/>
          </p:nvSpPr>
          <p:spPr>
            <a:xfrm>
              <a:off x="1744925" y="1002125"/>
              <a:ext cx="16025" cy="16000"/>
            </a:xfrm>
            <a:custGeom>
              <a:avLst/>
              <a:gdLst/>
              <a:ahLst/>
              <a:cxnLst/>
              <a:rect l="l" t="t" r="r" b="b"/>
              <a:pathLst>
                <a:path w="641" h="640" fill="none" extrusionOk="0">
                  <a:moveTo>
                    <a:pt x="640" y="319"/>
                  </a:moveTo>
                  <a:cubicBezTo>
                    <a:pt x="640" y="497"/>
                    <a:pt x="498" y="640"/>
                    <a:pt x="321" y="640"/>
                  </a:cubicBezTo>
                  <a:cubicBezTo>
                    <a:pt x="143" y="640"/>
                    <a:pt x="0" y="497"/>
                    <a:pt x="0" y="319"/>
                  </a:cubicBezTo>
                  <a:cubicBezTo>
                    <a:pt x="0" y="143"/>
                    <a:pt x="143" y="0"/>
                    <a:pt x="321" y="0"/>
                  </a:cubicBezTo>
                  <a:cubicBezTo>
                    <a:pt x="498" y="0"/>
                    <a:pt x="640" y="143"/>
                    <a:pt x="640" y="319"/>
                  </a:cubicBezTo>
                  <a:close/>
                </a:path>
              </a:pathLst>
            </a:custGeom>
            <a:solidFill>
              <a:schemeClr val="lt2"/>
            </a:solidFill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7" name="Google Shape;7157;p33"/>
            <p:cNvSpPr/>
            <p:nvPr/>
          </p:nvSpPr>
          <p:spPr>
            <a:xfrm>
              <a:off x="1697725" y="949475"/>
              <a:ext cx="78775" cy="81050"/>
            </a:xfrm>
            <a:custGeom>
              <a:avLst/>
              <a:gdLst/>
              <a:ahLst/>
              <a:cxnLst/>
              <a:rect l="l" t="t" r="r" b="b"/>
              <a:pathLst>
                <a:path w="3151" h="3242" extrusionOk="0">
                  <a:moveTo>
                    <a:pt x="2806" y="0"/>
                  </a:moveTo>
                  <a:lnTo>
                    <a:pt x="1" y="2959"/>
                  </a:lnTo>
                  <a:lnTo>
                    <a:pt x="377" y="3242"/>
                  </a:lnTo>
                  <a:cubicBezTo>
                    <a:pt x="377" y="3242"/>
                    <a:pt x="3150" y="321"/>
                    <a:pt x="3128" y="304"/>
                  </a:cubicBezTo>
                  <a:cubicBezTo>
                    <a:pt x="2914" y="149"/>
                    <a:pt x="2806" y="0"/>
                    <a:pt x="28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8" name="Google Shape;7158;p33"/>
            <p:cNvSpPr/>
            <p:nvPr/>
          </p:nvSpPr>
          <p:spPr>
            <a:xfrm>
              <a:off x="1671325" y="1047450"/>
              <a:ext cx="45750" cy="34850"/>
            </a:xfrm>
            <a:custGeom>
              <a:avLst/>
              <a:gdLst/>
              <a:ahLst/>
              <a:cxnLst/>
              <a:rect l="l" t="t" r="r" b="b"/>
              <a:pathLst>
                <a:path w="1830" h="1394" extrusionOk="0">
                  <a:moveTo>
                    <a:pt x="253" y="1"/>
                  </a:moveTo>
                  <a:cubicBezTo>
                    <a:pt x="239" y="1"/>
                    <a:pt x="228" y="4"/>
                    <a:pt x="221" y="11"/>
                  </a:cubicBezTo>
                  <a:cubicBezTo>
                    <a:pt x="1" y="229"/>
                    <a:pt x="1235" y="1393"/>
                    <a:pt x="1554" y="1393"/>
                  </a:cubicBezTo>
                  <a:cubicBezTo>
                    <a:pt x="1578" y="1393"/>
                    <a:pt x="1597" y="1387"/>
                    <a:pt x="1609" y="1372"/>
                  </a:cubicBezTo>
                  <a:cubicBezTo>
                    <a:pt x="1830" y="1123"/>
                    <a:pt x="507" y="1"/>
                    <a:pt x="2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59" name="Google Shape;7159;p33"/>
          <p:cNvGrpSpPr/>
          <p:nvPr/>
        </p:nvGrpSpPr>
        <p:grpSpPr>
          <a:xfrm>
            <a:off x="8322230" y="128992"/>
            <a:ext cx="1100323" cy="989658"/>
            <a:chOff x="2394925" y="800575"/>
            <a:chExt cx="461100" cy="414725"/>
          </a:xfrm>
        </p:grpSpPr>
        <p:sp>
          <p:nvSpPr>
            <p:cNvPr id="7160" name="Google Shape;7160;p33"/>
            <p:cNvSpPr/>
            <p:nvPr/>
          </p:nvSpPr>
          <p:spPr>
            <a:xfrm>
              <a:off x="2411250" y="807350"/>
              <a:ext cx="437875" cy="367250"/>
            </a:xfrm>
            <a:custGeom>
              <a:avLst/>
              <a:gdLst/>
              <a:ahLst/>
              <a:cxnLst/>
              <a:rect l="l" t="t" r="r" b="b"/>
              <a:pathLst>
                <a:path w="17515" h="14690" fill="none" extrusionOk="0">
                  <a:moveTo>
                    <a:pt x="5067" y="10455"/>
                  </a:moveTo>
                  <a:lnTo>
                    <a:pt x="561" y="6866"/>
                  </a:lnTo>
                  <a:cubicBezTo>
                    <a:pt x="561" y="6866"/>
                    <a:pt x="1" y="6600"/>
                    <a:pt x="761" y="5881"/>
                  </a:cubicBezTo>
                  <a:cubicBezTo>
                    <a:pt x="1519" y="5160"/>
                    <a:pt x="6866" y="36"/>
                    <a:pt x="6866" y="36"/>
                  </a:cubicBezTo>
                  <a:cubicBezTo>
                    <a:pt x="6866" y="36"/>
                    <a:pt x="7793" y="0"/>
                    <a:pt x="10165" y="1792"/>
                  </a:cubicBezTo>
                  <a:cubicBezTo>
                    <a:pt x="11802" y="3028"/>
                    <a:pt x="11938" y="3966"/>
                    <a:pt x="11938" y="3966"/>
                  </a:cubicBezTo>
                  <a:cubicBezTo>
                    <a:pt x="11938" y="3966"/>
                    <a:pt x="13243" y="4151"/>
                    <a:pt x="14821" y="5380"/>
                  </a:cubicBezTo>
                  <a:cubicBezTo>
                    <a:pt x="16398" y="6608"/>
                    <a:pt x="17515" y="7929"/>
                    <a:pt x="17477" y="8140"/>
                  </a:cubicBezTo>
                  <a:cubicBezTo>
                    <a:pt x="17439" y="8352"/>
                    <a:pt x="10973" y="14690"/>
                    <a:pt x="10973" y="14690"/>
                  </a:cubicBezTo>
                  <a:close/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1" name="Google Shape;7161;p33"/>
            <p:cNvSpPr/>
            <p:nvPr/>
          </p:nvSpPr>
          <p:spPr>
            <a:xfrm>
              <a:off x="2534425" y="1010800"/>
              <a:ext cx="313800" cy="184400"/>
            </a:xfrm>
            <a:custGeom>
              <a:avLst/>
              <a:gdLst/>
              <a:ahLst/>
              <a:cxnLst/>
              <a:rect l="l" t="t" r="r" b="b"/>
              <a:pathLst>
                <a:path w="12552" h="7376" fill="none" extrusionOk="0">
                  <a:moveTo>
                    <a:pt x="12551" y="0"/>
                  </a:moveTo>
                  <a:cubicBezTo>
                    <a:pt x="12513" y="211"/>
                    <a:pt x="6074" y="6523"/>
                    <a:pt x="6074" y="6523"/>
                  </a:cubicBezTo>
                  <a:lnTo>
                    <a:pt x="143" y="2317"/>
                  </a:lnTo>
                  <a:cubicBezTo>
                    <a:pt x="143" y="2317"/>
                    <a:pt x="0" y="2924"/>
                    <a:pt x="95" y="3116"/>
                  </a:cubicBezTo>
                  <a:cubicBezTo>
                    <a:pt x="191" y="3306"/>
                    <a:pt x="5905" y="7376"/>
                    <a:pt x="5905" y="7376"/>
                  </a:cubicBezTo>
                  <a:lnTo>
                    <a:pt x="12455" y="1075"/>
                  </a:lnTo>
                  <a:close/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2" name="Google Shape;7162;p33"/>
            <p:cNvSpPr/>
            <p:nvPr/>
          </p:nvSpPr>
          <p:spPr>
            <a:xfrm>
              <a:off x="2394925" y="800575"/>
              <a:ext cx="461100" cy="414725"/>
            </a:xfrm>
            <a:custGeom>
              <a:avLst/>
              <a:gdLst/>
              <a:ahLst/>
              <a:cxnLst/>
              <a:rect l="l" t="t" r="r" b="b"/>
              <a:pathLst>
                <a:path w="18444" h="16589" fill="none" extrusionOk="0">
                  <a:moveTo>
                    <a:pt x="5675" y="11525"/>
                  </a:moveTo>
                  <a:cubicBezTo>
                    <a:pt x="5771" y="11715"/>
                    <a:pt x="11485" y="15785"/>
                    <a:pt x="11485" y="15785"/>
                  </a:cubicBezTo>
                  <a:lnTo>
                    <a:pt x="18035" y="9484"/>
                  </a:lnTo>
                  <a:cubicBezTo>
                    <a:pt x="18035" y="9484"/>
                    <a:pt x="18444" y="9804"/>
                    <a:pt x="17977" y="10351"/>
                  </a:cubicBezTo>
                  <a:cubicBezTo>
                    <a:pt x="17510" y="10898"/>
                    <a:pt x="11559" y="16589"/>
                    <a:pt x="11559" y="16589"/>
                  </a:cubicBezTo>
                  <a:lnTo>
                    <a:pt x="5484" y="12099"/>
                  </a:lnTo>
                  <a:cubicBezTo>
                    <a:pt x="5484" y="12099"/>
                    <a:pt x="4994" y="11906"/>
                    <a:pt x="5036" y="11512"/>
                  </a:cubicBezTo>
                  <a:cubicBezTo>
                    <a:pt x="5079" y="11116"/>
                    <a:pt x="4941" y="10927"/>
                    <a:pt x="4941" y="10927"/>
                  </a:cubicBezTo>
                  <a:cubicBezTo>
                    <a:pt x="4941" y="10927"/>
                    <a:pt x="900" y="7841"/>
                    <a:pt x="566" y="7494"/>
                  </a:cubicBezTo>
                  <a:cubicBezTo>
                    <a:pt x="231" y="7149"/>
                    <a:pt x="0" y="6851"/>
                    <a:pt x="574" y="6168"/>
                  </a:cubicBezTo>
                  <a:cubicBezTo>
                    <a:pt x="1149" y="5484"/>
                    <a:pt x="6456" y="403"/>
                    <a:pt x="6456" y="403"/>
                  </a:cubicBezTo>
                  <a:cubicBezTo>
                    <a:pt x="6456" y="403"/>
                    <a:pt x="6875" y="0"/>
                    <a:pt x="7389" y="409"/>
                  </a:cubicBezTo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3" name="Google Shape;7163;p33"/>
            <p:cNvSpPr/>
            <p:nvPr/>
          </p:nvSpPr>
          <p:spPr>
            <a:xfrm>
              <a:off x="2537925" y="913850"/>
              <a:ext cx="161000" cy="154900"/>
            </a:xfrm>
            <a:custGeom>
              <a:avLst/>
              <a:gdLst/>
              <a:ahLst/>
              <a:cxnLst/>
              <a:rect l="l" t="t" r="r" b="b"/>
              <a:pathLst>
                <a:path w="6440" h="6196" fill="none" extrusionOk="0">
                  <a:moveTo>
                    <a:pt x="0" y="6195"/>
                  </a:moveTo>
                  <a:lnTo>
                    <a:pt x="6440" y="0"/>
                  </a:lnTo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4" name="Google Shape;7164;p33"/>
            <p:cNvSpPr/>
            <p:nvPr/>
          </p:nvSpPr>
          <p:spPr>
            <a:xfrm>
              <a:off x="2597775" y="900075"/>
              <a:ext cx="139825" cy="137600"/>
            </a:xfrm>
            <a:custGeom>
              <a:avLst/>
              <a:gdLst/>
              <a:ahLst/>
              <a:cxnLst/>
              <a:rect l="l" t="t" r="r" b="b"/>
              <a:pathLst>
                <a:path w="5593" h="5504" extrusionOk="0">
                  <a:moveTo>
                    <a:pt x="4939" y="0"/>
                  </a:moveTo>
                  <a:cubicBezTo>
                    <a:pt x="4784" y="0"/>
                    <a:pt x="4651" y="89"/>
                    <a:pt x="4599" y="120"/>
                  </a:cubicBezTo>
                  <a:cubicBezTo>
                    <a:pt x="4506" y="175"/>
                    <a:pt x="4754" y="425"/>
                    <a:pt x="4754" y="425"/>
                  </a:cubicBezTo>
                  <a:cubicBezTo>
                    <a:pt x="4754" y="425"/>
                    <a:pt x="605" y="4453"/>
                    <a:pt x="303" y="4808"/>
                  </a:cubicBezTo>
                  <a:cubicBezTo>
                    <a:pt x="0" y="5162"/>
                    <a:pt x="111" y="5349"/>
                    <a:pt x="505" y="5503"/>
                  </a:cubicBezTo>
                  <a:cubicBezTo>
                    <a:pt x="505" y="5503"/>
                    <a:pt x="4628" y="1532"/>
                    <a:pt x="4850" y="1205"/>
                  </a:cubicBezTo>
                  <a:cubicBezTo>
                    <a:pt x="5072" y="878"/>
                    <a:pt x="5593" y="626"/>
                    <a:pt x="5315" y="227"/>
                  </a:cubicBezTo>
                  <a:cubicBezTo>
                    <a:pt x="5194" y="53"/>
                    <a:pt x="5060" y="0"/>
                    <a:pt x="49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5" name="Google Shape;7165;p33"/>
            <p:cNvSpPr/>
            <p:nvPr/>
          </p:nvSpPr>
          <p:spPr>
            <a:xfrm>
              <a:off x="2587475" y="833825"/>
              <a:ext cx="96500" cy="70250"/>
            </a:xfrm>
            <a:custGeom>
              <a:avLst/>
              <a:gdLst/>
              <a:ahLst/>
              <a:cxnLst/>
              <a:rect l="l" t="t" r="r" b="b"/>
              <a:pathLst>
                <a:path w="3860" h="2810" fill="none" extrusionOk="0">
                  <a:moveTo>
                    <a:pt x="1" y="0"/>
                  </a:moveTo>
                  <a:lnTo>
                    <a:pt x="3860" y="2809"/>
                  </a:lnTo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6" name="Google Shape;7166;p33"/>
            <p:cNvSpPr/>
            <p:nvPr/>
          </p:nvSpPr>
          <p:spPr>
            <a:xfrm>
              <a:off x="2570250" y="850175"/>
              <a:ext cx="96475" cy="70250"/>
            </a:xfrm>
            <a:custGeom>
              <a:avLst/>
              <a:gdLst/>
              <a:ahLst/>
              <a:cxnLst/>
              <a:rect l="l" t="t" r="r" b="b"/>
              <a:pathLst>
                <a:path w="3859" h="2810" fill="none" extrusionOk="0">
                  <a:moveTo>
                    <a:pt x="1" y="1"/>
                  </a:moveTo>
                  <a:lnTo>
                    <a:pt x="3858" y="2810"/>
                  </a:lnTo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7" name="Google Shape;7167;p33"/>
            <p:cNvSpPr/>
            <p:nvPr/>
          </p:nvSpPr>
          <p:spPr>
            <a:xfrm>
              <a:off x="2551800" y="866175"/>
              <a:ext cx="96500" cy="70225"/>
            </a:xfrm>
            <a:custGeom>
              <a:avLst/>
              <a:gdLst/>
              <a:ahLst/>
              <a:cxnLst/>
              <a:rect l="l" t="t" r="r" b="b"/>
              <a:pathLst>
                <a:path w="3860" h="2809" fill="none" extrusionOk="0">
                  <a:moveTo>
                    <a:pt x="1" y="1"/>
                  </a:moveTo>
                  <a:lnTo>
                    <a:pt x="3859" y="2808"/>
                  </a:lnTo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8" name="Google Shape;7168;p33"/>
            <p:cNvSpPr/>
            <p:nvPr/>
          </p:nvSpPr>
          <p:spPr>
            <a:xfrm>
              <a:off x="2535925" y="881950"/>
              <a:ext cx="96450" cy="70225"/>
            </a:xfrm>
            <a:custGeom>
              <a:avLst/>
              <a:gdLst/>
              <a:ahLst/>
              <a:cxnLst/>
              <a:rect l="l" t="t" r="r" b="b"/>
              <a:pathLst>
                <a:path w="3858" h="2809" fill="none" extrusionOk="0">
                  <a:moveTo>
                    <a:pt x="1" y="1"/>
                  </a:moveTo>
                  <a:lnTo>
                    <a:pt x="3857" y="2808"/>
                  </a:lnTo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9" name="Google Shape;7169;p33"/>
            <p:cNvSpPr/>
            <p:nvPr/>
          </p:nvSpPr>
          <p:spPr>
            <a:xfrm>
              <a:off x="2520350" y="901700"/>
              <a:ext cx="96425" cy="70225"/>
            </a:xfrm>
            <a:custGeom>
              <a:avLst/>
              <a:gdLst/>
              <a:ahLst/>
              <a:cxnLst/>
              <a:rect l="l" t="t" r="r" b="b"/>
              <a:pathLst>
                <a:path w="3857" h="2809" fill="none" extrusionOk="0">
                  <a:moveTo>
                    <a:pt x="1" y="1"/>
                  </a:moveTo>
                  <a:lnTo>
                    <a:pt x="3857" y="2808"/>
                  </a:lnTo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0" name="Google Shape;7170;p33"/>
            <p:cNvSpPr/>
            <p:nvPr/>
          </p:nvSpPr>
          <p:spPr>
            <a:xfrm>
              <a:off x="2504000" y="916125"/>
              <a:ext cx="96475" cy="70250"/>
            </a:xfrm>
            <a:custGeom>
              <a:avLst/>
              <a:gdLst/>
              <a:ahLst/>
              <a:cxnLst/>
              <a:rect l="l" t="t" r="r" b="b"/>
              <a:pathLst>
                <a:path w="3859" h="2810" fill="none" extrusionOk="0">
                  <a:moveTo>
                    <a:pt x="1" y="0"/>
                  </a:moveTo>
                  <a:lnTo>
                    <a:pt x="3858" y="2809"/>
                  </a:lnTo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1" name="Google Shape;7171;p33"/>
            <p:cNvSpPr/>
            <p:nvPr/>
          </p:nvSpPr>
          <p:spPr>
            <a:xfrm>
              <a:off x="2486025" y="931125"/>
              <a:ext cx="96500" cy="70225"/>
            </a:xfrm>
            <a:custGeom>
              <a:avLst/>
              <a:gdLst/>
              <a:ahLst/>
              <a:cxnLst/>
              <a:rect l="l" t="t" r="r" b="b"/>
              <a:pathLst>
                <a:path w="3860" h="2809" fill="none" extrusionOk="0">
                  <a:moveTo>
                    <a:pt x="1" y="1"/>
                  </a:moveTo>
                  <a:lnTo>
                    <a:pt x="3859" y="2809"/>
                  </a:lnTo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2" name="Google Shape;7172;p33"/>
            <p:cNvSpPr/>
            <p:nvPr/>
          </p:nvSpPr>
          <p:spPr>
            <a:xfrm>
              <a:off x="2469600" y="945425"/>
              <a:ext cx="96475" cy="70275"/>
            </a:xfrm>
            <a:custGeom>
              <a:avLst/>
              <a:gdLst/>
              <a:ahLst/>
              <a:cxnLst/>
              <a:rect l="l" t="t" r="r" b="b"/>
              <a:pathLst>
                <a:path w="3859" h="2811" fill="none" extrusionOk="0">
                  <a:moveTo>
                    <a:pt x="0" y="1"/>
                  </a:moveTo>
                  <a:lnTo>
                    <a:pt x="3859" y="2811"/>
                  </a:lnTo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3" name="Google Shape;7173;p33"/>
            <p:cNvSpPr/>
            <p:nvPr/>
          </p:nvSpPr>
          <p:spPr>
            <a:xfrm>
              <a:off x="2452900" y="965375"/>
              <a:ext cx="96475" cy="70250"/>
            </a:xfrm>
            <a:custGeom>
              <a:avLst/>
              <a:gdLst/>
              <a:ahLst/>
              <a:cxnLst/>
              <a:rect l="l" t="t" r="r" b="b"/>
              <a:pathLst>
                <a:path w="3859" h="2810" fill="none" extrusionOk="0">
                  <a:moveTo>
                    <a:pt x="1" y="0"/>
                  </a:moveTo>
                  <a:lnTo>
                    <a:pt x="3858" y="2809"/>
                  </a:lnTo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4" name="Google Shape;7174;p33"/>
            <p:cNvSpPr/>
            <p:nvPr/>
          </p:nvSpPr>
          <p:spPr>
            <a:xfrm>
              <a:off x="2726075" y="937000"/>
              <a:ext cx="96450" cy="70250"/>
            </a:xfrm>
            <a:custGeom>
              <a:avLst/>
              <a:gdLst/>
              <a:ahLst/>
              <a:cxnLst/>
              <a:rect l="l" t="t" r="r" b="b"/>
              <a:pathLst>
                <a:path w="3858" h="2810" fill="none" extrusionOk="0">
                  <a:moveTo>
                    <a:pt x="0" y="1"/>
                  </a:moveTo>
                  <a:lnTo>
                    <a:pt x="3858" y="2810"/>
                  </a:lnTo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5" name="Google Shape;7175;p33"/>
            <p:cNvSpPr/>
            <p:nvPr/>
          </p:nvSpPr>
          <p:spPr>
            <a:xfrm>
              <a:off x="2708850" y="953375"/>
              <a:ext cx="96425" cy="70250"/>
            </a:xfrm>
            <a:custGeom>
              <a:avLst/>
              <a:gdLst/>
              <a:ahLst/>
              <a:cxnLst/>
              <a:rect l="l" t="t" r="r" b="b"/>
              <a:pathLst>
                <a:path w="3857" h="2810" fill="none" extrusionOk="0">
                  <a:moveTo>
                    <a:pt x="0" y="1"/>
                  </a:moveTo>
                  <a:lnTo>
                    <a:pt x="3857" y="2810"/>
                  </a:lnTo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6" name="Google Shape;7176;p33"/>
            <p:cNvSpPr/>
            <p:nvPr/>
          </p:nvSpPr>
          <p:spPr>
            <a:xfrm>
              <a:off x="2690400" y="969375"/>
              <a:ext cx="96450" cy="70225"/>
            </a:xfrm>
            <a:custGeom>
              <a:avLst/>
              <a:gdLst/>
              <a:ahLst/>
              <a:cxnLst/>
              <a:rect l="l" t="t" r="r" b="b"/>
              <a:pathLst>
                <a:path w="3858" h="2809" fill="none" extrusionOk="0">
                  <a:moveTo>
                    <a:pt x="0" y="0"/>
                  </a:moveTo>
                  <a:lnTo>
                    <a:pt x="3858" y="2808"/>
                  </a:lnTo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7" name="Google Shape;7177;p33"/>
            <p:cNvSpPr/>
            <p:nvPr/>
          </p:nvSpPr>
          <p:spPr>
            <a:xfrm>
              <a:off x="2674450" y="985150"/>
              <a:ext cx="96475" cy="70275"/>
            </a:xfrm>
            <a:custGeom>
              <a:avLst/>
              <a:gdLst/>
              <a:ahLst/>
              <a:cxnLst/>
              <a:rect l="l" t="t" r="r" b="b"/>
              <a:pathLst>
                <a:path w="3859" h="2811" fill="none" extrusionOk="0">
                  <a:moveTo>
                    <a:pt x="1" y="0"/>
                  </a:moveTo>
                  <a:lnTo>
                    <a:pt x="3858" y="2811"/>
                  </a:lnTo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8" name="Google Shape;7178;p33"/>
            <p:cNvSpPr/>
            <p:nvPr/>
          </p:nvSpPr>
          <p:spPr>
            <a:xfrm>
              <a:off x="2658900" y="1004925"/>
              <a:ext cx="96475" cy="70250"/>
            </a:xfrm>
            <a:custGeom>
              <a:avLst/>
              <a:gdLst/>
              <a:ahLst/>
              <a:cxnLst/>
              <a:rect l="l" t="t" r="r" b="b"/>
              <a:pathLst>
                <a:path w="3859" h="2810" fill="none" extrusionOk="0">
                  <a:moveTo>
                    <a:pt x="1" y="1"/>
                  </a:moveTo>
                  <a:lnTo>
                    <a:pt x="3858" y="2809"/>
                  </a:lnTo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9" name="Google Shape;7179;p33"/>
            <p:cNvSpPr/>
            <p:nvPr/>
          </p:nvSpPr>
          <p:spPr>
            <a:xfrm>
              <a:off x="2642600" y="1019300"/>
              <a:ext cx="96425" cy="70250"/>
            </a:xfrm>
            <a:custGeom>
              <a:avLst/>
              <a:gdLst/>
              <a:ahLst/>
              <a:cxnLst/>
              <a:rect l="l" t="t" r="r" b="b"/>
              <a:pathLst>
                <a:path w="3857" h="2810" fill="none" extrusionOk="0">
                  <a:moveTo>
                    <a:pt x="0" y="1"/>
                  </a:moveTo>
                  <a:lnTo>
                    <a:pt x="3857" y="2810"/>
                  </a:lnTo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0" name="Google Shape;7180;p33"/>
            <p:cNvSpPr/>
            <p:nvPr/>
          </p:nvSpPr>
          <p:spPr>
            <a:xfrm>
              <a:off x="2624625" y="1034325"/>
              <a:ext cx="96425" cy="70225"/>
            </a:xfrm>
            <a:custGeom>
              <a:avLst/>
              <a:gdLst/>
              <a:ahLst/>
              <a:cxnLst/>
              <a:rect l="l" t="t" r="r" b="b"/>
              <a:pathLst>
                <a:path w="3857" h="2809" fill="none" extrusionOk="0">
                  <a:moveTo>
                    <a:pt x="0" y="1"/>
                  </a:moveTo>
                  <a:lnTo>
                    <a:pt x="3856" y="2808"/>
                  </a:lnTo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1" name="Google Shape;7181;p33"/>
            <p:cNvSpPr/>
            <p:nvPr/>
          </p:nvSpPr>
          <p:spPr>
            <a:xfrm>
              <a:off x="2608150" y="1048650"/>
              <a:ext cx="96500" cy="70250"/>
            </a:xfrm>
            <a:custGeom>
              <a:avLst/>
              <a:gdLst/>
              <a:ahLst/>
              <a:cxnLst/>
              <a:rect l="l" t="t" r="r" b="b"/>
              <a:pathLst>
                <a:path w="3860" h="2810" fill="none" extrusionOk="0">
                  <a:moveTo>
                    <a:pt x="0" y="1"/>
                  </a:moveTo>
                  <a:lnTo>
                    <a:pt x="3859" y="2809"/>
                  </a:lnTo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2" name="Google Shape;7182;p33"/>
            <p:cNvSpPr/>
            <p:nvPr/>
          </p:nvSpPr>
          <p:spPr>
            <a:xfrm>
              <a:off x="2591500" y="1068600"/>
              <a:ext cx="96425" cy="70200"/>
            </a:xfrm>
            <a:custGeom>
              <a:avLst/>
              <a:gdLst/>
              <a:ahLst/>
              <a:cxnLst/>
              <a:rect l="l" t="t" r="r" b="b"/>
              <a:pathLst>
                <a:path w="3857" h="2808" fill="none" extrusionOk="0">
                  <a:moveTo>
                    <a:pt x="0" y="0"/>
                  </a:moveTo>
                  <a:lnTo>
                    <a:pt x="3856" y="2808"/>
                  </a:lnTo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183" name="Google Shape;7183;p33"/>
          <p:cNvSpPr/>
          <p:nvPr/>
        </p:nvSpPr>
        <p:spPr>
          <a:xfrm>
            <a:off x="373331" y="273322"/>
            <a:ext cx="114005" cy="111500"/>
          </a:xfrm>
          <a:custGeom>
            <a:avLst/>
            <a:gdLst/>
            <a:ahLst/>
            <a:cxnLst/>
            <a:rect l="l" t="t" r="r" b="b"/>
            <a:pathLst>
              <a:path w="1911" h="1869" extrusionOk="0">
                <a:moveTo>
                  <a:pt x="823" y="1"/>
                </a:moveTo>
                <a:cubicBezTo>
                  <a:pt x="755" y="1"/>
                  <a:pt x="689" y="44"/>
                  <a:pt x="671" y="121"/>
                </a:cubicBezTo>
                <a:lnTo>
                  <a:pt x="566" y="573"/>
                </a:lnTo>
                <a:lnTo>
                  <a:pt x="133" y="741"/>
                </a:lnTo>
                <a:cubicBezTo>
                  <a:pt x="14" y="788"/>
                  <a:pt x="1" y="953"/>
                  <a:pt x="113" y="1021"/>
                </a:cubicBezTo>
                <a:lnTo>
                  <a:pt x="509" y="1260"/>
                </a:lnTo>
                <a:lnTo>
                  <a:pt x="536" y="1722"/>
                </a:lnTo>
                <a:cubicBezTo>
                  <a:pt x="541" y="1811"/>
                  <a:pt x="615" y="1868"/>
                  <a:pt x="692" y="1868"/>
                </a:cubicBezTo>
                <a:cubicBezTo>
                  <a:pt x="727" y="1868"/>
                  <a:pt x="763" y="1857"/>
                  <a:pt x="793" y="1831"/>
                </a:cubicBezTo>
                <a:lnTo>
                  <a:pt x="1143" y="1528"/>
                </a:lnTo>
                <a:lnTo>
                  <a:pt x="1591" y="1645"/>
                </a:lnTo>
                <a:cubicBezTo>
                  <a:pt x="1604" y="1649"/>
                  <a:pt x="1617" y="1650"/>
                  <a:pt x="1630" y="1650"/>
                </a:cubicBezTo>
                <a:cubicBezTo>
                  <a:pt x="1737" y="1650"/>
                  <a:pt x="1819" y="1539"/>
                  <a:pt x="1774" y="1433"/>
                </a:cubicBezTo>
                <a:lnTo>
                  <a:pt x="1595" y="1006"/>
                </a:lnTo>
                <a:lnTo>
                  <a:pt x="1843" y="614"/>
                </a:lnTo>
                <a:cubicBezTo>
                  <a:pt x="1910" y="510"/>
                  <a:pt x="1834" y="376"/>
                  <a:pt x="1714" y="376"/>
                </a:cubicBezTo>
                <a:cubicBezTo>
                  <a:pt x="1709" y="376"/>
                  <a:pt x="1704" y="377"/>
                  <a:pt x="1699" y="377"/>
                </a:cubicBezTo>
                <a:lnTo>
                  <a:pt x="1238" y="416"/>
                </a:lnTo>
                <a:lnTo>
                  <a:pt x="942" y="58"/>
                </a:lnTo>
                <a:cubicBezTo>
                  <a:pt x="910" y="19"/>
                  <a:pt x="866" y="1"/>
                  <a:pt x="82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dist="9525" dir="1140000" algn="bl" rotWithShape="0">
              <a:schemeClr val="dk1"/>
            </a:outerShdw>
          </a:effectLst>
        </p:spPr>
        <p:txBody>
          <a:bodyPr spcFirstLastPara="1" wrap="square" lIns="91387" tIns="91387" rIns="91387" bIns="9138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184" name="Google Shape;7184;p33"/>
          <p:cNvGrpSpPr/>
          <p:nvPr/>
        </p:nvGrpSpPr>
        <p:grpSpPr>
          <a:xfrm>
            <a:off x="8576395" y="3338923"/>
            <a:ext cx="627000" cy="705691"/>
            <a:chOff x="1001020" y="2100654"/>
            <a:chExt cx="627000" cy="705691"/>
          </a:xfrm>
        </p:grpSpPr>
        <p:sp>
          <p:nvSpPr>
            <p:cNvPr id="7185" name="Google Shape;7185;p33"/>
            <p:cNvSpPr/>
            <p:nvPr/>
          </p:nvSpPr>
          <p:spPr>
            <a:xfrm>
              <a:off x="1001020" y="2100654"/>
              <a:ext cx="627000" cy="705689"/>
            </a:xfrm>
            <a:custGeom>
              <a:avLst/>
              <a:gdLst/>
              <a:ahLst/>
              <a:cxnLst/>
              <a:rect l="l" t="t" r="r" b="b"/>
              <a:pathLst>
                <a:path w="10510" h="11829" extrusionOk="0">
                  <a:moveTo>
                    <a:pt x="8799" y="1"/>
                  </a:moveTo>
                  <a:cubicBezTo>
                    <a:pt x="8569" y="1"/>
                    <a:pt x="8365" y="71"/>
                    <a:pt x="8225" y="215"/>
                  </a:cubicBezTo>
                  <a:lnTo>
                    <a:pt x="2049" y="6846"/>
                  </a:lnTo>
                  <a:lnTo>
                    <a:pt x="0" y="10231"/>
                  </a:lnTo>
                  <a:lnTo>
                    <a:pt x="325" y="10460"/>
                  </a:lnTo>
                  <a:cubicBezTo>
                    <a:pt x="325" y="10460"/>
                    <a:pt x="1969" y="7391"/>
                    <a:pt x="2349" y="7058"/>
                  </a:cubicBezTo>
                  <a:cubicBezTo>
                    <a:pt x="2436" y="6982"/>
                    <a:pt x="2536" y="6951"/>
                    <a:pt x="2644" y="6951"/>
                  </a:cubicBezTo>
                  <a:cubicBezTo>
                    <a:pt x="3007" y="6951"/>
                    <a:pt x="3450" y="7309"/>
                    <a:pt x="3717" y="7531"/>
                  </a:cubicBezTo>
                  <a:cubicBezTo>
                    <a:pt x="4237" y="7962"/>
                    <a:pt x="4127" y="8514"/>
                    <a:pt x="4127" y="8514"/>
                  </a:cubicBezTo>
                  <a:cubicBezTo>
                    <a:pt x="3450" y="9370"/>
                    <a:pt x="2120" y="11621"/>
                    <a:pt x="2120" y="11621"/>
                  </a:cubicBezTo>
                  <a:lnTo>
                    <a:pt x="2382" y="11828"/>
                  </a:lnTo>
                  <a:lnTo>
                    <a:pt x="4797" y="8271"/>
                  </a:lnTo>
                  <a:lnTo>
                    <a:pt x="10509" y="1627"/>
                  </a:lnTo>
                  <a:cubicBezTo>
                    <a:pt x="10407" y="1211"/>
                    <a:pt x="10099" y="634"/>
                    <a:pt x="9774" y="375"/>
                  </a:cubicBezTo>
                  <a:cubicBezTo>
                    <a:pt x="9462" y="127"/>
                    <a:pt x="9107" y="1"/>
                    <a:pt x="8799" y="1"/>
                  </a:cubicBezTo>
                  <a:close/>
                </a:path>
              </a:pathLst>
            </a:custGeom>
            <a:solidFill>
              <a:srgbClr val="E06A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6" name="Google Shape;7186;p33"/>
            <p:cNvSpPr/>
            <p:nvPr/>
          </p:nvSpPr>
          <p:spPr>
            <a:xfrm>
              <a:off x="1143066" y="2197599"/>
              <a:ext cx="484896" cy="608745"/>
            </a:xfrm>
            <a:custGeom>
              <a:avLst/>
              <a:gdLst/>
              <a:ahLst/>
              <a:cxnLst/>
              <a:rect l="l" t="t" r="r" b="b"/>
              <a:pathLst>
                <a:path w="8128" h="10204" extrusionOk="0">
                  <a:moveTo>
                    <a:pt x="8127" y="1"/>
                  </a:moveTo>
                  <a:lnTo>
                    <a:pt x="2415" y="6645"/>
                  </a:lnTo>
                  <a:lnTo>
                    <a:pt x="1" y="10203"/>
                  </a:lnTo>
                  <a:lnTo>
                    <a:pt x="4495" y="5180"/>
                  </a:lnTo>
                  <a:lnTo>
                    <a:pt x="8127" y="1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7" name="Google Shape;7187;p33"/>
            <p:cNvSpPr/>
            <p:nvPr/>
          </p:nvSpPr>
          <p:spPr>
            <a:xfrm>
              <a:off x="1259221" y="2131438"/>
              <a:ext cx="251576" cy="272933"/>
            </a:xfrm>
            <a:custGeom>
              <a:avLst/>
              <a:gdLst/>
              <a:ahLst/>
              <a:cxnLst/>
              <a:rect l="l" t="t" r="r" b="b"/>
              <a:pathLst>
                <a:path w="4217" h="4575" fill="none" extrusionOk="0">
                  <a:moveTo>
                    <a:pt x="1" y="4575"/>
                  </a:moveTo>
                  <a:lnTo>
                    <a:pt x="4217" y="1"/>
                  </a:lnTo>
                </a:path>
              </a:pathLst>
            </a:custGeom>
            <a:noFill/>
            <a:ln w="4550" cap="rnd" cmpd="sng">
              <a:solidFill>
                <a:srgbClr val="2D2D2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8" name="Google Shape;7188;p33"/>
            <p:cNvSpPr/>
            <p:nvPr/>
          </p:nvSpPr>
          <p:spPr>
            <a:xfrm>
              <a:off x="1027448" y="2515342"/>
              <a:ext cx="226520" cy="268160"/>
            </a:xfrm>
            <a:custGeom>
              <a:avLst/>
              <a:gdLst/>
              <a:ahLst/>
              <a:cxnLst/>
              <a:rect l="l" t="t" r="r" b="b"/>
              <a:pathLst>
                <a:path w="3797" h="4495" extrusionOk="0">
                  <a:moveTo>
                    <a:pt x="2201" y="1"/>
                  </a:moveTo>
                  <a:cubicBezTo>
                    <a:pt x="2094" y="1"/>
                    <a:pt x="1994" y="32"/>
                    <a:pt x="1907" y="107"/>
                  </a:cubicBezTo>
                  <a:cubicBezTo>
                    <a:pt x="1595" y="380"/>
                    <a:pt x="431" y="2498"/>
                    <a:pt x="24" y="3248"/>
                  </a:cubicBezTo>
                  <a:cubicBezTo>
                    <a:pt x="0" y="3292"/>
                    <a:pt x="1574" y="4494"/>
                    <a:pt x="1770" y="4494"/>
                  </a:cubicBezTo>
                  <a:cubicBezTo>
                    <a:pt x="1778" y="4494"/>
                    <a:pt x="1784" y="4492"/>
                    <a:pt x="1787" y="4487"/>
                  </a:cubicBezTo>
                  <a:cubicBezTo>
                    <a:pt x="2119" y="3933"/>
                    <a:pt x="3125" y="2271"/>
                    <a:pt x="3685" y="1563"/>
                  </a:cubicBezTo>
                  <a:cubicBezTo>
                    <a:pt x="3685" y="1563"/>
                    <a:pt x="3796" y="1011"/>
                    <a:pt x="3275" y="580"/>
                  </a:cubicBezTo>
                  <a:cubicBezTo>
                    <a:pt x="3008" y="359"/>
                    <a:pt x="2564" y="1"/>
                    <a:pt x="2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9" name="Google Shape;7189;p33"/>
            <p:cNvSpPr/>
            <p:nvPr/>
          </p:nvSpPr>
          <p:spPr>
            <a:xfrm>
              <a:off x="1028821" y="2515342"/>
              <a:ext cx="224968" cy="193827"/>
            </a:xfrm>
            <a:custGeom>
              <a:avLst/>
              <a:gdLst/>
              <a:ahLst/>
              <a:cxnLst/>
              <a:rect l="l" t="t" r="r" b="b"/>
              <a:pathLst>
                <a:path w="3771" h="3249" extrusionOk="0">
                  <a:moveTo>
                    <a:pt x="2177" y="1"/>
                  </a:moveTo>
                  <a:cubicBezTo>
                    <a:pt x="2070" y="1"/>
                    <a:pt x="1969" y="32"/>
                    <a:pt x="1883" y="107"/>
                  </a:cubicBezTo>
                  <a:cubicBezTo>
                    <a:pt x="1570" y="380"/>
                    <a:pt x="406" y="2498"/>
                    <a:pt x="0" y="3248"/>
                  </a:cubicBezTo>
                  <a:lnTo>
                    <a:pt x="1705" y="869"/>
                  </a:lnTo>
                  <a:cubicBezTo>
                    <a:pt x="1888" y="613"/>
                    <a:pt x="2178" y="475"/>
                    <a:pt x="2469" y="475"/>
                  </a:cubicBezTo>
                  <a:cubicBezTo>
                    <a:pt x="2671" y="475"/>
                    <a:pt x="2874" y="541"/>
                    <a:pt x="3044" y="679"/>
                  </a:cubicBezTo>
                  <a:cubicBezTo>
                    <a:pt x="3049" y="681"/>
                    <a:pt x="3051" y="684"/>
                    <a:pt x="3056" y="688"/>
                  </a:cubicBezTo>
                  <a:cubicBezTo>
                    <a:pt x="3509" y="1064"/>
                    <a:pt x="3637" y="1483"/>
                    <a:pt x="3661" y="1563"/>
                  </a:cubicBezTo>
                  <a:cubicBezTo>
                    <a:pt x="3661" y="1563"/>
                    <a:pt x="3771" y="1011"/>
                    <a:pt x="3251" y="580"/>
                  </a:cubicBezTo>
                  <a:cubicBezTo>
                    <a:pt x="2984" y="359"/>
                    <a:pt x="2540" y="1"/>
                    <a:pt x="2177" y="1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0" name="Google Shape;7190;p33"/>
            <p:cNvSpPr/>
            <p:nvPr/>
          </p:nvSpPr>
          <p:spPr>
            <a:xfrm>
              <a:off x="1061633" y="2572017"/>
              <a:ext cx="92887" cy="139658"/>
            </a:xfrm>
            <a:custGeom>
              <a:avLst/>
              <a:gdLst/>
              <a:ahLst/>
              <a:cxnLst/>
              <a:rect l="l" t="t" r="r" b="b"/>
              <a:pathLst>
                <a:path w="1557" h="2341" extrusionOk="0">
                  <a:moveTo>
                    <a:pt x="1556" y="0"/>
                  </a:moveTo>
                  <a:lnTo>
                    <a:pt x="0" y="2341"/>
                  </a:lnTo>
                  <a:cubicBezTo>
                    <a:pt x="0" y="2341"/>
                    <a:pt x="967" y="1395"/>
                    <a:pt x="1255" y="891"/>
                  </a:cubicBezTo>
                  <a:cubicBezTo>
                    <a:pt x="1541" y="388"/>
                    <a:pt x="1556" y="0"/>
                    <a:pt x="1556" y="0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1" name="Google Shape;7191;p33"/>
            <p:cNvSpPr/>
            <p:nvPr/>
          </p:nvSpPr>
          <p:spPr>
            <a:xfrm>
              <a:off x="1137757" y="2558117"/>
              <a:ext cx="92946" cy="139718"/>
            </a:xfrm>
            <a:custGeom>
              <a:avLst/>
              <a:gdLst/>
              <a:ahLst/>
              <a:cxnLst/>
              <a:rect l="l" t="t" r="r" b="b"/>
              <a:pathLst>
                <a:path w="1558" h="2342" extrusionOk="0">
                  <a:moveTo>
                    <a:pt x="1557" y="1"/>
                  </a:moveTo>
                  <a:lnTo>
                    <a:pt x="0" y="2342"/>
                  </a:lnTo>
                  <a:cubicBezTo>
                    <a:pt x="0" y="2342"/>
                    <a:pt x="967" y="1395"/>
                    <a:pt x="1254" y="892"/>
                  </a:cubicBezTo>
                  <a:cubicBezTo>
                    <a:pt x="1541" y="388"/>
                    <a:pt x="1557" y="1"/>
                    <a:pt x="1557" y="1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2" name="Google Shape;7192;p33"/>
            <p:cNvSpPr/>
            <p:nvPr/>
          </p:nvSpPr>
          <p:spPr>
            <a:xfrm>
              <a:off x="1185065" y="2493864"/>
              <a:ext cx="103685" cy="81850"/>
            </a:xfrm>
            <a:custGeom>
              <a:avLst/>
              <a:gdLst/>
              <a:ahLst/>
              <a:cxnLst/>
              <a:rect l="l" t="t" r="r" b="b"/>
              <a:pathLst>
                <a:path w="1738" h="1372" fill="none" extrusionOk="0">
                  <a:moveTo>
                    <a:pt x="1737" y="1372"/>
                  </a:moveTo>
                  <a:cubicBezTo>
                    <a:pt x="1737" y="1372"/>
                    <a:pt x="1600" y="371"/>
                    <a:pt x="1" y="0"/>
                  </a:cubicBezTo>
                </a:path>
              </a:pathLst>
            </a:custGeom>
            <a:noFill/>
            <a:ln w="4550" cap="rnd" cmpd="sng">
              <a:solidFill>
                <a:srgbClr val="2D2D2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93" name="Google Shape;7193;p33"/>
          <p:cNvGrpSpPr/>
          <p:nvPr/>
        </p:nvGrpSpPr>
        <p:grpSpPr>
          <a:xfrm>
            <a:off x="-73605" y="3295967"/>
            <a:ext cx="626993" cy="639171"/>
            <a:chOff x="2544875" y="2981050"/>
            <a:chExt cx="225675" cy="230050"/>
          </a:xfrm>
        </p:grpSpPr>
        <p:sp>
          <p:nvSpPr>
            <p:cNvPr id="7194" name="Google Shape;7194;p33"/>
            <p:cNvSpPr/>
            <p:nvPr/>
          </p:nvSpPr>
          <p:spPr>
            <a:xfrm>
              <a:off x="2544875" y="2981050"/>
              <a:ext cx="225675" cy="230050"/>
            </a:xfrm>
            <a:custGeom>
              <a:avLst/>
              <a:gdLst/>
              <a:ahLst/>
              <a:cxnLst/>
              <a:rect l="l" t="t" r="r" b="b"/>
              <a:pathLst>
                <a:path w="9027" h="9202" extrusionOk="0">
                  <a:moveTo>
                    <a:pt x="7674" y="1"/>
                  </a:moveTo>
                  <a:cubicBezTo>
                    <a:pt x="7513" y="1"/>
                    <a:pt x="7368" y="47"/>
                    <a:pt x="7261" y="143"/>
                  </a:cubicBezTo>
                  <a:lnTo>
                    <a:pt x="1861" y="5145"/>
                  </a:lnTo>
                  <a:lnTo>
                    <a:pt x="0" y="7763"/>
                  </a:lnTo>
                  <a:lnTo>
                    <a:pt x="250" y="7970"/>
                  </a:lnTo>
                  <a:cubicBezTo>
                    <a:pt x="250" y="7970"/>
                    <a:pt x="1767" y="5581"/>
                    <a:pt x="2093" y="5335"/>
                  </a:cubicBezTo>
                  <a:cubicBezTo>
                    <a:pt x="2159" y="5286"/>
                    <a:pt x="2231" y="5265"/>
                    <a:pt x="2306" y="5265"/>
                  </a:cubicBezTo>
                  <a:cubicBezTo>
                    <a:pt x="2607" y="5265"/>
                    <a:pt x="2962" y="5599"/>
                    <a:pt x="3172" y="5801"/>
                  </a:cubicBezTo>
                  <a:cubicBezTo>
                    <a:pt x="3569" y="6181"/>
                    <a:pt x="3445" y="6621"/>
                    <a:pt x="3445" y="6621"/>
                  </a:cubicBezTo>
                  <a:cubicBezTo>
                    <a:pt x="2846" y="7275"/>
                    <a:pt x="1634" y="9019"/>
                    <a:pt x="1634" y="9019"/>
                  </a:cubicBezTo>
                  <a:lnTo>
                    <a:pt x="1834" y="9202"/>
                  </a:lnTo>
                  <a:lnTo>
                    <a:pt x="4003" y="6465"/>
                  </a:lnTo>
                  <a:lnTo>
                    <a:pt x="9026" y="1422"/>
                  </a:lnTo>
                  <a:cubicBezTo>
                    <a:pt x="8966" y="1078"/>
                    <a:pt x="8754" y="592"/>
                    <a:pt x="8504" y="363"/>
                  </a:cubicBezTo>
                  <a:cubicBezTo>
                    <a:pt x="8247" y="126"/>
                    <a:pt x="7938" y="1"/>
                    <a:pt x="76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5" name="Google Shape;7195;p33"/>
            <p:cNvSpPr/>
            <p:nvPr/>
          </p:nvSpPr>
          <p:spPr>
            <a:xfrm>
              <a:off x="2590700" y="3016675"/>
              <a:ext cx="179850" cy="194425"/>
            </a:xfrm>
            <a:custGeom>
              <a:avLst/>
              <a:gdLst/>
              <a:ahLst/>
              <a:cxnLst/>
              <a:rect l="l" t="t" r="r" b="b"/>
              <a:pathLst>
                <a:path w="7194" h="7777" extrusionOk="0">
                  <a:moveTo>
                    <a:pt x="7193" y="1"/>
                  </a:moveTo>
                  <a:lnTo>
                    <a:pt x="2170" y="5040"/>
                  </a:lnTo>
                  <a:lnTo>
                    <a:pt x="1" y="7777"/>
                  </a:lnTo>
                  <a:lnTo>
                    <a:pt x="3940" y="3977"/>
                  </a:lnTo>
                  <a:lnTo>
                    <a:pt x="71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6" name="Google Shape;7196;p33"/>
            <p:cNvSpPr/>
            <p:nvPr/>
          </p:nvSpPr>
          <p:spPr>
            <a:xfrm>
              <a:off x="2640200" y="2991300"/>
              <a:ext cx="92225" cy="86300"/>
            </a:xfrm>
            <a:custGeom>
              <a:avLst/>
              <a:gdLst/>
              <a:ahLst/>
              <a:cxnLst/>
              <a:rect l="l" t="t" r="r" b="b"/>
              <a:pathLst>
                <a:path w="3689" h="3452" fill="none" extrusionOk="0">
                  <a:moveTo>
                    <a:pt x="0" y="3451"/>
                  </a:moveTo>
                  <a:lnTo>
                    <a:pt x="3689" y="0"/>
                  </a:lnTo>
                </a:path>
              </a:pathLst>
            </a:custGeom>
            <a:noFill/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7" name="Google Shape;7197;p33"/>
            <p:cNvSpPr/>
            <p:nvPr/>
          </p:nvSpPr>
          <p:spPr>
            <a:xfrm>
              <a:off x="2553825" y="3112675"/>
              <a:ext cx="80275" cy="90450"/>
            </a:xfrm>
            <a:custGeom>
              <a:avLst/>
              <a:gdLst/>
              <a:ahLst/>
              <a:cxnLst/>
              <a:rect l="l" t="t" r="r" b="b"/>
              <a:pathLst>
                <a:path w="3211" h="3618" extrusionOk="0">
                  <a:moveTo>
                    <a:pt x="1948" y="0"/>
                  </a:moveTo>
                  <a:cubicBezTo>
                    <a:pt x="1873" y="0"/>
                    <a:pt x="1801" y="21"/>
                    <a:pt x="1735" y="70"/>
                  </a:cubicBezTo>
                  <a:cubicBezTo>
                    <a:pt x="1468" y="272"/>
                    <a:pt x="397" y="1919"/>
                    <a:pt x="23" y="2503"/>
                  </a:cubicBezTo>
                  <a:cubicBezTo>
                    <a:pt x="0" y="2538"/>
                    <a:pt x="1217" y="3617"/>
                    <a:pt x="1364" y="3617"/>
                  </a:cubicBezTo>
                  <a:cubicBezTo>
                    <a:pt x="1369" y="3617"/>
                    <a:pt x="1374" y="3616"/>
                    <a:pt x="1376" y="3612"/>
                  </a:cubicBezTo>
                  <a:cubicBezTo>
                    <a:pt x="1677" y="3182"/>
                    <a:pt x="2592" y="1898"/>
                    <a:pt x="3087" y="1356"/>
                  </a:cubicBezTo>
                  <a:cubicBezTo>
                    <a:pt x="3087" y="1356"/>
                    <a:pt x="3211" y="916"/>
                    <a:pt x="2814" y="536"/>
                  </a:cubicBezTo>
                  <a:cubicBezTo>
                    <a:pt x="2604" y="334"/>
                    <a:pt x="2249" y="0"/>
                    <a:pt x="19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8" name="Google Shape;7198;p33"/>
            <p:cNvSpPr/>
            <p:nvPr/>
          </p:nvSpPr>
          <p:spPr>
            <a:xfrm>
              <a:off x="2554400" y="3112675"/>
              <a:ext cx="79700" cy="62600"/>
            </a:xfrm>
            <a:custGeom>
              <a:avLst/>
              <a:gdLst/>
              <a:ahLst/>
              <a:cxnLst/>
              <a:rect l="l" t="t" r="r" b="b"/>
              <a:pathLst>
                <a:path w="3188" h="2504" extrusionOk="0">
                  <a:moveTo>
                    <a:pt x="1925" y="0"/>
                  </a:moveTo>
                  <a:cubicBezTo>
                    <a:pt x="1850" y="0"/>
                    <a:pt x="1778" y="21"/>
                    <a:pt x="1712" y="70"/>
                  </a:cubicBezTo>
                  <a:cubicBezTo>
                    <a:pt x="1445" y="272"/>
                    <a:pt x="374" y="1919"/>
                    <a:pt x="0" y="2503"/>
                  </a:cubicBezTo>
                  <a:lnTo>
                    <a:pt x="1523" y="679"/>
                  </a:lnTo>
                  <a:cubicBezTo>
                    <a:pt x="1674" y="497"/>
                    <a:pt x="1892" y="403"/>
                    <a:pt x="2111" y="403"/>
                  </a:cubicBezTo>
                  <a:cubicBezTo>
                    <a:pt x="2293" y="403"/>
                    <a:pt x="2476" y="469"/>
                    <a:pt x="2620" y="604"/>
                  </a:cubicBezTo>
                  <a:lnTo>
                    <a:pt x="2629" y="613"/>
                  </a:lnTo>
                  <a:cubicBezTo>
                    <a:pt x="2972" y="942"/>
                    <a:pt x="3050" y="1289"/>
                    <a:pt x="3064" y="1356"/>
                  </a:cubicBezTo>
                  <a:cubicBezTo>
                    <a:pt x="3064" y="1356"/>
                    <a:pt x="3188" y="916"/>
                    <a:pt x="2791" y="536"/>
                  </a:cubicBezTo>
                  <a:cubicBezTo>
                    <a:pt x="2581" y="334"/>
                    <a:pt x="2226" y="0"/>
                    <a:pt x="19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9" name="Google Shape;7199;p33"/>
            <p:cNvSpPr/>
            <p:nvPr/>
          </p:nvSpPr>
          <p:spPr>
            <a:xfrm>
              <a:off x="2565425" y="3131825"/>
              <a:ext cx="35075" cy="45075"/>
            </a:xfrm>
            <a:custGeom>
              <a:avLst/>
              <a:gdLst/>
              <a:ahLst/>
              <a:cxnLst/>
              <a:rect l="l" t="t" r="r" b="b"/>
              <a:pathLst>
                <a:path w="1403" h="1803" extrusionOk="0">
                  <a:moveTo>
                    <a:pt x="1403" y="1"/>
                  </a:moveTo>
                  <a:lnTo>
                    <a:pt x="1" y="1803"/>
                  </a:lnTo>
                  <a:cubicBezTo>
                    <a:pt x="1" y="1803"/>
                    <a:pt x="842" y="1094"/>
                    <a:pt x="1105" y="704"/>
                  </a:cubicBezTo>
                  <a:cubicBezTo>
                    <a:pt x="1366" y="314"/>
                    <a:pt x="1403" y="1"/>
                    <a:pt x="14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0" name="Google Shape;7200;p33"/>
            <p:cNvSpPr/>
            <p:nvPr/>
          </p:nvSpPr>
          <p:spPr>
            <a:xfrm>
              <a:off x="2591625" y="3129050"/>
              <a:ext cx="35075" cy="45125"/>
            </a:xfrm>
            <a:custGeom>
              <a:avLst/>
              <a:gdLst/>
              <a:ahLst/>
              <a:cxnLst/>
              <a:rect l="l" t="t" r="r" b="b"/>
              <a:pathLst>
                <a:path w="1403" h="1805" extrusionOk="0">
                  <a:moveTo>
                    <a:pt x="1402" y="1"/>
                  </a:moveTo>
                  <a:lnTo>
                    <a:pt x="0" y="1804"/>
                  </a:lnTo>
                  <a:cubicBezTo>
                    <a:pt x="0" y="1804"/>
                    <a:pt x="841" y="1094"/>
                    <a:pt x="1104" y="705"/>
                  </a:cubicBezTo>
                  <a:cubicBezTo>
                    <a:pt x="1365" y="315"/>
                    <a:pt x="1402" y="1"/>
                    <a:pt x="14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1" name="Google Shape;7201;p33"/>
            <p:cNvSpPr/>
            <p:nvPr/>
          </p:nvSpPr>
          <p:spPr>
            <a:xfrm>
              <a:off x="2612775" y="3106050"/>
              <a:ext cx="33150" cy="30450"/>
            </a:xfrm>
            <a:custGeom>
              <a:avLst/>
              <a:gdLst/>
              <a:ahLst/>
              <a:cxnLst/>
              <a:rect l="l" t="t" r="r" b="b"/>
              <a:pathLst>
                <a:path w="1326" h="1218" fill="none" extrusionOk="0">
                  <a:moveTo>
                    <a:pt x="1326" y="1217"/>
                  </a:moveTo>
                  <a:cubicBezTo>
                    <a:pt x="1326" y="1217"/>
                    <a:pt x="1274" y="398"/>
                    <a:pt x="1" y="1"/>
                  </a:cubicBezTo>
                </a:path>
              </a:pathLst>
            </a:custGeom>
            <a:noFill/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02" name="Google Shape;7202;p33"/>
          <p:cNvGrpSpPr/>
          <p:nvPr/>
        </p:nvGrpSpPr>
        <p:grpSpPr>
          <a:xfrm rot="10800000">
            <a:off x="4063794" y="4782082"/>
            <a:ext cx="213514" cy="264342"/>
            <a:chOff x="3253150" y="1790000"/>
            <a:chExt cx="89475" cy="110775"/>
          </a:xfrm>
        </p:grpSpPr>
        <p:sp>
          <p:nvSpPr>
            <p:cNvPr id="7203" name="Google Shape;7203;p33"/>
            <p:cNvSpPr/>
            <p:nvPr/>
          </p:nvSpPr>
          <p:spPr>
            <a:xfrm>
              <a:off x="3253150" y="1790000"/>
              <a:ext cx="56275" cy="67900"/>
            </a:xfrm>
            <a:custGeom>
              <a:avLst/>
              <a:gdLst/>
              <a:ahLst/>
              <a:cxnLst/>
              <a:rect l="l" t="t" r="r" b="b"/>
              <a:pathLst>
                <a:path w="2251" h="2716" extrusionOk="0">
                  <a:moveTo>
                    <a:pt x="1" y="1"/>
                  </a:moveTo>
                  <a:lnTo>
                    <a:pt x="714" y="1709"/>
                  </a:lnTo>
                  <a:lnTo>
                    <a:pt x="1133" y="2715"/>
                  </a:lnTo>
                  <a:lnTo>
                    <a:pt x="2251" y="2041"/>
                  </a:lnTo>
                  <a:lnTo>
                    <a:pt x="1606" y="145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4" name="Google Shape;7204;p33"/>
            <p:cNvSpPr/>
            <p:nvPr/>
          </p:nvSpPr>
          <p:spPr>
            <a:xfrm>
              <a:off x="3270975" y="1826425"/>
              <a:ext cx="38450" cy="31475"/>
            </a:xfrm>
            <a:custGeom>
              <a:avLst/>
              <a:gdLst/>
              <a:ahLst/>
              <a:cxnLst/>
              <a:rect l="l" t="t" r="r" b="b"/>
              <a:pathLst>
                <a:path w="1538" h="1259" extrusionOk="0">
                  <a:moveTo>
                    <a:pt x="893" y="0"/>
                  </a:moveTo>
                  <a:lnTo>
                    <a:pt x="1" y="252"/>
                  </a:lnTo>
                  <a:lnTo>
                    <a:pt x="420" y="1258"/>
                  </a:lnTo>
                  <a:lnTo>
                    <a:pt x="1538" y="584"/>
                  </a:lnTo>
                  <a:lnTo>
                    <a:pt x="89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5" name="Google Shape;7205;p33"/>
            <p:cNvSpPr/>
            <p:nvPr/>
          </p:nvSpPr>
          <p:spPr>
            <a:xfrm>
              <a:off x="3253700" y="1822875"/>
              <a:ext cx="88925" cy="53500"/>
            </a:xfrm>
            <a:custGeom>
              <a:avLst/>
              <a:gdLst/>
              <a:ahLst/>
              <a:cxnLst/>
              <a:rect l="l" t="t" r="r" b="b"/>
              <a:pathLst>
                <a:path w="3557" h="2140" extrusionOk="0">
                  <a:moveTo>
                    <a:pt x="2819" y="0"/>
                  </a:moveTo>
                  <a:cubicBezTo>
                    <a:pt x="2453" y="0"/>
                    <a:pt x="1814" y="192"/>
                    <a:pt x="1250" y="517"/>
                  </a:cubicBezTo>
                  <a:cubicBezTo>
                    <a:pt x="0" y="1237"/>
                    <a:pt x="131" y="1799"/>
                    <a:pt x="131" y="1803"/>
                  </a:cubicBezTo>
                  <a:cubicBezTo>
                    <a:pt x="105" y="2007"/>
                    <a:pt x="263" y="2140"/>
                    <a:pt x="565" y="2140"/>
                  </a:cubicBezTo>
                  <a:cubicBezTo>
                    <a:pt x="887" y="2140"/>
                    <a:pt x="1373" y="1989"/>
                    <a:pt x="1975" y="1615"/>
                  </a:cubicBezTo>
                  <a:cubicBezTo>
                    <a:pt x="3169" y="871"/>
                    <a:pt x="3556" y="132"/>
                    <a:pt x="2958" y="12"/>
                  </a:cubicBezTo>
                  <a:cubicBezTo>
                    <a:pt x="2918" y="4"/>
                    <a:pt x="2871" y="0"/>
                    <a:pt x="28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6" name="Google Shape;7206;p33"/>
            <p:cNvSpPr/>
            <p:nvPr/>
          </p:nvSpPr>
          <p:spPr>
            <a:xfrm>
              <a:off x="3253700" y="1835825"/>
              <a:ext cx="49450" cy="40575"/>
            </a:xfrm>
            <a:custGeom>
              <a:avLst/>
              <a:gdLst/>
              <a:ahLst/>
              <a:cxnLst/>
              <a:rect l="l" t="t" r="r" b="b"/>
              <a:pathLst>
                <a:path w="1978" h="1623" extrusionOk="0">
                  <a:moveTo>
                    <a:pt x="1251" y="0"/>
                  </a:moveTo>
                  <a:lnTo>
                    <a:pt x="1251" y="0"/>
                  </a:lnTo>
                  <a:cubicBezTo>
                    <a:pt x="0" y="719"/>
                    <a:pt x="133" y="1281"/>
                    <a:pt x="133" y="1286"/>
                  </a:cubicBezTo>
                  <a:cubicBezTo>
                    <a:pt x="106" y="1490"/>
                    <a:pt x="264" y="1622"/>
                    <a:pt x="566" y="1622"/>
                  </a:cubicBezTo>
                  <a:cubicBezTo>
                    <a:pt x="888" y="1622"/>
                    <a:pt x="1374" y="1472"/>
                    <a:pt x="1976" y="1098"/>
                  </a:cubicBezTo>
                  <a:cubicBezTo>
                    <a:pt x="1977" y="1098"/>
                    <a:pt x="1977" y="1098"/>
                    <a:pt x="1977" y="1098"/>
                  </a:cubicBezTo>
                  <a:lnTo>
                    <a:pt x="1977" y="1098"/>
                  </a:lnTo>
                  <a:cubicBezTo>
                    <a:pt x="1969" y="1098"/>
                    <a:pt x="1573" y="1193"/>
                    <a:pt x="1234" y="1193"/>
                  </a:cubicBezTo>
                  <a:cubicBezTo>
                    <a:pt x="986" y="1193"/>
                    <a:pt x="769" y="1142"/>
                    <a:pt x="756" y="965"/>
                  </a:cubicBezTo>
                  <a:cubicBezTo>
                    <a:pt x="714" y="409"/>
                    <a:pt x="1251" y="0"/>
                    <a:pt x="12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7" name="Google Shape;7207;p33"/>
            <p:cNvSpPr/>
            <p:nvPr/>
          </p:nvSpPr>
          <p:spPr>
            <a:xfrm>
              <a:off x="3281450" y="1840775"/>
              <a:ext cx="58950" cy="60000"/>
            </a:xfrm>
            <a:custGeom>
              <a:avLst/>
              <a:gdLst/>
              <a:ahLst/>
              <a:cxnLst/>
              <a:rect l="l" t="t" r="r" b="b"/>
              <a:pathLst>
                <a:path w="2358" h="2400" extrusionOk="0">
                  <a:moveTo>
                    <a:pt x="976" y="1"/>
                  </a:moveTo>
                  <a:cubicBezTo>
                    <a:pt x="842" y="1"/>
                    <a:pt x="645" y="25"/>
                    <a:pt x="444" y="145"/>
                  </a:cubicBezTo>
                  <a:cubicBezTo>
                    <a:pt x="140" y="326"/>
                    <a:pt x="30" y="607"/>
                    <a:pt x="1" y="684"/>
                  </a:cubicBezTo>
                  <a:lnTo>
                    <a:pt x="551" y="1890"/>
                  </a:lnTo>
                  <a:cubicBezTo>
                    <a:pt x="698" y="2213"/>
                    <a:pt x="1016" y="2399"/>
                    <a:pt x="1344" y="2399"/>
                  </a:cubicBezTo>
                  <a:cubicBezTo>
                    <a:pt x="1494" y="2399"/>
                    <a:pt x="1647" y="2360"/>
                    <a:pt x="1786" y="2278"/>
                  </a:cubicBezTo>
                  <a:cubicBezTo>
                    <a:pt x="2265" y="1995"/>
                    <a:pt x="2358" y="1345"/>
                    <a:pt x="1981" y="938"/>
                  </a:cubicBezTo>
                  <a:lnTo>
                    <a:pt x="1119" y="10"/>
                  </a:lnTo>
                  <a:cubicBezTo>
                    <a:pt x="1092" y="7"/>
                    <a:pt x="1041" y="1"/>
                    <a:pt x="9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8" name="Google Shape;7208;p33"/>
            <p:cNvSpPr/>
            <p:nvPr/>
          </p:nvSpPr>
          <p:spPr>
            <a:xfrm>
              <a:off x="3281450" y="1840200"/>
              <a:ext cx="27975" cy="17700"/>
            </a:xfrm>
            <a:custGeom>
              <a:avLst/>
              <a:gdLst/>
              <a:ahLst/>
              <a:cxnLst/>
              <a:rect l="l" t="t" r="r" b="b"/>
              <a:pathLst>
                <a:path w="1119" h="708" extrusionOk="0">
                  <a:moveTo>
                    <a:pt x="887" y="0"/>
                  </a:moveTo>
                  <a:cubicBezTo>
                    <a:pt x="845" y="0"/>
                    <a:pt x="803" y="3"/>
                    <a:pt x="762" y="8"/>
                  </a:cubicBezTo>
                  <a:cubicBezTo>
                    <a:pt x="398" y="57"/>
                    <a:pt x="71" y="346"/>
                    <a:pt x="1" y="707"/>
                  </a:cubicBezTo>
                  <a:cubicBezTo>
                    <a:pt x="113" y="503"/>
                    <a:pt x="264" y="329"/>
                    <a:pt x="463" y="209"/>
                  </a:cubicBezTo>
                  <a:cubicBezTo>
                    <a:pt x="662" y="89"/>
                    <a:pt x="885" y="37"/>
                    <a:pt x="1119" y="33"/>
                  </a:cubicBezTo>
                  <a:cubicBezTo>
                    <a:pt x="1044" y="10"/>
                    <a:pt x="966" y="0"/>
                    <a:pt x="8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09" name="Google Shape;7209;p33"/>
          <p:cNvGrpSpPr/>
          <p:nvPr/>
        </p:nvGrpSpPr>
        <p:grpSpPr>
          <a:xfrm>
            <a:off x="-107561" y="1927539"/>
            <a:ext cx="666195" cy="589597"/>
            <a:chOff x="654525" y="966720"/>
            <a:chExt cx="666195" cy="589597"/>
          </a:xfrm>
        </p:grpSpPr>
        <p:sp>
          <p:nvSpPr>
            <p:cNvPr id="7210" name="Google Shape;7210;p33"/>
            <p:cNvSpPr/>
            <p:nvPr/>
          </p:nvSpPr>
          <p:spPr>
            <a:xfrm>
              <a:off x="654525" y="966720"/>
              <a:ext cx="666195" cy="589595"/>
            </a:xfrm>
            <a:custGeom>
              <a:avLst/>
              <a:gdLst/>
              <a:ahLst/>
              <a:cxnLst/>
              <a:rect l="l" t="t" r="r" b="b"/>
              <a:pathLst>
                <a:path w="11167" h="9883" extrusionOk="0">
                  <a:moveTo>
                    <a:pt x="6895" y="1"/>
                  </a:moveTo>
                  <a:lnTo>
                    <a:pt x="0" y="1635"/>
                  </a:lnTo>
                  <a:cubicBezTo>
                    <a:pt x="0" y="1635"/>
                    <a:pt x="2276" y="7690"/>
                    <a:pt x="4515" y="9883"/>
                  </a:cubicBezTo>
                  <a:cubicBezTo>
                    <a:pt x="6919" y="9296"/>
                    <a:pt x="8764" y="8808"/>
                    <a:pt x="11166" y="8221"/>
                  </a:cubicBezTo>
                  <a:cubicBezTo>
                    <a:pt x="10398" y="7134"/>
                    <a:pt x="9588" y="5851"/>
                    <a:pt x="8812" y="4372"/>
                  </a:cubicBezTo>
                  <a:cubicBezTo>
                    <a:pt x="7987" y="2797"/>
                    <a:pt x="7366" y="1317"/>
                    <a:pt x="68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1" name="Google Shape;7211;p33"/>
            <p:cNvSpPr/>
            <p:nvPr/>
          </p:nvSpPr>
          <p:spPr>
            <a:xfrm>
              <a:off x="654525" y="1064262"/>
              <a:ext cx="269413" cy="492055"/>
            </a:xfrm>
            <a:custGeom>
              <a:avLst/>
              <a:gdLst/>
              <a:ahLst/>
              <a:cxnLst/>
              <a:rect l="l" t="t" r="r" b="b"/>
              <a:pathLst>
                <a:path w="4516" h="8248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1"/>
                    <a:pt x="1347" y="4226"/>
                    <a:pt x="2467" y="5882"/>
                  </a:cubicBezTo>
                  <a:cubicBezTo>
                    <a:pt x="4061" y="8231"/>
                    <a:pt x="4502" y="8248"/>
                    <a:pt x="4515" y="8248"/>
                  </a:cubicBezTo>
                  <a:cubicBezTo>
                    <a:pt x="4515" y="8248"/>
                    <a:pt x="4515" y="8248"/>
                    <a:pt x="4515" y="8248"/>
                  </a:cubicBezTo>
                  <a:cubicBezTo>
                    <a:pt x="2277" y="6055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2" name="Google Shape;7212;p33"/>
            <p:cNvSpPr/>
            <p:nvPr/>
          </p:nvSpPr>
          <p:spPr>
            <a:xfrm>
              <a:off x="765907" y="1067305"/>
              <a:ext cx="278601" cy="71589"/>
            </a:xfrm>
            <a:custGeom>
              <a:avLst/>
              <a:gdLst/>
              <a:ahLst/>
              <a:cxnLst/>
              <a:rect l="l" t="t" r="r" b="b"/>
              <a:pathLst>
                <a:path w="4670" h="1200" fill="none" extrusionOk="0">
                  <a:moveTo>
                    <a:pt x="1" y="1200"/>
                  </a:moveTo>
                  <a:lnTo>
                    <a:pt x="4670" y="1"/>
                  </a:lnTo>
                </a:path>
              </a:pathLst>
            </a:custGeom>
            <a:noFill/>
            <a:ln w="4550" cap="rnd" cmpd="sng">
              <a:solidFill>
                <a:srgbClr val="24242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3" name="Google Shape;7213;p33"/>
            <p:cNvSpPr/>
            <p:nvPr/>
          </p:nvSpPr>
          <p:spPr>
            <a:xfrm>
              <a:off x="919586" y="1385524"/>
              <a:ext cx="278601" cy="71589"/>
            </a:xfrm>
            <a:custGeom>
              <a:avLst/>
              <a:gdLst/>
              <a:ahLst/>
              <a:cxnLst/>
              <a:rect l="l" t="t" r="r" b="b"/>
              <a:pathLst>
                <a:path w="4670" h="1200" fill="none" extrusionOk="0">
                  <a:moveTo>
                    <a:pt x="0" y="1200"/>
                  </a:moveTo>
                  <a:lnTo>
                    <a:pt x="4669" y="1"/>
                  </a:lnTo>
                </a:path>
              </a:pathLst>
            </a:custGeom>
            <a:noFill/>
            <a:ln w="4550" cap="rnd" cmpd="sng">
              <a:solidFill>
                <a:srgbClr val="24242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4" name="Google Shape;7214;p33"/>
            <p:cNvSpPr/>
            <p:nvPr/>
          </p:nvSpPr>
          <p:spPr>
            <a:xfrm>
              <a:off x="794841" y="1123265"/>
              <a:ext cx="278660" cy="71589"/>
            </a:xfrm>
            <a:custGeom>
              <a:avLst/>
              <a:gdLst/>
              <a:ahLst/>
              <a:cxnLst/>
              <a:rect l="l" t="t" r="r" b="b"/>
              <a:pathLst>
                <a:path w="4671" h="1200" fill="none" extrusionOk="0">
                  <a:moveTo>
                    <a:pt x="0" y="1199"/>
                  </a:moveTo>
                  <a:lnTo>
                    <a:pt x="4670" y="0"/>
                  </a:lnTo>
                </a:path>
              </a:pathLst>
            </a:custGeom>
            <a:noFill/>
            <a:ln w="4550" cap="rnd" cmpd="sng">
              <a:solidFill>
                <a:srgbClr val="24242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5" name="Google Shape;7215;p33"/>
            <p:cNvSpPr/>
            <p:nvPr/>
          </p:nvSpPr>
          <p:spPr>
            <a:xfrm>
              <a:off x="824551" y="1182327"/>
              <a:ext cx="278660" cy="71589"/>
            </a:xfrm>
            <a:custGeom>
              <a:avLst/>
              <a:gdLst/>
              <a:ahLst/>
              <a:cxnLst/>
              <a:rect l="l" t="t" r="r" b="b"/>
              <a:pathLst>
                <a:path w="4671" h="1200" fill="none" extrusionOk="0">
                  <a:moveTo>
                    <a:pt x="1" y="1200"/>
                  </a:moveTo>
                  <a:lnTo>
                    <a:pt x="4671" y="1"/>
                  </a:lnTo>
                </a:path>
              </a:pathLst>
            </a:custGeom>
            <a:noFill/>
            <a:ln w="4550" cap="rnd" cmpd="sng">
              <a:solidFill>
                <a:srgbClr val="24242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6" name="Google Shape;7216;p33"/>
            <p:cNvSpPr/>
            <p:nvPr/>
          </p:nvSpPr>
          <p:spPr>
            <a:xfrm>
              <a:off x="887729" y="1312741"/>
              <a:ext cx="278601" cy="71589"/>
            </a:xfrm>
            <a:custGeom>
              <a:avLst/>
              <a:gdLst/>
              <a:ahLst/>
              <a:cxnLst/>
              <a:rect l="l" t="t" r="r" b="b"/>
              <a:pathLst>
                <a:path w="4670" h="1200" fill="none" extrusionOk="0">
                  <a:moveTo>
                    <a:pt x="0" y="1199"/>
                  </a:moveTo>
                  <a:lnTo>
                    <a:pt x="4669" y="1"/>
                  </a:lnTo>
                </a:path>
              </a:pathLst>
            </a:custGeom>
            <a:noFill/>
            <a:ln w="4550" cap="rnd" cmpd="sng">
              <a:solidFill>
                <a:srgbClr val="24242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7" name="Google Shape;7217;p33"/>
            <p:cNvSpPr/>
            <p:nvPr/>
          </p:nvSpPr>
          <p:spPr>
            <a:xfrm>
              <a:off x="851755" y="1240315"/>
              <a:ext cx="278660" cy="71589"/>
            </a:xfrm>
            <a:custGeom>
              <a:avLst/>
              <a:gdLst/>
              <a:ahLst/>
              <a:cxnLst/>
              <a:rect l="l" t="t" r="r" b="b"/>
              <a:pathLst>
                <a:path w="4671" h="1200" fill="none" extrusionOk="0">
                  <a:moveTo>
                    <a:pt x="0" y="1199"/>
                  </a:moveTo>
                  <a:lnTo>
                    <a:pt x="4670" y="1"/>
                  </a:lnTo>
                </a:path>
              </a:pathLst>
            </a:custGeom>
            <a:noFill/>
            <a:ln w="4550" cap="rnd" cmpd="sng">
              <a:solidFill>
                <a:srgbClr val="24242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18" name="Google Shape;7218;p33"/>
          <p:cNvGrpSpPr/>
          <p:nvPr/>
        </p:nvGrpSpPr>
        <p:grpSpPr>
          <a:xfrm rot="7039969">
            <a:off x="1708289" y="4713540"/>
            <a:ext cx="598788" cy="307060"/>
            <a:chOff x="3191550" y="1386275"/>
            <a:chExt cx="250925" cy="128675"/>
          </a:xfrm>
        </p:grpSpPr>
        <p:sp>
          <p:nvSpPr>
            <p:cNvPr id="7219" name="Google Shape;7219;p33"/>
            <p:cNvSpPr/>
            <p:nvPr/>
          </p:nvSpPr>
          <p:spPr>
            <a:xfrm>
              <a:off x="3238075" y="1386275"/>
              <a:ext cx="204400" cy="128675"/>
            </a:xfrm>
            <a:custGeom>
              <a:avLst/>
              <a:gdLst/>
              <a:ahLst/>
              <a:cxnLst/>
              <a:rect l="l" t="t" r="r" b="b"/>
              <a:pathLst>
                <a:path w="8176" h="5147" extrusionOk="0">
                  <a:moveTo>
                    <a:pt x="820" y="0"/>
                  </a:moveTo>
                  <a:lnTo>
                    <a:pt x="1" y="742"/>
                  </a:lnTo>
                  <a:lnTo>
                    <a:pt x="68" y="1824"/>
                  </a:lnTo>
                  <a:lnTo>
                    <a:pt x="7282" y="5146"/>
                  </a:lnTo>
                  <a:lnTo>
                    <a:pt x="7365" y="3817"/>
                  </a:lnTo>
                  <a:lnTo>
                    <a:pt x="8175" y="2865"/>
                  </a:lnTo>
                  <a:lnTo>
                    <a:pt x="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0" name="Google Shape;7220;p33"/>
            <p:cNvSpPr/>
            <p:nvPr/>
          </p:nvSpPr>
          <p:spPr>
            <a:xfrm>
              <a:off x="3420100" y="1457875"/>
              <a:ext cx="22375" cy="57075"/>
            </a:xfrm>
            <a:custGeom>
              <a:avLst/>
              <a:gdLst/>
              <a:ahLst/>
              <a:cxnLst/>
              <a:rect l="l" t="t" r="r" b="b"/>
              <a:pathLst>
                <a:path w="895" h="2283" extrusionOk="0">
                  <a:moveTo>
                    <a:pt x="894" y="1"/>
                  </a:moveTo>
                  <a:lnTo>
                    <a:pt x="84" y="953"/>
                  </a:lnTo>
                  <a:lnTo>
                    <a:pt x="1" y="2282"/>
                  </a:lnTo>
                  <a:lnTo>
                    <a:pt x="740" y="1258"/>
                  </a:lnTo>
                  <a:lnTo>
                    <a:pt x="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1" name="Google Shape;7221;p33"/>
            <p:cNvSpPr/>
            <p:nvPr/>
          </p:nvSpPr>
          <p:spPr>
            <a:xfrm>
              <a:off x="3191550" y="1386275"/>
              <a:ext cx="67025" cy="45600"/>
            </a:xfrm>
            <a:custGeom>
              <a:avLst/>
              <a:gdLst/>
              <a:ahLst/>
              <a:cxnLst/>
              <a:rect l="l" t="t" r="r" b="b"/>
              <a:pathLst>
                <a:path w="2681" h="1824" extrusionOk="0">
                  <a:moveTo>
                    <a:pt x="2681" y="0"/>
                  </a:moveTo>
                  <a:lnTo>
                    <a:pt x="783" y="62"/>
                  </a:lnTo>
                  <a:lnTo>
                    <a:pt x="0" y="87"/>
                  </a:lnTo>
                  <a:lnTo>
                    <a:pt x="593" y="622"/>
                  </a:lnTo>
                  <a:lnTo>
                    <a:pt x="1929" y="1824"/>
                  </a:lnTo>
                  <a:lnTo>
                    <a:pt x="1929" y="1824"/>
                  </a:lnTo>
                  <a:lnTo>
                    <a:pt x="1862" y="742"/>
                  </a:lnTo>
                  <a:lnTo>
                    <a:pt x="268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2" name="Google Shape;7222;p33"/>
            <p:cNvSpPr/>
            <p:nvPr/>
          </p:nvSpPr>
          <p:spPr>
            <a:xfrm>
              <a:off x="3191550" y="1387825"/>
              <a:ext cx="19575" cy="14025"/>
            </a:xfrm>
            <a:custGeom>
              <a:avLst/>
              <a:gdLst/>
              <a:ahLst/>
              <a:cxnLst/>
              <a:rect l="l" t="t" r="r" b="b"/>
              <a:pathLst>
                <a:path w="783" h="561" extrusionOk="0">
                  <a:moveTo>
                    <a:pt x="783" y="0"/>
                  </a:moveTo>
                  <a:lnTo>
                    <a:pt x="0" y="25"/>
                  </a:lnTo>
                  <a:lnTo>
                    <a:pt x="593" y="560"/>
                  </a:lnTo>
                  <a:lnTo>
                    <a:pt x="78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3" name="Google Shape;7223;p33"/>
            <p:cNvSpPr/>
            <p:nvPr/>
          </p:nvSpPr>
          <p:spPr>
            <a:xfrm>
              <a:off x="3238075" y="1404825"/>
              <a:ext cx="181150" cy="77550"/>
            </a:xfrm>
            <a:custGeom>
              <a:avLst/>
              <a:gdLst/>
              <a:ahLst/>
              <a:cxnLst/>
              <a:rect l="l" t="t" r="r" b="b"/>
              <a:pathLst>
                <a:path w="7246" h="3102" fill="none" extrusionOk="0">
                  <a:moveTo>
                    <a:pt x="1" y="0"/>
                  </a:moveTo>
                  <a:lnTo>
                    <a:pt x="7245" y="3102"/>
                  </a:lnTo>
                </a:path>
              </a:pathLst>
            </a:custGeom>
            <a:noFill/>
            <a:ln w="4550" cap="rnd" cmpd="sng">
              <a:solidFill>
                <a:srgbClr val="2D2D2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4" name="Google Shape;7224;p33"/>
            <p:cNvSpPr/>
            <p:nvPr/>
          </p:nvSpPr>
          <p:spPr>
            <a:xfrm>
              <a:off x="3426700" y="1476575"/>
              <a:ext cx="9225" cy="19300"/>
            </a:xfrm>
            <a:custGeom>
              <a:avLst/>
              <a:gdLst/>
              <a:ahLst/>
              <a:cxnLst/>
              <a:rect l="l" t="t" r="r" b="b"/>
              <a:pathLst>
                <a:path w="369" h="772" extrusionOk="0">
                  <a:moveTo>
                    <a:pt x="369" y="1"/>
                  </a:moveTo>
                  <a:lnTo>
                    <a:pt x="62" y="285"/>
                  </a:lnTo>
                  <a:lnTo>
                    <a:pt x="0" y="772"/>
                  </a:lnTo>
                  <a:lnTo>
                    <a:pt x="306" y="419"/>
                  </a:lnTo>
                  <a:lnTo>
                    <a:pt x="3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225" name="Google Shape;7225;p33"/>
          <p:cNvSpPr/>
          <p:nvPr/>
        </p:nvSpPr>
        <p:spPr>
          <a:xfrm>
            <a:off x="2446739" y="287279"/>
            <a:ext cx="77841" cy="83607"/>
          </a:xfrm>
          <a:custGeom>
            <a:avLst/>
            <a:gdLst/>
            <a:ahLst/>
            <a:cxnLst/>
            <a:rect l="l" t="t" r="r" b="b"/>
            <a:pathLst>
              <a:path w="544" h="543" extrusionOk="0">
                <a:moveTo>
                  <a:pt x="272" y="0"/>
                </a:moveTo>
                <a:cubicBezTo>
                  <a:pt x="122" y="0"/>
                  <a:pt x="1" y="121"/>
                  <a:pt x="1" y="272"/>
                </a:cubicBezTo>
                <a:cubicBezTo>
                  <a:pt x="1" y="420"/>
                  <a:pt x="122" y="543"/>
                  <a:pt x="272" y="543"/>
                </a:cubicBezTo>
                <a:cubicBezTo>
                  <a:pt x="422" y="543"/>
                  <a:pt x="544" y="420"/>
                  <a:pt x="544" y="272"/>
                </a:cubicBezTo>
                <a:cubicBezTo>
                  <a:pt x="544" y="121"/>
                  <a:pt x="422" y="0"/>
                  <a:pt x="27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387" tIns="91387" rIns="91387" bIns="9138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226" name="Google Shape;7226;p33"/>
          <p:cNvGrpSpPr/>
          <p:nvPr/>
        </p:nvGrpSpPr>
        <p:grpSpPr>
          <a:xfrm rot="10800000" flipH="1">
            <a:off x="6697435" y="-228613"/>
            <a:ext cx="667508" cy="680155"/>
            <a:chOff x="2861975" y="821975"/>
            <a:chExt cx="279725" cy="285025"/>
          </a:xfrm>
        </p:grpSpPr>
        <p:sp>
          <p:nvSpPr>
            <p:cNvPr id="7227" name="Google Shape;7227;p33"/>
            <p:cNvSpPr/>
            <p:nvPr/>
          </p:nvSpPr>
          <p:spPr>
            <a:xfrm>
              <a:off x="2861975" y="821975"/>
              <a:ext cx="279725" cy="285025"/>
            </a:xfrm>
            <a:custGeom>
              <a:avLst/>
              <a:gdLst/>
              <a:ahLst/>
              <a:cxnLst/>
              <a:rect l="l" t="t" r="r" b="b"/>
              <a:pathLst>
                <a:path w="11189" h="11401" extrusionOk="0">
                  <a:moveTo>
                    <a:pt x="1853" y="1"/>
                  </a:moveTo>
                  <a:lnTo>
                    <a:pt x="1588" y="299"/>
                  </a:lnTo>
                  <a:cubicBezTo>
                    <a:pt x="1588" y="299"/>
                    <a:pt x="4457" y="2275"/>
                    <a:pt x="4744" y="2689"/>
                  </a:cubicBezTo>
                  <a:cubicBezTo>
                    <a:pt x="5033" y="3101"/>
                    <a:pt x="4446" y="3682"/>
                    <a:pt x="4123" y="3995"/>
                  </a:cubicBezTo>
                  <a:cubicBezTo>
                    <a:pt x="3842" y="4266"/>
                    <a:pt x="3545" y="4323"/>
                    <a:pt x="3344" y="4323"/>
                  </a:cubicBezTo>
                  <a:cubicBezTo>
                    <a:pt x="3197" y="4323"/>
                    <a:pt x="3101" y="4293"/>
                    <a:pt x="3101" y="4293"/>
                  </a:cubicBezTo>
                  <a:cubicBezTo>
                    <a:pt x="2325" y="3524"/>
                    <a:pt x="235" y="1953"/>
                    <a:pt x="235" y="1953"/>
                  </a:cubicBezTo>
                  <a:lnTo>
                    <a:pt x="0" y="2190"/>
                  </a:lnTo>
                  <a:lnTo>
                    <a:pt x="3269" y="4984"/>
                  </a:lnTo>
                  <a:lnTo>
                    <a:pt x="9234" y="11401"/>
                  </a:lnTo>
                  <a:cubicBezTo>
                    <a:pt x="9658" y="11344"/>
                    <a:pt x="10267" y="11102"/>
                    <a:pt x="10560" y="10808"/>
                  </a:cubicBezTo>
                  <a:cubicBezTo>
                    <a:pt x="11050" y="10316"/>
                    <a:pt x="11188" y="9649"/>
                    <a:pt x="10889" y="9288"/>
                  </a:cubicBezTo>
                  <a:lnTo>
                    <a:pt x="4987" y="2412"/>
                  </a:lnTo>
                  <a:lnTo>
                    <a:pt x="185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8" name="Google Shape;7228;p33"/>
            <p:cNvSpPr/>
            <p:nvPr/>
          </p:nvSpPr>
          <p:spPr>
            <a:xfrm>
              <a:off x="2861975" y="876725"/>
              <a:ext cx="230875" cy="230275"/>
            </a:xfrm>
            <a:custGeom>
              <a:avLst/>
              <a:gdLst/>
              <a:ahLst/>
              <a:cxnLst/>
              <a:rect l="l" t="t" r="r" b="b"/>
              <a:pathLst>
                <a:path w="9235" h="9211" extrusionOk="0">
                  <a:moveTo>
                    <a:pt x="0" y="0"/>
                  </a:moveTo>
                  <a:lnTo>
                    <a:pt x="4494" y="5024"/>
                  </a:lnTo>
                  <a:lnTo>
                    <a:pt x="9235" y="9211"/>
                  </a:lnTo>
                  <a:lnTo>
                    <a:pt x="3269" y="27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9" name="Google Shape;7229;p33"/>
            <p:cNvSpPr/>
            <p:nvPr/>
          </p:nvSpPr>
          <p:spPr>
            <a:xfrm>
              <a:off x="3023975" y="943775"/>
              <a:ext cx="101875" cy="117525"/>
            </a:xfrm>
            <a:custGeom>
              <a:avLst/>
              <a:gdLst/>
              <a:ahLst/>
              <a:cxnLst/>
              <a:rect l="l" t="t" r="r" b="b"/>
              <a:pathLst>
                <a:path w="4075" h="4701" fill="none" extrusionOk="0">
                  <a:moveTo>
                    <a:pt x="0" y="1"/>
                  </a:moveTo>
                  <a:lnTo>
                    <a:pt x="4075" y="4700"/>
                  </a:lnTo>
                </a:path>
              </a:pathLst>
            </a:custGeom>
            <a:noFill/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0" name="Google Shape;7230;p33"/>
            <p:cNvSpPr/>
            <p:nvPr/>
          </p:nvSpPr>
          <p:spPr>
            <a:xfrm>
              <a:off x="2869450" y="833650"/>
              <a:ext cx="118350" cy="96425"/>
            </a:xfrm>
            <a:custGeom>
              <a:avLst/>
              <a:gdLst/>
              <a:ahLst/>
              <a:cxnLst/>
              <a:rect l="l" t="t" r="r" b="b"/>
              <a:pathLst>
                <a:path w="4734" h="3857" extrusionOk="0">
                  <a:moveTo>
                    <a:pt x="1532" y="0"/>
                  </a:moveTo>
                  <a:cubicBezTo>
                    <a:pt x="1461" y="0"/>
                    <a:pt x="0" y="1535"/>
                    <a:pt x="107" y="1616"/>
                  </a:cubicBezTo>
                  <a:cubicBezTo>
                    <a:pt x="620" y="2007"/>
                    <a:pt x="2160" y="3192"/>
                    <a:pt x="2802" y="3826"/>
                  </a:cubicBezTo>
                  <a:cubicBezTo>
                    <a:pt x="2802" y="3826"/>
                    <a:pt x="2898" y="3856"/>
                    <a:pt x="3045" y="3856"/>
                  </a:cubicBezTo>
                  <a:cubicBezTo>
                    <a:pt x="3246" y="3856"/>
                    <a:pt x="3543" y="3799"/>
                    <a:pt x="3824" y="3528"/>
                  </a:cubicBezTo>
                  <a:cubicBezTo>
                    <a:pt x="4147" y="3215"/>
                    <a:pt x="4734" y="2634"/>
                    <a:pt x="4445" y="2222"/>
                  </a:cubicBezTo>
                  <a:cubicBezTo>
                    <a:pt x="4209" y="1881"/>
                    <a:pt x="2233" y="488"/>
                    <a:pt x="1534" y="1"/>
                  </a:cubicBezTo>
                  <a:cubicBezTo>
                    <a:pt x="1533" y="0"/>
                    <a:pt x="1533" y="0"/>
                    <a:pt x="15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1" name="Google Shape;7231;p33"/>
            <p:cNvSpPr/>
            <p:nvPr/>
          </p:nvSpPr>
          <p:spPr>
            <a:xfrm>
              <a:off x="2907750" y="833650"/>
              <a:ext cx="80025" cy="96425"/>
            </a:xfrm>
            <a:custGeom>
              <a:avLst/>
              <a:gdLst/>
              <a:ahLst/>
              <a:cxnLst/>
              <a:rect l="l" t="t" r="r" b="b"/>
              <a:pathLst>
                <a:path w="3201" h="3857" extrusionOk="0">
                  <a:moveTo>
                    <a:pt x="0" y="1"/>
                  </a:moveTo>
                  <a:lnTo>
                    <a:pt x="2173" y="1959"/>
                  </a:lnTo>
                  <a:cubicBezTo>
                    <a:pt x="2570" y="2316"/>
                    <a:pt x="2595" y="2937"/>
                    <a:pt x="2215" y="3311"/>
                  </a:cubicBezTo>
                  <a:lnTo>
                    <a:pt x="2204" y="3322"/>
                  </a:lnTo>
                  <a:cubicBezTo>
                    <a:pt x="1782" y="3731"/>
                    <a:pt x="1352" y="3812"/>
                    <a:pt x="1269" y="3826"/>
                  </a:cubicBezTo>
                  <a:cubicBezTo>
                    <a:pt x="1269" y="3826"/>
                    <a:pt x="1364" y="3856"/>
                    <a:pt x="1511" y="3856"/>
                  </a:cubicBezTo>
                  <a:cubicBezTo>
                    <a:pt x="1713" y="3856"/>
                    <a:pt x="2010" y="3799"/>
                    <a:pt x="2291" y="3528"/>
                  </a:cubicBezTo>
                  <a:cubicBezTo>
                    <a:pt x="2614" y="3215"/>
                    <a:pt x="3201" y="2634"/>
                    <a:pt x="2912" y="2222"/>
                  </a:cubicBezTo>
                  <a:cubicBezTo>
                    <a:pt x="2676" y="1881"/>
                    <a:pt x="698" y="488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2" name="Google Shape;7232;p33"/>
            <p:cNvSpPr/>
            <p:nvPr/>
          </p:nvSpPr>
          <p:spPr>
            <a:xfrm>
              <a:off x="2905225" y="847200"/>
              <a:ext cx="53850" cy="45200"/>
            </a:xfrm>
            <a:custGeom>
              <a:avLst/>
              <a:gdLst/>
              <a:ahLst/>
              <a:cxnLst/>
              <a:rect l="l" t="t" r="r" b="b"/>
              <a:pathLst>
                <a:path w="2154" h="1808" extrusionOk="0">
                  <a:moveTo>
                    <a:pt x="1" y="0"/>
                  </a:moveTo>
                  <a:cubicBezTo>
                    <a:pt x="1" y="0"/>
                    <a:pt x="835" y="1068"/>
                    <a:pt x="1302" y="1408"/>
                  </a:cubicBezTo>
                  <a:cubicBezTo>
                    <a:pt x="1768" y="1749"/>
                    <a:pt x="2153" y="1807"/>
                    <a:pt x="2153" y="180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3" name="Google Shape;7233;p33"/>
            <p:cNvSpPr/>
            <p:nvPr/>
          </p:nvSpPr>
          <p:spPr>
            <a:xfrm>
              <a:off x="2907400" y="879525"/>
              <a:ext cx="53850" cy="45200"/>
            </a:xfrm>
            <a:custGeom>
              <a:avLst/>
              <a:gdLst/>
              <a:ahLst/>
              <a:cxnLst/>
              <a:rect l="l" t="t" r="r" b="b"/>
              <a:pathLst>
                <a:path w="2154" h="1808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836" y="1068"/>
                    <a:pt x="1302" y="1409"/>
                  </a:cubicBezTo>
                  <a:cubicBezTo>
                    <a:pt x="1768" y="1750"/>
                    <a:pt x="2153" y="1808"/>
                    <a:pt x="2153" y="180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4" name="Google Shape;7234;p33"/>
            <p:cNvSpPr/>
            <p:nvPr/>
          </p:nvSpPr>
          <p:spPr>
            <a:xfrm>
              <a:off x="2951200" y="908750"/>
              <a:ext cx="38950" cy="39350"/>
            </a:xfrm>
            <a:custGeom>
              <a:avLst/>
              <a:gdLst/>
              <a:ahLst/>
              <a:cxnLst/>
              <a:rect l="l" t="t" r="r" b="b"/>
              <a:pathLst>
                <a:path w="1558" h="1574" fill="none" extrusionOk="0">
                  <a:moveTo>
                    <a:pt x="0" y="1574"/>
                  </a:moveTo>
                  <a:cubicBezTo>
                    <a:pt x="0" y="1574"/>
                    <a:pt x="1012" y="1548"/>
                    <a:pt x="1557" y="0"/>
                  </a:cubicBezTo>
                </a:path>
              </a:pathLst>
            </a:custGeom>
            <a:noFill/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235" name="Google Shape;7235;p33"/>
          <p:cNvSpPr/>
          <p:nvPr/>
        </p:nvSpPr>
        <p:spPr>
          <a:xfrm>
            <a:off x="1510821" y="-642169"/>
            <a:ext cx="993775" cy="993715"/>
          </a:xfrm>
          <a:custGeom>
            <a:avLst/>
            <a:gdLst/>
            <a:ahLst/>
            <a:cxnLst/>
            <a:rect l="l" t="t" r="r" b="b"/>
            <a:pathLst>
              <a:path w="16658" h="16657" fill="none" extrusionOk="0">
                <a:moveTo>
                  <a:pt x="8104" y="16603"/>
                </a:moveTo>
                <a:lnTo>
                  <a:pt x="54" y="8370"/>
                </a:lnTo>
                <a:cubicBezTo>
                  <a:pt x="1" y="8317"/>
                  <a:pt x="3" y="8232"/>
                  <a:pt x="55" y="8180"/>
                </a:cubicBezTo>
                <a:lnTo>
                  <a:pt x="8366" y="54"/>
                </a:lnTo>
                <a:cubicBezTo>
                  <a:pt x="8417" y="1"/>
                  <a:pt x="8503" y="3"/>
                  <a:pt x="8555" y="55"/>
                </a:cubicBezTo>
                <a:lnTo>
                  <a:pt x="16606" y="8289"/>
                </a:lnTo>
                <a:cubicBezTo>
                  <a:pt x="16657" y="8341"/>
                  <a:pt x="16656" y="8426"/>
                  <a:pt x="16604" y="8478"/>
                </a:cubicBezTo>
                <a:lnTo>
                  <a:pt x="8294" y="16605"/>
                </a:lnTo>
                <a:cubicBezTo>
                  <a:pt x="8241" y="16656"/>
                  <a:pt x="8156" y="16655"/>
                  <a:pt x="8104" y="16603"/>
                </a:cubicBezTo>
                <a:close/>
              </a:path>
            </a:pathLst>
          </a:custGeom>
          <a:noFill/>
          <a:ln w="455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387" tIns="91387" rIns="91387" bIns="9138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236" name="Google Shape;7236;p33"/>
          <p:cNvGrpSpPr/>
          <p:nvPr/>
        </p:nvGrpSpPr>
        <p:grpSpPr>
          <a:xfrm flipH="1">
            <a:off x="-176362" y="4372242"/>
            <a:ext cx="1100323" cy="989658"/>
            <a:chOff x="2394925" y="800575"/>
            <a:chExt cx="461100" cy="414725"/>
          </a:xfrm>
        </p:grpSpPr>
        <p:sp>
          <p:nvSpPr>
            <p:cNvPr id="7237" name="Google Shape;7237;p33"/>
            <p:cNvSpPr/>
            <p:nvPr/>
          </p:nvSpPr>
          <p:spPr>
            <a:xfrm>
              <a:off x="2411250" y="807350"/>
              <a:ext cx="437875" cy="367250"/>
            </a:xfrm>
            <a:custGeom>
              <a:avLst/>
              <a:gdLst/>
              <a:ahLst/>
              <a:cxnLst/>
              <a:rect l="l" t="t" r="r" b="b"/>
              <a:pathLst>
                <a:path w="17515" h="14690" fill="none" extrusionOk="0">
                  <a:moveTo>
                    <a:pt x="5067" y="10455"/>
                  </a:moveTo>
                  <a:lnTo>
                    <a:pt x="561" y="6866"/>
                  </a:lnTo>
                  <a:cubicBezTo>
                    <a:pt x="561" y="6866"/>
                    <a:pt x="1" y="6600"/>
                    <a:pt x="761" y="5881"/>
                  </a:cubicBezTo>
                  <a:cubicBezTo>
                    <a:pt x="1519" y="5160"/>
                    <a:pt x="6866" y="36"/>
                    <a:pt x="6866" y="36"/>
                  </a:cubicBezTo>
                  <a:cubicBezTo>
                    <a:pt x="6866" y="36"/>
                    <a:pt x="7793" y="0"/>
                    <a:pt x="10165" y="1792"/>
                  </a:cubicBezTo>
                  <a:cubicBezTo>
                    <a:pt x="11802" y="3028"/>
                    <a:pt x="11938" y="3966"/>
                    <a:pt x="11938" y="3966"/>
                  </a:cubicBezTo>
                  <a:cubicBezTo>
                    <a:pt x="11938" y="3966"/>
                    <a:pt x="13243" y="4151"/>
                    <a:pt x="14821" y="5380"/>
                  </a:cubicBezTo>
                  <a:cubicBezTo>
                    <a:pt x="16398" y="6608"/>
                    <a:pt x="17515" y="7929"/>
                    <a:pt x="17477" y="8140"/>
                  </a:cubicBezTo>
                  <a:cubicBezTo>
                    <a:pt x="17439" y="8352"/>
                    <a:pt x="10973" y="14690"/>
                    <a:pt x="10973" y="14690"/>
                  </a:cubicBezTo>
                  <a:close/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8" name="Google Shape;7238;p33"/>
            <p:cNvSpPr/>
            <p:nvPr/>
          </p:nvSpPr>
          <p:spPr>
            <a:xfrm>
              <a:off x="2534425" y="1010800"/>
              <a:ext cx="313800" cy="184400"/>
            </a:xfrm>
            <a:custGeom>
              <a:avLst/>
              <a:gdLst/>
              <a:ahLst/>
              <a:cxnLst/>
              <a:rect l="l" t="t" r="r" b="b"/>
              <a:pathLst>
                <a:path w="12552" h="7376" fill="none" extrusionOk="0">
                  <a:moveTo>
                    <a:pt x="12551" y="0"/>
                  </a:moveTo>
                  <a:cubicBezTo>
                    <a:pt x="12513" y="211"/>
                    <a:pt x="6074" y="6523"/>
                    <a:pt x="6074" y="6523"/>
                  </a:cubicBezTo>
                  <a:lnTo>
                    <a:pt x="143" y="2317"/>
                  </a:lnTo>
                  <a:cubicBezTo>
                    <a:pt x="143" y="2317"/>
                    <a:pt x="0" y="2924"/>
                    <a:pt x="95" y="3116"/>
                  </a:cubicBezTo>
                  <a:cubicBezTo>
                    <a:pt x="191" y="3306"/>
                    <a:pt x="5905" y="7376"/>
                    <a:pt x="5905" y="7376"/>
                  </a:cubicBezTo>
                  <a:lnTo>
                    <a:pt x="12455" y="1075"/>
                  </a:lnTo>
                  <a:close/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9" name="Google Shape;7239;p33"/>
            <p:cNvSpPr/>
            <p:nvPr/>
          </p:nvSpPr>
          <p:spPr>
            <a:xfrm>
              <a:off x="2394925" y="800575"/>
              <a:ext cx="461100" cy="414725"/>
            </a:xfrm>
            <a:custGeom>
              <a:avLst/>
              <a:gdLst/>
              <a:ahLst/>
              <a:cxnLst/>
              <a:rect l="l" t="t" r="r" b="b"/>
              <a:pathLst>
                <a:path w="18444" h="16589" fill="none" extrusionOk="0">
                  <a:moveTo>
                    <a:pt x="5675" y="11525"/>
                  </a:moveTo>
                  <a:cubicBezTo>
                    <a:pt x="5771" y="11715"/>
                    <a:pt x="11485" y="15785"/>
                    <a:pt x="11485" y="15785"/>
                  </a:cubicBezTo>
                  <a:lnTo>
                    <a:pt x="18035" y="9484"/>
                  </a:lnTo>
                  <a:cubicBezTo>
                    <a:pt x="18035" y="9484"/>
                    <a:pt x="18444" y="9804"/>
                    <a:pt x="17977" y="10351"/>
                  </a:cubicBezTo>
                  <a:cubicBezTo>
                    <a:pt x="17510" y="10898"/>
                    <a:pt x="11559" y="16589"/>
                    <a:pt x="11559" y="16589"/>
                  </a:cubicBezTo>
                  <a:lnTo>
                    <a:pt x="5484" y="12099"/>
                  </a:lnTo>
                  <a:cubicBezTo>
                    <a:pt x="5484" y="12099"/>
                    <a:pt x="4994" y="11906"/>
                    <a:pt x="5036" y="11512"/>
                  </a:cubicBezTo>
                  <a:cubicBezTo>
                    <a:pt x="5079" y="11116"/>
                    <a:pt x="4941" y="10927"/>
                    <a:pt x="4941" y="10927"/>
                  </a:cubicBezTo>
                  <a:cubicBezTo>
                    <a:pt x="4941" y="10927"/>
                    <a:pt x="900" y="7841"/>
                    <a:pt x="566" y="7494"/>
                  </a:cubicBezTo>
                  <a:cubicBezTo>
                    <a:pt x="231" y="7149"/>
                    <a:pt x="0" y="6851"/>
                    <a:pt x="574" y="6168"/>
                  </a:cubicBezTo>
                  <a:cubicBezTo>
                    <a:pt x="1149" y="5484"/>
                    <a:pt x="6456" y="403"/>
                    <a:pt x="6456" y="403"/>
                  </a:cubicBezTo>
                  <a:cubicBezTo>
                    <a:pt x="6456" y="403"/>
                    <a:pt x="6875" y="0"/>
                    <a:pt x="7389" y="409"/>
                  </a:cubicBezTo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0" name="Google Shape;7240;p33"/>
            <p:cNvSpPr/>
            <p:nvPr/>
          </p:nvSpPr>
          <p:spPr>
            <a:xfrm>
              <a:off x="2537925" y="913850"/>
              <a:ext cx="161000" cy="154900"/>
            </a:xfrm>
            <a:custGeom>
              <a:avLst/>
              <a:gdLst/>
              <a:ahLst/>
              <a:cxnLst/>
              <a:rect l="l" t="t" r="r" b="b"/>
              <a:pathLst>
                <a:path w="6440" h="6196" fill="none" extrusionOk="0">
                  <a:moveTo>
                    <a:pt x="0" y="6195"/>
                  </a:moveTo>
                  <a:lnTo>
                    <a:pt x="6440" y="0"/>
                  </a:lnTo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1" name="Google Shape;7241;p33"/>
            <p:cNvSpPr/>
            <p:nvPr/>
          </p:nvSpPr>
          <p:spPr>
            <a:xfrm>
              <a:off x="2597775" y="900075"/>
              <a:ext cx="139825" cy="137600"/>
            </a:xfrm>
            <a:custGeom>
              <a:avLst/>
              <a:gdLst/>
              <a:ahLst/>
              <a:cxnLst/>
              <a:rect l="l" t="t" r="r" b="b"/>
              <a:pathLst>
                <a:path w="5593" h="5504" extrusionOk="0">
                  <a:moveTo>
                    <a:pt x="4939" y="0"/>
                  </a:moveTo>
                  <a:cubicBezTo>
                    <a:pt x="4784" y="0"/>
                    <a:pt x="4651" y="89"/>
                    <a:pt x="4599" y="120"/>
                  </a:cubicBezTo>
                  <a:cubicBezTo>
                    <a:pt x="4506" y="175"/>
                    <a:pt x="4754" y="425"/>
                    <a:pt x="4754" y="425"/>
                  </a:cubicBezTo>
                  <a:cubicBezTo>
                    <a:pt x="4754" y="425"/>
                    <a:pt x="605" y="4453"/>
                    <a:pt x="303" y="4808"/>
                  </a:cubicBezTo>
                  <a:cubicBezTo>
                    <a:pt x="0" y="5162"/>
                    <a:pt x="111" y="5349"/>
                    <a:pt x="505" y="5503"/>
                  </a:cubicBezTo>
                  <a:cubicBezTo>
                    <a:pt x="505" y="5503"/>
                    <a:pt x="4628" y="1532"/>
                    <a:pt x="4850" y="1205"/>
                  </a:cubicBezTo>
                  <a:cubicBezTo>
                    <a:pt x="5072" y="878"/>
                    <a:pt x="5593" y="626"/>
                    <a:pt x="5315" y="227"/>
                  </a:cubicBezTo>
                  <a:cubicBezTo>
                    <a:pt x="5194" y="53"/>
                    <a:pt x="5060" y="0"/>
                    <a:pt x="49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2" name="Google Shape;7242;p33"/>
            <p:cNvSpPr/>
            <p:nvPr/>
          </p:nvSpPr>
          <p:spPr>
            <a:xfrm>
              <a:off x="2587475" y="833825"/>
              <a:ext cx="96500" cy="70250"/>
            </a:xfrm>
            <a:custGeom>
              <a:avLst/>
              <a:gdLst/>
              <a:ahLst/>
              <a:cxnLst/>
              <a:rect l="l" t="t" r="r" b="b"/>
              <a:pathLst>
                <a:path w="3860" h="2810" fill="none" extrusionOk="0">
                  <a:moveTo>
                    <a:pt x="1" y="0"/>
                  </a:moveTo>
                  <a:lnTo>
                    <a:pt x="3860" y="2809"/>
                  </a:lnTo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3" name="Google Shape;7243;p33"/>
            <p:cNvSpPr/>
            <p:nvPr/>
          </p:nvSpPr>
          <p:spPr>
            <a:xfrm>
              <a:off x="2570250" y="850175"/>
              <a:ext cx="96475" cy="70250"/>
            </a:xfrm>
            <a:custGeom>
              <a:avLst/>
              <a:gdLst/>
              <a:ahLst/>
              <a:cxnLst/>
              <a:rect l="l" t="t" r="r" b="b"/>
              <a:pathLst>
                <a:path w="3859" h="2810" fill="none" extrusionOk="0">
                  <a:moveTo>
                    <a:pt x="1" y="1"/>
                  </a:moveTo>
                  <a:lnTo>
                    <a:pt x="3858" y="2810"/>
                  </a:lnTo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4" name="Google Shape;7244;p33"/>
            <p:cNvSpPr/>
            <p:nvPr/>
          </p:nvSpPr>
          <p:spPr>
            <a:xfrm>
              <a:off x="2551800" y="866175"/>
              <a:ext cx="96500" cy="70225"/>
            </a:xfrm>
            <a:custGeom>
              <a:avLst/>
              <a:gdLst/>
              <a:ahLst/>
              <a:cxnLst/>
              <a:rect l="l" t="t" r="r" b="b"/>
              <a:pathLst>
                <a:path w="3860" h="2809" fill="none" extrusionOk="0">
                  <a:moveTo>
                    <a:pt x="1" y="1"/>
                  </a:moveTo>
                  <a:lnTo>
                    <a:pt x="3859" y="2808"/>
                  </a:lnTo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5" name="Google Shape;7245;p33"/>
            <p:cNvSpPr/>
            <p:nvPr/>
          </p:nvSpPr>
          <p:spPr>
            <a:xfrm>
              <a:off x="2535925" y="881950"/>
              <a:ext cx="96450" cy="70225"/>
            </a:xfrm>
            <a:custGeom>
              <a:avLst/>
              <a:gdLst/>
              <a:ahLst/>
              <a:cxnLst/>
              <a:rect l="l" t="t" r="r" b="b"/>
              <a:pathLst>
                <a:path w="3858" h="2809" fill="none" extrusionOk="0">
                  <a:moveTo>
                    <a:pt x="1" y="1"/>
                  </a:moveTo>
                  <a:lnTo>
                    <a:pt x="3857" y="2808"/>
                  </a:lnTo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6" name="Google Shape;7246;p33"/>
            <p:cNvSpPr/>
            <p:nvPr/>
          </p:nvSpPr>
          <p:spPr>
            <a:xfrm>
              <a:off x="2520350" y="901700"/>
              <a:ext cx="96425" cy="70225"/>
            </a:xfrm>
            <a:custGeom>
              <a:avLst/>
              <a:gdLst/>
              <a:ahLst/>
              <a:cxnLst/>
              <a:rect l="l" t="t" r="r" b="b"/>
              <a:pathLst>
                <a:path w="3857" h="2809" fill="none" extrusionOk="0">
                  <a:moveTo>
                    <a:pt x="1" y="1"/>
                  </a:moveTo>
                  <a:lnTo>
                    <a:pt x="3857" y="2808"/>
                  </a:lnTo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7" name="Google Shape;7247;p33"/>
            <p:cNvSpPr/>
            <p:nvPr/>
          </p:nvSpPr>
          <p:spPr>
            <a:xfrm>
              <a:off x="2504000" y="916125"/>
              <a:ext cx="96475" cy="70250"/>
            </a:xfrm>
            <a:custGeom>
              <a:avLst/>
              <a:gdLst/>
              <a:ahLst/>
              <a:cxnLst/>
              <a:rect l="l" t="t" r="r" b="b"/>
              <a:pathLst>
                <a:path w="3859" h="2810" fill="none" extrusionOk="0">
                  <a:moveTo>
                    <a:pt x="1" y="0"/>
                  </a:moveTo>
                  <a:lnTo>
                    <a:pt x="3858" y="2809"/>
                  </a:lnTo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8" name="Google Shape;7248;p33"/>
            <p:cNvSpPr/>
            <p:nvPr/>
          </p:nvSpPr>
          <p:spPr>
            <a:xfrm>
              <a:off x="2486025" y="931125"/>
              <a:ext cx="96500" cy="70225"/>
            </a:xfrm>
            <a:custGeom>
              <a:avLst/>
              <a:gdLst/>
              <a:ahLst/>
              <a:cxnLst/>
              <a:rect l="l" t="t" r="r" b="b"/>
              <a:pathLst>
                <a:path w="3860" h="2809" fill="none" extrusionOk="0">
                  <a:moveTo>
                    <a:pt x="1" y="1"/>
                  </a:moveTo>
                  <a:lnTo>
                    <a:pt x="3859" y="2809"/>
                  </a:lnTo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9" name="Google Shape;7249;p33"/>
            <p:cNvSpPr/>
            <p:nvPr/>
          </p:nvSpPr>
          <p:spPr>
            <a:xfrm>
              <a:off x="2469600" y="945425"/>
              <a:ext cx="96475" cy="70275"/>
            </a:xfrm>
            <a:custGeom>
              <a:avLst/>
              <a:gdLst/>
              <a:ahLst/>
              <a:cxnLst/>
              <a:rect l="l" t="t" r="r" b="b"/>
              <a:pathLst>
                <a:path w="3859" h="2811" fill="none" extrusionOk="0">
                  <a:moveTo>
                    <a:pt x="0" y="1"/>
                  </a:moveTo>
                  <a:lnTo>
                    <a:pt x="3859" y="2811"/>
                  </a:lnTo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0" name="Google Shape;7250;p33"/>
            <p:cNvSpPr/>
            <p:nvPr/>
          </p:nvSpPr>
          <p:spPr>
            <a:xfrm>
              <a:off x="2452900" y="965375"/>
              <a:ext cx="96475" cy="70250"/>
            </a:xfrm>
            <a:custGeom>
              <a:avLst/>
              <a:gdLst/>
              <a:ahLst/>
              <a:cxnLst/>
              <a:rect l="l" t="t" r="r" b="b"/>
              <a:pathLst>
                <a:path w="3859" h="2810" fill="none" extrusionOk="0">
                  <a:moveTo>
                    <a:pt x="1" y="0"/>
                  </a:moveTo>
                  <a:lnTo>
                    <a:pt x="3858" y="2809"/>
                  </a:lnTo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1" name="Google Shape;7251;p33"/>
            <p:cNvSpPr/>
            <p:nvPr/>
          </p:nvSpPr>
          <p:spPr>
            <a:xfrm>
              <a:off x="2726075" y="937000"/>
              <a:ext cx="96450" cy="70250"/>
            </a:xfrm>
            <a:custGeom>
              <a:avLst/>
              <a:gdLst/>
              <a:ahLst/>
              <a:cxnLst/>
              <a:rect l="l" t="t" r="r" b="b"/>
              <a:pathLst>
                <a:path w="3858" h="2810" fill="none" extrusionOk="0">
                  <a:moveTo>
                    <a:pt x="0" y="1"/>
                  </a:moveTo>
                  <a:lnTo>
                    <a:pt x="3858" y="2810"/>
                  </a:lnTo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2" name="Google Shape;7252;p33"/>
            <p:cNvSpPr/>
            <p:nvPr/>
          </p:nvSpPr>
          <p:spPr>
            <a:xfrm>
              <a:off x="2708850" y="953375"/>
              <a:ext cx="96425" cy="70250"/>
            </a:xfrm>
            <a:custGeom>
              <a:avLst/>
              <a:gdLst/>
              <a:ahLst/>
              <a:cxnLst/>
              <a:rect l="l" t="t" r="r" b="b"/>
              <a:pathLst>
                <a:path w="3857" h="2810" fill="none" extrusionOk="0">
                  <a:moveTo>
                    <a:pt x="0" y="1"/>
                  </a:moveTo>
                  <a:lnTo>
                    <a:pt x="3857" y="2810"/>
                  </a:lnTo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3" name="Google Shape;7253;p33"/>
            <p:cNvSpPr/>
            <p:nvPr/>
          </p:nvSpPr>
          <p:spPr>
            <a:xfrm>
              <a:off x="2690400" y="969375"/>
              <a:ext cx="96450" cy="70225"/>
            </a:xfrm>
            <a:custGeom>
              <a:avLst/>
              <a:gdLst/>
              <a:ahLst/>
              <a:cxnLst/>
              <a:rect l="l" t="t" r="r" b="b"/>
              <a:pathLst>
                <a:path w="3858" h="2809" fill="none" extrusionOk="0">
                  <a:moveTo>
                    <a:pt x="0" y="0"/>
                  </a:moveTo>
                  <a:lnTo>
                    <a:pt x="3858" y="2808"/>
                  </a:lnTo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4" name="Google Shape;7254;p33"/>
            <p:cNvSpPr/>
            <p:nvPr/>
          </p:nvSpPr>
          <p:spPr>
            <a:xfrm>
              <a:off x="2674450" y="985150"/>
              <a:ext cx="96475" cy="70275"/>
            </a:xfrm>
            <a:custGeom>
              <a:avLst/>
              <a:gdLst/>
              <a:ahLst/>
              <a:cxnLst/>
              <a:rect l="l" t="t" r="r" b="b"/>
              <a:pathLst>
                <a:path w="3859" h="2811" fill="none" extrusionOk="0">
                  <a:moveTo>
                    <a:pt x="1" y="0"/>
                  </a:moveTo>
                  <a:lnTo>
                    <a:pt x="3858" y="2811"/>
                  </a:lnTo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5" name="Google Shape;7255;p33"/>
            <p:cNvSpPr/>
            <p:nvPr/>
          </p:nvSpPr>
          <p:spPr>
            <a:xfrm>
              <a:off x="2658900" y="1004925"/>
              <a:ext cx="96475" cy="70250"/>
            </a:xfrm>
            <a:custGeom>
              <a:avLst/>
              <a:gdLst/>
              <a:ahLst/>
              <a:cxnLst/>
              <a:rect l="l" t="t" r="r" b="b"/>
              <a:pathLst>
                <a:path w="3859" h="2810" fill="none" extrusionOk="0">
                  <a:moveTo>
                    <a:pt x="1" y="1"/>
                  </a:moveTo>
                  <a:lnTo>
                    <a:pt x="3858" y="2809"/>
                  </a:lnTo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6" name="Google Shape;7256;p33"/>
            <p:cNvSpPr/>
            <p:nvPr/>
          </p:nvSpPr>
          <p:spPr>
            <a:xfrm>
              <a:off x="2642600" y="1019300"/>
              <a:ext cx="96425" cy="70250"/>
            </a:xfrm>
            <a:custGeom>
              <a:avLst/>
              <a:gdLst/>
              <a:ahLst/>
              <a:cxnLst/>
              <a:rect l="l" t="t" r="r" b="b"/>
              <a:pathLst>
                <a:path w="3857" h="2810" fill="none" extrusionOk="0">
                  <a:moveTo>
                    <a:pt x="0" y="1"/>
                  </a:moveTo>
                  <a:lnTo>
                    <a:pt x="3857" y="2810"/>
                  </a:lnTo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7" name="Google Shape;7257;p33"/>
            <p:cNvSpPr/>
            <p:nvPr/>
          </p:nvSpPr>
          <p:spPr>
            <a:xfrm>
              <a:off x="2624625" y="1034325"/>
              <a:ext cx="96425" cy="70225"/>
            </a:xfrm>
            <a:custGeom>
              <a:avLst/>
              <a:gdLst/>
              <a:ahLst/>
              <a:cxnLst/>
              <a:rect l="l" t="t" r="r" b="b"/>
              <a:pathLst>
                <a:path w="3857" h="2809" fill="none" extrusionOk="0">
                  <a:moveTo>
                    <a:pt x="0" y="1"/>
                  </a:moveTo>
                  <a:lnTo>
                    <a:pt x="3856" y="2808"/>
                  </a:lnTo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8" name="Google Shape;7258;p33"/>
            <p:cNvSpPr/>
            <p:nvPr/>
          </p:nvSpPr>
          <p:spPr>
            <a:xfrm>
              <a:off x="2608150" y="1048650"/>
              <a:ext cx="96500" cy="70250"/>
            </a:xfrm>
            <a:custGeom>
              <a:avLst/>
              <a:gdLst/>
              <a:ahLst/>
              <a:cxnLst/>
              <a:rect l="l" t="t" r="r" b="b"/>
              <a:pathLst>
                <a:path w="3860" h="2810" fill="none" extrusionOk="0">
                  <a:moveTo>
                    <a:pt x="0" y="1"/>
                  </a:moveTo>
                  <a:lnTo>
                    <a:pt x="3859" y="2809"/>
                  </a:lnTo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9" name="Google Shape;7259;p33"/>
            <p:cNvSpPr/>
            <p:nvPr/>
          </p:nvSpPr>
          <p:spPr>
            <a:xfrm>
              <a:off x="2591500" y="1068600"/>
              <a:ext cx="96425" cy="70200"/>
            </a:xfrm>
            <a:custGeom>
              <a:avLst/>
              <a:gdLst/>
              <a:ahLst/>
              <a:cxnLst/>
              <a:rect l="l" t="t" r="r" b="b"/>
              <a:pathLst>
                <a:path w="3857" h="2808" fill="none" extrusionOk="0">
                  <a:moveTo>
                    <a:pt x="0" y="0"/>
                  </a:moveTo>
                  <a:lnTo>
                    <a:pt x="3856" y="2808"/>
                  </a:lnTo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260" name="Google Shape;7260;p33"/>
          <p:cNvSpPr/>
          <p:nvPr/>
        </p:nvSpPr>
        <p:spPr>
          <a:xfrm>
            <a:off x="8402146" y="4491823"/>
            <a:ext cx="993775" cy="993715"/>
          </a:xfrm>
          <a:custGeom>
            <a:avLst/>
            <a:gdLst/>
            <a:ahLst/>
            <a:cxnLst/>
            <a:rect l="l" t="t" r="r" b="b"/>
            <a:pathLst>
              <a:path w="16658" h="16657" fill="none" extrusionOk="0">
                <a:moveTo>
                  <a:pt x="8104" y="16603"/>
                </a:moveTo>
                <a:lnTo>
                  <a:pt x="54" y="8370"/>
                </a:lnTo>
                <a:cubicBezTo>
                  <a:pt x="1" y="8317"/>
                  <a:pt x="3" y="8232"/>
                  <a:pt x="55" y="8180"/>
                </a:cubicBezTo>
                <a:lnTo>
                  <a:pt x="8366" y="54"/>
                </a:lnTo>
                <a:cubicBezTo>
                  <a:pt x="8417" y="1"/>
                  <a:pt x="8503" y="3"/>
                  <a:pt x="8555" y="55"/>
                </a:cubicBezTo>
                <a:lnTo>
                  <a:pt x="16606" y="8289"/>
                </a:lnTo>
                <a:cubicBezTo>
                  <a:pt x="16657" y="8341"/>
                  <a:pt x="16656" y="8426"/>
                  <a:pt x="16604" y="8478"/>
                </a:cubicBezTo>
                <a:lnTo>
                  <a:pt x="8294" y="16605"/>
                </a:lnTo>
                <a:cubicBezTo>
                  <a:pt x="8241" y="16656"/>
                  <a:pt x="8156" y="16655"/>
                  <a:pt x="8104" y="16603"/>
                </a:cubicBezTo>
                <a:close/>
              </a:path>
            </a:pathLst>
          </a:custGeom>
          <a:noFill/>
          <a:ln w="455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387" tIns="91387" rIns="91387" bIns="9138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61" name="Google Shape;7261;p33"/>
          <p:cNvSpPr/>
          <p:nvPr/>
        </p:nvSpPr>
        <p:spPr>
          <a:xfrm>
            <a:off x="2220446" y="4858523"/>
            <a:ext cx="993775" cy="993715"/>
          </a:xfrm>
          <a:custGeom>
            <a:avLst/>
            <a:gdLst/>
            <a:ahLst/>
            <a:cxnLst/>
            <a:rect l="l" t="t" r="r" b="b"/>
            <a:pathLst>
              <a:path w="16658" h="16657" fill="none" extrusionOk="0">
                <a:moveTo>
                  <a:pt x="8104" y="16603"/>
                </a:moveTo>
                <a:lnTo>
                  <a:pt x="54" y="8370"/>
                </a:lnTo>
                <a:cubicBezTo>
                  <a:pt x="1" y="8317"/>
                  <a:pt x="3" y="8232"/>
                  <a:pt x="55" y="8180"/>
                </a:cubicBezTo>
                <a:lnTo>
                  <a:pt x="8366" y="54"/>
                </a:lnTo>
                <a:cubicBezTo>
                  <a:pt x="8417" y="1"/>
                  <a:pt x="8503" y="3"/>
                  <a:pt x="8555" y="55"/>
                </a:cubicBezTo>
                <a:lnTo>
                  <a:pt x="16606" y="8289"/>
                </a:lnTo>
                <a:cubicBezTo>
                  <a:pt x="16657" y="8341"/>
                  <a:pt x="16656" y="8426"/>
                  <a:pt x="16604" y="8478"/>
                </a:cubicBezTo>
                <a:lnTo>
                  <a:pt x="8294" y="16605"/>
                </a:lnTo>
                <a:cubicBezTo>
                  <a:pt x="8241" y="16656"/>
                  <a:pt x="8156" y="16655"/>
                  <a:pt x="8104" y="16603"/>
                </a:cubicBezTo>
                <a:close/>
              </a:path>
            </a:pathLst>
          </a:custGeom>
          <a:noFill/>
          <a:ln w="455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387" tIns="91387" rIns="91387" bIns="9138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262" name="Google Shape;7262;p33"/>
          <p:cNvGrpSpPr/>
          <p:nvPr/>
        </p:nvGrpSpPr>
        <p:grpSpPr>
          <a:xfrm rot="-1799997" flipH="1">
            <a:off x="-285814" y="2450769"/>
            <a:ext cx="538519" cy="758278"/>
            <a:chOff x="3314575" y="1081200"/>
            <a:chExt cx="158425" cy="223075"/>
          </a:xfrm>
        </p:grpSpPr>
        <p:sp>
          <p:nvSpPr>
            <p:cNvPr id="7263" name="Google Shape;7263;p33"/>
            <p:cNvSpPr/>
            <p:nvPr/>
          </p:nvSpPr>
          <p:spPr>
            <a:xfrm>
              <a:off x="3314575" y="1282725"/>
              <a:ext cx="17150" cy="21550"/>
            </a:xfrm>
            <a:custGeom>
              <a:avLst/>
              <a:gdLst/>
              <a:ahLst/>
              <a:cxnLst/>
              <a:rect l="l" t="t" r="r" b="b"/>
              <a:pathLst>
                <a:path w="686" h="862" fill="none" extrusionOk="0">
                  <a:moveTo>
                    <a:pt x="95" y="1"/>
                  </a:moveTo>
                  <a:lnTo>
                    <a:pt x="1" y="861"/>
                  </a:lnTo>
                  <a:lnTo>
                    <a:pt x="686" y="416"/>
                  </a:lnTo>
                  <a:close/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264" name="Google Shape;7264;p33"/>
            <p:cNvGrpSpPr/>
            <p:nvPr/>
          </p:nvGrpSpPr>
          <p:grpSpPr>
            <a:xfrm>
              <a:off x="3314575" y="1081200"/>
              <a:ext cx="158425" cy="223075"/>
              <a:chOff x="3314575" y="1081200"/>
              <a:chExt cx="158425" cy="223075"/>
            </a:xfrm>
          </p:grpSpPr>
          <p:sp>
            <p:nvSpPr>
              <p:cNvPr id="7265" name="Google Shape;7265;p33"/>
              <p:cNvSpPr/>
              <p:nvPr/>
            </p:nvSpPr>
            <p:spPr>
              <a:xfrm>
                <a:off x="3314575" y="1247425"/>
                <a:ext cx="45900" cy="56850"/>
              </a:xfrm>
              <a:custGeom>
                <a:avLst/>
                <a:gdLst/>
                <a:ahLst/>
                <a:cxnLst/>
                <a:rect l="l" t="t" r="r" b="b"/>
                <a:pathLst>
                  <a:path w="1836" h="2274" fill="none" extrusionOk="0">
                    <a:moveTo>
                      <a:pt x="253" y="1"/>
                    </a:moveTo>
                    <a:lnTo>
                      <a:pt x="95" y="1413"/>
                    </a:lnTo>
                    <a:lnTo>
                      <a:pt x="1" y="2273"/>
                    </a:lnTo>
                    <a:lnTo>
                      <a:pt x="686" y="1828"/>
                    </a:lnTo>
                    <a:lnTo>
                      <a:pt x="1835" y="1078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6" name="Google Shape;7266;p33"/>
              <p:cNvSpPr/>
              <p:nvPr/>
            </p:nvSpPr>
            <p:spPr>
              <a:xfrm>
                <a:off x="3320900" y="1113075"/>
                <a:ext cx="129200" cy="161325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6453" fill="none" extrusionOk="0">
                    <a:moveTo>
                      <a:pt x="5167" y="1079"/>
                    </a:moveTo>
                    <a:lnTo>
                      <a:pt x="1582" y="6452"/>
                    </a:lnTo>
                    <a:lnTo>
                      <a:pt x="511" y="6379"/>
                    </a:lnTo>
                    <a:lnTo>
                      <a:pt x="0" y="5375"/>
                    </a:lnTo>
                    <a:lnTo>
                      <a:pt x="3585" y="0"/>
                    </a:lnTo>
                    <a:close/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7" name="Google Shape;7267;p33"/>
              <p:cNvSpPr/>
              <p:nvPr/>
            </p:nvSpPr>
            <p:spPr>
              <a:xfrm>
                <a:off x="3410175" y="1081200"/>
                <a:ext cx="62825" cy="59625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2385" fill="none" extrusionOk="0">
                    <a:moveTo>
                      <a:pt x="1584" y="2384"/>
                    </a:moveTo>
                    <a:cubicBezTo>
                      <a:pt x="1584" y="2384"/>
                      <a:pt x="2513" y="1446"/>
                      <a:pt x="1614" y="764"/>
                    </a:cubicBezTo>
                    <a:cubicBezTo>
                      <a:pt x="606" y="1"/>
                      <a:pt x="0" y="1306"/>
                      <a:pt x="0" y="1306"/>
                    </a:cubicBezTo>
                    <a:close/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8" name="Google Shape;7268;p33"/>
              <p:cNvSpPr/>
              <p:nvPr/>
            </p:nvSpPr>
            <p:spPr>
              <a:xfrm>
                <a:off x="3396575" y="1121750"/>
                <a:ext cx="50875" cy="34700"/>
              </a:xfrm>
              <a:custGeom>
                <a:avLst/>
                <a:gdLst/>
                <a:ahLst/>
                <a:cxnLst/>
                <a:rect l="l" t="t" r="r" b="b"/>
                <a:pathLst>
                  <a:path w="2035" h="1388" fill="none" extrusionOk="0">
                    <a:moveTo>
                      <a:pt x="0" y="0"/>
                    </a:moveTo>
                    <a:lnTo>
                      <a:pt x="2034" y="1387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9" name="Google Shape;7269;p33"/>
              <p:cNvSpPr/>
              <p:nvPr/>
            </p:nvSpPr>
            <p:spPr>
              <a:xfrm>
                <a:off x="3404575" y="1110000"/>
                <a:ext cx="50875" cy="34675"/>
              </a:xfrm>
              <a:custGeom>
                <a:avLst/>
                <a:gdLst/>
                <a:ahLst/>
                <a:cxnLst/>
                <a:rect l="l" t="t" r="r" b="b"/>
                <a:pathLst>
                  <a:path w="2035" h="1387" fill="none" extrusionOk="0">
                    <a:moveTo>
                      <a:pt x="1" y="1"/>
                    </a:moveTo>
                    <a:lnTo>
                      <a:pt x="2035" y="1386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0" name="Google Shape;7270;p33"/>
              <p:cNvSpPr/>
              <p:nvPr/>
            </p:nvSpPr>
            <p:spPr>
              <a:xfrm>
                <a:off x="3333675" y="1140000"/>
                <a:ext cx="88400" cy="132575"/>
              </a:xfrm>
              <a:custGeom>
                <a:avLst/>
                <a:gdLst/>
                <a:ahLst/>
                <a:cxnLst/>
                <a:rect l="l" t="t" r="r" b="b"/>
                <a:pathLst>
                  <a:path w="3536" h="5303" fill="none" extrusionOk="0">
                    <a:moveTo>
                      <a:pt x="0" y="5302"/>
                    </a:moveTo>
                    <a:lnTo>
                      <a:pt x="3536" y="1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271" name="Google Shape;7271;p33"/>
          <p:cNvGrpSpPr/>
          <p:nvPr/>
        </p:nvGrpSpPr>
        <p:grpSpPr>
          <a:xfrm rot="10800000" flipH="1">
            <a:off x="8767455" y="1396307"/>
            <a:ext cx="213514" cy="264342"/>
            <a:chOff x="3253150" y="1790000"/>
            <a:chExt cx="89475" cy="110775"/>
          </a:xfrm>
        </p:grpSpPr>
        <p:sp>
          <p:nvSpPr>
            <p:cNvPr id="7272" name="Google Shape;7272;p33"/>
            <p:cNvSpPr/>
            <p:nvPr/>
          </p:nvSpPr>
          <p:spPr>
            <a:xfrm>
              <a:off x="3253150" y="1790000"/>
              <a:ext cx="56275" cy="67900"/>
            </a:xfrm>
            <a:custGeom>
              <a:avLst/>
              <a:gdLst/>
              <a:ahLst/>
              <a:cxnLst/>
              <a:rect l="l" t="t" r="r" b="b"/>
              <a:pathLst>
                <a:path w="2251" h="2716" extrusionOk="0">
                  <a:moveTo>
                    <a:pt x="1" y="1"/>
                  </a:moveTo>
                  <a:lnTo>
                    <a:pt x="714" y="1709"/>
                  </a:lnTo>
                  <a:lnTo>
                    <a:pt x="1133" y="2715"/>
                  </a:lnTo>
                  <a:lnTo>
                    <a:pt x="2251" y="2041"/>
                  </a:lnTo>
                  <a:lnTo>
                    <a:pt x="1606" y="145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3" name="Google Shape;7273;p33"/>
            <p:cNvSpPr/>
            <p:nvPr/>
          </p:nvSpPr>
          <p:spPr>
            <a:xfrm>
              <a:off x="3270975" y="1826425"/>
              <a:ext cx="38450" cy="31475"/>
            </a:xfrm>
            <a:custGeom>
              <a:avLst/>
              <a:gdLst/>
              <a:ahLst/>
              <a:cxnLst/>
              <a:rect l="l" t="t" r="r" b="b"/>
              <a:pathLst>
                <a:path w="1538" h="1259" extrusionOk="0">
                  <a:moveTo>
                    <a:pt x="893" y="0"/>
                  </a:moveTo>
                  <a:lnTo>
                    <a:pt x="1" y="252"/>
                  </a:lnTo>
                  <a:lnTo>
                    <a:pt x="420" y="1258"/>
                  </a:lnTo>
                  <a:lnTo>
                    <a:pt x="1538" y="584"/>
                  </a:lnTo>
                  <a:lnTo>
                    <a:pt x="89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4" name="Google Shape;7274;p33"/>
            <p:cNvSpPr/>
            <p:nvPr/>
          </p:nvSpPr>
          <p:spPr>
            <a:xfrm>
              <a:off x="3253700" y="1822875"/>
              <a:ext cx="88925" cy="53500"/>
            </a:xfrm>
            <a:custGeom>
              <a:avLst/>
              <a:gdLst/>
              <a:ahLst/>
              <a:cxnLst/>
              <a:rect l="l" t="t" r="r" b="b"/>
              <a:pathLst>
                <a:path w="3557" h="2140" extrusionOk="0">
                  <a:moveTo>
                    <a:pt x="2819" y="0"/>
                  </a:moveTo>
                  <a:cubicBezTo>
                    <a:pt x="2453" y="0"/>
                    <a:pt x="1814" y="192"/>
                    <a:pt x="1250" y="517"/>
                  </a:cubicBezTo>
                  <a:cubicBezTo>
                    <a:pt x="0" y="1237"/>
                    <a:pt x="131" y="1799"/>
                    <a:pt x="131" y="1803"/>
                  </a:cubicBezTo>
                  <a:cubicBezTo>
                    <a:pt x="105" y="2007"/>
                    <a:pt x="263" y="2140"/>
                    <a:pt x="565" y="2140"/>
                  </a:cubicBezTo>
                  <a:cubicBezTo>
                    <a:pt x="887" y="2140"/>
                    <a:pt x="1373" y="1989"/>
                    <a:pt x="1975" y="1615"/>
                  </a:cubicBezTo>
                  <a:cubicBezTo>
                    <a:pt x="3169" y="871"/>
                    <a:pt x="3556" y="132"/>
                    <a:pt x="2958" y="12"/>
                  </a:cubicBezTo>
                  <a:cubicBezTo>
                    <a:pt x="2918" y="4"/>
                    <a:pt x="2871" y="0"/>
                    <a:pt x="28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5" name="Google Shape;7275;p33"/>
            <p:cNvSpPr/>
            <p:nvPr/>
          </p:nvSpPr>
          <p:spPr>
            <a:xfrm>
              <a:off x="3253700" y="1835825"/>
              <a:ext cx="49450" cy="40575"/>
            </a:xfrm>
            <a:custGeom>
              <a:avLst/>
              <a:gdLst/>
              <a:ahLst/>
              <a:cxnLst/>
              <a:rect l="l" t="t" r="r" b="b"/>
              <a:pathLst>
                <a:path w="1978" h="1623" extrusionOk="0">
                  <a:moveTo>
                    <a:pt x="1251" y="0"/>
                  </a:moveTo>
                  <a:lnTo>
                    <a:pt x="1251" y="0"/>
                  </a:lnTo>
                  <a:cubicBezTo>
                    <a:pt x="0" y="719"/>
                    <a:pt x="133" y="1281"/>
                    <a:pt x="133" y="1286"/>
                  </a:cubicBezTo>
                  <a:cubicBezTo>
                    <a:pt x="106" y="1490"/>
                    <a:pt x="264" y="1622"/>
                    <a:pt x="566" y="1622"/>
                  </a:cubicBezTo>
                  <a:cubicBezTo>
                    <a:pt x="888" y="1622"/>
                    <a:pt x="1374" y="1472"/>
                    <a:pt x="1976" y="1098"/>
                  </a:cubicBezTo>
                  <a:cubicBezTo>
                    <a:pt x="1977" y="1098"/>
                    <a:pt x="1977" y="1098"/>
                    <a:pt x="1977" y="1098"/>
                  </a:cubicBezTo>
                  <a:lnTo>
                    <a:pt x="1977" y="1098"/>
                  </a:lnTo>
                  <a:cubicBezTo>
                    <a:pt x="1969" y="1098"/>
                    <a:pt x="1573" y="1193"/>
                    <a:pt x="1234" y="1193"/>
                  </a:cubicBezTo>
                  <a:cubicBezTo>
                    <a:pt x="986" y="1193"/>
                    <a:pt x="769" y="1142"/>
                    <a:pt x="756" y="965"/>
                  </a:cubicBezTo>
                  <a:cubicBezTo>
                    <a:pt x="714" y="409"/>
                    <a:pt x="1251" y="0"/>
                    <a:pt x="12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6" name="Google Shape;7276;p33"/>
            <p:cNvSpPr/>
            <p:nvPr/>
          </p:nvSpPr>
          <p:spPr>
            <a:xfrm>
              <a:off x="3281450" y="1840775"/>
              <a:ext cx="58950" cy="60000"/>
            </a:xfrm>
            <a:custGeom>
              <a:avLst/>
              <a:gdLst/>
              <a:ahLst/>
              <a:cxnLst/>
              <a:rect l="l" t="t" r="r" b="b"/>
              <a:pathLst>
                <a:path w="2358" h="2400" extrusionOk="0">
                  <a:moveTo>
                    <a:pt x="976" y="1"/>
                  </a:moveTo>
                  <a:cubicBezTo>
                    <a:pt x="842" y="1"/>
                    <a:pt x="645" y="25"/>
                    <a:pt x="444" y="145"/>
                  </a:cubicBezTo>
                  <a:cubicBezTo>
                    <a:pt x="140" y="326"/>
                    <a:pt x="30" y="607"/>
                    <a:pt x="1" y="684"/>
                  </a:cubicBezTo>
                  <a:lnTo>
                    <a:pt x="551" y="1890"/>
                  </a:lnTo>
                  <a:cubicBezTo>
                    <a:pt x="698" y="2213"/>
                    <a:pt x="1016" y="2399"/>
                    <a:pt x="1344" y="2399"/>
                  </a:cubicBezTo>
                  <a:cubicBezTo>
                    <a:pt x="1494" y="2399"/>
                    <a:pt x="1647" y="2360"/>
                    <a:pt x="1786" y="2278"/>
                  </a:cubicBezTo>
                  <a:cubicBezTo>
                    <a:pt x="2265" y="1995"/>
                    <a:pt x="2358" y="1345"/>
                    <a:pt x="1981" y="938"/>
                  </a:cubicBezTo>
                  <a:lnTo>
                    <a:pt x="1119" y="10"/>
                  </a:lnTo>
                  <a:cubicBezTo>
                    <a:pt x="1092" y="7"/>
                    <a:pt x="1041" y="1"/>
                    <a:pt x="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7" name="Google Shape;7277;p33"/>
            <p:cNvSpPr/>
            <p:nvPr/>
          </p:nvSpPr>
          <p:spPr>
            <a:xfrm>
              <a:off x="3281450" y="1840200"/>
              <a:ext cx="27975" cy="17700"/>
            </a:xfrm>
            <a:custGeom>
              <a:avLst/>
              <a:gdLst/>
              <a:ahLst/>
              <a:cxnLst/>
              <a:rect l="l" t="t" r="r" b="b"/>
              <a:pathLst>
                <a:path w="1119" h="708" extrusionOk="0">
                  <a:moveTo>
                    <a:pt x="887" y="0"/>
                  </a:moveTo>
                  <a:cubicBezTo>
                    <a:pt x="845" y="0"/>
                    <a:pt x="803" y="3"/>
                    <a:pt x="762" y="8"/>
                  </a:cubicBezTo>
                  <a:cubicBezTo>
                    <a:pt x="398" y="57"/>
                    <a:pt x="71" y="346"/>
                    <a:pt x="1" y="707"/>
                  </a:cubicBezTo>
                  <a:cubicBezTo>
                    <a:pt x="113" y="503"/>
                    <a:pt x="264" y="329"/>
                    <a:pt x="463" y="209"/>
                  </a:cubicBezTo>
                  <a:cubicBezTo>
                    <a:pt x="662" y="89"/>
                    <a:pt x="885" y="37"/>
                    <a:pt x="1119" y="33"/>
                  </a:cubicBezTo>
                  <a:cubicBezTo>
                    <a:pt x="1044" y="10"/>
                    <a:pt x="966" y="0"/>
                    <a:pt x="8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78" name="Google Shape;7278;p33"/>
          <p:cNvGrpSpPr/>
          <p:nvPr/>
        </p:nvGrpSpPr>
        <p:grpSpPr>
          <a:xfrm rot="10800000">
            <a:off x="1187244" y="120494"/>
            <a:ext cx="213514" cy="264342"/>
            <a:chOff x="3253150" y="1790000"/>
            <a:chExt cx="89475" cy="110775"/>
          </a:xfrm>
        </p:grpSpPr>
        <p:sp>
          <p:nvSpPr>
            <p:cNvPr id="7279" name="Google Shape;7279;p33"/>
            <p:cNvSpPr/>
            <p:nvPr/>
          </p:nvSpPr>
          <p:spPr>
            <a:xfrm>
              <a:off x="3253150" y="1790000"/>
              <a:ext cx="56275" cy="67900"/>
            </a:xfrm>
            <a:custGeom>
              <a:avLst/>
              <a:gdLst/>
              <a:ahLst/>
              <a:cxnLst/>
              <a:rect l="l" t="t" r="r" b="b"/>
              <a:pathLst>
                <a:path w="2251" h="2716" extrusionOk="0">
                  <a:moveTo>
                    <a:pt x="1" y="1"/>
                  </a:moveTo>
                  <a:lnTo>
                    <a:pt x="714" y="1709"/>
                  </a:lnTo>
                  <a:lnTo>
                    <a:pt x="1133" y="2715"/>
                  </a:lnTo>
                  <a:lnTo>
                    <a:pt x="2251" y="2041"/>
                  </a:lnTo>
                  <a:lnTo>
                    <a:pt x="1606" y="145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0" name="Google Shape;7280;p33"/>
            <p:cNvSpPr/>
            <p:nvPr/>
          </p:nvSpPr>
          <p:spPr>
            <a:xfrm>
              <a:off x="3270975" y="1826425"/>
              <a:ext cx="38450" cy="31475"/>
            </a:xfrm>
            <a:custGeom>
              <a:avLst/>
              <a:gdLst/>
              <a:ahLst/>
              <a:cxnLst/>
              <a:rect l="l" t="t" r="r" b="b"/>
              <a:pathLst>
                <a:path w="1538" h="1259" extrusionOk="0">
                  <a:moveTo>
                    <a:pt x="893" y="0"/>
                  </a:moveTo>
                  <a:lnTo>
                    <a:pt x="1" y="252"/>
                  </a:lnTo>
                  <a:lnTo>
                    <a:pt x="420" y="1258"/>
                  </a:lnTo>
                  <a:lnTo>
                    <a:pt x="1538" y="584"/>
                  </a:lnTo>
                  <a:lnTo>
                    <a:pt x="89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1" name="Google Shape;7281;p33"/>
            <p:cNvSpPr/>
            <p:nvPr/>
          </p:nvSpPr>
          <p:spPr>
            <a:xfrm>
              <a:off x="3253700" y="1822875"/>
              <a:ext cx="88925" cy="53500"/>
            </a:xfrm>
            <a:custGeom>
              <a:avLst/>
              <a:gdLst/>
              <a:ahLst/>
              <a:cxnLst/>
              <a:rect l="l" t="t" r="r" b="b"/>
              <a:pathLst>
                <a:path w="3557" h="2140" extrusionOk="0">
                  <a:moveTo>
                    <a:pt x="2819" y="0"/>
                  </a:moveTo>
                  <a:cubicBezTo>
                    <a:pt x="2453" y="0"/>
                    <a:pt x="1814" y="192"/>
                    <a:pt x="1250" y="517"/>
                  </a:cubicBezTo>
                  <a:cubicBezTo>
                    <a:pt x="0" y="1237"/>
                    <a:pt x="131" y="1799"/>
                    <a:pt x="131" y="1803"/>
                  </a:cubicBezTo>
                  <a:cubicBezTo>
                    <a:pt x="105" y="2007"/>
                    <a:pt x="263" y="2140"/>
                    <a:pt x="565" y="2140"/>
                  </a:cubicBezTo>
                  <a:cubicBezTo>
                    <a:pt x="887" y="2140"/>
                    <a:pt x="1373" y="1989"/>
                    <a:pt x="1975" y="1615"/>
                  </a:cubicBezTo>
                  <a:cubicBezTo>
                    <a:pt x="3169" y="871"/>
                    <a:pt x="3556" y="132"/>
                    <a:pt x="2958" y="12"/>
                  </a:cubicBezTo>
                  <a:cubicBezTo>
                    <a:pt x="2918" y="4"/>
                    <a:pt x="2871" y="0"/>
                    <a:pt x="28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2" name="Google Shape;7282;p33"/>
            <p:cNvSpPr/>
            <p:nvPr/>
          </p:nvSpPr>
          <p:spPr>
            <a:xfrm>
              <a:off x="3253700" y="1835825"/>
              <a:ext cx="49450" cy="40575"/>
            </a:xfrm>
            <a:custGeom>
              <a:avLst/>
              <a:gdLst/>
              <a:ahLst/>
              <a:cxnLst/>
              <a:rect l="l" t="t" r="r" b="b"/>
              <a:pathLst>
                <a:path w="1978" h="1623" extrusionOk="0">
                  <a:moveTo>
                    <a:pt x="1251" y="0"/>
                  </a:moveTo>
                  <a:lnTo>
                    <a:pt x="1251" y="0"/>
                  </a:lnTo>
                  <a:cubicBezTo>
                    <a:pt x="0" y="719"/>
                    <a:pt x="133" y="1281"/>
                    <a:pt x="133" y="1286"/>
                  </a:cubicBezTo>
                  <a:cubicBezTo>
                    <a:pt x="106" y="1490"/>
                    <a:pt x="264" y="1622"/>
                    <a:pt x="566" y="1622"/>
                  </a:cubicBezTo>
                  <a:cubicBezTo>
                    <a:pt x="888" y="1622"/>
                    <a:pt x="1374" y="1472"/>
                    <a:pt x="1976" y="1098"/>
                  </a:cubicBezTo>
                  <a:cubicBezTo>
                    <a:pt x="1977" y="1098"/>
                    <a:pt x="1977" y="1098"/>
                    <a:pt x="1977" y="1098"/>
                  </a:cubicBezTo>
                  <a:lnTo>
                    <a:pt x="1977" y="1098"/>
                  </a:lnTo>
                  <a:cubicBezTo>
                    <a:pt x="1969" y="1098"/>
                    <a:pt x="1573" y="1193"/>
                    <a:pt x="1234" y="1193"/>
                  </a:cubicBezTo>
                  <a:cubicBezTo>
                    <a:pt x="986" y="1193"/>
                    <a:pt x="769" y="1142"/>
                    <a:pt x="756" y="965"/>
                  </a:cubicBezTo>
                  <a:cubicBezTo>
                    <a:pt x="714" y="409"/>
                    <a:pt x="1251" y="0"/>
                    <a:pt x="12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3" name="Google Shape;7283;p33"/>
            <p:cNvSpPr/>
            <p:nvPr/>
          </p:nvSpPr>
          <p:spPr>
            <a:xfrm>
              <a:off x="3281450" y="1840775"/>
              <a:ext cx="58950" cy="60000"/>
            </a:xfrm>
            <a:custGeom>
              <a:avLst/>
              <a:gdLst/>
              <a:ahLst/>
              <a:cxnLst/>
              <a:rect l="l" t="t" r="r" b="b"/>
              <a:pathLst>
                <a:path w="2358" h="2400" extrusionOk="0">
                  <a:moveTo>
                    <a:pt x="976" y="1"/>
                  </a:moveTo>
                  <a:cubicBezTo>
                    <a:pt x="842" y="1"/>
                    <a:pt x="645" y="25"/>
                    <a:pt x="444" y="145"/>
                  </a:cubicBezTo>
                  <a:cubicBezTo>
                    <a:pt x="140" y="326"/>
                    <a:pt x="30" y="607"/>
                    <a:pt x="1" y="684"/>
                  </a:cubicBezTo>
                  <a:lnTo>
                    <a:pt x="551" y="1890"/>
                  </a:lnTo>
                  <a:cubicBezTo>
                    <a:pt x="698" y="2213"/>
                    <a:pt x="1016" y="2399"/>
                    <a:pt x="1344" y="2399"/>
                  </a:cubicBezTo>
                  <a:cubicBezTo>
                    <a:pt x="1494" y="2399"/>
                    <a:pt x="1647" y="2360"/>
                    <a:pt x="1786" y="2278"/>
                  </a:cubicBezTo>
                  <a:cubicBezTo>
                    <a:pt x="2265" y="1995"/>
                    <a:pt x="2358" y="1345"/>
                    <a:pt x="1981" y="938"/>
                  </a:cubicBezTo>
                  <a:lnTo>
                    <a:pt x="1119" y="10"/>
                  </a:lnTo>
                  <a:cubicBezTo>
                    <a:pt x="1092" y="7"/>
                    <a:pt x="1041" y="1"/>
                    <a:pt x="9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4" name="Google Shape;7284;p33"/>
            <p:cNvSpPr/>
            <p:nvPr/>
          </p:nvSpPr>
          <p:spPr>
            <a:xfrm>
              <a:off x="3281450" y="1840200"/>
              <a:ext cx="27975" cy="17700"/>
            </a:xfrm>
            <a:custGeom>
              <a:avLst/>
              <a:gdLst/>
              <a:ahLst/>
              <a:cxnLst/>
              <a:rect l="l" t="t" r="r" b="b"/>
              <a:pathLst>
                <a:path w="1119" h="708" extrusionOk="0">
                  <a:moveTo>
                    <a:pt x="887" y="0"/>
                  </a:moveTo>
                  <a:cubicBezTo>
                    <a:pt x="845" y="0"/>
                    <a:pt x="803" y="3"/>
                    <a:pt x="762" y="8"/>
                  </a:cubicBezTo>
                  <a:cubicBezTo>
                    <a:pt x="398" y="57"/>
                    <a:pt x="71" y="346"/>
                    <a:pt x="1" y="707"/>
                  </a:cubicBezTo>
                  <a:cubicBezTo>
                    <a:pt x="113" y="503"/>
                    <a:pt x="264" y="329"/>
                    <a:pt x="463" y="209"/>
                  </a:cubicBezTo>
                  <a:cubicBezTo>
                    <a:pt x="662" y="89"/>
                    <a:pt x="885" y="37"/>
                    <a:pt x="1119" y="33"/>
                  </a:cubicBezTo>
                  <a:cubicBezTo>
                    <a:pt x="1044" y="10"/>
                    <a:pt x="966" y="0"/>
                    <a:pt x="8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285" name="Google Shape;7285;p33"/>
          <p:cNvSpPr/>
          <p:nvPr/>
        </p:nvSpPr>
        <p:spPr>
          <a:xfrm>
            <a:off x="168556" y="1354273"/>
            <a:ext cx="114005" cy="111500"/>
          </a:xfrm>
          <a:custGeom>
            <a:avLst/>
            <a:gdLst/>
            <a:ahLst/>
            <a:cxnLst/>
            <a:rect l="l" t="t" r="r" b="b"/>
            <a:pathLst>
              <a:path w="1911" h="1869" extrusionOk="0">
                <a:moveTo>
                  <a:pt x="823" y="1"/>
                </a:moveTo>
                <a:cubicBezTo>
                  <a:pt x="755" y="1"/>
                  <a:pt x="689" y="44"/>
                  <a:pt x="671" y="121"/>
                </a:cubicBezTo>
                <a:lnTo>
                  <a:pt x="566" y="573"/>
                </a:lnTo>
                <a:lnTo>
                  <a:pt x="133" y="741"/>
                </a:lnTo>
                <a:cubicBezTo>
                  <a:pt x="14" y="788"/>
                  <a:pt x="1" y="953"/>
                  <a:pt x="113" y="1021"/>
                </a:cubicBezTo>
                <a:lnTo>
                  <a:pt x="509" y="1260"/>
                </a:lnTo>
                <a:lnTo>
                  <a:pt x="536" y="1722"/>
                </a:lnTo>
                <a:cubicBezTo>
                  <a:pt x="541" y="1811"/>
                  <a:pt x="615" y="1868"/>
                  <a:pt x="692" y="1868"/>
                </a:cubicBezTo>
                <a:cubicBezTo>
                  <a:pt x="727" y="1868"/>
                  <a:pt x="763" y="1857"/>
                  <a:pt x="793" y="1831"/>
                </a:cubicBezTo>
                <a:lnTo>
                  <a:pt x="1143" y="1528"/>
                </a:lnTo>
                <a:lnTo>
                  <a:pt x="1591" y="1645"/>
                </a:lnTo>
                <a:cubicBezTo>
                  <a:pt x="1604" y="1649"/>
                  <a:pt x="1617" y="1650"/>
                  <a:pt x="1630" y="1650"/>
                </a:cubicBezTo>
                <a:cubicBezTo>
                  <a:pt x="1737" y="1650"/>
                  <a:pt x="1819" y="1539"/>
                  <a:pt x="1774" y="1433"/>
                </a:cubicBezTo>
                <a:lnTo>
                  <a:pt x="1595" y="1006"/>
                </a:lnTo>
                <a:lnTo>
                  <a:pt x="1843" y="614"/>
                </a:lnTo>
                <a:cubicBezTo>
                  <a:pt x="1910" y="510"/>
                  <a:pt x="1834" y="376"/>
                  <a:pt x="1714" y="376"/>
                </a:cubicBezTo>
                <a:cubicBezTo>
                  <a:pt x="1709" y="376"/>
                  <a:pt x="1704" y="377"/>
                  <a:pt x="1699" y="377"/>
                </a:cubicBezTo>
                <a:lnTo>
                  <a:pt x="1238" y="416"/>
                </a:lnTo>
                <a:lnTo>
                  <a:pt x="942" y="58"/>
                </a:lnTo>
                <a:cubicBezTo>
                  <a:pt x="910" y="19"/>
                  <a:pt x="866" y="1"/>
                  <a:pt x="82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dist="9525" dir="1140000" algn="bl" rotWithShape="0">
              <a:schemeClr val="dk1"/>
            </a:outerShdw>
          </a:effectLst>
        </p:spPr>
        <p:txBody>
          <a:bodyPr spcFirstLastPara="1" wrap="square" lIns="91387" tIns="91387" rIns="91387" bIns="9138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86" name="Google Shape;7286;p33"/>
          <p:cNvSpPr/>
          <p:nvPr/>
        </p:nvSpPr>
        <p:spPr>
          <a:xfrm>
            <a:off x="362381" y="2621035"/>
            <a:ext cx="114005" cy="111500"/>
          </a:xfrm>
          <a:custGeom>
            <a:avLst/>
            <a:gdLst/>
            <a:ahLst/>
            <a:cxnLst/>
            <a:rect l="l" t="t" r="r" b="b"/>
            <a:pathLst>
              <a:path w="1911" h="1869" extrusionOk="0">
                <a:moveTo>
                  <a:pt x="823" y="1"/>
                </a:moveTo>
                <a:cubicBezTo>
                  <a:pt x="755" y="1"/>
                  <a:pt x="689" y="44"/>
                  <a:pt x="671" y="121"/>
                </a:cubicBezTo>
                <a:lnTo>
                  <a:pt x="566" y="573"/>
                </a:lnTo>
                <a:lnTo>
                  <a:pt x="133" y="741"/>
                </a:lnTo>
                <a:cubicBezTo>
                  <a:pt x="14" y="788"/>
                  <a:pt x="1" y="953"/>
                  <a:pt x="113" y="1021"/>
                </a:cubicBezTo>
                <a:lnTo>
                  <a:pt x="509" y="1260"/>
                </a:lnTo>
                <a:lnTo>
                  <a:pt x="536" y="1722"/>
                </a:lnTo>
                <a:cubicBezTo>
                  <a:pt x="541" y="1811"/>
                  <a:pt x="615" y="1868"/>
                  <a:pt x="692" y="1868"/>
                </a:cubicBezTo>
                <a:cubicBezTo>
                  <a:pt x="727" y="1868"/>
                  <a:pt x="763" y="1857"/>
                  <a:pt x="793" y="1831"/>
                </a:cubicBezTo>
                <a:lnTo>
                  <a:pt x="1143" y="1528"/>
                </a:lnTo>
                <a:lnTo>
                  <a:pt x="1591" y="1645"/>
                </a:lnTo>
                <a:cubicBezTo>
                  <a:pt x="1604" y="1649"/>
                  <a:pt x="1617" y="1650"/>
                  <a:pt x="1630" y="1650"/>
                </a:cubicBezTo>
                <a:cubicBezTo>
                  <a:pt x="1737" y="1650"/>
                  <a:pt x="1819" y="1539"/>
                  <a:pt x="1774" y="1433"/>
                </a:cubicBezTo>
                <a:lnTo>
                  <a:pt x="1595" y="1006"/>
                </a:lnTo>
                <a:lnTo>
                  <a:pt x="1843" y="614"/>
                </a:lnTo>
                <a:cubicBezTo>
                  <a:pt x="1910" y="510"/>
                  <a:pt x="1834" y="376"/>
                  <a:pt x="1714" y="376"/>
                </a:cubicBezTo>
                <a:cubicBezTo>
                  <a:pt x="1709" y="376"/>
                  <a:pt x="1704" y="377"/>
                  <a:pt x="1699" y="377"/>
                </a:cubicBezTo>
                <a:lnTo>
                  <a:pt x="1238" y="416"/>
                </a:lnTo>
                <a:lnTo>
                  <a:pt x="942" y="58"/>
                </a:lnTo>
                <a:cubicBezTo>
                  <a:pt x="910" y="19"/>
                  <a:pt x="866" y="1"/>
                  <a:pt x="82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dist="9525" dir="1140000" algn="bl" rotWithShape="0">
              <a:schemeClr val="dk1"/>
            </a:outerShdw>
          </a:effectLst>
        </p:spPr>
        <p:txBody>
          <a:bodyPr spcFirstLastPara="1" wrap="square" lIns="91387" tIns="91387" rIns="91387" bIns="9138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87" name="Google Shape;7287;p33"/>
          <p:cNvSpPr/>
          <p:nvPr/>
        </p:nvSpPr>
        <p:spPr>
          <a:xfrm>
            <a:off x="292206" y="4059835"/>
            <a:ext cx="114005" cy="111500"/>
          </a:xfrm>
          <a:custGeom>
            <a:avLst/>
            <a:gdLst/>
            <a:ahLst/>
            <a:cxnLst/>
            <a:rect l="l" t="t" r="r" b="b"/>
            <a:pathLst>
              <a:path w="1911" h="1869" extrusionOk="0">
                <a:moveTo>
                  <a:pt x="823" y="1"/>
                </a:moveTo>
                <a:cubicBezTo>
                  <a:pt x="755" y="1"/>
                  <a:pt x="689" y="44"/>
                  <a:pt x="671" y="121"/>
                </a:cubicBezTo>
                <a:lnTo>
                  <a:pt x="566" y="573"/>
                </a:lnTo>
                <a:lnTo>
                  <a:pt x="133" y="741"/>
                </a:lnTo>
                <a:cubicBezTo>
                  <a:pt x="14" y="788"/>
                  <a:pt x="1" y="953"/>
                  <a:pt x="113" y="1021"/>
                </a:cubicBezTo>
                <a:lnTo>
                  <a:pt x="509" y="1260"/>
                </a:lnTo>
                <a:lnTo>
                  <a:pt x="536" y="1722"/>
                </a:lnTo>
                <a:cubicBezTo>
                  <a:pt x="541" y="1811"/>
                  <a:pt x="615" y="1868"/>
                  <a:pt x="692" y="1868"/>
                </a:cubicBezTo>
                <a:cubicBezTo>
                  <a:pt x="727" y="1868"/>
                  <a:pt x="763" y="1857"/>
                  <a:pt x="793" y="1831"/>
                </a:cubicBezTo>
                <a:lnTo>
                  <a:pt x="1143" y="1528"/>
                </a:lnTo>
                <a:lnTo>
                  <a:pt x="1591" y="1645"/>
                </a:lnTo>
                <a:cubicBezTo>
                  <a:pt x="1604" y="1649"/>
                  <a:pt x="1617" y="1650"/>
                  <a:pt x="1630" y="1650"/>
                </a:cubicBezTo>
                <a:cubicBezTo>
                  <a:pt x="1737" y="1650"/>
                  <a:pt x="1819" y="1539"/>
                  <a:pt x="1774" y="1433"/>
                </a:cubicBezTo>
                <a:lnTo>
                  <a:pt x="1595" y="1006"/>
                </a:lnTo>
                <a:lnTo>
                  <a:pt x="1843" y="614"/>
                </a:lnTo>
                <a:cubicBezTo>
                  <a:pt x="1910" y="510"/>
                  <a:pt x="1834" y="376"/>
                  <a:pt x="1714" y="376"/>
                </a:cubicBezTo>
                <a:cubicBezTo>
                  <a:pt x="1709" y="376"/>
                  <a:pt x="1704" y="377"/>
                  <a:pt x="1699" y="377"/>
                </a:cubicBezTo>
                <a:lnTo>
                  <a:pt x="1238" y="416"/>
                </a:lnTo>
                <a:lnTo>
                  <a:pt x="942" y="58"/>
                </a:lnTo>
                <a:cubicBezTo>
                  <a:pt x="910" y="19"/>
                  <a:pt x="866" y="1"/>
                  <a:pt x="82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dist="9525" dir="1140000" algn="bl" rotWithShape="0">
              <a:schemeClr val="dk1"/>
            </a:outerShdw>
          </a:effectLst>
        </p:spPr>
        <p:txBody>
          <a:bodyPr spcFirstLastPara="1" wrap="square" lIns="91387" tIns="91387" rIns="91387" bIns="9138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88" name="Google Shape;7288;p33"/>
          <p:cNvSpPr/>
          <p:nvPr/>
        </p:nvSpPr>
        <p:spPr>
          <a:xfrm>
            <a:off x="3383231" y="4858498"/>
            <a:ext cx="114005" cy="111500"/>
          </a:xfrm>
          <a:custGeom>
            <a:avLst/>
            <a:gdLst/>
            <a:ahLst/>
            <a:cxnLst/>
            <a:rect l="l" t="t" r="r" b="b"/>
            <a:pathLst>
              <a:path w="1911" h="1869" extrusionOk="0">
                <a:moveTo>
                  <a:pt x="823" y="1"/>
                </a:moveTo>
                <a:cubicBezTo>
                  <a:pt x="755" y="1"/>
                  <a:pt x="689" y="44"/>
                  <a:pt x="671" y="121"/>
                </a:cubicBezTo>
                <a:lnTo>
                  <a:pt x="566" y="573"/>
                </a:lnTo>
                <a:lnTo>
                  <a:pt x="133" y="741"/>
                </a:lnTo>
                <a:cubicBezTo>
                  <a:pt x="14" y="788"/>
                  <a:pt x="1" y="953"/>
                  <a:pt x="113" y="1021"/>
                </a:cubicBezTo>
                <a:lnTo>
                  <a:pt x="509" y="1260"/>
                </a:lnTo>
                <a:lnTo>
                  <a:pt x="536" y="1722"/>
                </a:lnTo>
                <a:cubicBezTo>
                  <a:pt x="541" y="1811"/>
                  <a:pt x="615" y="1868"/>
                  <a:pt x="692" y="1868"/>
                </a:cubicBezTo>
                <a:cubicBezTo>
                  <a:pt x="727" y="1868"/>
                  <a:pt x="763" y="1857"/>
                  <a:pt x="793" y="1831"/>
                </a:cubicBezTo>
                <a:lnTo>
                  <a:pt x="1143" y="1528"/>
                </a:lnTo>
                <a:lnTo>
                  <a:pt x="1591" y="1645"/>
                </a:lnTo>
                <a:cubicBezTo>
                  <a:pt x="1604" y="1649"/>
                  <a:pt x="1617" y="1650"/>
                  <a:pt x="1630" y="1650"/>
                </a:cubicBezTo>
                <a:cubicBezTo>
                  <a:pt x="1737" y="1650"/>
                  <a:pt x="1819" y="1539"/>
                  <a:pt x="1774" y="1433"/>
                </a:cubicBezTo>
                <a:lnTo>
                  <a:pt x="1595" y="1006"/>
                </a:lnTo>
                <a:lnTo>
                  <a:pt x="1843" y="614"/>
                </a:lnTo>
                <a:cubicBezTo>
                  <a:pt x="1910" y="510"/>
                  <a:pt x="1834" y="376"/>
                  <a:pt x="1714" y="376"/>
                </a:cubicBezTo>
                <a:cubicBezTo>
                  <a:pt x="1709" y="376"/>
                  <a:pt x="1704" y="377"/>
                  <a:pt x="1699" y="377"/>
                </a:cubicBezTo>
                <a:lnTo>
                  <a:pt x="1238" y="416"/>
                </a:lnTo>
                <a:lnTo>
                  <a:pt x="942" y="58"/>
                </a:lnTo>
                <a:cubicBezTo>
                  <a:pt x="910" y="19"/>
                  <a:pt x="866" y="1"/>
                  <a:pt x="82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dist="9525" dir="1140000" algn="bl" rotWithShape="0">
              <a:schemeClr val="dk1"/>
            </a:outerShdw>
          </a:effectLst>
        </p:spPr>
        <p:txBody>
          <a:bodyPr spcFirstLastPara="1" wrap="square" lIns="91387" tIns="91387" rIns="91387" bIns="9138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289" name="Google Shape;7289;p33"/>
          <p:cNvGrpSpPr/>
          <p:nvPr/>
        </p:nvGrpSpPr>
        <p:grpSpPr>
          <a:xfrm rot="10800000" flipH="1">
            <a:off x="6158908" y="4782086"/>
            <a:ext cx="538518" cy="758277"/>
            <a:chOff x="3314575" y="1081200"/>
            <a:chExt cx="158425" cy="223075"/>
          </a:xfrm>
        </p:grpSpPr>
        <p:sp>
          <p:nvSpPr>
            <p:cNvPr id="7290" name="Google Shape;7290;p33"/>
            <p:cNvSpPr/>
            <p:nvPr/>
          </p:nvSpPr>
          <p:spPr>
            <a:xfrm>
              <a:off x="3314575" y="1282725"/>
              <a:ext cx="17150" cy="21550"/>
            </a:xfrm>
            <a:custGeom>
              <a:avLst/>
              <a:gdLst/>
              <a:ahLst/>
              <a:cxnLst/>
              <a:rect l="l" t="t" r="r" b="b"/>
              <a:pathLst>
                <a:path w="686" h="862" fill="none" extrusionOk="0">
                  <a:moveTo>
                    <a:pt x="95" y="1"/>
                  </a:moveTo>
                  <a:lnTo>
                    <a:pt x="1" y="861"/>
                  </a:lnTo>
                  <a:lnTo>
                    <a:pt x="686" y="416"/>
                  </a:lnTo>
                  <a:close/>
                </a:path>
              </a:pathLst>
            </a:custGeom>
            <a:noFill/>
            <a:ln w="4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291" name="Google Shape;7291;p33"/>
            <p:cNvGrpSpPr/>
            <p:nvPr/>
          </p:nvGrpSpPr>
          <p:grpSpPr>
            <a:xfrm>
              <a:off x="3314575" y="1081200"/>
              <a:ext cx="158425" cy="223075"/>
              <a:chOff x="3314575" y="1081200"/>
              <a:chExt cx="158425" cy="223075"/>
            </a:xfrm>
          </p:grpSpPr>
          <p:sp>
            <p:nvSpPr>
              <p:cNvPr id="7292" name="Google Shape;7292;p33"/>
              <p:cNvSpPr/>
              <p:nvPr/>
            </p:nvSpPr>
            <p:spPr>
              <a:xfrm>
                <a:off x="3314575" y="1247425"/>
                <a:ext cx="45900" cy="56850"/>
              </a:xfrm>
              <a:custGeom>
                <a:avLst/>
                <a:gdLst/>
                <a:ahLst/>
                <a:cxnLst/>
                <a:rect l="l" t="t" r="r" b="b"/>
                <a:pathLst>
                  <a:path w="1836" h="2274" fill="none" extrusionOk="0">
                    <a:moveTo>
                      <a:pt x="253" y="1"/>
                    </a:moveTo>
                    <a:lnTo>
                      <a:pt x="95" y="1413"/>
                    </a:lnTo>
                    <a:lnTo>
                      <a:pt x="1" y="2273"/>
                    </a:lnTo>
                    <a:lnTo>
                      <a:pt x="686" y="1828"/>
                    </a:lnTo>
                    <a:lnTo>
                      <a:pt x="1835" y="1078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3" name="Google Shape;7293;p33"/>
              <p:cNvSpPr/>
              <p:nvPr/>
            </p:nvSpPr>
            <p:spPr>
              <a:xfrm>
                <a:off x="3320900" y="1113075"/>
                <a:ext cx="129200" cy="161325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6453" fill="none" extrusionOk="0">
                    <a:moveTo>
                      <a:pt x="5167" y="1079"/>
                    </a:moveTo>
                    <a:lnTo>
                      <a:pt x="1582" y="6452"/>
                    </a:lnTo>
                    <a:lnTo>
                      <a:pt x="511" y="6379"/>
                    </a:lnTo>
                    <a:lnTo>
                      <a:pt x="0" y="5375"/>
                    </a:lnTo>
                    <a:lnTo>
                      <a:pt x="3585" y="0"/>
                    </a:lnTo>
                    <a:close/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4" name="Google Shape;7294;p33"/>
              <p:cNvSpPr/>
              <p:nvPr/>
            </p:nvSpPr>
            <p:spPr>
              <a:xfrm>
                <a:off x="3410175" y="1081200"/>
                <a:ext cx="62825" cy="59625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2385" fill="none" extrusionOk="0">
                    <a:moveTo>
                      <a:pt x="1584" y="2384"/>
                    </a:moveTo>
                    <a:cubicBezTo>
                      <a:pt x="1584" y="2384"/>
                      <a:pt x="2513" y="1446"/>
                      <a:pt x="1614" y="764"/>
                    </a:cubicBezTo>
                    <a:cubicBezTo>
                      <a:pt x="606" y="1"/>
                      <a:pt x="0" y="1306"/>
                      <a:pt x="0" y="1306"/>
                    </a:cubicBezTo>
                    <a:close/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5" name="Google Shape;7295;p33"/>
              <p:cNvSpPr/>
              <p:nvPr/>
            </p:nvSpPr>
            <p:spPr>
              <a:xfrm>
                <a:off x="3396575" y="1121750"/>
                <a:ext cx="50875" cy="34700"/>
              </a:xfrm>
              <a:custGeom>
                <a:avLst/>
                <a:gdLst/>
                <a:ahLst/>
                <a:cxnLst/>
                <a:rect l="l" t="t" r="r" b="b"/>
                <a:pathLst>
                  <a:path w="2035" h="1388" fill="none" extrusionOk="0">
                    <a:moveTo>
                      <a:pt x="0" y="0"/>
                    </a:moveTo>
                    <a:lnTo>
                      <a:pt x="2034" y="1387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6" name="Google Shape;7296;p33"/>
              <p:cNvSpPr/>
              <p:nvPr/>
            </p:nvSpPr>
            <p:spPr>
              <a:xfrm>
                <a:off x="3404575" y="1110000"/>
                <a:ext cx="50875" cy="34675"/>
              </a:xfrm>
              <a:custGeom>
                <a:avLst/>
                <a:gdLst/>
                <a:ahLst/>
                <a:cxnLst/>
                <a:rect l="l" t="t" r="r" b="b"/>
                <a:pathLst>
                  <a:path w="2035" h="1387" fill="none" extrusionOk="0">
                    <a:moveTo>
                      <a:pt x="1" y="1"/>
                    </a:moveTo>
                    <a:lnTo>
                      <a:pt x="2035" y="1386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7" name="Google Shape;7297;p33"/>
              <p:cNvSpPr/>
              <p:nvPr/>
            </p:nvSpPr>
            <p:spPr>
              <a:xfrm>
                <a:off x="3333675" y="1140000"/>
                <a:ext cx="88400" cy="132575"/>
              </a:xfrm>
              <a:custGeom>
                <a:avLst/>
                <a:gdLst/>
                <a:ahLst/>
                <a:cxnLst/>
                <a:rect l="l" t="t" r="r" b="b"/>
                <a:pathLst>
                  <a:path w="3536" h="5303" fill="none" extrusionOk="0">
                    <a:moveTo>
                      <a:pt x="0" y="5302"/>
                    </a:moveTo>
                    <a:lnTo>
                      <a:pt x="3536" y="1"/>
                    </a:lnTo>
                  </a:path>
                </a:pathLst>
              </a:custGeom>
              <a:noFill/>
              <a:ln w="45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298" name="Google Shape;7298;p33"/>
          <p:cNvGrpSpPr/>
          <p:nvPr/>
        </p:nvGrpSpPr>
        <p:grpSpPr>
          <a:xfrm rot="10800000" flipH="1">
            <a:off x="7179689" y="4808291"/>
            <a:ext cx="626993" cy="639171"/>
            <a:chOff x="2544875" y="2981050"/>
            <a:chExt cx="225675" cy="230050"/>
          </a:xfrm>
        </p:grpSpPr>
        <p:sp>
          <p:nvSpPr>
            <p:cNvPr id="7299" name="Google Shape;7299;p33"/>
            <p:cNvSpPr/>
            <p:nvPr/>
          </p:nvSpPr>
          <p:spPr>
            <a:xfrm>
              <a:off x="2544875" y="2981050"/>
              <a:ext cx="225675" cy="230050"/>
            </a:xfrm>
            <a:custGeom>
              <a:avLst/>
              <a:gdLst/>
              <a:ahLst/>
              <a:cxnLst/>
              <a:rect l="l" t="t" r="r" b="b"/>
              <a:pathLst>
                <a:path w="9027" h="9202" extrusionOk="0">
                  <a:moveTo>
                    <a:pt x="7674" y="1"/>
                  </a:moveTo>
                  <a:cubicBezTo>
                    <a:pt x="7513" y="1"/>
                    <a:pt x="7368" y="47"/>
                    <a:pt x="7261" y="143"/>
                  </a:cubicBezTo>
                  <a:lnTo>
                    <a:pt x="1861" y="5145"/>
                  </a:lnTo>
                  <a:lnTo>
                    <a:pt x="0" y="7763"/>
                  </a:lnTo>
                  <a:lnTo>
                    <a:pt x="250" y="7970"/>
                  </a:lnTo>
                  <a:cubicBezTo>
                    <a:pt x="250" y="7970"/>
                    <a:pt x="1767" y="5581"/>
                    <a:pt x="2093" y="5335"/>
                  </a:cubicBezTo>
                  <a:cubicBezTo>
                    <a:pt x="2159" y="5286"/>
                    <a:pt x="2231" y="5265"/>
                    <a:pt x="2306" y="5265"/>
                  </a:cubicBezTo>
                  <a:cubicBezTo>
                    <a:pt x="2607" y="5265"/>
                    <a:pt x="2962" y="5599"/>
                    <a:pt x="3172" y="5801"/>
                  </a:cubicBezTo>
                  <a:cubicBezTo>
                    <a:pt x="3569" y="6181"/>
                    <a:pt x="3445" y="6621"/>
                    <a:pt x="3445" y="6621"/>
                  </a:cubicBezTo>
                  <a:cubicBezTo>
                    <a:pt x="2846" y="7275"/>
                    <a:pt x="1634" y="9019"/>
                    <a:pt x="1634" y="9019"/>
                  </a:cubicBezTo>
                  <a:lnTo>
                    <a:pt x="1834" y="9202"/>
                  </a:lnTo>
                  <a:lnTo>
                    <a:pt x="4003" y="6465"/>
                  </a:lnTo>
                  <a:lnTo>
                    <a:pt x="9026" y="1422"/>
                  </a:lnTo>
                  <a:cubicBezTo>
                    <a:pt x="8966" y="1078"/>
                    <a:pt x="8754" y="592"/>
                    <a:pt x="8504" y="363"/>
                  </a:cubicBezTo>
                  <a:cubicBezTo>
                    <a:pt x="8247" y="126"/>
                    <a:pt x="7938" y="1"/>
                    <a:pt x="76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0" name="Google Shape;7300;p33"/>
            <p:cNvSpPr/>
            <p:nvPr/>
          </p:nvSpPr>
          <p:spPr>
            <a:xfrm>
              <a:off x="2590700" y="3016675"/>
              <a:ext cx="179850" cy="194425"/>
            </a:xfrm>
            <a:custGeom>
              <a:avLst/>
              <a:gdLst/>
              <a:ahLst/>
              <a:cxnLst/>
              <a:rect l="l" t="t" r="r" b="b"/>
              <a:pathLst>
                <a:path w="7194" h="7777" extrusionOk="0">
                  <a:moveTo>
                    <a:pt x="7193" y="1"/>
                  </a:moveTo>
                  <a:lnTo>
                    <a:pt x="2170" y="5040"/>
                  </a:lnTo>
                  <a:lnTo>
                    <a:pt x="1" y="7777"/>
                  </a:lnTo>
                  <a:lnTo>
                    <a:pt x="3940" y="3977"/>
                  </a:lnTo>
                  <a:lnTo>
                    <a:pt x="71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1" name="Google Shape;7301;p33"/>
            <p:cNvSpPr/>
            <p:nvPr/>
          </p:nvSpPr>
          <p:spPr>
            <a:xfrm>
              <a:off x="2640200" y="2991300"/>
              <a:ext cx="92225" cy="86300"/>
            </a:xfrm>
            <a:custGeom>
              <a:avLst/>
              <a:gdLst/>
              <a:ahLst/>
              <a:cxnLst/>
              <a:rect l="l" t="t" r="r" b="b"/>
              <a:pathLst>
                <a:path w="3689" h="3452" fill="none" extrusionOk="0">
                  <a:moveTo>
                    <a:pt x="0" y="3451"/>
                  </a:moveTo>
                  <a:lnTo>
                    <a:pt x="3689" y="0"/>
                  </a:lnTo>
                </a:path>
              </a:pathLst>
            </a:custGeom>
            <a:noFill/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2" name="Google Shape;7302;p33"/>
            <p:cNvSpPr/>
            <p:nvPr/>
          </p:nvSpPr>
          <p:spPr>
            <a:xfrm>
              <a:off x="2553825" y="3112675"/>
              <a:ext cx="80275" cy="90450"/>
            </a:xfrm>
            <a:custGeom>
              <a:avLst/>
              <a:gdLst/>
              <a:ahLst/>
              <a:cxnLst/>
              <a:rect l="l" t="t" r="r" b="b"/>
              <a:pathLst>
                <a:path w="3211" h="3618" extrusionOk="0">
                  <a:moveTo>
                    <a:pt x="1948" y="0"/>
                  </a:moveTo>
                  <a:cubicBezTo>
                    <a:pt x="1873" y="0"/>
                    <a:pt x="1801" y="21"/>
                    <a:pt x="1735" y="70"/>
                  </a:cubicBezTo>
                  <a:cubicBezTo>
                    <a:pt x="1468" y="272"/>
                    <a:pt x="397" y="1919"/>
                    <a:pt x="23" y="2503"/>
                  </a:cubicBezTo>
                  <a:cubicBezTo>
                    <a:pt x="0" y="2538"/>
                    <a:pt x="1217" y="3617"/>
                    <a:pt x="1364" y="3617"/>
                  </a:cubicBezTo>
                  <a:cubicBezTo>
                    <a:pt x="1369" y="3617"/>
                    <a:pt x="1374" y="3616"/>
                    <a:pt x="1376" y="3612"/>
                  </a:cubicBezTo>
                  <a:cubicBezTo>
                    <a:pt x="1677" y="3182"/>
                    <a:pt x="2592" y="1898"/>
                    <a:pt x="3087" y="1356"/>
                  </a:cubicBezTo>
                  <a:cubicBezTo>
                    <a:pt x="3087" y="1356"/>
                    <a:pt x="3211" y="916"/>
                    <a:pt x="2814" y="536"/>
                  </a:cubicBezTo>
                  <a:cubicBezTo>
                    <a:pt x="2604" y="334"/>
                    <a:pt x="2249" y="0"/>
                    <a:pt x="19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3" name="Google Shape;7303;p33"/>
            <p:cNvSpPr/>
            <p:nvPr/>
          </p:nvSpPr>
          <p:spPr>
            <a:xfrm>
              <a:off x="2554400" y="3112675"/>
              <a:ext cx="79700" cy="62600"/>
            </a:xfrm>
            <a:custGeom>
              <a:avLst/>
              <a:gdLst/>
              <a:ahLst/>
              <a:cxnLst/>
              <a:rect l="l" t="t" r="r" b="b"/>
              <a:pathLst>
                <a:path w="3188" h="2504" extrusionOk="0">
                  <a:moveTo>
                    <a:pt x="1925" y="0"/>
                  </a:moveTo>
                  <a:cubicBezTo>
                    <a:pt x="1850" y="0"/>
                    <a:pt x="1778" y="21"/>
                    <a:pt x="1712" y="70"/>
                  </a:cubicBezTo>
                  <a:cubicBezTo>
                    <a:pt x="1445" y="272"/>
                    <a:pt x="374" y="1919"/>
                    <a:pt x="0" y="2503"/>
                  </a:cubicBezTo>
                  <a:lnTo>
                    <a:pt x="1523" y="679"/>
                  </a:lnTo>
                  <a:cubicBezTo>
                    <a:pt x="1674" y="497"/>
                    <a:pt x="1892" y="403"/>
                    <a:pt x="2111" y="403"/>
                  </a:cubicBezTo>
                  <a:cubicBezTo>
                    <a:pt x="2293" y="403"/>
                    <a:pt x="2476" y="469"/>
                    <a:pt x="2620" y="604"/>
                  </a:cubicBezTo>
                  <a:lnTo>
                    <a:pt x="2629" y="613"/>
                  </a:lnTo>
                  <a:cubicBezTo>
                    <a:pt x="2972" y="942"/>
                    <a:pt x="3050" y="1289"/>
                    <a:pt x="3064" y="1356"/>
                  </a:cubicBezTo>
                  <a:cubicBezTo>
                    <a:pt x="3064" y="1356"/>
                    <a:pt x="3188" y="916"/>
                    <a:pt x="2791" y="536"/>
                  </a:cubicBezTo>
                  <a:cubicBezTo>
                    <a:pt x="2581" y="334"/>
                    <a:pt x="2226" y="0"/>
                    <a:pt x="19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4" name="Google Shape;7304;p33"/>
            <p:cNvSpPr/>
            <p:nvPr/>
          </p:nvSpPr>
          <p:spPr>
            <a:xfrm>
              <a:off x="2565425" y="3131825"/>
              <a:ext cx="35075" cy="45075"/>
            </a:xfrm>
            <a:custGeom>
              <a:avLst/>
              <a:gdLst/>
              <a:ahLst/>
              <a:cxnLst/>
              <a:rect l="l" t="t" r="r" b="b"/>
              <a:pathLst>
                <a:path w="1403" h="1803" extrusionOk="0">
                  <a:moveTo>
                    <a:pt x="1403" y="1"/>
                  </a:moveTo>
                  <a:lnTo>
                    <a:pt x="1" y="1803"/>
                  </a:lnTo>
                  <a:cubicBezTo>
                    <a:pt x="1" y="1803"/>
                    <a:pt x="842" y="1094"/>
                    <a:pt x="1105" y="704"/>
                  </a:cubicBezTo>
                  <a:cubicBezTo>
                    <a:pt x="1366" y="314"/>
                    <a:pt x="1403" y="1"/>
                    <a:pt x="14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5" name="Google Shape;7305;p33"/>
            <p:cNvSpPr/>
            <p:nvPr/>
          </p:nvSpPr>
          <p:spPr>
            <a:xfrm>
              <a:off x="2591625" y="3129050"/>
              <a:ext cx="35075" cy="45125"/>
            </a:xfrm>
            <a:custGeom>
              <a:avLst/>
              <a:gdLst/>
              <a:ahLst/>
              <a:cxnLst/>
              <a:rect l="l" t="t" r="r" b="b"/>
              <a:pathLst>
                <a:path w="1403" h="1805" extrusionOk="0">
                  <a:moveTo>
                    <a:pt x="1402" y="1"/>
                  </a:moveTo>
                  <a:lnTo>
                    <a:pt x="0" y="1804"/>
                  </a:lnTo>
                  <a:cubicBezTo>
                    <a:pt x="0" y="1804"/>
                    <a:pt x="841" y="1094"/>
                    <a:pt x="1104" y="705"/>
                  </a:cubicBezTo>
                  <a:cubicBezTo>
                    <a:pt x="1365" y="315"/>
                    <a:pt x="1402" y="1"/>
                    <a:pt x="14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6" name="Google Shape;7306;p33"/>
            <p:cNvSpPr/>
            <p:nvPr/>
          </p:nvSpPr>
          <p:spPr>
            <a:xfrm>
              <a:off x="2612775" y="3106050"/>
              <a:ext cx="33150" cy="30450"/>
            </a:xfrm>
            <a:custGeom>
              <a:avLst/>
              <a:gdLst/>
              <a:ahLst/>
              <a:cxnLst/>
              <a:rect l="l" t="t" r="r" b="b"/>
              <a:pathLst>
                <a:path w="1326" h="1218" fill="none" extrusionOk="0">
                  <a:moveTo>
                    <a:pt x="1326" y="1217"/>
                  </a:moveTo>
                  <a:cubicBezTo>
                    <a:pt x="1326" y="1217"/>
                    <a:pt x="1274" y="398"/>
                    <a:pt x="1" y="1"/>
                  </a:cubicBezTo>
                </a:path>
              </a:pathLst>
            </a:custGeom>
            <a:noFill/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07" name="Google Shape;7307;p33"/>
          <p:cNvSpPr/>
          <p:nvPr/>
        </p:nvSpPr>
        <p:spPr>
          <a:xfrm>
            <a:off x="6755081" y="4811311"/>
            <a:ext cx="114005" cy="111500"/>
          </a:xfrm>
          <a:custGeom>
            <a:avLst/>
            <a:gdLst/>
            <a:ahLst/>
            <a:cxnLst/>
            <a:rect l="l" t="t" r="r" b="b"/>
            <a:pathLst>
              <a:path w="1911" h="1869" extrusionOk="0">
                <a:moveTo>
                  <a:pt x="823" y="1"/>
                </a:moveTo>
                <a:cubicBezTo>
                  <a:pt x="755" y="1"/>
                  <a:pt x="689" y="44"/>
                  <a:pt x="671" y="121"/>
                </a:cubicBezTo>
                <a:lnTo>
                  <a:pt x="566" y="573"/>
                </a:lnTo>
                <a:lnTo>
                  <a:pt x="133" y="741"/>
                </a:lnTo>
                <a:cubicBezTo>
                  <a:pt x="14" y="788"/>
                  <a:pt x="1" y="953"/>
                  <a:pt x="113" y="1021"/>
                </a:cubicBezTo>
                <a:lnTo>
                  <a:pt x="509" y="1260"/>
                </a:lnTo>
                <a:lnTo>
                  <a:pt x="536" y="1722"/>
                </a:lnTo>
                <a:cubicBezTo>
                  <a:pt x="541" y="1811"/>
                  <a:pt x="615" y="1868"/>
                  <a:pt x="692" y="1868"/>
                </a:cubicBezTo>
                <a:cubicBezTo>
                  <a:pt x="727" y="1868"/>
                  <a:pt x="763" y="1857"/>
                  <a:pt x="793" y="1831"/>
                </a:cubicBezTo>
                <a:lnTo>
                  <a:pt x="1143" y="1528"/>
                </a:lnTo>
                <a:lnTo>
                  <a:pt x="1591" y="1645"/>
                </a:lnTo>
                <a:cubicBezTo>
                  <a:pt x="1604" y="1649"/>
                  <a:pt x="1617" y="1650"/>
                  <a:pt x="1630" y="1650"/>
                </a:cubicBezTo>
                <a:cubicBezTo>
                  <a:pt x="1737" y="1650"/>
                  <a:pt x="1819" y="1539"/>
                  <a:pt x="1774" y="1433"/>
                </a:cubicBezTo>
                <a:lnTo>
                  <a:pt x="1595" y="1006"/>
                </a:lnTo>
                <a:lnTo>
                  <a:pt x="1843" y="614"/>
                </a:lnTo>
                <a:cubicBezTo>
                  <a:pt x="1910" y="510"/>
                  <a:pt x="1834" y="376"/>
                  <a:pt x="1714" y="376"/>
                </a:cubicBezTo>
                <a:cubicBezTo>
                  <a:pt x="1709" y="376"/>
                  <a:pt x="1704" y="377"/>
                  <a:pt x="1699" y="377"/>
                </a:cubicBezTo>
                <a:lnTo>
                  <a:pt x="1238" y="416"/>
                </a:lnTo>
                <a:lnTo>
                  <a:pt x="942" y="58"/>
                </a:lnTo>
                <a:cubicBezTo>
                  <a:pt x="910" y="19"/>
                  <a:pt x="866" y="1"/>
                  <a:pt x="82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dist="9525" dir="1140000" algn="bl" rotWithShape="0">
              <a:schemeClr val="dk1"/>
            </a:outerShdw>
          </a:effectLst>
        </p:spPr>
        <p:txBody>
          <a:bodyPr spcFirstLastPara="1" wrap="square" lIns="91387" tIns="91387" rIns="91387" bIns="9138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08" name="Google Shape;7308;p33"/>
          <p:cNvSpPr/>
          <p:nvPr/>
        </p:nvSpPr>
        <p:spPr>
          <a:xfrm>
            <a:off x="8766543" y="2565499"/>
            <a:ext cx="114005" cy="111500"/>
          </a:xfrm>
          <a:custGeom>
            <a:avLst/>
            <a:gdLst/>
            <a:ahLst/>
            <a:cxnLst/>
            <a:rect l="l" t="t" r="r" b="b"/>
            <a:pathLst>
              <a:path w="1911" h="1869" extrusionOk="0">
                <a:moveTo>
                  <a:pt x="823" y="1"/>
                </a:moveTo>
                <a:cubicBezTo>
                  <a:pt x="755" y="1"/>
                  <a:pt x="689" y="44"/>
                  <a:pt x="671" y="121"/>
                </a:cubicBezTo>
                <a:lnTo>
                  <a:pt x="566" y="573"/>
                </a:lnTo>
                <a:lnTo>
                  <a:pt x="133" y="741"/>
                </a:lnTo>
                <a:cubicBezTo>
                  <a:pt x="14" y="788"/>
                  <a:pt x="1" y="953"/>
                  <a:pt x="113" y="1021"/>
                </a:cubicBezTo>
                <a:lnTo>
                  <a:pt x="509" y="1260"/>
                </a:lnTo>
                <a:lnTo>
                  <a:pt x="536" y="1722"/>
                </a:lnTo>
                <a:cubicBezTo>
                  <a:pt x="541" y="1811"/>
                  <a:pt x="615" y="1868"/>
                  <a:pt x="692" y="1868"/>
                </a:cubicBezTo>
                <a:cubicBezTo>
                  <a:pt x="727" y="1868"/>
                  <a:pt x="763" y="1857"/>
                  <a:pt x="793" y="1831"/>
                </a:cubicBezTo>
                <a:lnTo>
                  <a:pt x="1143" y="1528"/>
                </a:lnTo>
                <a:lnTo>
                  <a:pt x="1591" y="1645"/>
                </a:lnTo>
                <a:cubicBezTo>
                  <a:pt x="1604" y="1649"/>
                  <a:pt x="1617" y="1650"/>
                  <a:pt x="1630" y="1650"/>
                </a:cubicBezTo>
                <a:cubicBezTo>
                  <a:pt x="1737" y="1650"/>
                  <a:pt x="1819" y="1539"/>
                  <a:pt x="1774" y="1433"/>
                </a:cubicBezTo>
                <a:lnTo>
                  <a:pt x="1595" y="1006"/>
                </a:lnTo>
                <a:lnTo>
                  <a:pt x="1843" y="614"/>
                </a:lnTo>
                <a:cubicBezTo>
                  <a:pt x="1910" y="510"/>
                  <a:pt x="1834" y="376"/>
                  <a:pt x="1714" y="376"/>
                </a:cubicBezTo>
                <a:cubicBezTo>
                  <a:pt x="1709" y="376"/>
                  <a:pt x="1704" y="377"/>
                  <a:pt x="1699" y="377"/>
                </a:cubicBezTo>
                <a:lnTo>
                  <a:pt x="1238" y="416"/>
                </a:lnTo>
                <a:lnTo>
                  <a:pt x="942" y="58"/>
                </a:lnTo>
                <a:cubicBezTo>
                  <a:pt x="910" y="19"/>
                  <a:pt x="866" y="1"/>
                  <a:pt x="82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dist="9525" dir="1140000" algn="bl" rotWithShape="0">
              <a:schemeClr val="dk1"/>
            </a:outerShdw>
          </a:effectLst>
        </p:spPr>
        <p:txBody>
          <a:bodyPr spcFirstLastPara="1" wrap="square" lIns="91387" tIns="91387" rIns="91387" bIns="9138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09" name="Google Shape;7309;p33"/>
          <p:cNvSpPr/>
          <p:nvPr/>
        </p:nvSpPr>
        <p:spPr>
          <a:xfrm>
            <a:off x="6078806" y="319822"/>
            <a:ext cx="114005" cy="111500"/>
          </a:xfrm>
          <a:custGeom>
            <a:avLst/>
            <a:gdLst/>
            <a:ahLst/>
            <a:cxnLst/>
            <a:rect l="l" t="t" r="r" b="b"/>
            <a:pathLst>
              <a:path w="1911" h="1869" extrusionOk="0">
                <a:moveTo>
                  <a:pt x="823" y="1"/>
                </a:moveTo>
                <a:cubicBezTo>
                  <a:pt x="755" y="1"/>
                  <a:pt x="689" y="44"/>
                  <a:pt x="671" y="121"/>
                </a:cubicBezTo>
                <a:lnTo>
                  <a:pt x="566" y="573"/>
                </a:lnTo>
                <a:lnTo>
                  <a:pt x="133" y="741"/>
                </a:lnTo>
                <a:cubicBezTo>
                  <a:pt x="14" y="788"/>
                  <a:pt x="1" y="953"/>
                  <a:pt x="113" y="1021"/>
                </a:cubicBezTo>
                <a:lnTo>
                  <a:pt x="509" y="1260"/>
                </a:lnTo>
                <a:lnTo>
                  <a:pt x="536" y="1722"/>
                </a:lnTo>
                <a:cubicBezTo>
                  <a:pt x="541" y="1811"/>
                  <a:pt x="615" y="1868"/>
                  <a:pt x="692" y="1868"/>
                </a:cubicBezTo>
                <a:cubicBezTo>
                  <a:pt x="727" y="1868"/>
                  <a:pt x="763" y="1857"/>
                  <a:pt x="793" y="1831"/>
                </a:cubicBezTo>
                <a:lnTo>
                  <a:pt x="1143" y="1528"/>
                </a:lnTo>
                <a:lnTo>
                  <a:pt x="1591" y="1645"/>
                </a:lnTo>
                <a:cubicBezTo>
                  <a:pt x="1604" y="1649"/>
                  <a:pt x="1617" y="1650"/>
                  <a:pt x="1630" y="1650"/>
                </a:cubicBezTo>
                <a:cubicBezTo>
                  <a:pt x="1737" y="1650"/>
                  <a:pt x="1819" y="1539"/>
                  <a:pt x="1774" y="1433"/>
                </a:cubicBezTo>
                <a:lnTo>
                  <a:pt x="1595" y="1006"/>
                </a:lnTo>
                <a:lnTo>
                  <a:pt x="1843" y="614"/>
                </a:lnTo>
                <a:cubicBezTo>
                  <a:pt x="1910" y="510"/>
                  <a:pt x="1834" y="376"/>
                  <a:pt x="1714" y="376"/>
                </a:cubicBezTo>
                <a:cubicBezTo>
                  <a:pt x="1709" y="376"/>
                  <a:pt x="1704" y="377"/>
                  <a:pt x="1699" y="377"/>
                </a:cubicBezTo>
                <a:lnTo>
                  <a:pt x="1238" y="416"/>
                </a:lnTo>
                <a:lnTo>
                  <a:pt x="942" y="58"/>
                </a:lnTo>
                <a:cubicBezTo>
                  <a:pt x="910" y="19"/>
                  <a:pt x="866" y="1"/>
                  <a:pt x="82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dist="9525" dir="1140000" algn="bl" rotWithShape="0">
              <a:schemeClr val="dk1"/>
            </a:outerShdw>
          </a:effectLst>
        </p:spPr>
        <p:txBody>
          <a:bodyPr spcFirstLastPara="1" wrap="square" lIns="91387" tIns="91387" rIns="91387" bIns="9138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10" name="Google Shape;7310;p33"/>
          <p:cNvSpPr/>
          <p:nvPr/>
        </p:nvSpPr>
        <p:spPr>
          <a:xfrm>
            <a:off x="3916631" y="161824"/>
            <a:ext cx="114005" cy="111500"/>
          </a:xfrm>
          <a:custGeom>
            <a:avLst/>
            <a:gdLst/>
            <a:ahLst/>
            <a:cxnLst/>
            <a:rect l="l" t="t" r="r" b="b"/>
            <a:pathLst>
              <a:path w="1911" h="1869" extrusionOk="0">
                <a:moveTo>
                  <a:pt x="823" y="1"/>
                </a:moveTo>
                <a:cubicBezTo>
                  <a:pt x="755" y="1"/>
                  <a:pt x="689" y="44"/>
                  <a:pt x="671" y="121"/>
                </a:cubicBezTo>
                <a:lnTo>
                  <a:pt x="566" y="573"/>
                </a:lnTo>
                <a:lnTo>
                  <a:pt x="133" y="741"/>
                </a:lnTo>
                <a:cubicBezTo>
                  <a:pt x="14" y="788"/>
                  <a:pt x="1" y="953"/>
                  <a:pt x="113" y="1021"/>
                </a:cubicBezTo>
                <a:lnTo>
                  <a:pt x="509" y="1260"/>
                </a:lnTo>
                <a:lnTo>
                  <a:pt x="536" y="1722"/>
                </a:lnTo>
                <a:cubicBezTo>
                  <a:pt x="541" y="1811"/>
                  <a:pt x="615" y="1868"/>
                  <a:pt x="692" y="1868"/>
                </a:cubicBezTo>
                <a:cubicBezTo>
                  <a:pt x="727" y="1868"/>
                  <a:pt x="763" y="1857"/>
                  <a:pt x="793" y="1831"/>
                </a:cubicBezTo>
                <a:lnTo>
                  <a:pt x="1143" y="1528"/>
                </a:lnTo>
                <a:lnTo>
                  <a:pt x="1591" y="1645"/>
                </a:lnTo>
                <a:cubicBezTo>
                  <a:pt x="1604" y="1649"/>
                  <a:pt x="1617" y="1650"/>
                  <a:pt x="1630" y="1650"/>
                </a:cubicBezTo>
                <a:cubicBezTo>
                  <a:pt x="1737" y="1650"/>
                  <a:pt x="1819" y="1539"/>
                  <a:pt x="1774" y="1433"/>
                </a:cubicBezTo>
                <a:lnTo>
                  <a:pt x="1595" y="1006"/>
                </a:lnTo>
                <a:lnTo>
                  <a:pt x="1843" y="614"/>
                </a:lnTo>
                <a:cubicBezTo>
                  <a:pt x="1910" y="510"/>
                  <a:pt x="1834" y="376"/>
                  <a:pt x="1714" y="376"/>
                </a:cubicBezTo>
                <a:cubicBezTo>
                  <a:pt x="1709" y="376"/>
                  <a:pt x="1704" y="377"/>
                  <a:pt x="1699" y="377"/>
                </a:cubicBezTo>
                <a:lnTo>
                  <a:pt x="1238" y="416"/>
                </a:lnTo>
                <a:lnTo>
                  <a:pt x="942" y="58"/>
                </a:lnTo>
                <a:cubicBezTo>
                  <a:pt x="910" y="19"/>
                  <a:pt x="866" y="1"/>
                  <a:pt x="82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dist="9525" dir="1140000" algn="bl" rotWithShape="0">
              <a:schemeClr val="dk1"/>
            </a:outerShdw>
          </a:effectLst>
        </p:spPr>
        <p:txBody>
          <a:bodyPr spcFirstLastPara="1" wrap="square" lIns="91387" tIns="91387" rIns="91387" bIns="9138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311" name="Google Shape;7311;p33"/>
          <p:cNvGrpSpPr/>
          <p:nvPr/>
        </p:nvGrpSpPr>
        <p:grpSpPr>
          <a:xfrm>
            <a:off x="1232745" y="4839752"/>
            <a:ext cx="138082" cy="149045"/>
            <a:chOff x="1819025" y="1115525"/>
            <a:chExt cx="24125" cy="24200"/>
          </a:xfrm>
        </p:grpSpPr>
        <p:sp>
          <p:nvSpPr>
            <p:cNvPr id="7312" name="Google Shape;7312;p33"/>
            <p:cNvSpPr/>
            <p:nvPr/>
          </p:nvSpPr>
          <p:spPr>
            <a:xfrm>
              <a:off x="1831075" y="1115525"/>
              <a:ext cx="25" cy="24200"/>
            </a:xfrm>
            <a:custGeom>
              <a:avLst/>
              <a:gdLst/>
              <a:ahLst/>
              <a:cxnLst/>
              <a:rect l="l" t="t" r="r" b="b"/>
              <a:pathLst>
                <a:path w="1" h="968" fill="none" extrusionOk="0">
                  <a:moveTo>
                    <a:pt x="1" y="1"/>
                  </a:moveTo>
                  <a:lnTo>
                    <a:pt x="1" y="967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3" name="Google Shape;7313;p33"/>
            <p:cNvSpPr/>
            <p:nvPr/>
          </p:nvSpPr>
          <p:spPr>
            <a:xfrm>
              <a:off x="1819025" y="1127575"/>
              <a:ext cx="24125" cy="25"/>
            </a:xfrm>
            <a:custGeom>
              <a:avLst/>
              <a:gdLst/>
              <a:ahLst/>
              <a:cxnLst/>
              <a:rect l="l" t="t" r="r" b="b"/>
              <a:pathLst>
                <a:path w="965" h="1" fill="none" extrusionOk="0">
                  <a:moveTo>
                    <a:pt x="965" y="1"/>
                  </a:move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14" name="Google Shape;7314;p33"/>
          <p:cNvGrpSpPr/>
          <p:nvPr/>
        </p:nvGrpSpPr>
        <p:grpSpPr>
          <a:xfrm>
            <a:off x="4688894" y="81727"/>
            <a:ext cx="138082" cy="149045"/>
            <a:chOff x="1819025" y="1115525"/>
            <a:chExt cx="24125" cy="24200"/>
          </a:xfrm>
        </p:grpSpPr>
        <p:sp>
          <p:nvSpPr>
            <p:cNvPr id="7315" name="Google Shape;7315;p33"/>
            <p:cNvSpPr/>
            <p:nvPr/>
          </p:nvSpPr>
          <p:spPr>
            <a:xfrm>
              <a:off x="1831075" y="1115525"/>
              <a:ext cx="25" cy="24200"/>
            </a:xfrm>
            <a:custGeom>
              <a:avLst/>
              <a:gdLst/>
              <a:ahLst/>
              <a:cxnLst/>
              <a:rect l="l" t="t" r="r" b="b"/>
              <a:pathLst>
                <a:path w="1" h="968" fill="none" extrusionOk="0">
                  <a:moveTo>
                    <a:pt x="1" y="1"/>
                  </a:moveTo>
                  <a:lnTo>
                    <a:pt x="1" y="967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6" name="Google Shape;7316;p33"/>
            <p:cNvSpPr/>
            <p:nvPr/>
          </p:nvSpPr>
          <p:spPr>
            <a:xfrm>
              <a:off x="1819025" y="1127575"/>
              <a:ext cx="24125" cy="25"/>
            </a:xfrm>
            <a:custGeom>
              <a:avLst/>
              <a:gdLst/>
              <a:ahLst/>
              <a:cxnLst/>
              <a:rect l="l" t="t" r="r" b="b"/>
              <a:pathLst>
                <a:path w="965" h="1" fill="none" extrusionOk="0">
                  <a:moveTo>
                    <a:pt x="965" y="1"/>
                  </a:move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17" name="Google Shape;7317;p33"/>
          <p:cNvGrpSpPr/>
          <p:nvPr/>
        </p:nvGrpSpPr>
        <p:grpSpPr>
          <a:xfrm>
            <a:off x="8602083" y="3082102"/>
            <a:ext cx="138082" cy="149045"/>
            <a:chOff x="1819025" y="1115525"/>
            <a:chExt cx="24125" cy="24200"/>
          </a:xfrm>
        </p:grpSpPr>
        <p:sp>
          <p:nvSpPr>
            <p:cNvPr id="7318" name="Google Shape;7318;p33"/>
            <p:cNvSpPr/>
            <p:nvPr/>
          </p:nvSpPr>
          <p:spPr>
            <a:xfrm>
              <a:off x="1831075" y="1115525"/>
              <a:ext cx="25" cy="24200"/>
            </a:xfrm>
            <a:custGeom>
              <a:avLst/>
              <a:gdLst/>
              <a:ahLst/>
              <a:cxnLst/>
              <a:rect l="l" t="t" r="r" b="b"/>
              <a:pathLst>
                <a:path w="1" h="968" fill="none" extrusionOk="0">
                  <a:moveTo>
                    <a:pt x="1" y="1"/>
                  </a:moveTo>
                  <a:lnTo>
                    <a:pt x="1" y="967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9" name="Google Shape;7319;p33"/>
            <p:cNvSpPr/>
            <p:nvPr/>
          </p:nvSpPr>
          <p:spPr>
            <a:xfrm>
              <a:off x="1819025" y="1127575"/>
              <a:ext cx="24125" cy="25"/>
            </a:xfrm>
            <a:custGeom>
              <a:avLst/>
              <a:gdLst/>
              <a:ahLst/>
              <a:cxnLst/>
              <a:rect l="l" t="t" r="r" b="b"/>
              <a:pathLst>
                <a:path w="965" h="1" fill="none" extrusionOk="0">
                  <a:moveTo>
                    <a:pt x="965" y="1"/>
                  </a:move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20" name="Google Shape;7320;p33"/>
          <p:cNvSpPr/>
          <p:nvPr/>
        </p:nvSpPr>
        <p:spPr>
          <a:xfrm>
            <a:off x="7895039" y="210866"/>
            <a:ext cx="77841" cy="83607"/>
          </a:xfrm>
          <a:custGeom>
            <a:avLst/>
            <a:gdLst/>
            <a:ahLst/>
            <a:cxnLst/>
            <a:rect l="l" t="t" r="r" b="b"/>
            <a:pathLst>
              <a:path w="544" h="543" extrusionOk="0">
                <a:moveTo>
                  <a:pt x="272" y="0"/>
                </a:moveTo>
                <a:cubicBezTo>
                  <a:pt x="122" y="0"/>
                  <a:pt x="1" y="121"/>
                  <a:pt x="1" y="272"/>
                </a:cubicBezTo>
                <a:cubicBezTo>
                  <a:pt x="1" y="420"/>
                  <a:pt x="122" y="543"/>
                  <a:pt x="272" y="543"/>
                </a:cubicBezTo>
                <a:cubicBezTo>
                  <a:pt x="422" y="543"/>
                  <a:pt x="544" y="420"/>
                  <a:pt x="544" y="272"/>
                </a:cubicBezTo>
                <a:cubicBezTo>
                  <a:pt x="544" y="121"/>
                  <a:pt x="422" y="0"/>
                  <a:pt x="27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387" tIns="91387" rIns="91387" bIns="9138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21" name="Google Shape;7321;p33"/>
          <p:cNvSpPr/>
          <p:nvPr/>
        </p:nvSpPr>
        <p:spPr>
          <a:xfrm>
            <a:off x="5280440" y="4946864"/>
            <a:ext cx="77841" cy="83607"/>
          </a:xfrm>
          <a:custGeom>
            <a:avLst/>
            <a:gdLst/>
            <a:ahLst/>
            <a:cxnLst/>
            <a:rect l="l" t="t" r="r" b="b"/>
            <a:pathLst>
              <a:path w="544" h="543" extrusionOk="0">
                <a:moveTo>
                  <a:pt x="272" y="0"/>
                </a:moveTo>
                <a:cubicBezTo>
                  <a:pt x="122" y="0"/>
                  <a:pt x="1" y="121"/>
                  <a:pt x="1" y="272"/>
                </a:cubicBezTo>
                <a:cubicBezTo>
                  <a:pt x="1" y="420"/>
                  <a:pt x="122" y="543"/>
                  <a:pt x="272" y="543"/>
                </a:cubicBezTo>
                <a:cubicBezTo>
                  <a:pt x="422" y="543"/>
                  <a:pt x="544" y="420"/>
                  <a:pt x="544" y="272"/>
                </a:cubicBezTo>
                <a:cubicBezTo>
                  <a:pt x="544" y="121"/>
                  <a:pt x="422" y="0"/>
                  <a:pt x="27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387" tIns="91387" rIns="91387" bIns="9138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22" name="Google Shape;7322;p33"/>
          <p:cNvSpPr/>
          <p:nvPr/>
        </p:nvSpPr>
        <p:spPr>
          <a:xfrm>
            <a:off x="8682890" y="2046104"/>
            <a:ext cx="77841" cy="83607"/>
          </a:xfrm>
          <a:custGeom>
            <a:avLst/>
            <a:gdLst/>
            <a:ahLst/>
            <a:cxnLst/>
            <a:rect l="l" t="t" r="r" b="b"/>
            <a:pathLst>
              <a:path w="544" h="543" extrusionOk="0">
                <a:moveTo>
                  <a:pt x="272" y="0"/>
                </a:moveTo>
                <a:cubicBezTo>
                  <a:pt x="122" y="0"/>
                  <a:pt x="1" y="121"/>
                  <a:pt x="1" y="272"/>
                </a:cubicBezTo>
                <a:cubicBezTo>
                  <a:pt x="1" y="420"/>
                  <a:pt x="122" y="543"/>
                  <a:pt x="272" y="543"/>
                </a:cubicBezTo>
                <a:cubicBezTo>
                  <a:pt x="422" y="543"/>
                  <a:pt x="544" y="420"/>
                  <a:pt x="544" y="272"/>
                </a:cubicBezTo>
                <a:cubicBezTo>
                  <a:pt x="544" y="121"/>
                  <a:pt x="422" y="0"/>
                  <a:pt x="27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387" tIns="91387" rIns="91387" bIns="9138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23" name="Google Shape;7323;p33"/>
          <p:cNvSpPr/>
          <p:nvPr/>
        </p:nvSpPr>
        <p:spPr>
          <a:xfrm>
            <a:off x="8911490" y="4103504"/>
            <a:ext cx="77841" cy="83607"/>
          </a:xfrm>
          <a:custGeom>
            <a:avLst/>
            <a:gdLst/>
            <a:ahLst/>
            <a:cxnLst/>
            <a:rect l="l" t="t" r="r" b="b"/>
            <a:pathLst>
              <a:path w="544" h="543" extrusionOk="0">
                <a:moveTo>
                  <a:pt x="272" y="0"/>
                </a:moveTo>
                <a:cubicBezTo>
                  <a:pt x="122" y="0"/>
                  <a:pt x="1" y="121"/>
                  <a:pt x="1" y="272"/>
                </a:cubicBezTo>
                <a:cubicBezTo>
                  <a:pt x="1" y="420"/>
                  <a:pt x="122" y="543"/>
                  <a:pt x="272" y="543"/>
                </a:cubicBezTo>
                <a:cubicBezTo>
                  <a:pt x="422" y="543"/>
                  <a:pt x="544" y="420"/>
                  <a:pt x="544" y="272"/>
                </a:cubicBezTo>
                <a:cubicBezTo>
                  <a:pt x="544" y="121"/>
                  <a:pt x="422" y="0"/>
                  <a:pt x="27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387" tIns="91387" rIns="91387" bIns="9138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324" name="Google Shape;7324;p33"/>
          <p:cNvGrpSpPr/>
          <p:nvPr/>
        </p:nvGrpSpPr>
        <p:grpSpPr>
          <a:xfrm>
            <a:off x="7806669" y="4754027"/>
            <a:ext cx="138082" cy="149045"/>
            <a:chOff x="1819025" y="1115525"/>
            <a:chExt cx="24125" cy="24200"/>
          </a:xfrm>
        </p:grpSpPr>
        <p:sp>
          <p:nvSpPr>
            <p:cNvPr id="7325" name="Google Shape;7325;p33"/>
            <p:cNvSpPr/>
            <p:nvPr/>
          </p:nvSpPr>
          <p:spPr>
            <a:xfrm>
              <a:off x="1831075" y="1115525"/>
              <a:ext cx="25" cy="24200"/>
            </a:xfrm>
            <a:custGeom>
              <a:avLst/>
              <a:gdLst/>
              <a:ahLst/>
              <a:cxnLst/>
              <a:rect l="l" t="t" r="r" b="b"/>
              <a:pathLst>
                <a:path w="1" h="968" fill="none" extrusionOk="0">
                  <a:moveTo>
                    <a:pt x="1" y="1"/>
                  </a:moveTo>
                  <a:lnTo>
                    <a:pt x="1" y="967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6" name="Google Shape;7326;p33"/>
            <p:cNvSpPr/>
            <p:nvPr/>
          </p:nvSpPr>
          <p:spPr>
            <a:xfrm>
              <a:off x="1819025" y="1127575"/>
              <a:ext cx="24125" cy="25"/>
            </a:xfrm>
            <a:custGeom>
              <a:avLst/>
              <a:gdLst/>
              <a:ahLst/>
              <a:cxnLst/>
              <a:rect l="l" t="t" r="r" b="b"/>
              <a:pathLst>
                <a:path w="965" h="1" fill="none" extrusionOk="0">
                  <a:moveTo>
                    <a:pt x="965" y="1"/>
                  </a:move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D7F4766-297D-4846-AA6E-11CD166A5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50E3389-FF92-4A01-A66F-E71C0CB64F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865BDF1-03FC-40E0-9669-F19FEB5CF3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7403C9E-9076-4435-8BF2-4700C4362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34C1F-7FB7-4DCB-893B-EABDFF6CDA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AE7E7C6-46EF-48F0-88E6-8BEDCEFAB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27315C5-BF3B-4CFF-9D1C-BFBB1EC60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682A1-C96A-4BD6-A4FC-1C1D3F345C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69341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EF1A4F1-8A61-46A5-8273-7B5964AAF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7E7D8F1-F432-49A9-AA04-7EF4843240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85" indent="0">
              <a:buNone/>
              <a:defRPr sz="1500" b="1"/>
            </a:lvl2pPr>
            <a:lvl3pPr marL="685579" indent="0">
              <a:buNone/>
              <a:defRPr sz="1400" b="1"/>
            </a:lvl3pPr>
            <a:lvl4pPr marL="1028369" indent="0">
              <a:buNone/>
              <a:defRPr sz="1200" b="1"/>
            </a:lvl4pPr>
            <a:lvl5pPr marL="1371158" indent="0">
              <a:buNone/>
              <a:defRPr sz="1200" b="1"/>
            </a:lvl5pPr>
            <a:lvl6pPr marL="1713953" indent="0">
              <a:buNone/>
              <a:defRPr sz="1200" b="1"/>
            </a:lvl6pPr>
            <a:lvl7pPr marL="2056736" indent="0">
              <a:buNone/>
              <a:defRPr sz="1200" b="1"/>
            </a:lvl7pPr>
            <a:lvl8pPr marL="2399520" indent="0">
              <a:buNone/>
              <a:defRPr sz="1200" b="1"/>
            </a:lvl8pPr>
            <a:lvl9pPr marL="2742305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1707326-3434-435F-9F00-C2AF318A15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451A9EB5-3BF7-4778-8B22-6816140FC3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85" indent="0">
              <a:buNone/>
              <a:defRPr sz="1500" b="1"/>
            </a:lvl2pPr>
            <a:lvl3pPr marL="685579" indent="0">
              <a:buNone/>
              <a:defRPr sz="1400" b="1"/>
            </a:lvl3pPr>
            <a:lvl4pPr marL="1028369" indent="0">
              <a:buNone/>
              <a:defRPr sz="1200" b="1"/>
            </a:lvl4pPr>
            <a:lvl5pPr marL="1371158" indent="0">
              <a:buNone/>
              <a:defRPr sz="1200" b="1"/>
            </a:lvl5pPr>
            <a:lvl6pPr marL="1713953" indent="0">
              <a:buNone/>
              <a:defRPr sz="1200" b="1"/>
            </a:lvl6pPr>
            <a:lvl7pPr marL="2056736" indent="0">
              <a:buNone/>
              <a:defRPr sz="1200" b="1"/>
            </a:lvl7pPr>
            <a:lvl8pPr marL="2399520" indent="0">
              <a:buNone/>
              <a:defRPr sz="1200" b="1"/>
            </a:lvl8pPr>
            <a:lvl9pPr marL="2742305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8C5E8EF1-4F1A-4204-B684-2ED182F569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363F0F20-515A-44AE-8F25-58C0BD20D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34C1F-7FB7-4DCB-893B-EABDFF6CDA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37216484-D707-44E4-BBCC-70B92FEF5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7C52A640-9A4D-45E7-892C-170AFF8E0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682A1-C96A-4BD6-A4FC-1C1D3F345C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6210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A8776EA-7360-46FB-BDE4-B7450A0C3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CCAADE12-9BE0-42DA-9791-C4B2C25B1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34C1F-7FB7-4DCB-893B-EABDFF6CDA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C124F42-EEE5-476F-AEE3-8CC991D1E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9736E259-5452-4A30-AA7D-1FB2A9EF9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682A1-C96A-4BD6-A4FC-1C1D3F345C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8816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C9ECAA77-9E2A-4B3B-A2E9-1D4E247F7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34C1F-7FB7-4DCB-893B-EABDFF6CDA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F47F4BD-7847-4E1A-881B-AE68A1F2D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667A4FE8-2713-4C07-8D18-3057203EC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682A1-C96A-4BD6-A4FC-1C1D3F345C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1942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526591-5215-4B60-B269-D855A6B78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D9D8ACB-6BA1-46D2-97DA-41507A872A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82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FA16EA1-363F-4CD6-98A4-BCB94C6BAF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85" indent="0">
              <a:buNone/>
              <a:defRPr sz="1100"/>
            </a:lvl2pPr>
            <a:lvl3pPr marL="685579" indent="0">
              <a:buNone/>
              <a:defRPr sz="900"/>
            </a:lvl3pPr>
            <a:lvl4pPr marL="1028369" indent="0">
              <a:buNone/>
              <a:defRPr sz="800"/>
            </a:lvl4pPr>
            <a:lvl5pPr marL="1371158" indent="0">
              <a:buNone/>
              <a:defRPr sz="800"/>
            </a:lvl5pPr>
            <a:lvl6pPr marL="1713953" indent="0">
              <a:buNone/>
              <a:defRPr sz="800"/>
            </a:lvl6pPr>
            <a:lvl7pPr marL="2056736" indent="0">
              <a:buNone/>
              <a:defRPr sz="800"/>
            </a:lvl7pPr>
            <a:lvl8pPr marL="2399520" indent="0">
              <a:buNone/>
              <a:defRPr sz="800"/>
            </a:lvl8pPr>
            <a:lvl9pPr marL="2742305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64E3A48-3ABF-49BA-A1DB-5A9BA171E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34C1F-7FB7-4DCB-893B-EABDFF6CDA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DC5DC59-048E-444A-B313-AC03B0C31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1B02DDD-3628-44CD-8A7B-6C8D11563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682A1-C96A-4BD6-A4FC-1C1D3F345C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85141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E1C729D-E8A0-4A1C-93C7-2E975E1CC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4704880E-AFD8-4528-B620-190E531F15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82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785" indent="0">
              <a:buNone/>
              <a:defRPr sz="2100"/>
            </a:lvl2pPr>
            <a:lvl3pPr marL="685579" indent="0">
              <a:buNone/>
              <a:defRPr sz="1800"/>
            </a:lvl3pPr>
            <a:lvl4pPr marL="1028369" indent="0">
              <a:buNone/>
              <a:defRPr sz="1500"/>
            </a:lvl4pPr>
            <a:lvl5pPr marL="1371158" indent="0">
              <a:buNone/>
              <a:defRPr sz="1500"/>
            </a:lvl5pPr>
            <a:lvl6pPr marL="1713953" indent="0">
              <a:buNone/>
              <a:defRPr sz="1500"/>
            </a:lvl6pPr>
            <a:lvl7pPr marL="2056736" indent="0">
              <a:buNone/>
              <a:defRPr sz="1500"/>
            </a:lvl7pPr>
            <a:lvl8pPr marL="2399520" indent="0">
              <a:buNone/>
              <a:defRPr sz="1500"/>
            </a:lvl8pPr>
            <a:lvl9pPr marL="2742305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478D9DC-D1F1-4B8A-B316-BC641BFDFB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85" indent="0">
              <a:buNone/>
              <a:defRPr sz="1100"/>
            </a:lvl2pPr>
            <a:lvl3pPr marL="685579" indent="0">
              <a:buNone/>
              <a:defRPr sz="900"/>
            </a:lvl3pPr>
            <a:lvl4pPr marL="1028369" indent="0">
              <a:buNone/>
              <a:defRPr sz="800"/>
            </a:lvl4pPr>
            <a:lvl5pPr marL="1371158" indent="0">
              <a:buNone/>
              <a:defRPr sz="800"/>
            </a:lvl5pPr>
            <a:lvl6pPr marL="1713953" indent="0">
              <a:buNone/>
              <a:defRPr sz="800"/>
            </a:lvl6pPr>
            <a:lvl7pPr marL="2056736" indent="0">
              <a:buNone/>
              <a:defRPr sz="800"/>
            </a:lvl7pPr>
            <a:lvl8pPr marL="2399520" indent="0">
              <a:buNone/>
              <a:defRPr sz="800"/>
            </a:lvl8pPr>
            <a:lvl9pPr marL="2742305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81B140E-DE85-40D7-8E00-64298E36B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34C1F-7FB7-4DCB-893B-EABDFF6CDA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25B3D87-0550-4828-B57A-B82DCDA58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157A304-42F4-4EAC-9AB9-FDC3C0CC6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682A1-C96A-4BD6-A4FC-1C1D3F345C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53849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FBEDAC6-0C55-4E67-A17B-EA4F18FB9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B68DF1A-31D1-4722-86F3-B528710B51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18E7E29-4F5E-409C-8A90-FDC14C16C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34C1F-7FB7-4DCB-893B-EABDFF6CDA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292B7B2-1F3C-4B9B-AACB-268D82A31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96DED42-7B80-4686-923F-15930A099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682A1-C96A-4BD6-A4FC-1C1D3F345C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25911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491DF7DF-8E45-446D-A5A7-2BB4D7CA4D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57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4B9B9850-82B3-4146-A262-F8CAA7DA32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273857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FB22350-0B67-448F-9CC4-523695035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34C1F-7FB7-4DCB-893B-EABDFF6CDA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8F5E4B9-8B0D-4E04-B9F5-DA1A6389A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EA65A8F-6964-4120-8350-49644373B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682A1-C96A-4BD6-A4FC-1C1D3F345C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1760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cenario Title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"/>
          <p:cNvSpPr>
            <a:spLocks noGrp="1"/>
          </p:cNvSpPr>
          <p:nvPr>
            <p:ph type="title" idx="10" hasCustomPrompt="1"/>
          </p:nvPr>
        </p:nvSpPr>
        <p:spPr>
          <a:xfrm>
            <a:off x="-7896" y="1357757"/>
            <a:ext cx="9151896" cy="496290"/>
          </a:xfrm>
        </p:spPr>
        <p:txBody>
          <a:bodyPr vert="horz" wrap="square" lIns="68561" tIns="34289" rIns="68561" bIns="34289" anchor="t" anchorCtr="0">
            <a:noAutofit/>
          </a:bodyPr>
          <a:lstStyle>
            <a:lvl1pPr marL="0" marR="0" indent="0" algn="ctr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300" b="1" i="0" u="none" strike="noStrike" kern="1200" cap="none" spc="0" baseline="0">
                <a:solidFill>
                  <a:schemeClr val="bg1">
                    <a:lumMod val="100000"/>
                  </a:schemeClr>
                </a:solidFill>
                <a:latin typeface="Raleway ExtraBold" panose="020B0903030101060003" pitchFamily="34" charset="-52"/>
                <a:ea typeface="Roboto" panose="02000000000000000000" pitchFamily="2" charset="0"/>
                <a:cs typeface="Roboto" panose="02000000000000000000" pitchFamily="2" charset="0"/>
                <a:sym typeface="Roboto" panose="02000000000000000000" pitchFamily="2" charset="0"/>
              </a:defRPr>
            </a:lvl1pPr>
          </a:lstStyle>
          <a:p>
            <a:r>
              <a:rPr lang="en-US"/>
              <a:t>Click to add title</a:t>
            </a:r>
            <a:endParaRPr lang="ru-RU" dirty="0"/>
          </a:p>
        </p:txBody>
      </p:sp>
      <p:sp>
        <p:nvSpPr>
          <p:cNvPr id="8" name="Text 2"/>
          <p:cNvSpPr>
            <a:spLocks noGrp="1"/>
          </p:cNvSpPr>
          <p:nvPr>
            <p:ph type="body" sz="quarter" idx="12" hasCustomPrompt="1"/>
          </p:nvPr>
        </p:nvSpPr>
        <p:spPr>
          <a:xfrm>
            <a:off x="1669965" y="2047249"/>
            <a:ext cx="5804074" cy="1357051"/>
          </a:xfrm>
          <a:prstGeom prst="rect">
            <a:avLst/>
          </a:prstGeom>
        </p:spPr>
        <p:txBody>
          <a:bodyPr vert="horz" wrap="square" lIns="68561" tIns="34289" rIns="68561" bIns="34289" anchor="t" anchorCtr="0">
            <a:noAutofit/>
          </a:bodyPr>
          <a:lstStyle>
            <a:lvl1pPr marL="0" marR="0" indent="0" algn="ctr" rtl="0" eaLnBrk="1" fontAlgn="auto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 b="0" i="0" u="none" strike="noStrike" kern="1200" cap="none" spc="0" baseline="0">
                <a:solidFill>
                  <a:schemeClr val="bg1">
                    <a:lumMod val="100000"/>
                  </a:schemeClr>
                </a:solidFill>
                <a:latin typeface="Merriweather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9" name="Text 3"/>
          <p:cNvSpPr>
            <a:spLocks noGrp="1"/>
          </p:cNvSpPr>
          <p:nvPr>
            <p:ph type="body" sz="quarter" idx="13" hasCustomPrompt="1"/>
          </p:nvPr>
        </p:nvSpPr>
        <p:spPr>
          <a:xfrm>
            <a:off x="2652958" y="1071133"/>
            <a:ext cx="3703190" cy="196208"/>
          </a:xfrm>
          <a:prstGeom prst="rect">
            <a:avLst/>
          </a:prstGeom>
        </p:spPr>
        <p:txBody>
          <a:bodyPr vert="horz" wrap="none" lIns="68561" tIns="34289" rIns="68561" bIns="34289" anchor="t" anchorCtr="0">
            <a:noAutofit/>
          </a:bodyPr>
          <a:lstStyle>
            <a:lvl1pPr marL="0" marR="0" indent="0" algn="ctr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900" b="1" i="0" u="none" strike="noStrike" kern="1200" cap="all" spc="40" baseline="0">
                <a:solidFill>
                  <a:schemeClr val="bg1">
                    <a:lumMod val="100000"/>
                  </a:schemeClr>
                </a:solidFill>
                <a:latin typeface="Raleway SemiBold" panose="020B0703030101060003" pitchFamily="34" charset="-52"/>
                <a:ea typeface="Roboto" panose="02000000000000000000" pitchFamily="2" charset="0"/>
                <a:cs typeface="Roboto" panose="02000000000000000000" pitchFamily="2" charset="0"/>
                <a:sym typeface="Roboto" panose="02000000000000000000" pitchFamily="2" charset="0"/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10" name="Picture 1"/>
          <p:cNvSpPr>
            <a:spLocks noGrp="1"/>
          </p:cNvSpPr>
          <p:nvPr>
            <p:ph type="pic" sz="quarter" idx="14"/>
          </p:nvPr>
        </p:nvSpPr>
        <p:spPr>
          <a:xfrm>
            <a:off x="0" y="16"/>
            <a:ext cx="9144000" cy="5143499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/>
              <a:t>Вставка рисунка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377698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urse 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9"/>
          <p:cNvSpPr>
            <a:spLocks noGrp="1"/>
          </p:cNvSpPr>
          <p:nvPr>
            <p:ph type="body" sz="quarter" idx="19"/>
          </p:nvPr>
        </p:nvSpPr>
        <p:spPr>
          <a:xfrm>
            <a:off x="907257" y="1621530"/>
            <a:ext cx="500062" cy="486000"/>
          </a:xfrm>
          <a:prstGeom prst="rect">
            <a:avLst/>
          </a:prstGeom>
        </p:spPr>
        <p:txBody>
          <a:bodyPr vert="horz" wrap="none" lIns="68561" tIns="34289" rIns="68561" bIns="34289" anchor="t" anchorCtr="0">
            <a:noAutofit/>
          </a:bodyPr>
          <a:lstStyle>
            <a:lvl1pPr marL="0" marR="0" indent="0" algn="ctr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0" i="0" u="none" strike="noStrike" kern="1200" cap="none" spc="0" baseline="0">
                <a:solidFill>
                  <a:schemeClr val="bg1"/>
                </a:solidFill>
                <a:latin typeface="Raleway SemiBold" panose="020B0703030101060003" pitchFamily="34" charset="-52"/>
                <a:ea typeface="+mn-ea"/>
                <a:cs typeface="+mn-cs"/>
                <a:sym typeface="+mn-lt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6" name="Text 10"/>
          <p:cNvSpPr>
            <a:spLocks noGrp="1"/>
          </p:cNvSpPr>
          <p:nvPr>
            <p:ph type="body" sz="quarter" idx="20" hasCustomPrompt="1"/>
          </p:nvPr>
        </p:nvSpPr>
        <p:spPr>
          <a:xfrm>
            <a:off x="1503881" y="1563619"/>
            <a:ext cx="3078000" cy="486000"/>
          </a:xfrm>
          <a:prstGeom prst="rect">
            <a:avLst/>
          </a:prstGeom>
        </p:spPr>
        <p:txBody>
          <a:bodyPr vert="horz" wrap="square" lIns="68561" tIns="34289" rIns="68561" bIns="34289" anchor="ctr" anchorCtr="0">
            <a:noAutofit/>
          </a:bodyPr>
          <a:lstStyle>
            <a:lvl1pPr marL="0" marR="0" indent="0" algn="l" rtl="0" eaLnBrk="1" fontAlgn="auto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800" b="0" i="0" u="none" strike="noStrike" kern="1200" cap="none" spc="0" baseline="0">
                <a:solidFill>
                  <a:schemeClr val="tx1">
                    <a:lumMod val="85000"/>
                    <a:lumOff val="15000"/>
                  </a:schemeClr>
                </a:solidFill>
                <a:latin typeface="Merriweather" panose="00000500000000000000" pitchFamily="2" charset="-52"/>
                <a:ea typeface="+mn-ea"/>
                <a:cs typeface="+mn-cs"/>
                <a:sym typeface="+mn-lt"/>
              </a:defRPr>
            </a:lvl1pPr>
          </a:lstStyle>
          <a:p>
            <a:pPr lvl="0"/>
            <a:r>
              <a:rPr lang="en-US" dirty="0"/>
              <a:t>Click to add text</a:t>
            </a:r>
            <a:endParaRPr lang="ru-RU" dirty="0"/>
          </a:p>
        </p:txBody>
      </p:sp>
      <p:sp>
        <p:nvSpPr>
          <p:cNvPr id="17" name="Title"/>
          <p:cNvSpPr>
            <a:spLocks noGrp="1"/>
          </p:cNvSpPr>
          <p:nvPr>
            <p:ph type="title" idx="21" hasCustomPrompt="1"/>
          </p:nvPr>
        </p:nvSpPr>
        <p:spPr>
          <a:xfrm>
            <a:off x="665455" y="746788"/>
            <a:ext cx="4416500" cy="427040"/>
          </a:xfrm>
        </p:spPr>
        <p:txBody>
          <a:bodyPr vert="horz" wrap="square" lIns="68561" tIns="34289" rIns="68561" bIns="34289" anchor="t" anchorCtr="0">
            <a:noAutofit/>
          </a:bodyPr>
          <a:lstStyle>
            <a:lvl1pPr marL="0" marR="0" indent="0"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700" b="1" i="0" u="none" strike="noStrike" kern="1200" cap="none" spc="0" baseline="0">
                <a:solidFill>
                  <a:srgbClr val="333333"/>
                </a:solidFill>
                <a:latin typeface="Raleway ExtraBold" panose="020B0903030101060003" pitchFamily="34" charset="-52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  <a:endParaRPr lang="ru-RU" dirty="0"/>
          </a:p>
        </p:txBody>
      </p:sp>
      <p:sp>
        <p:nvSpPr>
          <p:cNvPr id="26" name="Text 9"/>
          <p:cNvSpPr>
            <a:spLocks noGrp="1"/>
          </p:cNvSpPr>
          <p:nvPr>
            <p:ph type="body" sz="quarter" idx="22"/>
          </p:nvPr>
        </p:nvSpPr>
        <p:spPr>
          <a:xfrm>
            <a:off x="907257" y="2230882"/>
            <a:ext cx="500062" cy="486000"/>
          </a:xfrm>
          <a:prstGeom prst="rect">
            <a:avLst/>
          </a:prstGeom>
        </p:spPr>
        <p:txBody>
          <a:bodyPr vert="horz" wrap="none" lIns="68561" tIns="34289" rIns="68561" bIns="34289" anchor="t" anchorCtr="0">
            <a:noAutofit/>
          </a:bodyPr>
          <a:lstStyle>
            <a:lvl1pPr marL="0" marR="0" indent="0" algn="ctr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0" i="0" u="none" strike="noStrike" kern="1200" cap="none" spc="0" baseline="0">
                <a:solidFill>
                  <a:schemeClr val="bg1"/>
                </a:solidFill>
                <a:latin typeface="Raleway SemiBold" panose="020B0703030101060003" pitchFamily="34" charset="-52"/>
                <a:ea typeface="+mn-ea"/>
                <a:cs typeface="+mn-cs"/>
                <a:sym typeface="+mn-lt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27" name="Text 10"/>
          <p:cNvSpPr>
            <a:spLocks noGrp="1"/>
          </p:cNvSpPr>
          <p:nvPr>
            <p:ph type="body" sz="quarter" idx="23" hasCustomPrompt="1"/>
          </p:nvPr>
        </p:nvSpPr>
        <p:spPr>
          <a:xfrm>
            <a:off x="1503881" y="2172971"/>
            <a:ext cx="3078000" cy="486000"/>
          </a:xfrm>
          <a:prstGeom prst="rect">
            <a:avLst/>
          </a:prstGeom>
        </p:spPr>
        <p:txBody>
          <a:bodyPr vert="horz" wrap="square" lIns="68561" tIns="34289" rIns="68561" bIns="34289" anchor="ctr" anchorCtr="0">
            <a:noAutofit/>
          </a:bodyPr>
          <a:lstStyle>
            <a:lvl1pPr marL="0" marR="0" indent="0" algn="l" rtl="0" eaLnBrk="1" fontAlgn="auto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800" b="0" i="0" u="none" strike="noStrike" kern="1200" cap="none" spc="0" baseline="0">
                <a:solidFill>
                  <a:schemeClr val="tx1">
                    <a:lumMod val="85000"/>
                    <a:lumOff val="15000"/>
                  </a:schemeClr>
                </a:solidFill>
                <a:latin typeface="Merriweather" panose="00000500000000000000" pitchFamily="2" charset="-52"/>
                <a:ea typeface="+mn-ea"/>
                <a:cs typeface="+mn-cs"/>
                <a:sym typeface="+mn-lt"/>
              </a:defRPr>
            </a:lvl1pPr>
          </a:lstStyle>
          <a:p>
            <a:pPr lvl="0"/>
            <a:r>
              <a:rPr lang="en-US" dirty="0"/>
              <a:t>Click to add text</a:t>
            </a:r>
            <a:endParaRPr lang="ru-RU" dirty="0"/>
          </a:p>
        </p:txBody>
      </p:sp>
      <p:sp>
        <p:nvSpPr>
          <p:cNvPr id="28" name="Text 9"/>
          <p:cNvSpPr>
            <a:spLocks noGrp="1"/>
          </p:cNvSpPr>
          <p:nvPr>
            <p:ph type="body" sz="quarter" idx="24"/>
          </p:nvPr>
        </p:nvSpPr>
        <p:spPr>
          <a:xfrm>
            <a:off x="907257" y="2862421"/>
            <a:ext cx="500062" cy="486000"/>
          </a:xfrm>
          <a:prstGeom prst="rect">
            <a:avLst/>
          </a:prstGeom>
        </p:spPr>
        <p:txBody>
          <a:bodyPr vert="horz" wrap="none" lIns="68561" tIns="34289" rIns="68561" bIns="34289" anchor="t" anchorCtr="0">
            <a:noAutofit/>
          </a:bodyPr>
          <a:lstStyle>
            <a:lvl1pPr marL="0" marR="0" indent="0" algn="ctr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0" i="0" u="none" strike="noStrike" kern="1200" cap="none" spc="0" baseline="0">
                <a:solidFill>
                  <a:schemeClr val="bg1"/>
                </a:solidFill>
                <a:latin typeface="Raleway SemiBold" panose="020B0703030101060003" pitchFamily="34" charset="-52"/>
                <a:ea typeface="+mn-ea"/>
                <a:cs typeface="+mn-cs"/>
                <a:sym typeface="+mn-lt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29" name="Text 10"/>
          <p:cNvSpPr>
            <a:spLocks noGrp="1"/>
          </p:cNvSpPr>
          <p:nvPr>
            <p:ph type="body" sz="quarter" idx="25" hasCustomPrompt="1"/>
          </p:nvPr>
        </p:nvSpPr>
        <p:spPr>
          <a:xfrm>
            <a:off x="1503881" y="2804510"/>
            <a:ext cx="3078000" cy="486000"/>
          </a:xfrm>
          <a:prstGeom prst="rect">
            <a:avLst/>
          </a:prstGeom>
        </p:spPr>
        <p:txBody>
          <a:bodyPr vert="horz" wrap="square" lIns="68561" tIns="34289" rIns="68561" bIns="34289" anchor="ctr" anchorCtr="0">
            <a:noAutofit/>
          </a:bodyPr>
          <a:lstStyle>
            <a:lvl1pPr marL="0" marR="0" indent="0" algn="l" rtl="0" eaLnBrk="1" fontAlgn="auto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800" b="0" i="0" u="none" strike="noStrike" kern="1200" cap="none" spc="0" baseline="0">
                <a:solidFill>
                  <a:schemeClr val="tx1">
                    <a:lumMod val="85000"/>
                    <a:lumOff val="15000"/>
                  </a:schemeClr>
                </a:solidFill>
                <a:latin typeface="Merriweather" panose="00000500000000000000" pitchFamily="2" charset="-52"/>
                <a:ea typeface="+mn-ea"/>
                <a:cs typeface="+mn-cs"/>
                <a:sym typeface="+mn-lt"/>
              </a:defRPr>
            </a:lvl1pPr>
          </a:lstStyle>
          <a:p>
            <a:pPr lvl="0"/>
            <a:r>
              <a:rPr lang="en-US" dirty="0"/>
              <a:t>Click to add text</a:t>
            </a:r>
            <a:endParaRPr lang="ru-RU" dirty="0"/>
          </a:p>
        </p:txBody>
      </p:sp>
      <p:sp>
        <p:nvSpPr>
          <p:cNvPr id="30" name="Text 9"/>
          <p:cNvSpPr>
            <a:spLocks noGrp="1"/>
          </p:cNvSpPr>
          <p:nvPr>
            <p:ph type="body" sz="quarter" idx="26"/>
          </p:nvPr>
        </p:nvSpPr>
        <p:spPr>
          <a:xfrm>
            <a:off x="907257" y="3478913"/>
            <a:ext cx="500062" cy="486000"/>
          </a:xfrm>
          <a:prstGeom prst="rect">
            <a:avLst/>
          </a:prstGeom>
        </p:spPr>
        <p:txBody>
          <a:bodyPr vert="horz" wrap="none" lIns="68561" tIns="34289" rIns="68561" bIns="34289" anchor="t" anchorCtr="0">
            <a:noAutofit/>
          </a:bodyPr>
          <a:lstStyle>
            <a:lvl1pPr marL="0" marR="0" indent="0" algn="ctr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0" i="0" u="none" strike="noStrike" kern="1200" cap="none" spc="0" baseline="0">
                <a:solidFill>
                  <a:schemeClr val="bg1"/>
                </a:solidFill>
                <a:latin typeface="Raleway SemiBold" panose="020B0703030101060003" pitchFamily="34" charset="-52"/>
                <a:ea typeface="+mn-ea"/>
                <a:cs typeface="+mn-cs"/>
                <a:sym typeface="+mn-lt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31" name="Text 10"/>
          <p:cNvSpPr>
            <a:spLocks noGrp="1"/>
          </p:cNvSpPr>
          <p:nvPr>
            <p:ph type="body" sz="quarter" idx="27" hasCustomPrompt="1"/>
          </p:nvPr>
        </p:nvSpPr>
        <p:spPr>
          <a:xfrm>
            <a:off x="1503881" y="3421002"/>
            <a:ext cx="3078000" cy="486000"/>
          </a:xfrm>
          <a:prstGeom prst="rect">
            <a:avLst/>
          </a:prstGeom>
        </p:spPr>
        <p:txBody>
          <a:bodyPr vert="horz" wrap="square" lIns="68561" tIns="34289" rIns="68561" bIns="34289" anchor="ctr" anchorCtr="0">
            <a:noAutofit/>
          </a:bodyPr>
          <a:lstStyle>
            <a:lvl1pPr marL="0" marR="0" indent="0" algn="l" rtl="0" eaLnBrk="1" fontAlgn="auto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800" b="0" i="0" u="none" strike="noStrike" kern="1200" cap="none" spc="0" baseline="0">
                <a:solidFill>
                  <a:schemeClr val="tx1">
                    <a:lumMod val="85000"/>
                    <a:lumOff val="15000"/>
                  </a:schemeClr>
                </a:solidFill>
                <a:latin typeface="Merriweather" panose="00000500000000000000" pitchFamily="2" charset="-52"/>
                <a:ea typeface="+mn-ea"/>
                <a:cs typeface="+mn-cs"/>
                <a:sym typeface="+mn-lt"/>
              </a:defRPr>
            </a:lvl1pPr>
          </a:lstStyle>
          <a:p>
            <a:pPr lvl="0"/>
            <a:r>
              <a:rPr lang="en-US" dirty="0"/>
              <a:t>Click to add text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90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bg>
      <p:bgPr>
        <a:solidFill>
          <a:schemeClr val="accent1"/>
        </a:solidFill>
        <a:effectLst/>
      </p:bgPr>
    </p:bg>
    <p:spTree>
      <p:nvGrpSpPr>
        <p:cNvPr id="1" name="Shape 7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28" name="Google Shape;7328;p34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25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01359BF-7452-4474-A70C-1CA444275F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F6CC10B-2343-42C4-AD53-A96FB872D7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21" indent="0" algn="ctr">
              <a:buNone/>
              <a:defRPr sz="1500"/>
            </a:lvl2pPr>
            <a:lvl3pPr marL="685647" indent="0" algn="ctr">
              <a:buNone/>
              <a:defRPr sz="1400"/>
            </a:lvl3pPr>
            <a:lvl4pPr marL="1028471" indent="0" algn="ctr">
              <a:buNone/>
              <a:defRPr sz="1200"/>
            </a:lvl4pPr>
            <a:lvl5pPr marL="1371294" indent="0" algn="ctr">
              <a:buNone/>
              <a:defRPr sz="1200"/>
            </a:lvl5pPr>
            <a:lvl6pPr marL="1714121" indent="0" algn="ctr">
              <a:buNone/>
              <a:defRPr sz="1200"/>
            </a:lvl6pPr>
            <a:lvl7pPr marL="2056940" indent="0" algn="ctr">
              <a:buNone/>
              <a:defRPr sz="1200"/>
            </a:lvl7pPr>
            <a:lvl8pPr marL="2399760" indent="0" algn="ctr">
              <a:buNone/>
              <a:defRPr sz="1200"/>
            </a:lvl8pPr>
            <a:lvl9pPr marL="274258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F150072-F290-4DCD-8B04-75F77B9EB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34C1F-7FB7-4DCB-893B-EABDFF6CDA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1884AEB-730C-4CD6-9245-A6C464B0C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36AA9BF-28CE-467B-9112-0C0D428E8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682A1-C96A-4BD6-A4FC-1C1D3F345C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50800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D5B94CF-057F-4633-8A2A-C8499F9F4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C045D07-0010-4A6E-BB1B-E3E00C597D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C65910C-A635-428A-9B22-F1D8934BB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34C1F-7FB7-4DCB-893B-EABDFF6CDA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4D5B4E5-0C22-44B1-B2F8-92687A6E6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21B0892-DEC8-438C-A4E4-A3728F720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682A1-C96A-4BD6-A4FC-1C1D3F345C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8449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D450815-69F2-4ED1-A4FC-26A7E9C0D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13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EA7763F-9B24-4FBB-B2EE-88D59138AE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2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4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47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2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12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7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58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6B2C3C9-90D8-4157-9B89-CC122A403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34C1F-7FB7-4DCB-893B-EABDFF6CDA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2785E4F-CC8F-4727-9275-DFB5BBEA4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EE5BAAF-EE1D-4D5C-85D5-FF5A75FC1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682A1-C96A-4BD6-A4FC-1C1D3F345C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65668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D7F4766-297D-4846-AA6E-11CD166A5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50E3389-FF92-4A01-A66F-E71C0CB64F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865BDF1-03FC-40E0-9669-F19FEB5CF3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7403C9E-9076-4435-8BF2-4700C4362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34C1F-7FB7-4DCB-893B-EABDFF6CDA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AE7E7C6-46EF-48F0-88E6-8BEDCEFAB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27315C5-BF3B-4CFF-9D1C-BFBB1EC60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682A1-C96A-4BD6-A4FC-1C1D3F345C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02822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EF1A4F1-8A61-46A5-8273-7B5964AAF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7E7D8F1-F432-49A9-AA04-7EF4843240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21" indent="0">
              <a:buNone/>
              <a:defRPr sz="1500" b="1"/>
            </a:lvl2pPr>
            <a:lvl3pPr marL="685647" indent="0">
              <a:buNone/>
              <a:defRPr sz="1400" b="1"/>
            </a:lvl3pPr>
            <a:lvl4pPr marL="1028471" indent="0">
              <a:buNone/>
              <a:defRPr sz="1200" b="1"/>
            </a:lvl4pPr>
            <a:lvl5pPr marL="1371294" indent="0">
              <a:buNone/>
              <a:defRPr sz="1200" b="1"/>
            </a:lvl5pPr>
            <a:lvl6pPr marL="1714121" indent="0">
              <a:buNone/>
              <a:defRPr sz="1200" b="1"/>
            </a:lvl6pPr>
            <a:lvl7pPr marL="2056940" indent="0">
              <a:buNone/>
              <a:defRPr sz="1200" b="1"/>
            </a:lvl7pPr>
            <a:lvl8pPr marL="2399760" indent="0">
              <a:buNone/>
              <a:defRPr sz="1200" b="1"/>
            </a:lvl8pPr>
            <a:lvl9pPr marL="2742581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1707326-3434-435F-9F00-C2AF318A15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451A9EB5-3BF7-4778-8B22-6816140FC3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21" indent="0">
              <a:buNone/>
              <a:defRPr sz="1500" b="1"/>
            </a:lvl2pPr>
            <a:lvl3pPr marL="685647" indent="0">
              <a:buNone/>
              <a:defRPr sz="1400" b="1"/>
            </a:lvl3pPr>
            <a:lvl4pPr marL="1028471" indent="0">
              <a:buNone/>
              <a:defRPr sz="1200" b="1"/>
            </a:lvl4pPr>
            <a:lvl5pPr marL="1371294" indent="0">
              <a:buNone/>
              <a:defRPr sz="1200" b="1"/>
            </a:lvl5pPr>
            <a:lvl6pPr marL="1714121" indent="0">
              <a:buNone/>
              <a:defRPr sz="1200" b="1"/>
            </a:lvl6pPr>
            <a:lvl7pPr marL="2056940" indent="0">
              <a:buNone/>
              <a:defRPr sz="1200" b="1"/>
            </a:lvl7pPr>
            <a:lvl8pPr marL="2399760" indent="0">
              <a:buNone/>
              <a:defRPr sz="1200" b="1"/>
            </a:lvl8pPr>
            <a:lvl9pPr marL="2742581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8C5E8EF1-4F1A-4204-B684-2ED182F569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363F0F20-515A-44AE-8F25-58C0BD20D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34C1F-7FB7-4DCB-893B-EABDFF6CDA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37216484-D707-44E4-BBCC-70B92FEF5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7C52A640-9A4D-45E7-892C-170AFF8E0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682A1-C96A-4BD6-A4FC-1C1D3F345C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38743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A8776EA-7360-46FB-BDE4-B7450A0C3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CCAADE12-9BE0-42DA-9791-C4B2C25B1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34C1F-7FB7-4DCB-893B-EABDFF6CDA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C124F42-EEE5-476F-AEE3-8CC991D1E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9736E259-5452-4A30-AA7D-1FB2A9EF9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682A1-C96A-4BD6-A4FC-1C1D3F345C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60479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C9ECAA77-9E2A-4B3B-A2E9-1D4E247F7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34C1F-7FB7-4DCB-893B-EABDFF6CDA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F47F4BD-7847-4E1A-881B-AE68A1F2D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667A4FE8-2713-4C07-8D18-3057203EC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682A1-C96A-4BD6-A4FC-1C1D3F345C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79891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526591-5215-4B60-B269-D855A6B78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D9D8ACB-6BA1-46D2-97DA-41507A872A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8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FA16EA1-363F-4CD6-98A4-BCB94C6BAF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21" indent="0">
              <a:buNone/>
              <a:defRPr sz="1100"/>
            </a:lvl2pPr>
            <a:lvl3pPr marL="685647" indent="0">
              <a:buNone/>
              <a:defRPr sz="900"/>
            </a:lvl3pPr>
            <a:lvl4pPr marL="1028471" indent="0">
              <a:buNone/>
              <a:defRPr sz="800"/>
            </a:lvl4pPr>
            <a:lvl5pPr marL="1371294" indent="0">
              <a:buNone/>
              <a:defRPr sz="800"/>
            </a:lvl5pPr>
            <a:lvl6pPr marL="1714121" indent="0">
              <a:buNone/>
              <a:defRPr sz="800"/>
            </a:lvl6pPr>
            <a:lvl7pPr marL="2056940" indent="0">
              <a:buNone/>
              <a:defRPr sz="800"/>
            </a:lvl7pPr>
            <a:lvl8pPr marL="2399760" indent="0">
              <a:buNone/>
              <a:defRPr sz="800"/>
            </a:lvl8pPr>
            <a:lvl9pPr marL="2742581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64E3A48-3ABF-49BA-A1DB-5A9BA171E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34C1F-7FB7-4DCB-893B-EABDFF6CDA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DC5DC59-048E-444A-B313-AC03B0C31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1B02DDD-3628-44CD-8A7B-6C8D11563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682A1-C96A-4BD6-A4FC-1C1D3F345C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65556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E1C729D-E8A0-4A1C-93C7-2E975E1CC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4704880E-AFD8-4528-B620-190E531F15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8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21" indent="0">
              <a:buNone/>
              <a:defRPr sz="2100"/>
            </a:lvl2pPr>
            <a:lvl3pPr marL="685647" indent="0">
              <a:buNone/>
              <a:defRPr sz="1800"/>
            </a:lvl3pPr>
            <a:lvl4pPr marL="1028471" indent="0">
              <a:buNone/>
              <a:defRPr sz="1500"/>
            </a:lvl4pPr>
            <a:lvl5pPr marL="1371294" indent="0">
              <a:buNone/>
              <a:defRPr sz="1500"/>
            </a:lvl5pPr>
            <a:lvl6pPr marL="1714121" indent="0">
              <a:buNone/>
              <a:defRPr sz="1500"/>
            </a:lvl6pPr>
            <a:lvl7pPr marL="2056940" indent="0">
              <a:buNone/>
              <a:defRPr sz="1500"/>
            </a:lvl7pPr>
            <a:lvl8pPr marL="2399760" indent="0">
              <a:buNone/>
              <a:defRPr sz="1500"/>
            </a:lvl8pPr>
            <a:lvl9pPr marL="2742581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478D9DC-D1F1-4B8A-B316-BC641BFDFB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21" indent="0">
              <a:buNone/>
              <a:defRPr sz="1100"/>
            </a:lvl2pPr>
            <a:lvl3pPr marL="685647" indent="0">
              <a:buNone/>
              <a:defRPr sz="900"/>
            </a:lvl3pPr>
            <a:lvl4pPr marL="1028471" indent="0">
              <a:buNone/>
              <a:defRPr sz="800"/>
            </a:lvl4pPr>
            <a:lvl5pPr marL="1371294" indent="0">
              <a:buNone/>
              <a:defRPr sz="800"/>
            </a:lvl5pPr>
            <a:lvl6pPr marL="1714121" indent="0">
              <a:buNone/>
              <a:defRPr sz="800"/>
            </a:lvl6pPr>
            <a:lvl7pPr marL="2056940" indent="0">
              <a:buNone/>
              <a:defRPr sz="800"/>
            </a:lvl7pPr>
            <a:lvl8pPr marL="2399760" indent="0">
              <a:buNone/>
              <a:defRPr sz="800"/>
            </a:lvl8pPr>
            <a:lvl9pPr marL="2742581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81B140E-DE85-40D7-8E00-64298E36B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34C1F-7FB7-4DCB-893B-EABDFF6CDA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25B3D87-0550-4828-B57A-B82DCDA58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157A304-42F4-4EAC-9AB9-FDC3C0CC6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682A1-C96A-4BD6-A4FC-1C1D3F345C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61832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FBEDAC6-0C55-4E67-A17B-EA4F18FB9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B68DF1A-31D1-4722-86F3-B528710B51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18E7E29-4F5E-409C-8A90-FDC14C16C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34C1F-7FB7-4DCB-893B-EABDFF6CDA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292B7B2-1F3C-4B9B-AACB-268D82A31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96DED42-7B80-4686-923F-15930A099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682A1-C96A-4BD6-A4FC-1C1D3F345C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188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731" indent="0" algn="ctr">
              <a:buNone/>
              <a:defRPr sz="1500"/>
            </a:lvl2pPr>
            <a:lvl3pPr marL="685477" indent="0" algn="ctr">
              <a:buNone/>
              <a:defRPr sz="1400"/>
            </a:lvl3pPr>
            <a:lvl4pPr marL="1028216" indent="0" algn="ctr">
              <a:buNone/>
              <a:defRPr sz="1200"/>
            </a:lvl4pPr>
            <a:lvl5pPr marL="1370954" indent="0" algn="ctr">
              <a:buNone/>
              <a:defRPr sz="1200"/>
            </a:lvl5pPr>
            <a:lvl6pPr marL="1713701" indent="0" algn="ctr">
              <a:buNone/>
              <a:defRPr sz="1200"/>
            </a:lvl6pPr>
            <a:lvl7pPr marL="2056430" indent="0" algn="ctr">
              <a:buNone/>
              <a:defRPr sz="1200"/>
            </a:lvl7pPr>
            <a:lvl8pPr marL="2399160" indent="0" algn="ctr">
              <a:buNone/>
              <a:defRPr sz="1200"/>
            </a:lvl8pPr>
            <a:lvl9pPr marL="274189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32854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491DF7DF-8E45-446D-A5A7-2BB4D7CA4D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5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4B9B9850-82B3-4146-A262-F8CAA7DA32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27385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FB22350-0B67-448F-9CC4-523695035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34C1F-7FB7-4DCB-893B-EABDFF6CDA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8F5E4B9-8B0D-4E04-B9F5-DA1A6389A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EA65A8F-6964-4120-8350-49644373B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682A1-C96A-4BD6-A4FC-1C1D3F345C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46693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cenario Title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"/>
          <p:cNvSpPr>
            <a:spLocks noGrp="1"/>
          </p:cNvSpPr>
          <p:nvPr>
            <p:ph type="title" idx="10" hasCustomPrompt="1"/>
          </p:nvPr>
        </p:nvSpPr>
        <p:spPr>
          <a:xfrm>
            <a:off x="-7896" y="1357757"/>
            <a:ext cx="9151896" cy="496290"/>
          </a:xfrm>
        </p:spPr>
        <p:txBody>
          <a:bodyPr vert="horz" wrap="square" lIns="68567" tIns="34289" rIns="68567" bIns="34289" anchor="t" anchorCtr="0">
            <a:noAutofit/>
          </a:bodyPr>
          <a:lstStyle>
            <a:lvl1pPr marL="0" marR="0" indent="0" algn="ctr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300" b="1" i="0" u="none" strike="noStrike" kern="1200" cap="none" spc="0" baseline="0">
                <a:solidFill>
                  <a:schemeClr val="bg1">
                    <a:lumMod val="100000"/>
                  </a:schemeClr>
                </a:solidFill>
                <a:latin typeface="Raleway ExtraBold" panose="020B0903030101060003" pitchFamily="34" charset="-52"/>
                <a:ea typeface="Roboto" panose="02000000000000000000" pitchFamily="2" charset="0"/>
                <a:cs typeface="Roboto" panose="02000000000000000000" pitchFamily="2" charset="0"/>
                <a:sym typeface="Roboto" panose="02000000000000000000" pitchFamily="2" charset="0"/>
              </a:defRPr>
            </a:lvl1pPr>
          </a:lstStyle>
          <a:p>
            <a:r>
              <a:rPr lang="en-US"/>
              <a:t>Click to add title</a:t>
            </a:r>
            <a:endParaRPr lang="ru-RU" dirty="0"/>
          </a:p>
        </p:txBody>
      </p:sp>
      <p:sp>
        <p:nvSpPr>
          <p:cNvPr id="8" name="Text 2"/>
          <p:cNvSpPr>
            <a:spLocks noGrp="1"/>
          </p:cNvSpPr>
          <p:nvPr>
            <p:ph type="body" sz="quarter" idx="12" hasCustomPrompt="1"/>
          </p:nvPr>
        </p:nvSpPr>
        <p:spPr>
          <a:xfrm>
            <a:off x="1669965" y="2047245"/>
            <a:ext cx="5804074" cy="1357051"/>
          </a:xfrm>
          <a:prstGeom prst="rect">
            <a:avLst/>
          </a:prstGeom>
        </p:spPr>
        <p:txBody>
          <a:bodyPr vert="horz" wrap="square" lIns="68567" tIns="34289" rIns="68567" bIns="34289" anchor="t" anchorCtr="0">
            <a:noAutofit/>
          </a:bodyPr>
          <a:lstStyle>
            <a:lvl1pPr marL="0" marR="0" indent="0" algn="ctr" rtl="0" eaLnBrk="1" fontAlgn="auto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 b="0" i="0" u="none" strike="noStrike" kern="1200" cap="none" spc="0" baseline="0">
                <a:solidFill>
                  <a:schemeClr val="bg1">
                    <a:lumMod val="100000"/>
                  </a:schemeClr>
                </a:solidFill>
                <a:latin typeface="Merriweather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9" name="Text 3"/>
          <p:cNvSpPr>
            <a:spLocks noGrp="1"/>
          </p:cNvSpPr>
          <p:nvPr>
            <p:ph type="body" sz="quarter" idx="13" hasCustomPrompt="1"/>
          </p:nvPr>
        </p:nvSpPr>
        <p:spPr>
          <a:xfrm>
            <a:off x="2652958" y="1071133"/>
            <a:ext cx="3703190" cy="196208"/>
          </a:xfrm>
          <a:prstGeom prst="rect">
            <a:avLst/>
          </a:prstGeom>
        </p:spPr>
        <p:txBody>
          <a:bodyPr vert="horz" wrap="none" lIns="68567" tIns="34289" rIns="68567" bIns="34289" anchor="t" anchorCtr="0">
            <a:noAutofit/>
          </a:bodyPr>
          <a:lstStyle>
            <a:lvl1pPr marL="0" marR="0" indent="0" algn="ctr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900" b="1" i="0" u="none" strike="noStrike" kern="1200" cap="all" spc="40" baseline="0">
                <a:solidFill>
                  <a:schemeClr val="bg1">
                    <a:lumMod val="100000"/>
                  </a:schemeClr>
                </a:solidFill>
                <a:latin typeface="Raleway SemiBold" panose="020B0703030101060003" pitchFamily="34" charset="-52"/>
                <a:ea typeface="Roboto" panose="02000000000000000000" pitchFamily="2" charset="0"/>
                <a:cs typeface="Roboto" panose="02000000000000000000" pitchFamily="2" charset="0"/>
                <a:sym typeface="Roboto" panose="02000000000000000000" pitchFamily="2" charset="0"/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10" name="Picture 1"/>
          <p:cNvSpPr>
            <a:spLocks noGrp="1"/>
          </p:cNvSpPr>
          <p:nvPr>
            <p:ph type="pic" sz="quarter" idx="14"/>
          </p:nvPr>
        </p:nvSpPr>
        <p:spPr>
          <a:xfrm>
            <a:off x="0" y="12"/>
            <a:ext cx="9144000" cy="5143499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/>
              <a:t>Вставка рисунка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8683745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urse 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9"/>
          <p:cNvSpPr>
            <a:spLocks noGrp="1"/>
          </p:cNvSpPr>
          <p:nvPr>
            <p:ph type="body" sz="quarter" idx="19"/>
          </p:nvPr>
        </p:nvSpPr>
        <p:spPr>
          <a:xfrm>
            <a:off x="907257" y="1621530"/>
            <a:ext cx="500062" cy="486000"/>
          </a:xfrm>
          <a:prstGeom prst="rect">
            <a:avLst/>
          </a:prstGeom>
        </p:spPr>
        <p:txBody>
          <a:bodyPr vert="horz" wrap="none" lIns="68567" tIns="34289" rIns="68567" bIns="34289" anchor="t" anchorCtr="0">
            <a:noAutofit/>
          </a:bodyPr>
          <a:lstStyle>
            <a:lvl1pPr marL="0" marR="0" indent="0" algn="ctr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0" i="0" u="none" strike="noStrike" kern="1200" cap="none" spc="0" baseline="0">
                <a:solidFill>
                  <a:schemeClr val="bg1"/>
                </a:solidFill>
                <a:latin typeface="Raleway SemiBold" panose="020B0703030101060003" pitchFamily="34" charset="-52"/>
                <a:ea typeface="+mn-ea"/>
                <a:cs typeface="+mn-cs"/>
                <a:sym typeface="+mn-lt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6" name="Text 10"/>
          <p:cNvSpPr>
            <a:spLocks noGrp="1"/>
          </p:cNvSpPr>
          <p:nvPr>
            <p:ph type="body" sz="quarter" idx="20" hasCustomPrompt="1"/>
          </p:nvPr>
        </p:nvSpPr>
        <p:spPr>
          <a:xfrm>
            <a:off x="1503881" y="1563619"/>
            <a:ext cx="3078000" cy="486000"/>
          </a:xfrm>
          <a:prstGeom prst="rect">
            <a:avLst/>
          </a:prstGeom>
        </p:spPr>
        <p:txBody>
          <a:bodyPr vert="horz" wrap="square" lIns="68567" tIns="34289" rIns="68567" bIns="34289" anchor="ctr" anchorCtr="0">
            <a:noAutofit/>
          </a:bodyPr>
          <a:lstStyle>
            <a:lvl1pPr marL="0" marR="0" indent="0" algn="l" rtl="0" eaLnBrk="1" fontAlgn="auto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800" b="0" i="0" u="none" strike="noStrike" kern="1200" cap="none" spc="0" baseline="0">
                <a:solidFill>
                  <a:schemeClr val="tx1">
                    <a:lumMod val="85000"/>
                    <a:lumOff val="15000"/>
                  </a:schemeClr>
                </a:solidFill>
                <a:latin typeface="Merriweather" panose="00000500000000000000" pitchFamily="2" charset="-52"/>
                <a:ea typeface="+mn-ea"/>
                <a:cs typeface="+mn-cs"/>
                <a:sym typeface="+mn-lt"/>
              </a:defRPr>
            </a:lvl1pPr>
          </a:lstStyle>
          <a:p>
            <a:pPr lvl="0"/>
            <a:r>
              <a:rPr lang="en-US" dirty="0"/>
              <a:t>Click to add text</a:t>
            </a:r>
            <a:endParaRPr lang="ru-RU" dirty="0"/>
          </a:p>
        </p:txBody>
      </p:sp>
      <p:sp>
        <p:nvSpPr>
          <p:cNvPr id="17" name="Title"/>
          <p:cNvSpPr>
            <a:spLocks noGrp="1"/>
          </p:cNvSpPr>
          <p:nvPr>
            <p:ph type="title" idx="21" hasCustomPrompt="1"/>
          </p:nvPr>
        </p:nvSpPr>
        <p:spPr>
          <a:xfrm>
            <a:off x="665455" y="746788"/>
            <a:ext cx="4416500" cy="427040"/>
          </a:xfrm>
        </p:spPr>
        <p:txBody>
          <a:bodyPr vert="horz" wrap="square" lIns="68567" tIns="34289" rIns="68567" bIns="34289" anchor="t" anchorCtr="0">
            <a:noAutofit/>
          </a:bodyPr>
          <a:lstStyle>
            <a:lvl1pPr marL="0" marR="0" indent="0"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700" b="1" i="0" u="none" strike="noStrike" kern="1200" cap="none" spc="0" baseline="0">
                <a:solidFill>
                  <a:srgbClr val="333333"/>
                </a:solidFill>
                <a:latin typeface="Raleway ExtraBold" panose="020B0903030101060003" pitchFamily="34" charset="-52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  <a:endParaRPr lang="ru-RU" dirty="0"/>
          </a:p>
        </p:txBody>
      </p:sp>
      <p:sp>
        <p:nvSpPr>
          <p:cNvPr id="26" name="Text 9"/>
          <p:cNvSpPr>
            <a:spLocks noGrp="1"/>
          </p:cNvSpPr>
          <p:nvPr>
            <p:ph type="body" sz="quarter" idx="22"/>
          </p:nvPr>
        </p:nvSpPr>
        <p:spPr>
          <a:xfrm>
            <a:off x="907257" y="2230882"/>
            <a:ext cx="500062" cy="486000"/>
          </a:xfrm>
          <a:prstGeom prst="rect">
            <a:avLst/>
          </a:prstGeom>
        </p:spPr>
        <p:txBody>
          <a:bodyPr vert="horz" wrap="none" lIns="68567" tIns="34289" rIns="68567" bIns="34289" anchor="t" anchorCtr="0">
            <a:noAutofit/>
          </a:bodyPr>
          <a:lstStyle>
            <a:lvl1pPr marL="0" marR="0" indent="0" algn="ctr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0" i="0" u="none" strike="noStrike" kern="1200" cap="none" spc="0" baseline="0">
                <a:solidFill>
                  <a:schemeClr val="bg1"/>
                </a:solidFill>
                <a:latin typeface="Raleway SemiBold" panose="020B0703030101060003" pitchFamily="34" charset="-52"/>
                <a:ea typeface="+mn-ea"/>
                <a:cs typeface="+mn-cs"/>
                <a:sym typeface="+mn-lt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27" name="Text 10"/>
          <p:cNvSpPr>
            <a:spLocks noGrp="1"/>
          </p:cNvSpPr>
          <p:nvPr>
            <p:ph type="body" sz="quarter" idx="23" hasCustomPrompt="1"/>
          </p:nvPr>
        </p:nvSpPr>
        <p:spPr>
          <a:xfrm>
            <a:off x="1503881" y="2172971"/>
            <a:ext cx="3078000" cy="486000"/>
          </a:xfrm>
          <a:prstGeom prst="rect">
            <a:avLst/>
          </a:prstGeom>
        </p:spPr>
        <p:txBody>
          <a:bodyPr vert="horz" wrap="square" lIns="68567" tIns="34289" rIns="68567" bIns="34289" anchor="ctr" anchorCtr="0">
            <a:noAutofit/>
          </a:bodyPr>
          <a:lstStyle>
            <a:lvl1pPr marL="0" marR="0" indent="0" algn="l" rtl="0" eaLnBrk="1" fontAlgn="auto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800" b="0" i="0" u="none" strike="noStrike" kern="1200" cap="none" spc="0" baseline="0">
                <a:solidFill>
                  <a:schemeClr val="tx1">
                    <a:lumMod val="85000"/>
                    <a:lumOff val="15000"/>
                  </a:schemeClr>
                </a:solidFill>
                <a:latin typeface="Merriweather" panose="00000500000000000000" pitchFamily="2" charset="-52"/>
                <a:ea typeface="+mn-ea"/>
                <a:cs typeface="+mn-cs"/>
                <a:sym typeface="+mn-lt"/>
              </a:defRPr>
            </a:lvl1pPr>
          </a:lstStyle>
          <a:p>
            <a:pPr lvl="0"/>
            <a:r>
              <a:rPr lang="en-US" dirty="0"/>
              <a:t>Click to add text</a:t>
            </a:r>
            <a:endParaRPr lang="ru-RU" dirty="0"/>
          </a:p>
        </p:txBody>
      </p:sp>
      <p:sp>
        <p:nvSpPr>
          <p:cNvPr id="28" name="Text 9"/>
          <p:cNvSpPr>
            <a:spLocks noGrp="1"/>
          </p:cNvSpPr>
          <p:nvPr>
            <p:ph type="body" sz="quarter" idx="24"/>
          </p:nvPr>
        </p:nvSpPr>
        <p:spPr>
          <a:xfrm>
            <a:off x="907257" y="2862421"/>
            <a:ext cx="500062" cy="486000"/>
          </a:xfrm>
          <a:prstGeom prst="rect">
            <a:avLst/>
          </a:prstGeom>
        </p:spPr>
        <p:txBody>
          <a:bodyPr vert="horz" wrap="none" lIns="68567" tIns="34289" rIns="68567" bIns="34289" anchor="t" anchorCtr="0">
            <a:noAutofit/>
          </a:bodyPr>
          <a:lstStyle>
            <a:lvl1pPr marL="0" marR="0" indent="0" algn="ctr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0" i="0" u="none" strike="noStrike" kern="1200" cap="none" spc="0" baseline="0">
                <a:solidFill>
                  <a:schemeClr val="bg1"/>
                </a:solidFill>
                <a:latin typeface="Raleway SemiBold" panose="020B0703030101060003" pitchFamily="34" charset="-52"/>
                <a:ea typeface="+mn-ea"/>
                <a:cs typeface="+mn-cs"/>
                <a:sym typeface="+mn-lt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29" name="Text 10"/>
          <p:cNvSpPr>
            <a:spLocks noGrp="1"/>
          </p:cNvSpPr>
          <p:nvPr>
            <p:ph type="body" sz="quarter" idx="25" hasCustomPrompt="1"/>
          </p:nvPr>
        </p:nvSpPr>
        <p:spPr>
          <a:xfrm>
            <a:off x="1503881" y="2804510"/>
            <a:ext cx="3078000" cy="486000"/>
          </a:xfrm>
          <a:prstGeom prst="rect">
            <a:avLst/>
          </a:prstGeom>
        </p:spPr>
        <p:txBody>
          <a:bodyPr vert="horz" wrap="square" lIns="68567" tIns="34289" rIns="68567" bIns="34289" anchor="ctr" anchorCtr="0">
            <a:noAutofit/>
          </a:bodyPr>
          <a:lstStyle>
            <a:lvl1pPr marL="0" marR="0" indent="0" algn="l" rtl="0" eaLnBrk="1" fontAlgn="auto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800" b="0" i="0" u="none" strike="noStrike" kern="1200" cap="none" spc="0" baseline="0">
                <a:solidFill>
                  <a:schemeClr val="tx1">
                    <a:lumMod val="85000"/>
                    <a:lumOff val="15000"/>
                  </a:schemeClr>
                </a:solidFill>
                <a:latin typeface="Merriweather" panose="00000500000000000000" pitchFamily="2" charset="-52"/>
                <a:ea typeface="+mn-ea"/>
                <a:cs typeface="+mn-cs"/>
                <a:sym typeface="+mn-lt"/>
              </a:defRPr>
            </a:lvl1pPr>
          </a:lstStyle>
          <a:p>
            <a:pPr lvl="0"/>
            <a:r>
              <a:rPr lang="en-US" dirty="0"/>
              <a:t>Click to add text</a:t>
            </a:r>
            <a:endParaRPr lang="ru-RU" dirty="0"/>
          </a:p>
        </p:txBody>
      </p:sp>
      <p:sp>
        <p:nvSpPr>
          <p:cNvPr id="30" name="Text 9"/>
          <p:cNvSpPr>
            <a:spLocks noGrp="1"/>
          </p:cNvSpPr>
          <p:nvPr>
            <p:ph type="body" sz="quarter" idx="26"/>
          </p:nvPr>
        </p:nvSpPr>
        <p:spPr>
          <a:xfrm>
            <a:off x="907257" y="3478913"/>
            <a:ext cx="500062" cy="486000"/>
          </a:xfrm>
          <a:prstGeom prst="rect">
            <a:avLst/>
          </a:prstGeom>
        </p:spPr>
        <p:txBody>
          <a:bodyPr vert="horz" wrap="none" lIns="68567" tIns="34289" rIns="68567" bIns="34289" anchor="t" anchorCtr="0">
            <a:noAutofit/>
          </a:bodyPr>
          <a:lstStyle>
            <a:lvl1pPr marL="0" marR="0" indent="0" algn="ctr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0" i="0" u="none" strike="noStrike" kern="1200" cap="none" spc="0" baseline="0">
                <a:solidFill>
                  <a:schemeClr val="bg1"/>
                </a:solidFill>
                <a:latin typeface="Raleway SemiBold" panose="020B0703030101060003" pitchFamily="34" charset="-52"/>
                <a:ea typeface="+mn-ea"/>
                <a:cs typeface="+mn-cs"/>
                <a:sym typeface="+mn-lt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31" name="Text 10"/>
          <p:cNvSpPr>
            <a:spLocks noGrp="1"/>
          </p:cNvSpPr>
          <p:nvPr>
            <p:ph type="body" sz="quarter" idx="27" hasCustomPrompt="1"/>
          </p:nvPr>
        </p:nvSpPr>
        <p:spPr>
          <a:xfrm>
            <a:off x="1503881" y="3421002"/>
            <a:ext cx="3078000" cy="486000"/>
          </a:xfrm>
          <a:prstGeom prst="rect">
            <a:avLst/>
          </a:prstGeom>
        </p:spPr>
        <p:txBody>
          <a:bodyPr vert="horz" wrap="square" lIns="68567" tIns="34289" rIns="68567" bIns="34289" anchor="ctr" anchorCtr="0">
            <a:noAutofit/>
          </a:bodyPr>
          <a:lstStyle>
            <a:lvl1pPr marL="0" marR="0" indent="0" algn="l" rtl="0" eaLnBrk="1" fontAlgn="auto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800" b="0" i="0" u="none" strike="noStrike" kern="1200" cap="none" spc="0" baseline="0">
                <a:solidFill>
                  <a:schemeClr val="tx1">
                    <a:lumMod val="85000"/>
                    <a:lumOff val="15000"/>
                  </a:schemeClr>
                </a:solidFill>
                <a:latin typeface="Merriweather" panose="00000500000000000000" pitchFamily="2" charset="-52"/>
                <a:ea typeface="+mn-ea"/>
                <a:cs typeface="+mn-cs"/>
                <a:sym typeface="+mn-lt"/>
              </a:defRPr>
            </a:lvl1pPr>
          </a:lstStyle>
          <a:p>
            <a:pPr lvl="0"/>
            <a:r>
              <a:rPr lang="en-US" dirty="0"/>
              <a:t>Click to add text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0063300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01359BF-7452-4474-A70C-1CA444275F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F6CC10B-2343-42C4-AD53-A96FB872D7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21" indent="0" algn="ctr">
              <a:buNone/>
              <a:defRPr sz="1500"/>
            </a:lvl2pPr>
            <a:lvl3pPr marL="685647" indent="0" algn="ctr">
              <a:buNone/>
              <a:defRPr sz="1400"/>
            </a:lvl3pPr>
            <a:lvl4pPr marL="1028471" indent="0" algn="ctr">
              <a:buNone/>
              <a:defRPr sz="1200"/>
            </a:lvl4pPr>
            <a:lvl5pPr marL="1371294" indent="0" algn="ctr">
              <a:buNone/>
              <a:defRPr sz="1200"/>
            </a:lvl5pPr>
            <a:lvl6pPr marL="1714121" indent="0" algn="ctr">
              <a:buNone/>
              <a:defRPr sz="1200"/>
            </a:lvl6pPr>
            <a:lvl7pPr marL="2056940" indent="0" algn="ctr">
              <a:buNone/>
              <a:defRPr sz="1200"/>
            </a:lvl7pPr>
            <a:lvl8pPr marL="2399760" indent="0" algn="ctr">
              <a:buNone/>
              <a:defRPr sz="1200"/>
            </a:lvl8pPr>
            <a:lvl9pPr marL="274258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F150072-F290-4DCD-8B04-75F77B9EB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34C1F-7FB7-4DCB-893B-EABDFF6CDA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1884AEB-730C-4CD6-9245-A6C464B0C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36AA9BF-28CE-467B-9112-0C0D428E8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682A1-C96A-4BD6-A4FC-1C1D3F345C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1789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D5B94CF-057F-4633-8A2A-C8499F9F4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C045D07-0010-4A6E-BB1B-E3E00C597D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C65910C-A635-428A-9B22-F1D8934BB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34C1F-7FB7-4DCB-893B-EABDFF6CDA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4D5B4E5-0C22-44B1-B2F8-92687A6E6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21B0892-DEC8-438C-A4E4-A3728F720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682A1-C96A-4BD6-A4FC-1C1D3F345C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80354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D450815-69F2-4ED1-A4FC-26A7E9C0D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13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EA7763F-9B24-4FBB-B2EE-88D59138AE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2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4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47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2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12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7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58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6B2C3C9-90D8-4157-9B89-CC122A403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34C1F-7FB7-4DCB-893B-EABDFF6CDA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2785E4F-CC8F-4727-9275-DFB5BBEA4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EE5BAAF-EE1D-4D5C-85D5-FF5A75FC1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682A1-C96A-4BD6-A4FC-1C1D3F345C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85264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D7F4766-297D-4846-AA6E-11CD166A5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50E3389-FF92-4A01-A66F-E71C0CB64F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865BDF1-03FC-40E0-9669-F19FEB5CF3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7403C9E-9076-4435-8BF2-4700C4362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34C1F-7FB7-4DCB-893B-EABDFF6CDA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AE7E7C6-46EF-48F0-88E6-8BEDCEFAB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27315C5-BF3B-4CFF-9D1C-BFBB1EC60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682A1-C96A-4BD6-A4FC-1C1D3F345C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50003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EF1A4F1-8A61-46A5-8273-7B5964AAF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7E7D8F1-F432-49A9-AA04-7EF4843240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21" indent="0">
              <a:buNone/>
              <a:defRPr sz="1500" b="1"/>
            </a:lvl2pPr>
            <a:lvl3pPr marL="685647" indent="0">
              <a:buNone/>
              <a:defRPr sz="1400" b="1"/>
            </a:lvl3pPr>
            <a:lvl4pPr marL="1028471" indent="0">
              <a:buNone/>
              <a:defRPr sz="1200" b="1"/>
            </a:lvl4pPr>
            <a:lvl5pPr marL="1371294" indent="0">
              <a:buNone/>
              <a:defRPr sz="1200" b="1"/>
            </a:lvl5pPr>
            <a:lvl6pPr marL="1714121" indent="0">
              <a:buNone/>
              <a:defRPr sz="1200" b="1"/>
            </a:lvl6pPr>
            <a:lvl7pPr marL="2056940" indent="0">
              <a:buNone/>
              <a:defRPr sz="1200" b="1"/>
            </a:lvl7pPr>
            <a:lvl8pPr marL="2399760" indent="0">
              <a:buNone/>
              <a:defRPr sz="1200" b="1"/>
            </a:lvl8pPr>
            <a:lvl9pPr marL="2742581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1707326-3434-435F-9F00-C2AF318A15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451A9EB5-3BF7-4778-8B22-6816140FC3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21" indent="0">
              <a:buNone/>
              <a:defRPr sz="1500" b="1"/>
            </a:lvl2pPr>
            <a:lvl3pPr marL="685647" indent="0">
              <a:buNone/>
              <a:defRPr sz="1400" b="1"/>
            </a:lvl3pPr>
            <a:lvl4pPr marL="1028471" indent="0">
              <a:buNone/>
              <a:defRPr sz="1200" b="1"/>
            </a:lvl4pPr>
            <a:lvl5pPr marL="1371294" indent="0">
              <a:buNone/>
              <a:defRPr sz="1200" b="1"/>
            </a:lvl5pPr>
            <a:lvl6pPr marL="1714121" indent="0">
              <a:buNone/>
              <a:defRPr sz="1200" b="1"/>
            </a:lvl6pPr>
            <a:lvl7pPr marL="2056940" indent="0">
              <a:buNone/>
              <a:defRPr sz="1200" b="1"/>
            </a:lvl7pPr>
            <a:lvl8pPr marL="2399760" indent="0">
              <a:buNone/>
              <a:defRPr sz="1200" b="1"/>
            </a:lvl8pPr>
            <a:lvl9pPr marL="2742581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8C5E8EF1-4F1A-4204-B684-2ED182F569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363F0F20-515A-44AE-8F25-58C0BD20D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34C1F-7FB7-4DCB-893B-EABDFF6CDA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37216484-D707-44E4-BBCC-70B92FEF5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7C52A640-9A4D-45E7-892C-170AFF8E0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682A1-C96A-4BD6-A4FC-1C1D3F345C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64174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A8776EA-7360-46FB-BDE4-B7450A0C3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CCAADE12-9BE0-42DA-9791-C4B2C25B1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34C1F-7FB7-4DCB-893B-EABDFF6CDA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C124F42-EEE5-476F-AEE3-8CC991D1E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9736E259-5452-4A30-AA7D-1FB2A9EF9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682A1-C96A-4BD6-A4FC-1C1D3F345C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26624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C9ECAA77-9E2A-4B3B-A2E9-1D4E247F7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34C1F-7FB7-4DCB-893B-EABDFF6CDA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F47F4BD-7847-4E1A-881B-AE68A1F2D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667A4FE8-2713-4C07-8D18-3057203EC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682A1-C96A-4BD6-A4FC-1C1D3F345C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564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22867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526591-5215-4B60-B269-D855A6B78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D9D8ACB-6BA1-46D2-97DA-41507A872A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8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FA16EA1-363F-4CD6-98A4-BCB94C6BAF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21" indent="0">
              <a:buNone/>
              <a:defRPr sz="1100"/>
            </a:lvl2pPr>
            <a:lvl3pPr marL="685647" indent="0">
              <a:buNone/>
              <a:defRPr sz="900"/>
            </a:lvl3pPr>
            <a:lvl4pPr marL="1028471" indent="0">
              <a:buNone/>
              <a:defRPr sz="800"/>
            </a:lvl4pPr>
            <a:lvl5pPr marL="1371294" indent="0">
              <a:buNone/>
              <a:defRPr sz="800"/>
            </a:lvl5pPr>
            <a:lvl6pPr marL="1714121" indent="0">
              <a:buNone/>
              <a:defRPr sz="800"/>
            </a:lvl6pPr>
            <a:lvl7pPr marL="2056940" indent="0">
              <a:buNone/>
              <a:defRPr sz="800"/>
            </a:lvl7pPr>
            <a:lvl8pPr marL="2399760" indent="0">
              <a:buNone/>
              <a:defRPr sz="800"/>
            </a:lvl8pPr>
            <a:lvl9pPr marL="2742581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64E3A48-3ABF-49BA-A1DB-5A9BA171E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34C1F-7FB7-4DCB-893B-EABDFF6CDA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DC5DC59-048E-444A-B313-AC03B0C31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1B02DDD-3628-44CD-8A7B-6C8D11563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682A1-C96A-4BD6-A4FC-1C1D3F345C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54840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E1C729D-E8A0-4A1C-93C7-2E975E1CC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4704880E-AFD8-4528-B620-190E531F15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8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21" indent="0">
              <a:buNone/>
              <a:defRPr sz="2100"/>
            </a:lvl2pPr>
            <a:lvl3pPr marL="685647" indent="0">
              <a:buNone/>
              <a:defRPr sz="1800"/>
            </a:lvl3pPr>
            <a:lvl4pPr marL="1028471" indent="0">
              <a:buNone/>
              <a:defRPr sz="1500"/>
            </a:lvl4pPr>
            <a:lvl5pPr marL="1371294" indent="0">
              <a:buNone/>
              <a:defRPr sz="1500"/>
            </a:lvl5pPr>
            <a:lvl6pPr marL="1714121" indent="0">
              <a:buNone/>
              <a:defRPr sz="1500"/>
            </a:lvl6pPr>
            <a:lvl7pPr marL="2056940" indent="0">
              <a:buNone/>
              <a:defRPr sz="1500"/>
            </a:lvl7pPr>
            <a:lvl8pPr marL="2399760" indent="0">
              <a:buNone/>
              <a:defRPr sz="1500"/>
            </a:lvl8pPr>
            <a:lvl9pPr marL="2742581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478D9DC-D1F1-4B8A-B316-BC641BFDFB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21" indent="0">
              <a:buNone/>
              <a:defRPr sz="1100"/>
            </a:lvl2pPr>
            <a:lvl3pPr marL="685647" indent="0">
              <a:buNone/>
              <a:defRPr sz="900"/>
            </a:lvl3pPr>
            <a:lvl4pPr marL="1028471" indent="0">
              <a:buNone/>
              <a:defRPr sz="800"/>
            </a:lvl4pPr>
            <a:lvl5pPr marL="1371294" indent="0">
              <a:buNone/>
              <a:defRPr sz="800"/>
            </a:lvl5pPr>
            <a:lvl6pPr marL="1714121" indent="0">
              <a:buNone/>
              <a:defRPr sz="800"/>
            </a:lvl6pPr>
            <a:lvl7pPr marL="2056940" indent="0">
              <a:buNone/>
              <a:defRPr sz="800"/>
            </a:lvl7pPr>
            <a:lvl8pPr marL="2399760" indent="0">
              <a:buNone/>
              <a:defRPr sz="800"/>
            </a:lvl8pPr>
            <a:lvl9pPr marL="2742581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81B140E-DE85-40D7-8E00-64298E36B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34C1F-7FB7-4DCB-893B-EABDFF6CDA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25B3D87-0550-4828-B57A-B82DCDA58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157A304-42F4-4EAC-9AB9-FDC3C0CC6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682A1-C96A-4BD6-A4FC-1C1D3F345C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37139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FBEDAC6-0C55-4E67-A17B-EA4F18FB9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B68DF1A-31D1-4722-86F3-B528710B51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18E7E29-4F5E-409C-8A90-FDC14C16C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34C1F-7FB7-4DCB-893B-EABDFF6CDA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292B7B2-1F3C-4B9B-AACB-268D82A31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96DED42-7B80-4686-923F-15930A099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682A1-C96A-4BD6-A4FC-1C1D3F345C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08745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491DF7DF-8E45-446D-A5A7-2BB4D7CA4D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5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4B9B9850-82B3-4146-A262-F8CAA7DA32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27385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FB22350-0B67-448F-9CC4-523695035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34C1F-7FB7-4DCB-893B-EABDFF6CDA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8F5E4B9-8B0D-4E04-B9F5-DA1A6389A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EA65A8F-6964-4120-8350-49644373B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682A1-C96A-4BD6-A4FC-1C1D3F345C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44534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cenario Title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"/>
          <p:cNvSpPr>
            <a:spLocks noGrp="1"/>
          </p:cNvSpPr>
          <p:nvPr>
            <p:ph type="title" idx="10" hasCustomPrompt="1"/>
          </p:nvPr>
        </p:nvSpPr>
        <p:spPr>
          <a:xfrm>
            <a:off x="-7896" y="1357757"/>
            <a:ext cx="9151896" cy="496290"/>
          </a:xfrm>
        </p:spPr>
        <p:txBody>
          <a:bodyPr vert="horz" wrap="square" lIns="68567" tIns="34289" rIns="68567" bIns="34289" anchor="t" anchorCtr="0">
            <a:noAutofit/>
          </a:bodyPr>
          <a:lstStyle>
            <a:lvl1pPr marL="0" marR="0" indent="0" algn="ctr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300" b="1" i="0" u="none" strike="noStrike" kern="1200" cap="none" spc="0" baseline="0">
                <a:solidFill>
                  <a:schemeClr val="bg1">
                    <a:lumMod val="100000"/>
                  </a:schemeClr>
                </a:solidFill>
                <a:latin typeface="Raleway ExtraBold" panose="020B0903030101060003" pitchFamily="34" charset="-52"/>
                <a:ea typeface="Roboto" panose="02000000000000000000" pitchFamily="2" charset="0"/>
                <a:cs typeface="Roboto" panose="02000000000000000000" pitchFamily="2" charset="0"/>
                <a:sym typeface="Roboto" panose="02000000000000000000" pitchFamily="2" charset="0"/>
              </a:defRPr>
            </a:lvl1pPr>
          </a:lstStyle>
          <a:p>
            <a:r>
              <a:rPr lang="en-US"/>
              <a:t>Click to add title</a:t>
            </a:r>
            <a:endParaRPr lang="ru-RU" dirty="0"/>
          </a:p>
        </p:txBody>
      </p:sp>
      <p:sp>
        <p:nvSpPr>
          <p:cNvPr id="8" name="Text 2"/>
          <p:cNvSpPr>
            <a:spLocks noGrp="1"/>
          </p:cNvSpPr>
          <p:nvPr>
            <p:ph type="body" sz="quarter" idx="12" hasCustomPrompt="1"/>
          </p:nvPr>
        </p:nvSpPr>
        <p:spPr>
          <a:xfrm>
            <a:off x="1669965" y="2047245"/>
            <a:ext cx="5804074" cy="1357051"/>
          </a:xfrm>
          <a:prstGeom prst="rect">
            <a:avLst/>
          </a:prstGeom>
        </p:spPr>
        <p:txBody>
          <a:bodyPr vert="horz" wrap="square" lIns="68567" tIns="34289" rIns="68567" bIns="34289" anchor="t" anchorCtr="0">
            <a:noAutofit/>
          </a:bodyPr>
          <a:lstStyle>
            <a:lvl1pPr marL="0" marR="0" indent="0" algn="ctr" rtl="0" eaLnBrk="1" fontAlgn="auto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 b="0" i="0" u="none" strike="noStrike" kern="1200" cap="none" spc="0" baseline="0">
                <a:solidFill>
                  <a:schemeClr val="bg1">
                    <a:lumMod val="100000"/>
                  </a:schemeClr>
                </a:solidFill>
                <a:latin typeface="Merriweather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9" name="Text 3"/>
          <p:cNvSpPr>
            <a:spLocks noGrp="1"/>
          </p:cNvSpPr>
          <p:nvPr>
            <p:ph type="body" sz="quarter" idx="13" hasCustomPrompt="1"/>
          </p:nvPr>
        </p:nvSpPr>
        <p:spPr>
          <a:xfrm>
            <a:off x="2652958" y="1071133"/>
            <a:ext cx="3703190" cy="196208"/>
          </a:xfrm>
          <a:prstGeom prst="rect">
            <a:avLst/>
          </a:prstGeom>
        </p:spPr>
        <p:txBody>
          <a:bodyPr vert="horz" wrap="none" lIns="68567" tIns="34289" rIns="68567" bIns="34289" anchor="t" anchorCtr="0">
            <a:noAutofit/>
          </a:bodyPr>
          <a:lstStyle>
            <a:lvl1pPr marL="0" marR="0" indent="0" algn="ctr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900" b="1" i="0" u="none" strike="noStrike" kern="1200" cap="all" spc="40" baseline="0">
                <a:solidFill>
                  <a:schemeClr val="bg1">
                    <a:lumMod val="100000"/>
                  </a:schemeClr>
                </a:solidFill>
                <a:latin typeface="Raleway SemiBold" panose="020B0703030101060003" pitchFamily="34" charset="-52"/>
                <a:ea typeface="Roboto" panose="02000000000000000000" pitchFamily="2" charset="0"/>
                <a:cs typeface="Roboto" panose="02000000000000000000" pitchFamily="2" charset="0"/>
                <a:sym typeface="Roboto" panose="02000000000000000000" pitchFamily="2" charset="0"/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10" name="Picture 1"/>
          <p:cNvSpPr>
            <a:spLocks noGrp="1"/>
          </p:cNvSpPr>
          <p:nvPr>
            <p:ph type="pic" sz="quarter" idx="14"/>
          </p:nvPr>
        </p:nvSpPr>
        <p:spPr>
          <a:xfrm>
            <a:off x="0" y="12"/>
            <a:ext cx="9144000" cy="5143499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/>
              <a:t>Вставка рисунка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827042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urse 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9"/>
          <p:cNvSpPr>
            <a:spLocks noGrp="1"/>
          </p:cNvSpPr>
          <p:nvPr>
            <p:ph type="body" sz="quarter" idx="19"/>
          </p:nvPr>
        </p:nvSpPr>
        <p:spPr>
          <a:xfrm>
            <a:off x="907257" y="1621530"/>
            <a:ext cx="500062" cy="486000"/>
          </a:xfrm>
          <a:prstGeom prst="rect">
            <a:avLst/>
          </a:prstGeom>
        </p:spPr>
        <p:txBody>
          <a:bodyPr vert="horz" wrap="none" lIns="68567" tIns="34289" rIns="68567" bIns="34289" anchor="t" anchorCtr="0">
            <a:noAutofit/>
          </a:bodyPr>
          <a:lstStyle>
            <a:lvl1pPr marL="0" marR="0" indent="0" algn="ctr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0" i="0" u="none" strike="noStrike" kern="1200" cap="none" spc="0" baseline="0">
                <a:solidFill>
                  <a:schemeClr val="bg1"/>
                </a:solidFill>
                <a:latin typeface="Raleway SemiBold" panose="020B0703030101060003" pitchFamily="34" charset="-52"/>
                <a:ea typeface="+mn-ea"/>
                <a:cs typeface="+mn-cs"/>
                <a:sym typeface="+mn-lt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6" name="Text 10"/>
          <p:cNvSpPr>
            <a:spLocks noGrp="1"/>
          </p:cNvSpPr>
          <p:nvPr>
            <p:ph type="body" sz="quarter" idx="20" hasCustomPrompt="1"/>
          </p:nvPr>
        </p:nvSpPr>
        <p:spPr>
          <a:xfrm>
            <a:off x="1503881" y="1563619"/>
            <a:ext cx="3078000" cy="486000"/>
          </a:xfrm>
          <a:prstGeom prst="rect">
            <a:avLst/>
          </a:prstGeom>
        </p:spPr>
        <p:txBody>
          <a:bodyPr vert="horz" wrap="square" lIns="68567" tIns="34289" rIns="68567" bIns="34289" anchor="ctr" anchorCtr="0">
            <a:noAutofit/>
          </a:bodyPr>
          <a:lstStyle>
            <a:lvl1pPr marL="0" marR="0" indent="0" algn="l" rtl="0" eaLnBrk="1" fontAlgn="auto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800" b="0" i="0" u="none" strike="noStrike" kern="1200" cap="none" spc="0" baseline="0">
                <a:solidFill>
                  <a:schemeClr val="tx1">
                    <a:lumMod val="85000"/>
                    <a:lumOff val="15000"/>
                  </a:schemeClr>
                </a:solidFill>
                <a:latin typeface="Merriweather" panose="00000500000000000000" pitchFamily="2" charset="-52"/>
                <a:ea typeface="+mn-ea"/>
                <a:cs typeface="+mn-cs"/>
                <a:sym typeface="+mn-lt"/>
              </a:defRPr>
            </a:lvl1pPr>
          </a:lstStyle>
          <a:p>
            <a:pPr lvl="0"/>
            <a:r>
              <a:rPr lang="en-US" dirty="0"/>
              <a:t>Click to add text</a:t>
            </a:r>
            <a:endParaRPr lang="ru-RU" dirty="0"/>
          </a:p>
        </p:txBody>
      </p:sp>
      <p:sp>
        <p:nvSpPr>
          <p:cNvPr id="17" name="Title"/>
          <p:cNvSpPr>
            <a:spLocks noGrp="1"/>
          </p:cNvSpPr>
          <p:nvPr>
            <p:ph type="title" idx="21" hasCustomPrompt="1"/>
          </p:nvPr>
        </p:nvSpPr>
        <p:spPr>
          <a:xfrm>
            <a:off x="665455" y="746788"/>
            <a:ext cx="4416500" cy="427040"/>
          </a:xfrm>
        </p:spPr>
        <p:txBody>
          <a:bodyPr vert="horz" wrap="square" lIns="68567" tIns="34289" rIns="68567" bIns="34289" anchor="t" anchorCtr="0">
            <a:noAutofit/>
          </a:bodyPr>
          <a:lstStyle>
            <a:lvl1pPr marL="0" marR="0" indent="0"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700" b="1" i="0" u="none" strike="noStrike" kern="1200" cap="none" spc="0" baseline="0">
                <a:solidFill>
                  <a:srgbClr val="333333"/>
                </a:solidFill>
                <a:latin typeface="Raleway ExtraBold" panose="020B0903030101060003" pitchFamily="34" charset="-52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  <a:endParaRPr lang="ru-RU" dirty="0"/>
          </a:p>
        </p:txBody>
      </p:sp>
      <p:sp>
        <p:nvSpPr>
          <p:cNvPr id="26" name="Text 9"/>
          <p:cNvSpPr>
            <a:spLocks noGrp="1"/>
          </p:cNvSpPr>
          <p:nvPr>
            <p:ph type="body" sz="quarter" idx="22"/>
          </p:nvPr>
        </p:nvSpPr>
        <p:spPr>
          <a:xfrm>
            <a:off x="907257" y="2230882"/>
            <a:ext cx="500062" cy="486000"/>
          </a:xfrm>
          <a:prstGeom prst="rect">
            <a:avLst/>
          </a:prstGeom>
        </p:spPr>
        <p:txBody>
          <a:bodyPr vert="horz" wrap="none" lIns="68567" tIns="34289" rIns="68567" bIns="34289" anchor="t" anchorCtr="0">
            <a:noAutofit/>
          </a:bodyPr>
          <a:lstStyle>
            <a:lvl1pPr marL="0" marR="0" indent="0" algn="ctr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0" i="0" u="none" strike="noStrike" kern="1200" cap="none" spc="0" baseline="0">
                <a:solidFill>
                  <a:schemeClr val="bg1"/>
                </a:solidFill>
                <a:latin typeface="Raleway SemiBold" panose="020B0703030101060003" pitchFamily="34" charset="-52"/>
                <a:ea typeface="+mn-ea"/>
                <a:cs typeface="+mn-cs"/>
                <a:sym typeface="+mn-lt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27" name="Text 10"/>
          <p:cNvSpPr>
            <a:spLocks noGrp="1"/>
          </p:cNvSpPr>
          <p:nvPr>
            <p:ph type="body" sz="quarter" idx="23" hasCustomPrompt="1"/>
          </p:nvPr>
        </p:nvSpPr>
        <p:spPr>
          <a:xfrm>
            <a:off x="1503881" y="2172971"/>
            <a:ext cx="3078000" cy="486000"/>
          </a:xfrm>
          <a:prstGeom prst="rect">
            <a:avLst/>
          </a:prstGeom>
        </p:spPr>
        <p:txBody>
          <a:bodyPr vert="horz" wrap="square" lIns="68567" tIns="34289" rIns="68567" bIns="34289" anchor="ctr" anchorCtr="0">
            <a:noAutofit/>
          </a:bodyPr>
          <a:lstStyle>
            <a:lvl1pPr marL="0" marR="0" indent="0" algn="l" rtl="0" eaLnBrk="1" fontAlgn="auto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800" b="0" i="0" u="none" strike="noStrike" kern="1200" cap="none" spc="0" baseline="0">
                <a:solidFill>
                  <a:schemeClr val="tx1">
                    <a:lumMod val="85000"/>
                    <a:lumOff val="15000"/>
                  </a:schemeClr>
                </a:solidFill>
                <a:latin typeface="Merriweather" panose="00000500000000000000" pitchFamily="2" charset="-52"/>
                <a:ea typeface="+mn-ea"/>
                <a:cs typeface="+mn-cs"/>
                <a:sym typeface="+mn-lt"/>
              </a:defRPr>
            </a:lvl1pPr>
          </a:lstStyle>
          <a:p>
            <a:pPr lvl="0"/>
            <a:r>
              <a:rPr lang="en-US" dirty="0"/>
              <a:t>Click to add text</a:t>
            </a:r>
            <a:endParaRPr lang="ru-RU" dirty="0"/>
          </a:p>
        </p:txBody>
      </p:sp>
      <p:sp>
        <p:nvSpPr>
          <p:cNvPr id="28" name="Text 9"/>
          <p:cNvSpPr>
            <a:spLocks noGrp="1"/>
          </p:cNvSpPr>
          <p:nvPr>
            <p:ph type="body" sz="quarter" idx="24"/>
          </p:nvPr>
        </p:nvSpPr>
        <p:spPr>
          <a:xfrm>
            <a:off x="907257" y="2862421"/>
            <a:ext cx="500062" cy="486000"/>
          </a:xfrm>
          <a:prstGeom prst="rect">
            <a:avLst/>
          </a:prstGeom>
        </p:spPr>
        <p:txBody>
          <a:bodyPr vert="horz" wrap="none" lIns="68567" tIns="34289" rIns="68567" bIns="34289" anchor="t" anchorCtr="0">
            <a:noAutofit/>
          </a:bodyPr>
          <a:lstStyle>
            <a:lvl1pPr marL="0" marR="0" indent="0" algn="ctr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0" i="0" u="none" strike="noStrike" kern="1200" cap="none" spc="0" baseline="0">
                <a:solidFill>
                  <a:schemeClr val="bg1"/>
                </a:solidFill>
                <a:latin typeface="Raleway SemiBold" panose="020B0703030101060003" pitchFamily="34" charset="-52"/>
                <a:ea typeface="+mn-ea"/>
                <a:cs typeface="+mn-cs"/>
                <a:sym typeface="+mn-lt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29" name="Text 10"/>
          <p:cNvSpPr>
            <a:spLocks noGrp="1"/>
          </p:cNvSpPr>
          <p:nvPr>
            <p:ph type="body" sz="quarter" idx="25" hasCustomPrompt="1"/>
          </p:nvPr>
        </p:nvSpPr>
        <p:spPr>
          <a:xfrm>
            <a:off x="1503881" y="2804510"/>
            <a:ext cx="3078000" cy="486000"/>
          </a:xfrm>
          <a:prstGeom prst="rect">
            <a:avLst/>
          </a:prstGeom>
        </p:spPr>
        <p:txBody>
          <a:bodyPr vert="horz" wrap="square" lIns="68567" tIns="34289" rIns="68567" bIns="34289" anchor="ctr" anchorCtr="0">
            <a:noAutofit/>
          </a:bodyPr>
          <a:lstStyle>
            <a:lvl1pPr marL="0" marR="0" indent="0" algn="l" rtl="0" eaLnBrk="1" fontAlgn="auto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800" b="0" i="0" u="none" strike="noStrike" kern="1200" cap="none" spc="0" baseline="0">
                <a:solidFill>
                  <a:schemeClr val="tx1">
                    <a:lumMod val="85000"/>
                    <a:lumOff val="15000"/>
                  </a:schemeClr>
                </a:solidFill>
                <a:latin typeface="Merriweather" panose="00000500000000000000" pitchFamily="2" charset="-52"/>
                <a:ea typeface="+mn-ea"/>
                <a:cs typeface="+mn-cs"/>
                <a:sym typeface="+mn-lt"/>
              </a:defRPr>
            </a:lvl1pPr>
          </a:lstStyle>
          <a:p>
            <a:pPr lvl="0"/>
            <a:r>
              <a:rPr lang="en-US" dirty="0"/>
              <a:t>Click to add text</a:t>
            </a:r>
            <a:endParaRPr lang="ru-RU" dirty="0"/>
          </a:p>
        </p:txBody>
      </p:sp>
      <p:sp>
        <p:nvSpPr>
          <p:cNvPr id="30" name="Text 9"/>
          <p:cNvSpPr>
            <a:spLocks noGrp="1"/>
          </p:cNvSpPr>
          <p:nvPr>
            <p:ph type="body" sz="quarter" idx="26"/>
          </p:nvPr>
        </p:nvSpPr>
        <p:spPr>
          <a:xfrm>
            <a:off x="907257" y="3478913"/>
            <a:ext cx="500062" cy="486000"/>
          </a:xfrm>
          <a:prstGeom prst="rect">
            <a:avLst/>
          </a:prstGeom>
        </p:spPr>
        <p:txBody>
          <a:bodyPr vert="horz" wrap="none" lIns="68567" tIns="34289" rIns="68567" bIns="34289" anchor="t" anchorCtr="0">
            <a:noAutofit/>
          </a:bodyPr>
          <a:lstStyle>
            <a:lvl1pPr marL="0" marR="0" indent="0" algn="ctr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0" i="0" u="none" strike="noStrike" kern="1200" cap="none" spc="0" baseline="0">
                <a:solidFill>
                  <a:schemeClr val="bg1"/>
                </a:solidFill>
                <a:latin typeface="Raleway SemiBold" panose="020B0703030101060003" pitchFamily="34" charset="-52"/>
                <a:ea typeface="+mn-ea"/>
                <a:cs typeface="+mn-cs"/>
                <a:sym typeface="+mn-lt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31" name="Text 10"/>
          <p:cNvSpPr>
            <a:spLocks noGrp="1"/>
          </p:cNvSpPr>
          <p:nvPr>
            <p:ph type="body" sz="quarter" idx="27" hasCustomPrompt="1"/>
          </p:nvPr>
        </p:nvSpPr>
        <p:spPr>
          <a:xfrm>
            <a:off x="1503881" y="3421002"/>
            <a:ext cx="3078000" cy="486000"/>
          </a:xfrm>
          <a:prstGeom prst="rect">
            <a:avLst/>
          </a:prstGeom>
        </p:spPr>
        <p:txBody>
          <a:bodyPr vert="horz" wrap="square" lIns="68567" tIns="34289" rIns="68567" bIns="34289" anchor="ctr" anchorCtr="0">
            <a:noAutofit/>
          </a:bodyPr>
          <a:lstStyle>
            <a:lvl1pPr marL="0" marR="0" indent="0" algn="l" rtl="0" eaLnBrk="1" fontAlgn="auto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800" b="0" i="0" u="none" strike="noStrike" kern="1200" cap="none" spc="0" baseline="0">
                <a:solidFill>
                  <a:schemeClr val="tx1">
                    <a:lumMod val="85000"/>
                    <a:lumOff val="15000"/>
                  </a:schemeClr>
                </a:solidFill>
                <a:latin typeface="Merriweather" panose="00000500000000000000" pitchFamily="2" charset="-52"/>
                <a:ea typeface="+mn-ea"/>
                <a:cs typeface="+mn-cs"/>
                <a:sym typeface="+mn-lt"/>
              </a:defRPr>
            </a:lvl1pPr>
          </a:lstStyle>
          <a:p>
            <a:pPr lvl="0"/>
            <a:r>
              <a:rPr lang="en-US" dirty="0"/>
              <a:t>Click to add text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8451539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66" indent="0" algn="ctr">
              <a:buNone/>
              <a:defRPr sz="1500"/>
            </a:lvl2pPr>
            <a:lvl3pPr marL="685732" indent="0" algn="ctr">
              <a:buNone/>
              <a:defRPr sz="1400"/>
            </a:lvl3pPr>
            <a:lvl4pPr marL="1028598" indent="0" algn="ctr">
              <a:buNone/>
              <a:defRPr sz="1200"/>
            </a:lvl4pPr>
            <a:lvl5pPr marL="1371464" indent="0" algn="ctr">
              <a:buNone/>
              <a:defRPr sz="1200"/>
            </a:lvl5pPr>
            <a:lvl6pPr marL="1714331" indent="0" algn="ctr">
              <a:buNone/>
              <a:defRPr sz="1200"/>
            </a:lvl6pPr>
            <a:lvl7pPr marL="2057195" indent="0" algn="ctr">
              <a:buNone/>
              <a:defRPr sz="1200"/>
            </a:lvl7pPr>
            <a:lvl8pPr marL="2400060" indent="0" algn="ctr">
              <a:buNone/>
              <a:defRPr sz="1200"/>
            </a:lvl8pPr>
            <a:lvl9pPr marL="2742926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3D3DD0-5B5F-4CB6-8499-4CAB37AB06EF}" type="datetimeFigureOut">
              <a:rPr lang="en-US" smtClean="0"/>
              <a:pPr>
                <a:defRPr/>
              </a:pPr>
              <a:t>12/11/2022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FA6E34-2E36-4C48-9563-F77C132AF84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89894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C6B7EA-259E-48F2-A2C3-F90A9567A0D7}" type="datetimeFigureOut">
              <a:rPr lang="en-US" smtClean="0"/>
              <a:pPr>
                <a:defRPr/>
              </a:pPr>
              <a:t>12/11/2022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0A6804-516B-48ED-9F93-934B73FAF3A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118533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8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59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19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0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92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2C7BA6-3398-4095-9CAF-0C9A5D0D7A5A}" type="datetimeFigureOut">
              <a:rPr lang="en-US" smtClean="0"/>
              <a:pPr>
                <a:defRPr/>
              </a:pPr>
              <a:t>12/11/2022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E6EF20-3F60-40D6-AFAD-CCA4B6FA825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593313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23740E-90F3-473A-972B-E1D10C9D079A}" type="datetimeFigureOut">
              <a:rPr lang="en-US" smtClean="0"/>
              <a:pPr>
                <a:defRPr/>
              </a:pPr>
              <a:t>12/11/2022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8568CB-0D2A-43FD-8A0A-4F1DFA2306B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2408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2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73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21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095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70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4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1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18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42644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400" b="1"/>
            </a:lvl3pPr>
            <a:lvl4pPr marL="1028598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5" indent="0">
              <a:buNone/>
              <a:defRPr sz="1200" b="1"/>
            </a:lvl7pPr>
            <a:lvl8pPr marL="2400060" indent="0">
              <a:buNone/>
              <a:defRPr sz="1200" b="1"/>
            </a:lvl8pPr>
            <a:lvl9pPr marL="2742926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400" b="1"/>
            </a:lvl3pPr>
            <a:lvl4pPr marL="1028598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5" indent="0">
              <a:buNone/>
              <a:defRPr sz="1200" b="1"/>
            </a:lvl7pPr>
            <a:lvl8pPr marL="2400060" indent="0">
              <a:buNone/>
              <a:defRPr sz="1200" b="1"/>
            </a:lvl8pPr>
            <a:lvl9pPr marL="2742926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48508E-A11D-4049-9857-644746503AF1}" type="datetimeFigureOut">
              <a:rPr lang="en-US" smtClean="0"/>
              <a:pPr>
                <a:defRPr/>
              </a:pPr>
              <a:t>12/11/2022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D5D01D-8055-4E19-B89E-FE280F87408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47945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1F7D53-7758-4D2A-A7AD-8A200BFC2321}" type="datetimeFigureOut">
              <a:rPr lang="en-US" smtClean="0"/>
              <a:pPr>
                <a:defRPr/>
              </a:pPr>
              <a:t>12/11/2022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5D31A2-E041-4C26-B808-05EE2D16F4A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177108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108ED5-52BB-4E97-BE90-F9259576006C}" type="datetimeFigureOut">
              <a:rPr lang="en-US" smtClean="0"/>
              <a:pPr>
                <a:defRPr/>
              </a:pPr>
              <a:t>12/11/2022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FCF000-51A9-441B-A267-46CA2C9DED2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8595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3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66" indent="0">
              <a:buNone/>
              <a:defRPr sz="1100"/>
            </a:lvl2pPr>
            <a:lvl3pPr marL="685732" indent="0">
              <a:buNone/>
              <a:defRPr sz="900"/>
            </a:lvl3pPr>
            <a:lvl4pPr marL="1028598" indent="0">
              <a:buNone/>
              <a:defRPr sz="800"/>
            </a:lvl4pPr>
            <a:lvl5pPr marL="1371464" indent="0">
              <a:buNone/>
              <a:defRPr sz="800"/>
            </a:lvl5pPr>
            <a:lvl6pPr marL="1714331" indent="0">
              <a:buNone/>
              <a:defRPr sz="800"/>
            </a:lvl6pPr>
            <a:lvl7pPr marL="2057195" indent="0">
              <a:buNone/>
              <a:defRPr sz="800"/>
            </a:lvl7pPr>
            <a:lvl8pPr marL="2400060" indent="0">
              <a:buNone/>
              <a:defRPr sz="800"/>
            </a:lvl8pPr>
            <a:lvl9pPr marL="2742926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832684-29D5-44EB-A50A-B8D5602D8959}" type="datetimeFigureOut">
              <a:rPr lang="en-US" smtClean="0"/>
              <a:pPr>
                <a:defRPr/>
              </a:pPr>
              <a:t>12/11/2022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7D232F-C5D5-41EB-BEB0-E43404BF3AE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08229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3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866" indent="0">
              <a:buNone/>
              <a:defRPr sz="2100"/>
            </a:lvl2pPr>
            <a:lvl3pPr marL="685732" indent="0">
              <a:buNone/>
              <a:defRPr sz="1800"/>
            </a:lvl3pPr>
            <a:lvl4pPr marL="1028598" indent="0">
              <a:buNone/>
              <a:defRPr sz="1500"/>
            </a:lvl4pPr>
            <a:lvl5pPr marL="1371464" indent="0">
              <a:buNone/>
              <a:defRPr sz="1500"/>
            </a:lvl5pPr>
            <a:lvl6pPr marL="1714331" indent="0">
              <a:buNone/>
              <a:defRPr sz="1500"/>
            </a:lvl6pPr>
            <a:lvl7pPr marL="2057195" indent="0">
              <a:buNone/>
              <a:defRPr sz="1500"/>
            </a:lvl7pPr>
            <a:lvl8pPr marL="2400060" indent="0">
              <a:buNone/>
              <a:defRPr sz="1500"/>
            </a:lvl8pPr>
            <a:lvl9pPr marL="2742926" indent="0">
              <a:buNone/>
              <a:defRPr sz="15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66" indent="0">
              <a:buNone/>
              <a:defRPr sz="1100"/>
            </a:lvl2pPr>
            <a:lvl3pPr marL="685732" indent="0">
              <a:buNone/>
              <a:defRPr sz="900"/>
            </a:lvl3pPr>
            <a:lvl4pPr marL="1028598" indent="0">
              <a:buNone/>
              <a:defRPr sz="800"/>
            </a:lvl4pPr>
            <a:lvl5pPr marL="1371464" indent="0">
              <a:buNone/>
              <a:defRPr sz="800"/>
            </a:lvl5pPr>
            <a:lvl6pPr marL="1714331" indent="0">
              <a:buNone/>
              <a:defRPr sz="800"/>
            </a:lvl6pPr>
            <a:lvl7pPr marL="2057195" indent="0">
              <a:buNone/>
              <a:defRPr sz="800"/>
            </a:lvl7pPr>
            <a:lvl8pPr marL="2400060" indent="0">
              <a:buNone/>
              <a:defRPr sz="800"/>
            </a:lvl8pPr>
            <a:lvl9pPr marL="2742926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0093F5-B978-46B0-BE91-93465ABBE671}" type="datetimeFigureOut">
              <a:rPr lang="en-US" smtClean="0"/>
              <a:pPr>
                <a:defRPr/>
              </a:pPr>
              <a:t>12/11/2022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B65A02-8733-4599-962C-7EBC0E5AC3B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074061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0679D8-4417-4801-9479-7B45FE718B67}" type="datetimeFigureOut">
              <a:rPr lang="en-US" smtClean="0"/>
              <a:pPr>
                <a:defRPr/>
              </a:pPr>
              <a:t>12/11/2022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509844-0697-4626-AA3A-F7EBB6DC5B1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54018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8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8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E15160-DCD7-4AF2-8712-A911CE4370F1}" type="datetimeFigureOut">
              <a:rPr lang="en-US" smtClean="0"/>
              <a:pPr>
                <a:defRPr/>
              </a:pPr>
              <a:t>12/11/2022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2CB9E9-FAAA-43E3-8860-55875527F73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82694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01359BF-7452-4474-A70C-1CA444275F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F6CC10B-2343-42C4-AD53-A96FB872D7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F150072-F290-4DCD-8B04-75F77B9EB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34C1F-7FB7-4DCB-893B-EABDFF6CDA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1884AEB-730C-4CD6-9245-A6C464B0C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36AA9BF-28CE-467B-9112-0C0D428E8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682A1-C96A-4BD6-A4FC-1C1D3F345C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09355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D5B94CF-057F-4633-8A2A-C8499F9F4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C045D07-0010-4A6E-BB1B-E3E00C597D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C65910C-A635-428A-9B22-F1D8934BB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34C1F-7FB7-4DCB-893B-EABDFF6CDA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4D5B4E5-0C22-44B1-B2F8-92687A6E6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21B0892-DEC8-438C-A4E4-A3728F720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682A1-C96A-4BD6-A4FC-1C1D3F345C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65157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D450815-69F2-4ED1-A4FC-26A7E9C0D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EA7763F-9B24-4FBB-B2EE-88D59138AE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6B2C3C9-90D8-4157-9B89-CC122A403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34C1F-7FB7-4DCB-893B-EABDFF6CDA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2785E4F-CC8F-4727-9275-DFB5BBEA4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EE5BAAF-EE1D-4D5C-85D5-FF5A75FC1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682A1-C96A-4BD6-A4FC-1C1D3F345C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4975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47644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D7F4766-297D-4846-AA6E-11CD166A5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50E3389-FF92-4A01-A66F-E71C0CB64F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865BDF1-03FC-40E0-9669-F19FEB5CF3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7403C9E-9076-4435-8BF2-4700C4362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34C1F-7FB7-4DCB-893B-EABDFF6CDA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AE7E7C6-46EF-48F0-88E6-8BEDCEFAB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27315C5-BF3B-4CFF-9D1C-BFBB1EC60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682A1-C96A-4BD6-A4FC-1C1D3F345C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70957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EF1A4F1-8A61-46A5-8273-7B5964AAF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7E7D8F1-F432-49A9-AA04-7EF4843240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1707326-3434-435F-9F00-C2AF318A15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451A9EB5-3BF7-4778-8B22-6816140FC3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8C5E8EF1-4F1A-4204-B684-2ED182F569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363F0F20-515A-44AE-8F25-58C0BD20D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34C1F-7FB7-4DCB-893B-EABDFF6CDA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37216484-D707-44E4-BBCC-70B92FEF5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7C52A640-9A4D-45E7-892C-170AFF8E0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682A1-C96A-4BD6-A4FC-1C1D3F345C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14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A8776EA-7360-46FB-BDE4-B7450A0C3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CCAADE12-9BE0-42DA-9791-C4B2C25B1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34C1F-7FB7-4DCB-893B-EABDFF6CDA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C124F42-EEE5-476F-AEE3-8CC991D1E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9736E259-5452-4A30-AA7D-1FB2A9EF9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682A1-C96A-4BD6-A4FC-1C1D3F345C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98962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C9ECAA77-9E2A-4B3B-A2E9-1D4E247F7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34C1F-7FB7-4DCB-893B-EABDFF6CDA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F47F4BD-7847-4E1A-881B-AE68A1F2D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667A4FE8-2713-4C07-8D18-3057203EC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682A1-C96A-4BD6-A4FC-1C1D3F345C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89013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526591-5215-4B60-B269-D855A6B78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D9D8ACB-6BA1-46D2-97DA-41507A872A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FA16EA1-363F-4CD6-98A4-BCB94C6BAF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64E3A48-3ABF-49BA-A1DB-5A9BA171E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34C1F-7FB7-4DCB-893B-EABDFF6CDA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DC5DC59-048E-444A-B313-AC03B0C31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1B02DDD-3628-44CD-8A7B-6C8D11563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682A1-C96A-4BD6-A4FC-1C1D3F345C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50251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E1C729D-E8A0-4A1C-93C7-2E975E1CC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4704880E-AFD8-4528-B620-190E531F15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478D9DC-D1F1-4B8A-B316-BC641BFDFB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81B140E-DE85-40D7-8E00-64298E36B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34C1F-7FB7-4DCB-893B-EABDFF6CDA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25B3D87-0550-4828-B57A-B82DCDA58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157A304-42F4-4EAC-9AB9-FDC3C0CC6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682A1-C96A-4BD6-A4FC-1C1D3F345C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61940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FBEDAC6-0C55-4E67-A17B-EA4F18FB9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B68DF1A-31D1-4722-86F3-B528710B51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18E7E29-4F5E-409C-8A90-FDC14C16C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34C1F-7FB7-4DCB-893B-EABDFF6CDA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292B7B2-1F3C-4B9B-AACB-268D82A31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96DED42-7B80-4686-923F-15930A099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682A1-C96A-4BD6-A4FC-1C1D3F345C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53031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491DF7DF-8E45-446D-A5A7-2BB4D7CA4D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4B9B9850-82B3-4146-A262-F8CAA7DA32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FB22350-0B67-448F-9CC4-523695035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34C1F-7FB7-4DCB-893B-EABDFF6CDA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8F5E4B9-8B0D-4E04-B9F5-DA1A6389A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EA65A8F-6964-4120-8350-49644373B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682A1-C96A-4BD6-A4FC-1C1D3F345C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53761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cenario Title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"/>
          <p:cNvSpPr>
            <a:spLocks noGrp="1"/>
          </p:cNvSpPr>
          <p:nvPr>
            <p:ph type="title" idx="10" hasCustomPrompt="1"/>
          </p:nvPr>
        </p:nvSpPr>
        <p:spPr>
          <a:xfrm>
            <a:off x="-7896" y="1357757"/>
            <a:ext cx="9151896" cy="496290"/>
          </a:xfrm>
        </p:spPr>
        <p:txBody>
          <a:bodyPr vert="horz" wrap="square" lIns="68580" tIns="34290" rIns="68580" bIns="34290" anchor="t" anchorCtr="0">
            <a:noAutofit/>
          </a:bodyPr>
          <a:lstStyle>
            <a:lvl1pPr marL="0" marR="0" indent="0" algn="ctr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300" b="1" i="0" u="none" strike="noStrike" kern="1200" cap="none" spc="0" baseline="0">
                <a:solidFill>
                  <a:schemeClr val="bg1">
                    <a:lumMod val="100000"/>
                  </a:schemeClr>
                </a:solidFill>
                <a:latin typeface="Raleway ExtraBold" panose="020B0903030101060003" pitchFamily="34" charset="-52"/>
                <a:ea typeface="Roboto" panose="02000000000000000000" pitchFamily="2" charset="0"/>
                <a:cs typeface="Roboto" panose="02000000000000000000" pitchFamily="2" charset="0"/>
                <a:sym typeface="Roboto" panose="02000000000000000000" pitchFamily="2" charset="0"/>
              </a:defRPr>
            </a:lvl1pPr>
          </a:lstStyle>
          <a:p>
            <a:r>
              <a:rPr lang="en-US"/>
              <a:t>Click to add title</a:t>
            </a:r>
            <a:endParaRPr lang="ru-RU" dirty="0"/>
          </a:p>
        </p:txBody>
      </p:sp>
      <p:sp>
        <p:nvSpPr>
          <p:cNvPr id="8" name="Text 2"/>
          <p:cNvSpPr>
            <a:spLocks noGrp="1"/>
          </p:cNvSpPr>
          <p:nvPr>
            <p:ph type="body" sz="quarter" idx="12" hasCustomPrompt="1"/>
          </p:nvPr>
        </p:nvSpPr>
        <p:spPr>
          <a:xfrm>
            <a:off x="1669964" y="2047236"/>
            <a:ext cx="5804074" cy="1357051"/>
          </a:xfrm>
          <a:prstGeom prst="rect">
            <a:avLst/>
          </a:prstGeom>
        </p:spPr>
        <p:txBody>
          <a:bodyPr vert="horz" wrap="square" lIns="68580" tIns="34290" rIns="68580" bIns="34290" anchor="t" anchorCtr="0">
            <a:noAutofit/>
          </a:bodyPr>
          <a:lstStyle>
            <a:lvl1pPr marL="0" marR="0" indent="0" algn="ctr" rtl="0" eaLnBrk="1" fontAlgn="auto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 b="0" i="0" u="none" strike="noStrike" kern="1200" cap="none" spc="0" baseline="0">
                <a:solidFill>
                  <a:schemeClr val="bg1">
                    <a:lumMod val="100000"/>
                  </a:schemeClr>
                </a:solidFill>
                <a:latin typeface="Merriweather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9" name="Text 3"/>
          <p:cNvSpPr>
            <a:spLocks noGrp="1"/>
          </p:cNvSpPr>
          <p:nvPr>
            <p:ph type="body" sz="quarter" idx="13" hasCustomPrompt="1"/>
          </p:nvPr>
        </p:nvSpPr>
        <p:spPr>
          <a:xfrm>
            <a:off x="2652958" y="1071133"/>
            <a:ext cx="3703190" cy="196208"/>
          </a:xfrm>
          <a:prstGeom prst="rect">
            <a:avLst/>
          </a:prstGeom>
        </p:spPr>
        <p:txBody>
          <a:bodyPr vert="horz" wrap="none" lIns="68580" tIns="34290" rIns="68580" bIns="34290" anchor="t" anchorCtr="0">
            <a:noAutofit/>
          </a:bodyPr>
          <a:lstStyle>
            <a:lvl1pPr marL="0" marR="0" indent="0" algn="ctr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900" b="1" i="0" u="none" strike="noStrike" kern="1200" cap="all" spc="40" baseline="0">
                <a:solidFill>
                  <a:schemeClr val="bg1">
                    <a:lumMod val="100000"/>
                  </a:schemeClr>
                </a:solidFill>
                <a:latin typeface="Raleway SemiBold" panose="020B0703030101060003" pitchFamily="34" charset="-52"/>
                <a:ea typeface="Roboto" panose="02000000000000000000" pitchFamily="2" charset="0"/>
                <a:cs typeface="Roboto" panose="02000000000000000000" pitchFamily="2" charset="0"/>
                <a:sym typeface="Roboto" panose="02000000000000000000" pitchFamily="2" charset="0"/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10" name="Picture 1"/>
          <p:cNvSpPr>
            <a:spLocks noGrp="1"/>
          </p:cNvSpPr>
          <p:nvPr>
            <p:ph type="pic" sz="quarter" idx="14"/>
          </p:nvPr>
        </p:nvSpPr>
        <p:spPr>
          <a:xfrm>
            <a:off x="0" y="3"/>
            <a:ext cx="9144000" cy="5143499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/>
              <a:t>Вставка рисунка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5446128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urse 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9"/>
          <p:cNvSpPr>
            <a:spLocks noGrp="1"/>
          </p:cNvSpPr>
          <p:nvPr>
            <p:ph type="body" sz="quarter" idx="19"/>
          </p:nvPr>
        </p:nvSpPr>
        <p:spPr>
          <a:xfrm>
            <a:off x="907257" y="1621530"/>
            <a:ext cx="500062" cy="486000"/>
          </a:xfrm>
          <a:prstGeom prst="rect">
            <a:avLst/>
          </a:prstGeom>
        </p:spPr>
        <p:txBody>
          <a:bodyPr vert="horz" wrap="none" lIns="68580" tIns="34290" rIns="68580" bIns="34290" anchor="t" anchorCtr="0">
            <a:noAutofit/>
          </a:bodyPr>
          <a:lstStyle>
            <a:lvl1pPr marL="0" marR="0" indent="0" algn="ctr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0" i="0" u="none" strike="noStrike" kern="1200" cap="none" spc="0" baseline="0">
                <a:solidFill>
                  <a:schemeClr val="bg1"/>
                </a:solidFill>
                <a:latin typeface="Raleway SemiBold" panose="020B0703030101060003" pitchFamily="34" charset="-52"/>
                <a:ea typeface="+mn-ea"/>
                <a:cs typeface="+mn-cs"/>
                <a:sym typeface="+mn-lt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6" name="Text 10"/>
          <p:cNvSpPr>
            <a:spLocks noGrp="1"/>
          </p:cNvSpPr>
          <p:nvPr>
            <p:ph type="body" sz="quarter" idx="20" hasCustomPrompt="1"/>
          </p:nvPr>
        </p:nvSpPr>
        <p:spPr>
          <a:xfrm>
            <a:off x="1503881" y="1563619"/>
            <a:ext cx="3078000" cy="486000"/>
          </a:xfrm>
          <a:prstGeom prst="rect">
            <a:avLst/>
          </a:prstGeom>
        </p:spPr>
        <p:txBody>
          <a:bodyPr vert="horz" wrap="square" lIns="68580" tIns="34290" rIns="68580" bIns="34290" anchor="ctr" anchorCtr="0">
            <a:noAutofit/>
          </a:bodyPr>
          <a:lstStyle>
            <a:lvl1pPr marL="0" marR="0" indent="0" algn="l" rtl="0" eaLnBrk="1" fontAlgn="auto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800" b="0" i="0" u="none" strike="noStrike" kern="1200" cap="none" spc="0" baseline="0">
                <a:solidFill>
                  <a:schemeClr val="tx1">
                    <a:lumMod val="85000"/>
                    <a:lumOff val="15000"/>
                  </a:schemeClr>
                </a:solidFill>
                <a:latin typeface="Merriweather" panose="00000500000000000000" pitchFamily="2" charset="-52"/>
                <a:ea typeface="+mn-ea"/>
                <a:cs typeface="+mn-cs"/>
                <a:sym typeface="+mn-lt"/>
              </a:defRPr>
            </a:lvl1pPr>
          </a:lstStyle>
          <a:p>
            <a:pPr lvl="0"/>
            <a:r>
              <a:rPr lang="en-US" dirty="0"/>
              <a:t>Click to add text</a:t>
            </a:r>
            <a:endParaRPr lang="ru-RU" dirty="0"/>
          </a:p>
        </p:txBody>
      </p:sp>
      <p:sp>
        <p:nvSpPr>
          <p:cNvPr id="17" name="Title"/>
          <p:cNvSpPr>
            <a:spLocks noGrp="1"/>
          </p:cNvSpPr>
          <p:nvPr>
            <p:ph type="title" idx="21" hasCustomPrompt="1"/>
          </p:nvPr>
        </p:nvSpPr>
        <p:spPr>
          <a:xfrm>
            <a:off x="665455" y="746786"/>
            <a:ext cx="4416500" cy="427040"/>
          </a:xfrm>
        </p:spPr>
        <p:txBody>
          <a:bodyPr vert="horz" wrap="square" lIns="68580" tIns="34290" rIns="68580" bIns="34290" anchor="t" anchorCtr="0">
            <a:noAutofit/>
          </a:bodyPr>
          <a:lstStyle>
            <a:lvl1pPr marL="0" marR="0" indent="0"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700" b="1" i="0" u="none" strike="noStrike" kern="1200" cap="none" spc="0" baseline="0">
                <a:solidFill>
                  <a:srgbClr val="333333"/>
                </a:solidFill>
                <a:latin typeface="Raleway ExtraBold" panose="020B0903030101060003" pitchFamily="34" charset="-52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  <a:endParaRPr lang="ru-RU" dirty="0"/>
          </a:p>
        </p:txBody>
      </p:sp>
      <p:sp>
        <p:nvSpPr>
          <p:cNvPr id="26" name="Text 9"/>
          <p:cNvSpPr>
            <a:spLocks noGrp="1"/>
          </p:cNvSpPr>
          <p:nvPr>
            <p:ph type="body" sz="quarter" idx="22"/>
          </p:nvPr>
        </p:nvSpPr>
        <p:spPr>
          <a:xfrm>
            <a:off x="907257" y="2230882"/>
            <a:ext cx="500062" cy="486000"/>
          </a:xfrm>
          <a:prstGeom prst="rect">
            <a:avLst/>
          </a:prstGeom>
        </p:spPr>
        <p:txBody>
          <a:bodyPr vert="horz" wrap="none" lIns="68580" tIns="34290" rIns="68580" bIns="34290" anchor="t" anchorCtr="0">
            <a:noAutofit/>
          </a:bodyPr>
          <a:lstStyle>
            <a:lvl1pPr marL="0" marR="0" indent="0" algn="ctr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0" i="0" u="none" strike="noStrike" kern="1200" cap="none" spc="0" baseline="0">
                <a:solidFill>
                  <a:schemeClr val="bg1"/>
                </a:solidFill>
                <a:latin typeface="Raleway SemiBold" panose="020B0703030101060003" pitchFamily="34" charset="-52"/>
                <a:ea typeface="+mn-ea"/>
                <a:cs typeface="+mn-cs"/>
                <a:sym typeface="+mn-lt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27" name="Text 10"/>
          <p:cNvSpPr>
            <a:spLocks noGrp="1"/>
          </p:cNvSpPr>
          <p:nvPr>
            <p:ph type="body" sz="quarter" idx="23" hasCustomPrompt="1"/>
          </p:nvPr>
        </p:nvSpPr>
        <p:spPr>
          <a:xfrm>
            <a:off x="1503881" y="2172971"/>
            <a:ext cx="3078000" cy="486000"/>
          </a:xfrm>
          <a:prstGeom prst="rect">
            <a:avLst/>
          </a:prstGeom>
        </p:spPr>
        <p:txBody>
          <a:bodyPr vert="horz" wrap="square" lIns="68580" tIns="34290" rIns="68580" bIns="34290" anchor="ctr" anchorCtr="0">
            <a:noAutofit/>
          </a:bodyPr>
          <a:lstStyle>
            <a:lvl1pPr marL="0" marR="0" indent="0" algn="l" rtl="0" eaLnBrk="1" fontAlgn="auto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800" b="0" i="0" u="none" strike="noStrike" kern="1200" cap="none" spc="0" baseline="0">
                <a:solidFill>
                  <a:schemeClr val="tx1">
                    <a:lumMod val="85000"/>
                    <a:lumOff val="15000"/>
                  </a:schemeClr>
                </a:solidFill>
                <a:latin typeface="Merriweather" panose="00000500000000000000" pitchFamily="2" charset="-52"/>
                <a:ea typeface="+mn-ea"/>
                <a:cs typeface="+mn-cs"/>
                <a:sym typeface="+mn-lt"/>
              </a:defRPr>
            </a:lvl1pPr>
          </a:lstStyle>
          <a:p>
            <a:pPr lvl="0"/>
            <a:r>
              <a:rPr lang="en-US" dirty="0"/>
              <a:t>Click to add text</a:t>
            </a:r>
            <a:endParaRPr lang="ru-RU" dirty="0"/>
          </a:p>
        </p:txBody>
      </p:sp>
      <p:sp>
        <p:nvSpPr>
          <p:cNvPr id="28" name="Text 9"/>
          <p:cNvSpPr>
            <a:spLocks noGrp="1"/>
          </p:cNvSpPr>
          <p:nvPr>
            <p:ph type="body" sz="quarter" idx="24"/>
          </p:nvPr>
        </p:nvSpPr>
        <p:spPr>
          <a:xfrm>
            <a:off x="907257" y="2862421"/>
            <a:ext cx="500062" cy="486000"/>
          </a:xfrm>
          <a:prstGeom prst="rect">
            <a:avLst/>
          </a:prstGeom>
        </p:spPr>
        <p:txBody>
          <a:bodyPr vert="horz" wrap="none" lIns="68580" tIns="34290" rIns="68580" bIns="34290" anchor="t" anchorCtr="0">
            <a:noAutofit/>
          </a:bodyPr>
          <a:lstStyle>
            <a:lvl1pPr marL="0" marR="0" indent="0" algn="ctr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0" i="0" u="none" strike="noStrike" kern="1200" cap="none" spc="0" baseline="0">
                <a:solidFill>
                  <a:schemeClr val="bg1"/>
                </a:solidFill>
                <a:latin typeface="Raleway SemiBold" panose="020B0703030101060003" pitchFamily="34" charset="-52"/>
                <a:ea typeface="+mn-ea"/>
                <a:cs typeface="+mn-cs"/>
                <a:sym typeface="+mn-lt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29" name="Text 10"/>
          <p:cNvSpPr>
            <a:spLocks noGrp="1"/>
          </p:cNvSpPr>
          <p:nvPr>
            <p:ph type="body" sz="quarter" idx="25" hasCustomPrompt="1"/>
          </p:nvPr>
        </p:nvSpPr>
        <p:spPr>
          <a:xfrm>
            <a:off x="1503881" y="2804510"/>
            <a:ext cx="3078000" cy="486000"/>
          </a:xfrm>
          <a:prstGeom prst="rect">
            <a:avLst/>
          </a:prstGeom>
        </p:spPr>
        <p:txBody>
          <a:bodyPr vert="horz" wrap="square" lIns="68580" tIns="34290" rIns="68580" bIns="34290" anchor="ctr" anchorCtr="0">
            <a:noAutofit/>
          </a:bodyPr>
          <a:lstStyle>
            <a:lvl1pPr marL="0" marR="0" indent="0" algn="l" rtl="0" eaLnBrk="1" fontAlgn="auto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800" b="0" i="0" u="none" strike="noStrike" kern="1200" cap="none" spc="0" baseline="0">
                <a:solidFill>
                  <a:schemeClr val="tx1">
                    <a:lumMod val="85000"/>
                    <a:lumOff val="15000"/>
                  </a:schemeClr>
                </a:solidFill>
                <a:latin typeface="Merriweather" panose="00000500000000000000" pitchFamily="2" charset="-52"/>
                <a:ea typeface="+mn-ea"/>
                <a:cs typeface="+mn-cs"/>
                <a:sym typeface="+mn-lt"/>
              </a:defRPr>
            </a:lvl1pPr>
          </a:lstStyle>
          <a:p>
            <a:pPr lvl="0"/>
            <a:r>
              <a:rPr lang="en-US" dirty="0"/>
              <a:t>Click to add text</a:t>
            </a:r>
            <a:endParaRPr lang="ru-RU" dirty="0"/>
          </a:p>
        </p:txBody>
      </p:sp>
      <p:sp>
        <p:nvSpPr>
          <p:cNvPr id="30" name="Text 9"/>
          <p:cNvSpPr>
            <a:spLocks noGrp="1"/>
          </p:cNvSpPr>
          <p:nvPr>
            <p:ph type="body" sz="quarter" idx="26"/>
          </p:nvPr>
        </p:nvSpPr>
        <p:spPr>
          <a:xfrm>
            <a:off x="907257" y="3478913"/>
            <a:ext cx="500062" cy="486000"/>
          </a:xfrm>
          <a:prstGeom prst="rect">
            <a:avLst/>
          </a:prstGeom>
        </p:spPr>
        <p:txBody>
          <a:bodyPr vert="horz" wrap="none" lIns="68580" tIns="34290" rIns="68580" bIns="34290" anchor="t" anchorCtr="0">
            <a:noAutofit/>
          </a:bodyPr>
          <a:lstStyle>
            <a:lvl1pPr marL="0" marR="0" indent="0" algn="ctr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0" i="0" u="none" strike="noStrike" kern="1200" cap="none" spc="0" baseline="0">
                <a:solidFill>
                  <a:schemeClr val="bg1"/>
                </a:solidFill>
                <a:latin typeface="Raleway SemiBold" panose="020B0703030101060003" pitchFamily="34" charset="-52"/>
                <a:ea typeface="+mn-ea"/>
                <a:cs typeface="+mn-cs"/>
                <a:sym typeface="+mn-lt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31" name="Text 10"/>
          <p:cNvSpPr>
            <a:spLocks noGrp="1"/>
          </p:cNvSpPr>
          <p:nvPr>
            <p:ph type="body" sz="quarter" idx="27" hasCustomPrompt="1"/>
          </p:nvPr>
        </p:nvSpPr>
        <p:spPr>
          <a:xfrm>
            <a:off x="1503881" y="3421002"/>
            <a:ext cx="3078000" cy="486000"/>
          </a:xfrm>
          <a:prstGeom prst="rect">
            <a:avLst/>
          </a:prstGeom>
        </p:spPr>
        <p:txBody>
          <a:bodyPr vert="horz" wrap="square" lIns="68580" tIns="34290" rIns="68580" bIns="34290" anchor="ctr" anchorCtr="0">
            <a:noAutofit/>
          </a:bodyPr>
          <a:lstStyle>
            <a:lvl1pPr marL="0" marR="0" indent="0" algn="l" rtl="0" eaLnBrk="1" fontAlgn="auto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800" b="0" i="0" u="none" strike="noStrike" kern="1200" cap="none" spc="0" baseline="0">
                <a:solidFill>
                  <a:schemeClr val="tx1">
                    <a:lumMod val="85000"/>
                    <a:lumOff val="15000"/>
                  </a:schemeClr>
                </a:solidFill>
                <a:latin typeface="Merriweather" panose="00000500000000000000" pitchFamily="2" charset="-52"/>
                <a:ea typeface="+mn-ea"/>
                <a:cs typeface="+mn-cs"/>
                <a:sym typeface="+mn-lt"/>
              </a:defRPr>
            </a:lvl1pPr>
          </a:lstStyle>
          <a:p>
            <a:pPr lvl="0"/>
            <a:r>
              <a:rPr lang="en-US" dirty="0"/>
              <a:t>Click to add text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63114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slideLayout" Target="../slideLayouts/slideLayout99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364982"/>
            <a:ext cx="7704000" cy="548700"/>
          </a:xfrm>
          <a:prstGeom prst="rect">
            <a:avLst/>
          </a:prstGeom>
          <a:noFill/>
          <a:ln>
            <a:noFill/>
          </a:ln>
          <a:effectLst>
            <a:outerShdw dist="38100" dir="2820000" algn="bl" rotWithShape="0">
              <a:schemeClr val="dk1"/>
            </a:outerShdw>
          </a:effectLst>
        </p:spPr>
        <p:txBody>
          <a:bodyPr spcFirstLastPara="1" wrap="square" lIns="91387" tIns="91387" rIns="91387" bIns="91387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chivo Black"/>
              <a:buNone/>
              <a:defRPr sz="300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chivo Black"/>
              <a:buNone/>
              <a:defRPr sz="300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chivo Black"/>
              <a:buNone/>
              <a:defRPr sz="300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chivo Black"/>
              <a:buNone/>
              <a:defRPr sz="300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chivo Black"/>
              <a:buNone/>
              <a:defRPr sz="300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chivo Black"/>
              <a:buNone/>
              <a:defRPr sz="300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chivo Black"/>
              <a:buNone/>
              <a:defRPr sz="300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chivo Black"/>
              <a:buNone/>
              <a:defRPr sz="300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chivo Black"/>
              <a:buNone/>
              <a:defRPr sz="300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7" tIns="91387" rIns="91387" bIns="91387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73" r:id="rId3"/>
    <p:sldLayoutId id="2147483679" r:id="rId4"/>
    <p:sldLayoutId id="2147483680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C0497EDA-D420-4CA8-9635-8244906AB3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9" r="7609"/>
          <a:stretch/>
        </p:blipFill>
        <p:spPr>
          <a:xfrm rot="5400000">
            <a:off x="2000249" y="-2000249"/>
            <a:ext cx="5143502" cy="9144001"/>
          </a:xfrm>
          <a:prstGeom prst="rect">
            <a:avLst/>
          </a:prstGeom>
        </p:spPr>
      </p:pic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B8B9262F-3032-494D-90C0-969EB974C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497F3C3-A9C0-443D-93B0-C20B41F607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E00BD63-5670-4677-BF00-62DF6209D9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buFontTx/>
              <a:buNone/>
            </a:pPr>
            <a:fld id="{BBC58E1B-5923-4CAF-B9CC-D14A574623CF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等线"/>
                <a:cs typeface="+mn-cs"/>
              </a:rPr>
              <a:pPr defTabSz="685800">
                <a:buClrTx/>
                <a:buFontTx/>
                <a:buNone/>
              </a:pPr>
              <a:t>2022/12/11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等线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40BF3D1-76EF-4DC2-A169-BD021359CA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buFontTx/>
              <a:buNone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等线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96C5D55-7E5F-4181-A809-C8DC293A1D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buFontTx/>
              <a:buNone/>
            </a:pPr>
            <a:fld id="{8EE746A1-6C2B-4A0A-9B52-5B2A1AF6763A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等线"/>
                <a:cs typeface="+mn-cs"/>
              </a:rPr>
              <a:pPr defTabSz="685800">
                <a:buClrTx/>
                <a:buFontTx/>
                <a:buNone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等线"/>
              <a:cs typeface="+mn-cs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A1F79427-B48C-4D6F-B441-9F6A4BD3952B}"/>
              </a:ext>
            </a:extLst>
          </p:cNvPr>
          <p:cNvSpPr/>
          <p:nvPr userDrawn="1"/>
        </p:nvSpPr>
        <p:spPr>
          <a:xfrm>
            <a:off x="360218" y="242455"/>
            <a:ext cx="8451273" cy="4648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buFontTx/>
              <a:buNone/>
            </a:pPr>
            <a:endParaRPr lang="zh-CN" altLang="en-US" kern="1200" dirty="0">
              <a:solidFill>
                <a:prstClr val="white"/>
              </a:solidFill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60AD6A74-CE77-46AD-AEBC-C9F5F320E05D}"/>
              </a:ext>
            </a:extLst>
          </p:cNvPr>
          <p:cNvSpPr/>
          <p:nvPr userDrawn="1"/>
        </p:nvSpPr>
        <p:spPr>
          <a:xfrm>
            <a:off x="194094" y="200566"/>
            <a:ext cx="8747186" cy="4774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buFontTx/>
              <a:buNone/>
            </a:pPr>
            <a:endParaRPr lang="zh-CN" altLang="en-US" kern="1200">
              <a:solidFill>
                <a:prstClr val="white"/>
              </a:solidFill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5FDFE622-2B6A-408C-B258-1C4084EEBFAF}"/>
              </a:ext>
            </a:extLst>
          </p:cNvPr>
          <p:cNvSpPr/>
          <p:nvPr userDrawn="1"/>
        </p:nvSpPr>
        <p:spPr>
          <a:xfrm>
            <a:off x="148806" y="181155"/>
            <a:ext cx="8831294" cy="4800600"/>
          </a:xfrm>
          <a:prstGeom prst="rect">
            <a:avLst/>
          </a:prstGeom>
          <a:noFill/>
          <a:ln w="38100">
            <a:solidFill>
              <a:srgbClr val="F08E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buFontTx/>
              <a:buNone/>
            </a:pPr>
            <a:endParaRPr lang="zh-CN" altLang="en-US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725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</p:sldLayoutIdLst>
  <p:transition spd="slow" advClick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1402" tIns="45701" rIns="91402" bIns="45701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02" tIns="45701" rIns="91402" bIns="45701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02" tIns="45701" rIns="91402" bIns="45701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433EC-62DB-4882-9412-9B8E930C28C1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02" tIns="45701" rIns="91402" bIns="45701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02" tIns="45701" rIns="91402" bIns="45701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751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477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74" indent="-171374" algn="l" defTabSz="68547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121" indent="-171374" algn="l" defTabSz="6854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850" indent="-171374" algn="l" defTabSz="6854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580" indent="-171374" algn="l" defTabSz="6854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311" indent="-171374" algn="l" defTabSz="6854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057" indent="-171374" algn="l" defTabSz="6854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796" indent="-171374" algn="l" defTabSz="6854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534" indent="-171374" algn="l" defTabSz="6854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281" indent="-171374" algn="l" defTabSz="6854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4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31" algn="l" defTabSz="6854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477" algn="l" defTabSz="6854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216" algn="l" defTabSz="6854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954" algn="l" defTabSz="6854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701" algn="l" defTabSz="6854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430" algn="l" defTabSz="6854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160" algn="l" defTabSz="6854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1891" algn="l" defTabSz="6854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364982"/>
            <a:ext cx="7704000" cy="548700"/>
          </a:xfrm>
          <a:prstGeom prst="rect">
            <a:avLst/>
          </a:prstGeom>
          <a:noFill/>
          <a:ln>
            <a:noFill/>
          </a:ln>
          <a:effectLst>
            <a:outerShdw dist="38100" dir="2820000" algn="bl" rotWithShape="0">
              <a:schemeClr val="dk1"/>
            </a:outerShdw>
          </a:effectLst>
        </p:spPr>
        <p:txBody>
          <a:bodyPr spcFirstLastPara="1" wrap="square" lIns="91387" tIns="91387" rIns="91387" bIns="91387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chivo Black"/>
              <a:buNone/>
              <a:defRPr sz="300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chivo Black"/>
              <a:buNone/>
              <a:defRPr sz="300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chivo Black"/>
              <a:buNone/>
              <a:defRPr sz="300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chivo Black"/>
              <a:buNone/>
              <a:defRPr sz="300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chivo Black"/>
              <a:buNone/>
              <a:defRPr sz="300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chivo Black"/>
              <a:buNone/>
              <a:defRPr sz="300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chivo Black"/>
              <a:buNone/>
              <a:defRPr sz="300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chivo Black"/>
              <a:buNone/>
              <a:defRPr sz="300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chivo Black"/>
              <a:buNone/>
              <a:defRPr sz="300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7" tIns="91387" rIns="91387" bIns="91387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013228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4862C8C-7775-4269-885E-7E26B3368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52" tIns="34289" rIns="68552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47C8A48-FE77-4F92-8171-CE6EB20D37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52" tIns="34289" rIns="68552" bIns="3428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001F4C0-A1EF-4031-9E31-F8B8094D26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52" tIns="34289" rIns="68552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477">
              <a:buClrTx/>
            </a:pPr>
            <a:fld id="{7BE34C1F-7FB7-4DCB-893B-EABDFF6CDAA6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85477">
                <a:buClrTx/>
              </a:pPr>
              <a:t>12/11/2022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2B42EBB-D87A-4814-869D-00C2C5661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52" tIns="34289" rIns="68552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477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FDB1BCD-4B4C-4162-9B8D-9A8923D65D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52" tIns="34289" rIns="68552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477">
              <a:buClrTx/>
            </a:pPr>
            <a:fld id="{EC6682A1-C96A-4BD6-A4FC-1C1D3F345C8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85477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06602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</p:sldLayoutIdLst>
  <p:txStyles>
    <p:titleStyle>
      <a:lvl1pPr algn="l" defTabSz="685477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74" indent="-171374" algn="l" defTabSz="68547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121" indent="-171374" algn="l" defTabSz="6854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850" indent="-171374" algn="l" defTabSz="6854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580" indent="-171374" algn="l" defTabSz="6854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311" indent="-171374" algn="l" defTabSz="6854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057" indent="-171374" algn="l" defTabSz="6854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796" indent="-171374" algn="l" defTabSz="6854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534" indent="-171374" algn="l" defTabSz="6854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281" indent="-171374" algn="l" defTabSz="6854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4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31" algn="l" defTabSz="6854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477" algn="l" defTabSz="6854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216" algn="l" defTabSz="6854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954" algn="l" defTabSz="6854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701" algn="l" defTabSz="6854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430" algn="l" defTabSz="6854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160" algn="l" defTabSz="6854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1891" algn="l" defTabSz="6854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4862C8C-7775-4269-885E-7E26B3368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61" tIns="34289" rIns="68561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47C8A48-FE77-4F92-8171-CE6EB20D37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61" tIns="34289" rIns="68561" bIns="3428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001F4C0-A1EF-4031-9E31-F8B8094D26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61" tIns="34289" rIns="68561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579">
              <a:buClrTx/>
            </a:pPr>
            <a:fld id="{7BE34C1F-7FB7-4DCB-893B-EABDFF6CDAA6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85579">
                <a:buClrTx/>
              </a:pPr>
              <a:t>12/11/2022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2B42EBB-D87A-4814-869D-00C2C5661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61" tIns="34289" rIns="68561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579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FDB1BCD-4B4C-4162-9B8D-9A8923D65D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61" tIns="34289" rIns="68561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579">
              <a:buClrTx/>
            </a:pPr>
            <a:fld id="{EC6682A1-C96A-4BD6-A4FC-1C1D3F345C8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85579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52360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  <p:sldLayoutId id="2147483795" r:id="rId13"/>
  </p:sldLayoutIdLst>
  <p:txStyles>
    <p:titleStyle>
      <a:lvl1pPr algn="l" defTabSz="685579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98" indent="-171398" algn="l" defTabSz="68557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193" indent="-171398" algn="l" defTabSz="68557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976" indent="-171398" algn="l" defTabSz="68557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760" indent="-171398" algn="l" defTabSz="68557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545" indent="-171398" algn="l" defTabSz="68557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339" indent="-171398" algn="l" defTabSz="68557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129" indent="-171398" algn="l" defTabSz="68557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918" indent="-171398" algn="l" defTabSz="68557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713" indent="-171398" algn="l" defTabSz="68557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7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85" algn="l" defTabSz="68557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79" algn="l" defTabSz="68557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369" algn="l" defTabSz="68557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158" algn="l" defTabSz="68557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953" algn="l" defTabSz="68557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736" algn="l" defTabSz="68557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520" algn="l" defTabSz="68557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305" algn="l" defTabSz="68557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4862C8C-7775-4269-885E-7E26B3368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67" tIns="34289" rIns="68567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47C8A48-FE77-4F92-8171-CE6EB20D37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67" tIns="34289" rIns="68567" bIns="3428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001F4C0-A1EF-4031-9E31-F8B8094D26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67" tIns="34289" rIns="68567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47">
              <a:buClrTx/>
            </a:pPr>
            <a:fld id="{7BE34C1F-7FB7-4DCB-893B-EABDFF6CDAA6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85647">
                <a:buClrTx/>
              </a:pPr>
              <a:t>12/11/2022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2B42EBB-D87A-4814-869D-00C2C5661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67" tIns="34289" rIns="68567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47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FDB1BCD-4B4C-4162-9B8D-9A8923D65D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67" tIns="34289" rIns="68567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47">
              <a:buClrTx/>
            </a:pPr>
            <a:fld id="{EC6682A1-C96A-4BD6-A4FC-1C1D3F345C8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85647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38877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  <p:sldLayoutId id="2147483809" r:id="rId13"/>
  </p:sldLayoutIdLst>
  <p:txStyles>
    <p:titleStyle>
      <a:lvl1pPr algn="l" defTabSz="685647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14" indent="-171414" algn="l" defTabSz="68564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41" indent="-171414" algn="l" defTabSz="68564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060" indent="-171414" algn="l" defTabSz="68564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880" indent="-171414" algn="l" defTabSz="68564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701" indent="-171414" algn="l" defTabSz="68564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527" indent="-171414" algn="l" defTabSz="68564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351" indent="-171414" algn="l" defTabSz="68564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174" indent="-171414" algn="l" defTabSz="68564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001" indent="-171414" algn="l" defTabSz="68564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21" algn="l" defTabSz="685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47" algn="l" defTabSz="685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471" algn="l" defTabSz="685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294" algn="l" defTabSz="685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121" algn="l" defTabSz="685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940" algn="l" defTabSz="685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760" algn="l" defTabSz="685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581" algn="l" defTabSz="685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4862C8C-7775-4269-885E-7E26B3368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67" tIns="34289" rIns="68567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47C8A48-FE77-4F92-8171-CE6EB20D37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67" tIns="34289" rIns="68567" bIns="3428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001F4C0-A1EF-4031-9E31-F8B8094D26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67" tIns="34289" rIns="68567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47">
              <a:buClrTx/>
            </a:pPr>
            <a:fld id="{7BE34C1F-7FB7-4DCB-893B-EABDFF6CDAA6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85647">
                <a:buClrTx/>
              </a:pPr>
              <a:t>12/11/2022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2B42EBB-D87A-4814-869D-00C2C5661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67" tIns="34289" rIns="68567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47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FDB1BCD-4B4C-4162-9B8D-9A8923D65D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67" tIns="34289" rIns="68567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47">
              <a:buClrTx/>
            </a:pPr>
            <a:fld id="{EC6682A1-C96A-4BD6-A4FC-1C1D3F345C8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85647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35891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  <p:sldLayoutId id="2147483822" r:id="rId12"/>
    <p:sldLayoutId id="2147483823" r:id="rId13"/>
  </p:sldLayoutIdLst>
  <p:txStyles>
    <p:titleStyle>
      <a:lvl1pPr algn="l" defTabSz="685647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14" indent="-171414" algn="l" defTabSz="68564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41" indent="-171414" algn="l" defTabSz="68564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060" indent="-171414" algn="l" defTabSz="68564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880" indent="-171414" algn="l" defTabSz="68564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701" indent="-171414" algn="l" defTabSz="68564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527" indent="-171414" algn="l" defTabSz="68564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351" indent="-171414" algn="l" defTabSz="68564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174" indent="-171414" algn="l" defTabSz="68564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001" indent="-171414" algn="l" defTabSz="68564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21" algn="l" defTabSz="685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47" algn="l" defTabSz="685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471" algn="l" defTabSz="685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294" algn="l" defTabSz="685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121" algn="l" defTabSz="685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940" algn="l" defTabSz="685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760" algn="l" defTabSz="685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581" algn="l" defTabSz="685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273844"/>
            <a:ext cx="7886700" cy="994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74" tIns="34289" rIns="68574" bIns="3428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369219"/>
            <a:ext cx="7886700" cy="3263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74" tIns="34289" rIns="68574" bIns="342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4" tIns="34289" rIns="68574" bIns="34289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 defTabSz="685732">
              <a:buClrTx/>
              <a:defRPr/>
            </a:pPr>
            <a:fld id="{7E51BED5-32F9-4129-B4D5-DB762A65F7E1}" type="datetimeFigureOut">
              <a:rPr lang="en-US" kern="1200" smtClean="0">
                <a:ea typeface="+mn-ea"/>
              </a:rPr>
              <a:pPr defTabSz="685732">
                <a:buClrTx/>
                <a:defRPr/>
              </a:pPr>
              <a:t>12/11/2022</a:t>
            </a:fld>
            <a:endParaRPr lang="en-US" kern="1200" dirty="0"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4" tIns="34289" rIns="68574" bIns="34289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 defTabSz="685732"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4" tIns="34289" rIns="68574" bIns="34289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 defTabSz="685732">
              <a:buClrTx/>
              <a:defRPr/>
            </a:pPr>
            <a:fld id="{FECB5D8F-6F49-486C-8EC6-3ACCC6EED6D5}" type="slidenum">
              <a:rPr lang="en-US" kern="1200" smtClean="0">
                <a:ea typeface="+mn-ea"/>
              </a:rPr>
              <a:pPr defTabSz="685732">
                <a:buClrTx/>
                <a:defRPr/>
              </a:pPr>
              <a:t>‹#›</a:t>
            </a:fld>
            <a:endParaRPr lang="en-US" kern="1200" dirty="0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86691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5pPr>
      <a:lvl6pPr marL="342866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6pPr>
      <a:lvl7pPr marL="685732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7pPr>
      <a:lvl8pPr marL="1028598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8pPr>
      <a:lvl9pPr marL="1371464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9pPr>
    </p:titleStyle>
    <p:bodyStyle>
      <a:lvl1pPr marL="171434" indent="-171434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01" indent="-171434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65" indent="-171434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30" indent="-171434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2896" indent="-171434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762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28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94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361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6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32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98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4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31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95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60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26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4862C8C-7775-4269-885E-7E26B3368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47C8A48-FE77-4F92-8171-CE6EB20D37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001F4C0-A1EF-4031-9E31-F8B8094D26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buFontTx/>
              <a:buNone/>
            </a:pPr>
            <a:fld id="{7BE34C1F-7FB7-4DCB-893B-EABDFF6CDAA6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  <a:buFontTx/>
                <a:buNone/>
              </a:pPr>
              <a:t>12/11/2022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2B42EBB-D87A-4814-869D-00C2C5661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FDB1BCD-4B4C-4162-9B8D-9A8923D65D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buFontTx/>
              <a:buNone/>
            </a:pPr>
            <a:fld id="{EC6682A1-C96A-4BD6-A4FC-1C1D3F345C8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5190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  <p:sldLayoutId id="2147483849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notesSlide" Target="../notesSlides/notesSlide14.xml"/><Relationship Id="rId7" Type="http://schemas.openxmlformats.org/officeDocument/2006/relationships/diagramQuickStyle" Target="../diagrams/quickStyle1.xml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1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2.png"/><Relationship Id="rId9" Type="http://schemas.microsoft.com/office/2007/relationships/diagramDrawing" Target="../diagrams/drawing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49.xml"/><Relationship Id="rId1" Type="http://schemas.openxmlformats.org/officeDocument/2006/relationships/tags" Target="../tags/tag12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62.xml"/><Relationship Id="rId1" Type="http://schemas.openxmlformats.org/officeDocument/2006/relationships/tags" Target="../tags/tag13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5.xml"/><Relationship Id="rId1" Type="http://schemas.openxmlformats.org/officeDocument/2006/relationships/tags" Target="../tags/tag14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2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notesSlide" Target="../notesSlides/notesSlide25.xml"/><Relationship Id="rId7" Type="http://schemas.openxmlformats.org/officeDocument/2006/relationships/diagramColors" Target="../diagrams/colors2.xml"/><Relationship Id="rId2" Type="http://schemas.openxmlformats.org/officeDocument/2006/relationships/slideLayout" Target="../slideLayouts/slideLayout99.xml"/><Relationship Id="rId1" Type="http://schemas.openxmlformats.org/officeDocument/2006/relationships/tags" Target="../tags/tag15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0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9.gif"/><Relationship Id="rId5" Type="http://schemas.openxmlformats.org/officeDocument/2006/relationships/image" Target="../media/image18.gif"/><Relationship Id="rId4" Type="http://schemas.openxmlformats.org/officeDocument/2006/relationships/image" Target="../media/image17.gif"/><Relationship Id="rId9" Type="http://schemas.openxmlformats.org/officeDocument/2006/relationships/image" Target="../media/image2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7.gif"/><Relationship Id="rId18" Type="http://schemas.openxmlformats.org/officeDocument/2006/relationships/image" Target="../media/image21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8.gif"/><Relationship Id="rId17" Type="http://schemas.openxmlformats.org/officeDocument/2006/relationships/image" Target="../media/image26.gif"/><Relationship Id="rId2" Type="http://schemas.openxmlformats.org/officeDocument/2006/relationships/audio" Target="../media/media2.mp3"/><Relationship Id="rId16" Type="http://schemas.openxmlformats.org/officeDocument/2006/relationships/image" Target="../media/image25.gif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slideLayout" Target="../slideLayouts/slideLayout6.xml"/><Relationship Id="rId5" Type="http://schemas.microsoft.com/office/2007/relationships/media" Target="../media/media4.mp3"/><Relationship Id="rId15" Type="http://schemas.openxmlformats.org/officeDocument/2006/relationships/image" Target="../media/image24.gif"/><Relationship Id="rId10" Type="http://schemas.openxmlformats.org/officeDocument/2006/relationships/audio" Target="../media/media6.mp3"/><Relationship Id="rId19" Type="http://schemas.openxmlformats.org/officeDocument/2006/relationships/image" Target="../media/image22.png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image" Target="../media/image23.gi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13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18.gif"/><Relationship Id="rId12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gif"/><Relationship Id="rId11" Type="http://schemas.openxmlformats.org/officeDocument/2006/relationships/image" Target="../media/image29.gif"/><Relationship Id="rId5" Type="http://schemas.openxmlformats.org/officeDocument/2006/relationships/audio" Target="../media/audio4.wav"/><Relationship Id="rId15" Type="http://schemas.openxmlformats.org/officeDocument/2006/relationships/image" Target="../media/image31.gif"/><Relationship Id="rId10" Type="http://schemas.openxmlformats.org/officeDocument/2006/relationships/image" Target="../media/image26.gif"/><Relationship Id="rId4" Type="http://schemas.openxmlformats.org/officeDocument/2006/relationships/audio" Target="../media/audio3.wav"/><Relationship Id="rId9" Type="http://schemas.openxmlformats.org/officeDocument/2006/relationships/image" Target="../media/image28.gif"/><Relationship Id="rId14" Type="http://schemas.openxmlformats.org/officeDocument/2006/relationships/image" Target="../media/image2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13" Type="http://schemas.openxmlformats.org/officeDocument/2006/relationships/image" Target="../media/image21.png"/><Relationship Id="rId3" Type="http://schemas.openxmlformats.org/officeDocument/2006/relationships/audio" Target="../media/audio3.wav"/><Relationship Id="rId7" Type="http://schemas.openxmlformats.org/officeDocument/2006/relationships/image" Target="../media/image17.gif"/><Relationship Id="rId12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gif"/><Relationship Id="rId11" Type="http://schemas.openxmlformats.org/officeDocument/2006/relationships/image" Target="../media/image30.png"/><Relationship Id="rId5" Type="http://schemas.openxmlformats.org/officeDocument/2006/relationships/image" Target="../media/image27.gif"/><Relationship Id="rId10" Type="http://schemas.openxmlformats.org/officeDocument/2006/relationships/image" Target="../media/image29.gif"/><Relationship Id="rId4" Type="http://schemas.openxmlformats.org/officeDocument/2006/relationships/audio" Target="../media/audio4.wav"/><Relationship Id="rId9" Type="http://schemas.openxmlformats.org/officeDocument/2006/relationships/image" Target="../media/image26.gif"/><Relationship Id="rId14" Type="http://schemas.openxmlformats.org/officeDocument/2006/relationships/image" Target="../media/image32.gi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13" Type="http://schemas.openxmlformats.org/officeDocument/2006/relationships/image" Target="../media/image21.png"/><Relationship Id="rId3" Type="http://schemas.openxmlformats.org/officeDocument/2006/relationships/audio" Target="../media/audio3.wav"/><Relationship Id="rId7" Type="http://schemas.openxmlformats.org/officeDocument/2006/relationships/image" Target="../media/image17.gif"/><Relationship Id="rId12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gif"/><Relationship Id="rId11" Type="http://schemas.openxmlformats.org/officeDocument/2006/relationships/image" Target="../media/image30.png"/><Relationship Id="rId5" Type="http://schemas.openxmlformats.org/officeDocument/2006/relationships/image" Target="../media/image27.gif"/><Relationship Id="rId10" Type="http://schemas.openxmlformats.org/officeDocument/2006/relationships/image" Target="../media/image29.gif"/><Relationship Id="rId4" Type="http://schemas.openxmlformats.org/officeDocument/2006/relationships/audio" Target="../media/audio4.wav"/><Relationship Id="rId9" Type="http://schemas.openxmlformats.org/officeDocument/2006/relationships/image" Target="../media/image26.gif"/><Relationship Id="rId14" Type="http://schemas.openxmlformats.org/officeDocument/2006/relationships/image" Target="../media/image32.gi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13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18.gif"/><Relationship Id="rId12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gif"/><Relationship Id="rId11" Type="http://schemas.openxmlformats.org/officeDocument/2006/relationships/image" Target="../media/image29.gif"/><Relationship Id="rId5" Type="http://schemas.openxmlformats.org/officeDocument/2006/relationships/audio" Target="../media/audio4.wav"/><Relationship Id="rId15" Type="http://schemas.openxmlformats.org/officeDocument/2006/relationships/image" Target="../media/image31.gif"/><Relationship Id="rId10" Type="http://schemas.openxmlformats.org/officeDocument/2006/relationships/image" Target="../media/image26.gif"/><Relationship Id="rId4" Type="http://schemas.openxmlformats.org/officeDocument/2006/relationships/audio" Target="../media/audio3.wav"/><Relationship Id="rId9" Type="http://schemas.openxmlformats.org/officeDocument/2006/relationships/image" Target="../media/image28.gif"/><Relationship Id="rId1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13" Type="http://schemas.openxmlformats.org/officeDocument/2006/relationships/image" Target="../media/image21.png"/><Relationship Id="rId3" Type="http://schemas.openxmlformats.org/officeDocument/2006/relationships/audio" Target="../media/audio3.wav"/><Relationship Id="rId7" Type="http://schemas.openxmlformats.org/officeDocument/2006/relationships/image" Target="../media/image17.gif"/><Relationship Id="rId12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gif"/><Relationship Id="rId11" Type="http://schemas.openxmlformats.org/officeDocument/2006/relationships/image" Target="../media/image30.png"/><Relationship Id="rId5" Type="http://schemas.openxmlformats.org/officeDocument/2006/relationships/image" Target="../media/image27.gif"/><Relationship Id="rId10" Type="http://schemas.openxmlformats.org/officeDocument/2006/relationships/image" Target="../media/image29.gif"/><Relationship Id="rId4" Type="http://schemas.openxmlformats.org/officeDocument/2006/relationships/audio" Target="../media/audio4.wav"/><Relationship Id="rId9" Type="http://schemas.openxmlformats.org/officeDocument/2006/relationships/image" Target="../media/image26.gif"/><Relationship Id="rId14" Type="http://schemas.openxmlformats.org/officeDocument/2006/relationships/image" Target="../media/image32.gi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13" Type="http://schemas.openxmlformats.org/officeDocument/2006/relationships/image" Target="../media/image21.png"/><Relationship Id="rId3" Type="http://schemas.openxmlformats.org/officeDocument/2006/relationships/audio" Target="../media/audio3.wav"/><Relationship Id="rId7" Type="http://schemas.openxmlformats.org/officeDocument/2006/relationships/image" Target="../media/image18.gif"/><Relationship Id="rId12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gif"/><Relationship Id="rId11" Type="http://schemas.openxmlformats.org/officeDocument/2006/relationships/image" Target="../media/image30.png"/><Relationship Id="rId5" Type="http://schemas.openxmlformats.org/officeDocument/2006/relationships/image" Target="../media/image27.gif"/><Relationship Id="rId10" Type="http://schemas.openxmlformats.org/officeDocument/2006/relationships/image" Target="../media/image26.gif"/><Relationship Id="rId4" Type="http://schemas.openxmlformats.org/officeDocument/2006/relationships/audio" Target="../media/audio4.wav"/><Relationship Id="rId9" Type="http://schemas.openxmlformats.org/officeDocument/2006/relationships/image" Target="../media/image28.gif"/><Relationship Id="rId14" Type="http://schemas.openxmlformats.org/officeDocument/2006/relationships/image" Target="../media/image33.gi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13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29.gif"/><Relationship Id="rId12" Type="http://schemas.openxmlformats.org/officeDocument/2006/relationships/image" Target="../media/image33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gif"/><Relationship Id="rId11" Type="http://schemas.openxmlformats.org/officeDocument/2006/relationships/image" Target="../media/image26.gif"/><Relationship Id="rId5" Type="http://schemas.openxmlformats.org/officeDocument/2006/relationships/image" Target="../media/image27.gif"/><Relationship Id="rId15" Type="http://schemas.microsoft.com/office/2007/relationships/hdphoto" Target="../media/hdphoto1.wdp"/><Relationship Id="rId10" Type="http://schemas.openxmlformats.org/officeDocument/2006/relationships/image" Target="../media/image28.gif"/><Relationship Id="rId4" Type="http://schemas.openxmlformats.org/officeDocument/2006/relationships/audio" Target="../media/audio4.wav"/><Relationship Id="rId9" Type="http://schemas.openxmlformats.org/officeDocument/2006/relationships/image" Target="../media/image17.gif"/><Relationship Id="rId14" Type="http://schemas.openxmlformats.org/officeDocument/2006/relationships/image" Target="../media/image3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13" Type="http://schemas.openxmlformats.org/officeDocument/2006/relationships/image" Target="../media/image21.png"/><Relationship Id="rId3" Type="http://schemas.openxmlformats.org/officeDocument/2006/relationships/audio" Target="../media/audio3.wav"/><Relationship Id="rId7" Type="http://schemas.openxmlformats.org/officeDocument/2006/relationships/image" Target="../media/image18.gif"/><Relationship Id="rId12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gif"/><Relationship Id="rId11" Type="http://schemas.openxmlformats.org/officeDocument/2006/relationships/image" Target="../media/image30.png"/><Relationship Id="rId5" Type="http://schemas.openxmlformats.org/officeDocument/2006/relationships/image" Target="../media/image27.gif"/><Relationship Id="rId10" Type="http://schemas.openxmlformats.org/officeDocument/2006/relationships/image" Target="../media/image26.gif"/><Relationship Id="rId4" Type="http://schemas.openxmlformats.org/officeDocument/2006/relationships/audio" Target="../media/audio4.wav"/><Relationship Id="rId9" Type="http://schemas.openxmlformats.org/officeDocument/2006/relationships/image" Target="../media/image28.gif"/><Relationship Id="rId14" Type="http://schemas.openxmlformats.org/officeDocument/2006/relationships/image" Target="../media/image33.gif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13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29.gif"/><Relationship Id="rId12" Type="http://schemas.openxmlformats.org/officeDocument/2006/relationships/image" Target="../media/image33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gif"/><Relationship Id="rId11" Type="http://schemas.openxmlformats.org/officeDocument/2006/relationships/image" Target="../media/image26.gif"/><Relationship Id="rId5" Type="http://schemas.openxmlformats.org/officeDocument/2006/relationships/image" Target="../media/image27.gif"/><Relationship Id="rId15" Type="http://schemas.microsoft.com/office/2007/relationships/hdphoto" Target="../media/hdphoto1.wdp"/><Relationship Id="rId10" Type="http://schemas.openxmlformats.org/officeDocument/2006/relationships/image" Target="../media/image28.gif"/><Relationship Id="rId4" Type="http://schemas.openxmlformats.org/officeDocument/2006/relationships/audio" Target="../media/audio4.wav"/><Relationship Id="rId9" Type="http://schemas.openxmlformats.org/officeDocument/2006/relationships/image" Target="../media/image17.gif"/><Relationship Id="rId14" Type="http://schemas.openxmlformats.org/officeDocument/2006/relationships/image" Target="../media/image30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13" Type="http://schemas.openxmlformats.org/officeDocument/2006/relationships/image" Target="../media/image21.png"/><Relationship Id="rId3" Type="http://schemas.openxmlformats.org/officeDocument/2006/relationships/audio" Target="../media/audio3.wav"/><Relationship Id="rId7" Type="http://schemas.openxmlformats.org/officeDocument/2006/relationships/image" Target="../media/image18.gif"/><Relationship Id="rId12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gif"/><Relationship Id="rId11" Type="http://schemas.openxmlformats.org/officeDocument/2006/relationships/image" Target="../media/image30.png"/><Relationship Id="rId5" Type="http://schemas.openxmlformats.org/officeDocument/2006/relationships/image" Target="../media/image27.gif"/><Relationship Id="rId10" Type="http://schemas.openxmlformats.org/officeDocument/2006/relationships/image" Target="../media/image26.gif"/><Relationship Id="rId4" Type="http://schemas.openxmlformats.org/officeDocument/2006/relationships/audio" Target="../media/audio4.wav"/><Relationship Id="rId9" Type="http://schemas.openxmlformats.org/officeDocument/2006/relationships/image" Target="../media/image28.gif"/><Relationship Id="rId14" Type="http://schemas.openxmlformats.org/officeDocument/2006/relationships/image" Target="../media/image33.gi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06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8" name="Google Shape;8448;p57"/>
          <p:cNvSpPr txBox="1">
            <a:spLocks noGrp="1"/>
          </p:cNvSpPr>
          <p:nvPr>
            <p:ph type="title"/>
          </p:nvPr>
        </p:nvSpPr>
        <p:spPr>
          <a:xfrm rot="-180067">
            <a:off x="364172" y="1640831"/>
            <a:ext cx="7762755" cy="2192127"/>
          </a:xfrm>
          <a:prstGeom prst="rect">
            <a:avLst/>
          </a:prstGeom>
        </p:spPr>
        <p:txBody>
          <a:bodyPr spcFirstLastPara="1" wrap="square" lIns="91387" tIns="91387" rIns="91387" bIns="91387" anchor="ctr" anchorCtr="0">
            <a:no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 BƯỚC </a:t>
            </a:r>
            <a:b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 THIỆN BẢN THÂN</a:t>
            </a:r>
            <a:b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tin)</a:t>
            </a:r>
            <a:endParaRPr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449" name="Google Shape;8449;p57"/>
          <p:cNvGrpSpPr/>
          <p:nvPr/>
        </p:nvGrpSpPr>
        <p:grpSpPr>
          <a:xfrm>
            <a:off x="7821008" y="2544297"/>
            <a:ext cx="1199064" cy="2503870"/>
            <a:chOff x="4387713" y="2971500"/>
            <a:chExt cx="784775" cy="1649775"/>
          </a:xfrm>
        </p:grpSpPr>
        <p:sp>
          <p:nvSpPr>
            <p:cNvPr id="8450" name="Google Shape;8450;p57"/>
            <p:cNvSpPr/>
            <p:nvPr/>
          </p:nvSpPr>
          <p:spPr>
            <a:xfrm>
              <a:off x="4397763" y="3901550"/>
              <a:ext cx="707350" cy="272425"/>
            </a:xfrm>
            <a:custGeom>
              <a:avLst/>
              <a:gdLst/>
              <a:ahLst/>
              <a:cxnLst/>
              <a:rect l="l" t="t" r="r" b="b"/>
              <a:pathLst>
                <a:path w="28294" h="10897" extrusionOk="0">
                  <a:moveTo>
                    <a:pt x="10328" y="0"/>
                  </a:moveTo>
                  <a:cubicBezTo>
                    <a:pt x="9832" y="0"/>
                    <a:pt x="9344" y="103"/>
                    <a:pt x="8844" y="351"/>
                  </a:cubicBezTo>
                  <a:cubicBezTo>
                    <a:pt x="6990" y="1271"/>
                    <a:pt x="2306" y="3195"/>
                    <a:pt x="1246" y="4932"/>
                  </a:cubicBezTo>
                  <a:cubicBezTo>
                    <a:pt x="786" y="5687"/>
                    <a:pt x="1883" y="6515"/>
                    <a:pt x="1883" y="6515"/>
                  </a:cubicBezTo>
                  <a:cubicBezTo>
                    <a:pt x="2056" y="6615"/>
                    <a:pt x="1" y="7494"/>
                    <a:pt x="2448" y="8992"/>
                  </a:cubicBezTo>
                  <a:cubicBezTo>
                    <a:pt x="2924" y="9283"/>
                    <a:pt x="3594" y="9403"/>
                    <a:pt x="4387" y="9403"/>
                  </a:cubicBezTo>
                  <a:cubicBezTo>
                    <a:pt x="8195" y="9403"/>
                    <a:pt x="14838" y="6627"/>
                    <a:pt x="16422" y="6627"/>
                  </a:cubicBezTo>
                  <a:cubicBezTo>
                    <a:pt x="16443" y="6627"/>
                    <a:pt x="16464" y="6627"/>
                    <a:pt x="16483" y="6628"/>
                  </a:cubicBezTo>
                  <a:cubicBezTo>
                    <a:pt x="18555" y="6740"/>
                    <a:pt x="25248" y="9946"/>
                    <a:pt x="25606" y="10508"/>
                  </a:cubicBezTo>
                  <a:cubicBezTo>
                    <a:pt x="25777" y="10777"/>
                    <a:pt x="25973" y="10896"/>
                    <a:pt x="26177" y="10896"/>
                  </a:cubicBezTo>
                  <a:cubicBezTo>
                    <a:pt x="27077" y="10896"/>
                    <a:pt x="28159" y="8590"/>
                    <a:pt x="28219" y="6680"/>
                  </a:cubicBezTo>
                  <a:cubicBezTo>
                    <a:pt x="28293" y="4236"/>
                    <a:pt x="22138" y="2777"/>
                    <a:pt x="17855" y="2140"/>
                  </a:cubicBezTo>
                  <a:cubicBezTo>
                    <a:pt x="14409" y="1626"/>
                    <a:pt x="12306" y="0"/>
                    <a:pt x="103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51" name="Google Shape;8451;p57"/>
            <p:cNvSpPr/>
            <p:nvPr/>
          </p:nvSpPr>
          <p:spPr>
            <a:xfrm>
              <a:off x="4460488" y="4157975"/>
              <a:ext cx="596425" cy="136800"/>
            </a:xfrm>
            <a:custGeom>
              <a:avLst/>
              <a:gdLst/>
              <a:ahLst/>
              <a:cxnLst/>
              <a:rect l="l" t="t" r="r" b="b"/>
              <a:pathLst>
                <a:path w="23857" h="5472" extrusionOk="0">
                  <a:moveTo>
                    <a:pt x="6127" y="1"/>
                  </a:moveTo>
                  <a:lnTo>
                    <a:pt x="0" y="613"/>
                  </a:lnTo>
                  <a:lnTo>
                    <a:pt x="159" y="1338"/>
                  </a:lnTo>
                  <a:cubicBezTo>
                    <a:pt x="159" y="1338"/>
                    <a:pt x="4678" y="546"/>
                    <a:pt x="5930" y="546"/>
                  </a:cubicBezTo>
                  <a:cubicBezTo>
                    <a:pt x="6026" y="546"/>
                    <a:pt x="6103" y="551"/>
                    <a:pt x="6157" y="561"/>
                  </a:cubicBezTo>
                  <a:cubicBezTo>
                    <a:pt x="6914" y="705"/>
                    <a:pt x="6897" y="1963"/>
                    <a:pt x="6878" y="2649"/>
                  </a:cubicBezTo>
                  <a:cubicBezTo>
                    <a:pt x="6849" y="3683"/>
                    <a:pt x="6083" y="4069"/>
                    <a:pt x="6083" y="4069"/>
                  </a:cubicBezTo>
                  <a:cubicBezTo>
                    <a:pt x="6075" y="4069"/>
                    <a:pt x="6067" y="4069"/>
                    <a:pt x="6059" y="4069"/>
                  </a:cubicBezTo>
                  <a:cubicBezTo>
                    <a:pt x="4379" y="4069"/>
                    <a:pt x="457" y="4590"/>
                    <a:pt x="457" y="4590"/>
                  </a:cubicBezTo>
                  <a:lnTo>
                    <a:pt x="456" y="5097"/>
                  </a:lnTo>
                  <a:lnTo>
                    <a:pt x="7119" y="4856"/>
                  </a:lnTo>
                  <a:cubicBezTo>
                    <a:pt x="7119" y="4856"/>
                    <a:pt x="13814" y="5472"/>
                    <a:pt x="18790" y="5472"/>
                  </a:cubicBezTo>
                  <a:cubicBezTo>
                    <a:pt x="20939" y="5472"/>
                    <a:pt x="22768" y="5357"/>
                    <a:pt x="23598" y="5028"/>
                  </a:cubicBezTo>
                  <a:cubicBezTo>
                    <a:pt x="23807" y="4945"/>
                    <a:pt x="23847" y="3955"/>
                    <a:pt x="23851" y="3319"/>
                  </a:cubicBezTo>
                  <a:cubicBezTo>
                    <a:pt x="23856" y="2262"/>
                    <a:pt x="23296" y="1386"/>
                    <a:pt x="22583" y="1312"/>
                  </a:cubicBezTo>
                  <a:lnTo>
                    <a:pt x="612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52" name="Google Shape;8452;p57"/>
            <p:cNvSpPr/>
            <p:nvPr/>
          </p:nvSpPr>
          <p:spPr>
            <a:xfrm>
              <a:off x="4741688" y="4196125"/>
              <a:ext cx="281250" cy="13275"/>
            </a:xfrm>
            <a:custGeom>
              <a:avLst/>
              <a:gdLst/>
              <a:ahLst/>
              <a:cxnLst/>
              <a:rect l="l" t="t" r="r" b="b"/>
              <a:pathLst>
                <a:path w="11250" h="531" fill="none" extrusionOk="0">
                  <a:moveTo>
                    <a:pt x="1" y="0"/>
                  </a:moveTo>
                  <a:lnTo>
                    <a:pt x="11249" y="530"/>
                  </a:lnTo>
                </a:path>
              </a:pathLst>
            </a:custGeom>
            <a:noFill/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53" name="Google Shape;8453;p57"/>
            <p:cNvSpPr/>
            <p:nvPr/>
          </p:nvSpPr>
          <p:spPr>
            <a:xfrm>
              <a:off x="4647088" y="4265550"/>
              <a:ext cx="403325" cy="26825"/>
            </a:xfrm>
            <a:custGeom>
              <a:avLst/>
              <a:gdLst/>
              <a:ahLst/>
              <a:cxnLst/>
              <a:rect l="l" t="t" r="r" b="b"/>
              <a:pathLst>
                <a:path w="16133" h="1073" extrusionOk="0">
                  <a:moveTo>
                    <a:pt x="0" y="1"/>
                  </a:moveTo>
                  <a:cubicBezTo>
                    <a:pt x="1" y="1"/>
                    <a:pt x="7913" y="1072"/>
                    <a:pt x="12820" y="1072"/>
                  </a:cubicBezTo>
                  <a:cubicBezTo>
                    <a:pt x="14294" y="1072"/>
                    <a:pt x="15497" y="975"/>
                    <a:pt x="16132" y="724"/>
                  </a:cubicBezTo>
                  <a:cubicBezTo>
                    <a:pt x="16132" y="724"/>
                    <a:pt x="15163" y="637"/>
                    <a:pt x="12931" y="503"/>
                  </a:cubicBezTo>
                  <a:cubicBezTo>
                    <a:pt x="10700" y="370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54" name="Google Shape;8454;p57"/>
            <p:cNvSpPr/>
            <p:nvPr/>
          </p:nvSpPr>
          <p:spPr>
            <a:xfrm>
              <a:off x="4624088" y="4163425"/>
              <a:ext cx="401000" cy="140450"/>
            </a:xfrm>
            <a:custGeom>
              <a:avLst/>
              <a:gdLst/>
              <a:ahLst/>
              <a:cxnLst/>
              <a:rect l="l" t="t" r="r" b="b"/>
              <a:pathLst>
                <a:path w="16040" h="5618" extrusionOk="0">
                  <a:moveTo>
                    <a:pt x="0" y="1"/>
                  </a:moveTo>
                  <a:cubicBezTo>
                    <a:pt x="1" y="1"/>
                    <a:pt x="2858" y="518"/>
                    <a:pt x="6381" y="1132"/>
                  </a:cubicBezTo>
                  <a:cubicBezTo>
                    <a:pt x="7184" y="1272"/>
                    <a:pt x="7722" y="1366"/>
                    <a:pt x="8692" y="1398"/>
                  </a:cubicBezTo>
                  <a:cubicBezTo>
                    <a:pt x="8748" y="1400"/>
                    <a:pt x="9637" y="5617"/>
                    <a:pt x="9925" y="5617"/>
                  </a:cubicBezTo>
                  <a:cubicBezTo>
                    <a:pt x="9952" y="5617"/>
                    <a:pt x="9974" y="5580"/>
                    <a:pt x="9990" y="5498"/>
                  </a:cubicBezTo>
                  <a:cubicBezTo>
                    <a:pt x="10031" y="5283"/>
                    <a:pt x="9712" y="1393"/>
                    <a:pt x="9931" y="1393"/>
                  </a:cubicBezTo>
                  <a:cubicBezTo>
                    <a:pt x="9931" y="1393"/>
                    <a:pt x="9931" y="1393"/>
                    <a:pt x="9932" y="1393"/>
                  </a:cubicBezTo>
                  <a:cubicBezTo>
                    <a:pt x="10045" y="1394"/>
                    <a:pt x="10158" y="1394"/>
                    <a:pt x="10272" y="1394"/>
                  </a:cubicBezTo>
                  <a:cubicBezTo>
                    <a:pt x="13197" y="1394"/>
                    <a:pt x="16039" y="1092"/>
                    <a:pt x="16039" y="1092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55" name="Google Shape;8455;p57"/>
            <p:cNvSpPr/>
            <p:nvPr/>
          </p:nvSpPr>
          <p:spPr>
            <a:xfrm>
              <a:off x="4473638" y="4171575"/>
              <a:ext cx="159675" cy="100100"/>
            </a:xfrm>
            <a:custGeom>
              <a:avLst/>
              <a:gdLst/>
              <a:ahLst/>
              <a:cxnLst/>
              <a:rect l="l" t="t" r="r" b="b"/>
              <a:pathLst>
                <a:path w="6387" h="4004" extrusionOk="0">
                  <a:moveTo>
                    <a:pt x="5400" y="1"/>
                  </a:moveTo>
                  <a:cubicBezTo>
                    <a:pt x="4387" y="1"/>
                    <a:pt x="1251" y="517"/>
                    <a:pt x="81" y="716"/>
                  </a:cubicBezTo>
                  <a:cubicBezTo>
                    <a:pt x="1" y="730"/>
                    <a:pt x="49" y="4003"/>
                    <a:pt x="253" y="4003"/>
                  </a:cubicBezTo>
                  <a:cubicBezTo>
                    <a:pt x="254" y="4003"/>
                    <a:pt x="255" y="4003"/>
                    <a:pt x="255" y="4003"/>
                  </a:cubicBezTo>
                  <a:cubicBezTo>
                    <a:pt x="1228" y="3879"/>
                    <a:pt x="4147" y="3524"/>
                    <a:pt x="5535" y="3524"/>
                  </a:cubicBezTo>
                  <a:cubicBezTo>
                    <a:pt x="5542" y="3524"/>
                    <a:pt x="5549" y="3524"/>
                    <a:pt x="5557" y="3524"/>
                  </a:cubicBezTo>
                  <a:cubicBezTo>
                    <a:pt x="5557" y="3524"/>
                    <a:pt x="6323" y="3138"/>
                    <a:pt x="6352" y="2104"/>
                  </a:cubicBezTo>
                  <a:cubicBezTo>
                    <a:pt x="6371" y="1418"/>
                    <a:pt x="6387" y="160"/>
                    <a:pt x="5630" y="16"/>
                  </a:cubicBezTo>
                  <a:cubicBezTo>
                    <a:pt x="5575" y="5"/>
                    <a:pt x="5498" y="1"/>
                    <a:pt x="54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56" name="Google Shape;8456;p57"/>
            <p:cNvSpPr/>
            <p:nvPr/>
          </p:nvSpPr>
          <p:spPr>
            <a:xfrm>
              <a:off x="4475663" y="4171625"/>
              <a:ext cx="157650" cy="88075"/>
            </a:xfrm>
            <a:custGeom>
              <a:avLst/>
              <a:gdLst/>
              <a:ahLst/>
              <a:cxnLst/>
              <a:rect l="l" t="t" r="r" b="b"/>
              <a:pathLst>
                <a:path w="6306" h="3523" extrusionOk="0">
                  <a:moveTo>
                    <a:pt x="5322" y="0"/>
                  </a:moveTo>
                  <a:cubicBezTo>
                    <a:pt x="4312" y="0"/>
                    <a:pt x="1171" y="517"/>
                    <a:pt x="0" y="715"/>
                  </a:cubicBezTo>
                  <a:lnTo>
                    <a:pt x="4466" y="521"/>
                  </a:lnTo>
                  <a:cubicBezTo>
                    <a:pt x="4487" y="520"/>
                    <a:pt x="4507" y="520"/>
                    <a:pt x="4527" y="520"/>
                  </a:cubicBezTo>
                  <a:cubicBezTo>
                    <a:pt x="5314" y="520"/>
                    <a:pt x="5970" y="1157"/>
                    <a:pt x="5956" y="1951"/>
                  </a:cubicBezTo>
                  <a:lnTo>
                    <a:pt x="5956" y="1976"/>
                  </a:lnTo>
                  <a:cubicBezTo>
                    <a:pt x="5932" y="2871"/>
                    <a:pt x="5551" y="3418"/>
                    <a:pt x="5476" y="3523"/>
                  </a:cubicBezTo>
                  <a:cubicBezTo>
                    <a:pt x="5476" y="3523"/>
                    <a:pt x="6242" y="3137"/>
                    <a:pt x="6271" y="2103"/>
                  </a:cubicBezTo>
                  <a:cubicBezTo>
                    <a:pt x="6290" y="1417"/>
                    <a:pt x="6306" y="159"/>
                    <a:pt x="5549" y="15"/>
                  </a:cubicBezTo>
                  <a:cubicBezTo>
                    <a:pt x="5495" y="5"/>
                    <a:pt x="5418" y="0"/>
                    <a:pt x="53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57" name="Google Shape;8457;p57"/>
            <p:cNvSpPr/>
            <p:nvPr/>
          </p:nvSpPr>
          <p:spPr>
            <a:xfrm>
              <a:off x="4433188" y="4258425"/>
              <a:ext cx="598125" cy="127475"/>
            </a:xfrm>
            <a:custGeom>
              <a:avLst/>
              <a:gdLst/>
              <a:ahLst/>
              <a:cxnLst/>
              <a:rect l="l" t="t" r="r" b="b"/>
              <a:pathLst>
                <a:path w="23925" h="5099" extrusionOk="0">
                  <a:moveTo>
                    <a:pt x="5997" y="0"/>
                  </a:moveTo>
                  <a:lnTo>
                    <a:pt x="1" y="731"/>
                  </a:lnTo>
                  <a:lnTo>
                    <a:pt x="30" y="1339"/>
                  </a:lnTo>
                  <a:cubicBezTo>
                    <a:pt x="30" y="1339"/>
                    <a:pt x="4544" y="547"/>
                    <a:pt x="5798" y="547"/>
                  </a:cubicBezTo>
                  <a:cubicBezTo>
                    <a:pt x="5895" y="547"/>
                    <a:pt x="5973" y="552"/>
                    <a:pt x="6028" y="562"/>
                  </a:cubicBezTo>
                  <a:cubicBezTo>
                    <a:pt x="6785" y="706"/>
                    <a:pt x="6767" y="1964"/>
                    <a:pt x="6748" y="2650"/>
                  </a:cubicBezTo>
                  <a:cubicBezTo>
                    <a:pt x="6720" y="3684"/>
                    <a:pt x="5953" y="4070"/>
                    <a:pt x="5953" y="4070"/>
                  </a:cubicBezTo>
                  <a:cubicBezTo>
                    <a:pt x="5945" y="4070"/>
                    <a:pt x="5937" y="4070"/>
                    <a:pt x="5929" y="4070"/>
                  </a:cubicBezTo>
                  <a:cubicBezTo>
                    <a:pt x="4250" y="4070"/>
                    <a:pt x="329" y="4590"/>
                    <a:pt x="329" y="4590"/>
                  </a:cubicBezTo>
                  <a:lnTo>
                    <a:pt x="328" y="5099"/>
                  </a:lnTo>
                  <a:lnTo>
                    <a:pt x="328" y="5099"/>
                  </a:lnTo>
                  <a:lnTo>
                    <a:pt x="6992" y="4855"/>
                  </a:lnTo>
                  <a:cubicBezTo>
                    <a:pt x="6992" y="4855"/>
                    <a:pt x="14084" y="5020"/>
                    <a:pt x="18906" y="5020"/>
                  </a:cubicBezTo>
                  <a:cubicBezTo>
                    <a:pt x="20795" y="5020"/>
                    <a:pt x="22335" y="4995"/>
                    <a:pt x="22963" y="4924"/>
                  </a:cubicBezTo>
                  <a:cubicBezTo>
                    <a:pt x="23616" y="4851"/>
                    <a:pt x="23916" y="3529"/>
                    <a:pt x="23920" y="2893"/>
                  </a:cubicBezTo>
                  <a:cubicBezTo>
                    <a:pt x="23925" y="1835"/>
                    <a:pt x="23365" y="960"/>
                    <a:pt x="22652" y="885"/>
                  </a:cubicBezTo>
                  <a:lnTo>
                    <a:pt x="599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58" name="Google Shape;8458;p57"/>
            <p:cNvSpPr/>
            <p:nvPr/>
          </p:nvSpPr>
          <p:spPr>
            <a:xfrm>
              <a:off x="4682738" y="4284325"/>
              <a:ext cx="310475" cy="10625"/>
            </a:xfrm>
            <a:custGeom>
              <a:avLst/>
              <a:gdLst/>
              <a:ahLst/>
              <a:cxnLst/>
              <a:rect l="l" t="t" r="r" b="b"/>
              <a:pathLst>
                <a:path w="12419" h="425" fill="none" extrusionOk="0">
                  <a:moveTo>
                    <a:pt x="0" y="1"/>
                  </a:moveTo>
                  <a:lnTo>
                    <a:pt x="12419" y="424"/>
                  </a:lnTo>
                </a:path>
              </a:pathLst>
            </a:custGeom>
            <a:noFill/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59" name="Google Shape;8459;p57"/>
            <p:cNvSpPr/>
            <p:nvPr/>
          </p:nvSpPr>
          <p:spPr>
            <a:xfrm>
              <a:off x="4707613" y="4365350"/>
              <a:ext cx="299650" cy="16450"/>
            </a:xfrm>
            <a:custGeom>
              <a:avLst/>
              <a:gdLst/>
              <a:ahLst/>
              <a:cxnLst/>
              <a:rect l="l" t="t" r="r" b="b"/>
              <a:pathLst>
                <a:path w="11986" h="658" extrusionOk="0">
                  <a:moveTo>
                    <a:pt x="5702" y="1"/>
                  </a:moveTo>
                  <a:cubicBezTo>
                    <a:pt x="2720" y="1"/>
                    <a:pt x="1" y="289"/>
                    <a:pt x="1" y="289"/>
                  </a:cubicBezTo>
                  <a:cubicBezTo>
                    <a:pt x="47" y="286"/>
                    <a:pt x="105" y="285"/>
                    <a:pt x="174" y="285"/>
                  </a:cubicBezTo>
                  <a:cubicBezTo>
                    <a:pt x="1075" y="285"/>
                    <a:pt x="3888" y="499"/>
                    <a:pt x="6491" y="589"/>
                  </a:cubicBezTo>
                  <a:cubicBezTo>
                    <a:pt x="8065" y="645"/>
                    <a:pt x="9564" y="657"/>
                    <a:pt x="10597" y="657"/>
                  </a:cubicBezTo>
                  <a:cubicBezTo>
                    <a:pt x="11449" y="657"/>
                    <a:pt x="11985" y="649"/>
                    <a:pt x="11985" y="649"/>
                  </a:cubicBezTo>
                  <a:cubicBezTo>
                    <a:pt x="11985" y="649"/>
                    <a:pt x="8630" y="82"/>
                    <a:pt x="7218" y="28"/>
                  </a:cubicBezTo>
                  <a:cubicBezTo>
                    <a:pt x="6713" y="9"/>
                    <a:pt x="6204" y="1"/>
                    <a:pt x="57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60" name="Google Shape;8460;p57"/>
            <p:cNvSpPr/>
            <p:nvPr/>
          </p:nvSpPr>
          <p:spPr>
            <a:xfrm>
              <a:off x="4717813" y="4265625"/>
              <a:ext cx="175700" cy="111875"/>
            </a:xfrm>
            <a:custGeom>
              <a:avLst/>
              <a:gdLst/>
              <a:ahLst/>
              <a:cxnLst/>
              <a:rect l="l" t="t" r="r" b="b"/>
              <a:pathLst>
                <a:path w="7028" h="4475" extrusionOk="0">
                  <a:moveTo>
                    <a:pt x="1" y="0"/>
                  </a:moveTo>
                  <a:lnTo>
                    <a:pt x="5249" y="886"/>
                  </a:lnTo>
                  <a:cubicBezTo>
                    <a:pt x="5954" y="2536"/>
                    <a:pt x="6790" y="4475"/>
                    <a:pt x="6924" y="4475"/>
                  </a:cubicBezTo>
                  <a:cubicBezTo>
                    <a:pt x="6927" y="4475"/>
                    <a:pt x="6931" y="4473"/>
                    <a:pt x="6933" y="4470"/>
                  </a:cubicBezTo>
                  <a:cubicBezTo>
                    <a:pt x="7028" y="4354"/>
                    <a:pt x="6851" y="326"/>
                    <a:pt x="6851" y="326"/>
                  </a:cubicBezTo>
                  <a:cubicBezTo>
                    <a:pt x="6851" y="326"/>
                    <a:pt x="213" y="23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61" name="Google Shape;8461;p57"/>
            <p:cNvSpPr/>
            <p:nvPr/>
          </p:nvSpPr>
          <p:spPr>
            <a:xfrm>
              <a:off x="4443138" y="4272050"/>
              <a:ext cx="159675" cy="100100"/>
            </a:xfrm>
            <a:custGeom>
              <a:avLst/>
              <a:gdLst/>
              <a:ahLst/>
              <a:cxnLst/>
              <a:rect l="l" t="t" r="r" b="b"/>
              <a:pathLst>
                <a:path w="6387" h="4004" extrusionOk="0">
                  <a:moveTo>
                    <a:pt x="5400" y="1"/>
                  </a:moveTo>
                  <a:cubicBezTo>
                    <a:pt x="4387" y="1"/>
                    <a:pt x="1251" y="517"/>
                    <a:pt x="81" y="716"/>
                  </a:cubicBezTo>
                  <a:cubicBezTo>
                    <a:pt x="1" y="730"/>
                    <a:pt x="49" y="4003"/>
                    <a:pt x="252" y="4003"/>
                  </a:cubicBezTo>
                  <a:cubicBezTo>
                    <a:pt x="252" y="4003"/>
                    <a:pt x="253" y="4003"/>
                    <a:pt x="254" y="4003"/>
                  </a:cubicBezTo>
                  <a:cubicBezTo>
                    <a:pt x="1227" y="3879"/>
                    <a:pt x="4146" y="3524"/>
                    <a:pt x="5533" y="3524"/>
                  </a:cubicBezTo>
                  <a:cubicBezTo>
                    <a:pt x="5541" y="3524"/>
                    <a:pt x="5548" y="3524"/>
                    <a:pt x="5555" y="3524"/>
                  </a:cubicBezTo>
                  <a:cubicBezTo>
                    <a:pt x="5555" y="3524"/>
                    <a:pt x="6322" y="3138"/>
                    <a:pt x="6350" y="2104"/>
                  </a:cubicBezTo>
                  <a:cubicBezTo>
                    <a:pt x="6369" y="1418"/>
                    <a:pt x="6387" y="160"/>
                    <a:pt x="5630" y="16"/>
                  </a:cubicBezTo>
                  <a:cubicBezTo>
                    <a:pt x="5575" y="5"/>
                    <a:pt x="5497" y="1"/>
                    <a:pt x="54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62" name="Google Shape;8462;p57"/>
            <p:cNvSpPr/>
            <p:nvPr/>
          </p:nvSpPr>
          <p:spPr>
            <a:xfrm>
              <a:off x="4445163" y="4272050"/>
              <a:ext cx="157650" cy="88100"/>
            </a:xfrm>
            <a:custGeom>
              <a:avLst/>
              <a:gdLst/>
              <a:ahLst/>
              <a:cxnLst/>
              <a:rect l="l" t="t" r="r" b="b"/>
              <a:pathLst>
                <a:path w="6306" h="3524" extrusionOk="0">
                  <a:moveTo>
                    <a:pt x="5319" y="1"/>
                  </a:moveTo>
                  <a:cubicBezTo>
                    <a:pt x="4306" y="1"/>
                    <a:pt x="1170" y="517"/>
                    <a:pt x="0" y="716"/>
                  </a:cubicBezTo>
                  <a:lnTo>
                    <a:pt x="4465" y="522"/>
                  </a:lnTo>
                  <a:cubicBezTo>
                    <a:pt x="4485" y="521"/>
                    <a:pt x="4506" y="521"/>
                    <a:pt x="4526" y="521"/>
                  </a:cubicBezTo>
                  <a:cubicBezTo>
                    <a:pt x="5313" y="521"/>
                    <a:pt x="5970" y="1158"/>
                    <a:pt x="5956" y="1952"/>
                  </a:cubicBezTo>
                  <a:lnTo>
                    <a:pt x="5956" y="1977"/>
                  </a:lnTo>
                  <a:cubicBezTo>
                    <a:pt x="5932" y="2870"/>
                    <a:pt x="5550" y="3419"/>
                    <a:pt x="5474" y="3524"/>
                  </a:cubicBezTo>
                  <a:cubicBezTo>
                    <a:pt x="5474" y="3524"/>
                    <a:pt x="6241" y="3138"/>
                    <a:pt x="6269" y="2104"/>
                  </a:cubicBezTo>
                  <a:cubicBezTo>
                    <a:pt x="6288" y="1418"/>
                    <a:pt x="6306" y="160"/>
                    <a:pt x="5549" y="16"/>
                  </a:cubicBezTo>
                  <a:cubicBezTo>
                    <a:pt x="5494" y="5"/>
                    <a:pt x="5416" y="1"/>
                    <a:pt x="5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63" name="Google Shape;8463;p57"/>
            <p:cNvSpPr/>
            <p:nvPr/>
          </p:nvSpPr>
          <p:spPr>
            <a:xfrm>
              <a:off x="4487438" y="4368500"/>
              <a:ext cx="598250" cy="125475"/>
            </a:xfrm>
            <a:custGeom>
              <a:avLst/>
              <a:gdLst/>
              <a:ahLst/>
              <a:cxnLst/>
              <a:rect l="l" t="t" r="r" b="b"/>
              <a:pathLst>
                <a:path w="23930" h="5019" extrusionOk="0">
                  <a:moveTo>
                    <a:pt x="6007" y="0"/>
                  </a:moveTo>
                  <a:lnTo>
                    <a:pt x="0" y="646"/>
                  </a:lnTo>
                  <a:lnTo>
                    <a:pt x="20" y="1256"/>
                  </a:lnTo>
                  <a:cubicBezTo>
                    <a:pt x="20" y="1256"/>
                    <a:pt x="4438" y="545"/>
                    <a:pt x="5752" y="545"/>
                  </a:cubicBezTo>
                  <a:cubicBezTo>
                    <a:pt x="5871" y="545"/>
                    <a:pt x="5964" y="550"/>
                    <a:pt x="6027" y="563"/>
                  </a:cubicBezTo>
                  <a:cubicBezTo>
                    <a:pt x="6783" y="716"/>
                    <a:pt x="6747" y="1976"/>
                    <a:pt x="6720" y="2662"/>
                  </a:cubicBezTo>
                  <a:cubicBezTo>
                    <a:pt x="6678" y="3692"/>
                    <a:pt x="5906" y="4070"/>
                    <a:pt x="5906" y="4070"/>
                  </a:cubicBezTo>
                  <a:cubicBezTo>
                    <a:pt x="5856" y="4069"/>
                    <a:pt x="5804" y="4069"/>
                    <a:pt x="5750" y="4069"/>
                  </a:cubicBezTo>
                  <a:cubicBezTo>
                    <a:pt x="4004" y="4069"/>
                    <a:pt x="273" y="4511"/>
                    <a:pt x="273" y="4511"/>
                  </a:cubicBezTo>
                  <a:lnTo>
                    <a:pt x="265" y="5019"/>
                  </a:lnTo>
                  <a:lnTo>
                    <a:pt x="6930" y="4867"/>
                  </a:lnTo>
                  <a:lnTo>
                    <a:pt x="23351" y="4726"/>
                  </a:lnTo>
                  <a:cubicBezTo>
                    <a:pt x="23761" y="4216"/>
                    <a:pt x="23896" y="3540"/>
                    <a:pt x="23909" y="2904"/>
                  </a:cubicBezTo>
                  <a:cubicBezTo>
                    <a:pt x="23929" y="1845"/>
                    <a:pt x="23201" y="696"/>
                    <a:pt x="22489" y="612"/>
                  </a:cubicBezTo>
                  <a:lnTo>
                    <a:pt x="600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64" name="Google Shape;8464;p57"/>
            <p:cNvSpPr/>
            <p:nvPr/>
          </p:nvSpPr>
          <p:spPr>
            <a:xfrm>
              <a:off x="4707238" y="4392050"/>
              <a:ext cx="333725" cy="2050"/>
            </a:xfrm>
            <a:custGeom>
              <a:avLst/>
              <a:gdLst/>
              <a:ahLst/>
              <a:cxnLst/>
              <a:rect l="l" t="t" r="r" b="b"/>
              <a:pathLst>
                <a:path w="13349" h="82" fill="none" extrusionOk="0">
                  <a:moveTo>
                    <a:pt x="1" y="1"/>
                  </a:moveTo>
                  <a:lnTo>
                    <a:pt x="13349" y="82"/>
                  </a:lnTo>
                </a:path>
              </a:pathLst>
            </a:custGeom>
            <a:noFill/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65" name="Google Shape;8465;p57"/>
            <p:cNvSpPr/>
            <p:nvPr/>
          </p:nvSpPr>
          <p:spPr>
            <a:xfrm>
              <a:off x="4842413" y="4378525"/>
              <a:ext cx="59825" cy="110400"/>
            </a:xfrm>
            <a:custGeom>
              <a:avLst/>
              <a:gdLst/>
              <a:ahLst/>
              <a:cxnLst/>
              <a:rect l="l" t="t" r="r" b="b"/>
              <a:pathLst>
                <a:path w="2393" h="4416" extrusionOk="0">
                  <a:moveTo>
                    <a:pt x="1701" y="0"/>
                  </a:moveTo>
                  <a:cubicBezTo>
                    <a:pt x="1734" y="100"/>
                    <a:pt x="1564" y="896"/>
                    <a:pt x="1564" y="896"/>
                  </a:cubicBezTo>
                  <a:cubicBezTo>
                    <a:pt x="1564" y="896"/>
                    <a:pt x="1" y="2119"/>
                    <a:pt x="889" y="4413"/>
                  </a:cubicBezTo>
                  <a:lnTo>
                    <a:pt x="2050" y="4416"/>
                  </a:lnTo>
                  <a:lnTo>
                    <a:pt x="2392" y="1033"/>
                  </a:lnTo>
                  <a:lnTo>
                    <a:pt x="1701" y="0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66" name="Google Shape;8466;p57"/>
            <p:cNvSpPr/>
            <p:nvPr/>
          </p:nvSpPr>
          <p:spPr>
            <a:xfrm>
              <a:off x="4497138" y="4382075"/>
              <a:ext cx="159875" cy="98275"/>
            </a:xfrm>
            <a:custGeom>
              <a:avLst/>
              <a:gdLst/>
              <a:ahLst/>
              <a:cxnLst/>
              <a:rect l="l" t="t" r="r" b="b"/>
              <a:pathLst>
                <a:path w="6395" h="3931" extrusionOk="0">
                  <a:moveTo>
                    <a:pt x="5363" y="0"/>
                  </a:moveTo>
                  <a:cubicBezTo>
                    <a:pt x="4304" y="0"/>
                    <a:pt x="1236" y="462"/>
                    <a:pt x="80" y="642"/>
                  </a:cubicBezTo>
                  <a:cubicBezTo>
                    <a:pt x="1" y="655"/>
                    <a:pt x="4" y="3931"/>
                    <a:pt x="207" y="3931"/>
                  </a:cubicBezTo>
                  <a:cubicBezTo>
                    <a:pt x="208" y="3931"/>
                    <a:pt x="208" y="3931"/>
                    <a:pt x="209" y="3931"/>
                  </a:cubicBezTo>
                  <a:cubicBezTo>
                    <a:pt x="1157" y="3823"/>
                    <a:pt x="3950" y="3523"/>
                    <a:pt x="5378" y="3523"/>
                  </a:cubicBezTo>
                  <a:cubicBezTo>
                    <a:pt x="5426" y="3523"/>
                    <a:pt x="5473" y="3524"/>
                    <a:pt x="5518" y="3524"/>
                  </a:cubicBezTo>
                  <a:cubicBezTo>
                    <a:pt x="5518" y="3524"/>
                    <a:pt x="6290" y="3148"/>
                    <a:pt x="6332" y="2116"/>
                  </a:cubicBezTo>
                  <a:cubicBezTo>
                    <a:pt x="6359" y="1432"/>
                    <a:pt x="6395" y="171"/>
                    <a:pt x="5639" y="19"/>
                  </a:cubicBezTo>
                  <a:cubicBezTo>
                    <a:pt x="5576" y="6"/>
                    <a:pt x="5482" y="0"/>
                    <a:pt x="53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67" name="Google Shape;8467;p57"/>
            <p:cNvSpPr/>
            <p:nvPr/>
          </p:nvSpPr>
          <p:spPr>
            <a:xfrm>
              <a:off x="4499138" y="4382075"/>
              <a:ext cx="157875" cy="88150"/>
            </a:xfrm>
            <a:custGeom>
              <a:avLst/>
              <a:gdLst/>
              <a:ahLst/>
              <a:cxnLst/>
              <a:rect l="l" t="t" r="r" b="b"/>
              <a:pathLst>
                <a:path w="6315" h="3526" extrusionOk="0">
                  <a:moveTo>
                    <a:pt x="5283" y="0"/>
                  </a:moveTo>
                  <a:cubicBezTo>
                    <a:pt x="4224" y="0"/>
                    <a:pt x="1156" y="462"/>
                    <a:pt x="0" y="642"/>
                  </a:cubicBezTo>
                  <a:lnTo>
                    <a:pt x="4467" y="510"/>
                  </a:lnTo>
                  <a:cubicBezTo>
                    <a:pt x="4482" y="509"/>
                    <a:pt x="4496" y="509"/>
                    <a:pt x="4510" y="509"/>
                  </a:cubicBezTo>
                  <a:cubicBezTo>
                    <a:pt x="5305" y="509"/>
                    <a:pt x="5963" y="1159"/>
                    <a:pt x="5939" y="1958"/>
                  </a:cubicBezTo>
                  <a:cubicBezTo>
                    <a:pt x="5939" y="1967"/>
                    <a:pt x="5939" y="1975"/>
                    <a:pt x="5937" y="1984"/>
                  </a:cubicBezTo>
                  <a:cubicBezTo>
                    <a:pt x="5905" y="2878"/>
                    <a:pt x="5515" y="3422"/>
                    <a:pt x="5438" y="3526"/>
                  </a:cubicBezTo>
                  <a:cubicBezTo>
                    <a:pt x="5438" y="3526"/>
                    <a:pt x="6210" y="3148"/>
                    <a:pt x="6252" y="2116"/>
                  </a:cubicBezTo>
                  <a:cubicBezTo>
                    <a:pt x="6279" y="1432"/>
                    <a:pt x="6315" y="171"/>
                    <a:pt x="5559" y="19"/>
                  </a:cubicBezTo>
                  <a:cubicBezTo>
                    <a:pt x="5496" y="6"/>
                    <a:pt x="5402" y="0"/>
                    <a:pt x="5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68" name="Google Shape;8468;p57"/>
            <p:cNvSpPr/>
            <p:nvPr/>
          </p:nvSpPr>
          <p:spPr>
            <a:xfrm>
              <a:off x="4561888" y="4438400"/>
              <a:ext cx="89225" cy="9400"/>
            </a:xfrm>
            <a:custGeom>
              <a:avLst/>
              <a:gdLst/>
              <a:ahLst/>
              <a:cxnLst/>
              <a:rect l="l" t="t" r="r" b="b"/>
              <a:pathLst>
                <a:path w="3569" h="376" extrusionOk="0">
                  <a:moveTo>
                    <a:pt x="3569" y="1"/>
                  </a:moveTo>
                  <a:lnTo>
                    <a:pt x="0" y="361"/>
                  </a:lnTo>
                  <a:cubicBezTo>
                    <a:pt x="0" y="361"/>
                    <a:pt x="572" y="375"/>
                    <a:pt x="1200" y="375"/>
                  </a:cubicBezTo>
                  <a:cubicBezTo>
                    <a:pt x="1763" y="375"/>
                    <a:pt x="2371" y="364"/>
                    <a:pt x="2651" y="322"/>
                  </a:cubicBezTo>
                  <a:cubicBezTo>
                    <a:pt x="3242" y="235"/>
                    <a:pt x="3569" y="1"/>
                    <a:pt x="35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69" name="Google Shape;8469;p57"/>
            <p:cNvSpPr/>
            <p:nvPr/>
          </p:nvSpPr>
          <p:spPr>
            <a:xfrm>
              <a:off x="4443963" y="4045325"/>
              <a:ext cx="615700" cy="147225"/>
            </a:xfrm>
            <a:custGeom>
              <a:avLst/>
              <a:gdLst/>
              <a:ahLst/>
              <a:cxnLst/>
              <a:rect l="l" t="t" r="r" b="b"/>
              <a:pathLst>
                <a:path w="24628" h="5889" extrusionOk="0">
                  <a:moveTo>
                    <a:pt x="5998" y="0"/>
                  </a:moveTo>
                  <a:lnTo>
                    <a:pt x="0" y="731"/>
                  </a:lnTo>
                  <a:lnTo>
                    <a:pt x="30" y="1339"/>
                  </a:lnTo>
                  <a:cubicBezTo>
                    <a:pt x="30" y="1339"/>
                    <a:pt x="4538" y="547"/>
                    <a:pt x="5796" y="547"/>
                  </a:cubicBezTo>
                  <a:cubicBezTo>
                    <a:pt x="5894" y="547"/>
                    <a:pt x="5972" y="552"/>
                    <a:pt x="6027" y="562"/>
                  </a:cubicBezTo>
                  <a:cubicBezTo>
                    <a:pt x="6784" y="706"/>
                    <a:pt x="6768" y="1964"/>
                    <a:pt x="6749" y="2650"/>
                  </a:cubicBezTo>
                  <a:cubicBezTo>
                    <a:pt x="6720" y="3684"/>
                    <a:pt x="5954" y="4070"/>
                    <a:pt x="5954" y="4070"/>
                  </a:cubicBezTo>
                  <a:cubicBezTo>
                    <a:pt x="5946" y="4070"/>
                    <a:pt x="5938" y="4070"/>
                    <a:pt x="5930" y="4070"/>
                  </a:cubicBezTo>
                  <a:cubicBezTo>
                    <a:pt x="4250" y="4070"/>
                    <a:pt x="328" y="4590"/>
                    <a:pt x="328" y="4590"/>
                  </a:cubicBezTo>
                  <a:lnTo>
                    <a:pt x="327" y="5098"/>
                  </a:lnTo>
                  <a:lnTo>
                    <a:pt x="6876" y="4644"/>
                  </a:lnTo>
                  <a:lnTo>
                    <a:pt x="23812" y="5888"/>
                  </a:lnTo>
                  <a:cubicBezTo>
                    <a:pt x="24216" y="5371"/>
                    <a:pt x="24619" y="4457"/>
                    <a:pt x="24623" y="3823"/>
                  </a:cubicBezTo>
                  <a:cubicBezTo>
                    <a:pt x="24627" y="2764"/>
                    <a:pt x="24068" y="1888"/>
                    <a:pt x="23355" y="1814"/>
                  </a:cubicBezTo>
                  <a:lnTo>
                    <a:pt x="59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70" name="Google Shape;8470;p57"/>
            <p:cNvSpPr/>
            <p:nvPr/>
          </p:nvSpPr>
          <p:spPr>
            <a:xfrm>
              <a:off x="4700338" y="4072350"/>
              <a:ext cx="326000" cy="35025"/>
            </a:xfrm>
            <a:custGeom>
              <a:avLst/>
              <a:gdLst/>
              <a:ahLst/>
              <a:cxnLst/>
              <a:rect l="l" t="t" r="r" b="b"/>
              <a:pathLst>
                <a:path w="13040" h="1401" fill="none" extrusionOk="0">
                  <a:moveTo>
                    <a:pt x="0" y="1"/>
                  </a:moveTo>
                  <a:lnTo>
                    <a:pt x="13039" y="1400"/>
                  </a:lnTo>
                </a:path>
              </a:pathLst>
            </a:custGeom>
            <a:noFill/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71" name="Google Shape;8471;p57"/>
            <p:cNvSpPr/>
            <p:nvPr/>
          </p:nvSpPr>
          <p:spPr>
            <a:xfrm>
              <a:off x="4453888" y="4058950"/>
              <a:ext cx="159700" cy="100100"/>
            </a:xfrm>
            <a:custGeom>
              <a:avLst/>
              <a:gdLst/>
              <a:ahLst/>
              <a:cxnLst/>
              <a:rect l="l" t="t" r="r" b="b"/>
              <a:pathLst>
                <a:path w="6388" h="4004" extrusionOk="0">
                  <a:moveTo>
                    <a:pt x="5400" y="1"/>
                  </a:moveTo>
                  <a:cubicBezTo>
                    <a:pt x="4387" y="1"/>
                    <a:pt x="1251" y="517"/>
                    <a:pt x="81" y="716"/>
                  </a:cubicBezTo>
                  <a:cubicBezTo>
                    <a:pt x="1" y="730"/>
                    <a:pt x="49" y="4003"/>
                    <a:pt x="252" y="4003"/>
                  </a:cubicBezTo>
                  <a:cubicBezTo>
                    <a:pt x="253" y="4003"/>
                    <a:pt x="254" y="4003"/>
                    <a:pt x="254" y="4003"/>
                  </a:cubicBezTo>
                  <a:cubicBezTo>
                    <a:pt x="1227" y="3879"/>
                    <a:pt x="4147" y="3524"/>
                    <a:pt x="5535" y="3524"/>
                  </a:cubicBezTo>
                  <a:cubicBezTo>
                    <a:pt x="5542" y="3524"/>
                    <a:pt x="5549" y="3524"/>
                    <a:pt x="5557" y="3524"/>
                  </a:cubicBezTo>
                  <a:cubicBezTo>
                    <a:pt x="5557" y="3524"/>
                    <a:pt x="6323" y="3138"/>
                    <a:pt x="6352" y="2104"/>
                  </a:cubicBezTo>
                  <a:cubicBezTo>
                    <a:pt x="6371" y="1418"/>
                    <a:pt x="6387" y="160"/>
                    <a:pt x="5630" y="16"/>
                  </a:cubicBezTo>
                  <a:cubicBezTo>
                    <a:pt x="5575" y="5"/>
                    <a:pt x="5498" y="1"/>
                    <a:pt x="54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72" name="Google Shape;8472;p57"/>
            <p:cNvSpPr/>
            <p:nvPr/>
          </p:nvSpPr>
          <p:spPr>
            <a:xfrm>
              <a:off x="4467588" y="4085950"/>
              <a:ext cx="107025" cy="12775"/>
            </a:xfrm>
            <a:custGeom>
              <a:avLst/>
              <a:gdLst/>
              <a:ahLst/>
              <a:cxnLst/>
              <a:rect l="l" t="t" r="r" b="b"/>
              <a:pathLst>
                <a:path w="4281" h="511" extrusionOk="0">
                  <a:moveTo>
                    <a:pt x="4281" y="1"/>
                  </a:moveTo>
                  <a:lnTo>
                    <a:pt x="0" y="336"/>
                  </a:lnTo>
                  <a:cubicBezTo>
                    <a:pt x="0" y="336"/>
                    <a:pt x="1339" y="511"/>
                    <a:pt x="2314" y="511"/>
                  </a:cubicBezTo>
                  <a:cubicBezTo>
                    <a:pt x="2547" y="511"/>
                    <a:pt x="2758" y="501"/>
                    <a:pt x="2927" y="476"/>
                  </a:cubicBezTo>
                  <a:cubicBezTo>
                    <a:pt x="3800" y="349"/>
                    <a:pt x="4281" y="1"/>
                    <a:pt x="4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73" name="Google Shape;8473;p57"/>
            <p:cNvSpPr/>
            <p:nvPr/>
          </p:nvSpPr>
          <p:spPr>
            <a:xfrm>
              <a:off x="4504613" y="4118800"/>
              <a:ext cx="107050" cy="12800"/>
            </a:xfrm>
            <a:custGeom>
              <a:avLst/>
              <a:gdLst/>
              <a:ahLst/>
              <a:cxnLst/>
              <a:rect l="l" t="t" r="r" b="b"/>
              <a:pathLst>
                <a:path w="4282" h="512" extrusionOk="0">
                  <a:moveTo>
                    <a:pt x="4281" y="0"/>
                  </a:moveTo>
                  <a:lnTo>
                    <a:pt x="1" y="336"/>
                  </a:lnTo>
                  <a:cubicBezTo>
                    <a:pt x="1" y="336"/>
                    <a:pt x="1336" y="511"/>
                    <a:pt x="2311" y="511"/>
                  </a:cubicBezTo>
                  <a:cubicBezTo>
                    <a:pt x="2544" y="511"/>
                    <a:pt x="2757" y="501"/>
                    <a:pt x="2926" y="476"/>
                  </a:cubicBezTo>
                  <a:cubicBezTo>
                    <a:pt x="3800" y="349"/>
                    <a:pt x="4281" y="0"/>
                    <a:pt x="42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74" name="Google Shape;8474;p57"/>
            <p:cNvSpPr/>
            <p:nvPr/>
          </p:nvSpPr>
          <p:spPr>
            <a:xfrm>
              <a:off x="4455913" y="4058950"/>
              <a:ext cx="157675" cy="88100"/>
            </a:xfrm>
            <a:custGeom>
              <a:avLst/>
              <a:gdLst/>
              <a:ahLst/>
              <a:cxnLst/>
              <a:rect l="l" t="t" r="r" b="b"/>
              <a:pathLst>
                <a:path w="6307" h="3524" extrusionOk="0">
                  <a:moveTo>
                    <a:pt x="5319" y="1"/>
                  </a:moveTo>
                  <a:cubicBezTo>
                    <a:pt x="4306" y="1"/>
                    <a:pt x="1170" y="517"/>
                    <a:pt x="0" y="716"/>
                  </a:cubicBezTo>
                  <a:lnTo>
                    <a:pt x="4466" y="522"/>
                  </a:lnTo>
                  <a:cubicBezTo>
                    <a:pt x="4487" y="521"/>
                    <a:pt x="4507" y="520"/>
                    <a:pt x="4527" y="520"/>
                  </a:cubicBezTo>
                  <a:cubicBezTo>
                    <a:pt x="5314" y="520"/>
                    <a:pt x="5970" y="1158"/>
                    <a:pt x="5956" y="1951"/>
                  </a:cubicBezTo>
                  <a:lnTo>
                    <a:pt x="5956" y="1977"/>
                  </a:lnTo>
                  <a:cubicBezTo>
                    <a:pt x="5933" y="2870"/>
                    <a:pt x="5551" y="3419"/>
                    <a:pt x="5476" y="3524"/>
                  </a:cubicBezTo>
                  <a:cubicBezTo>
                    <a:pt x="5476" y="3524"/>
                    <a:pt x="6242" y="3138"/>
                    <a:pt x="6271" y="2104"/>
                  </a:cubicBezTo>
                  <a:cubicBezTo>
                    <a:pt x="6290" y="1418"/>
                    <a:pt x="6306" y="160"/>
                    <a:pt x="5549" y="16"/>
                  </a:cubicBezTo>
                  <a:cubicBezTo>
                    <a:pt x="5494" y="5"/>
                    <a:pt x="5417" y="1"/>
                    <a:pt x="5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75" name="Google Shape;8475;p57"/>
            <p:cNvSpPr/>
            <p:nvPr/>
          </p:nvSpPr>
          <p:spPr>
            <a:xfrm>
              <a:off x="4595463" y="4043375"/>
              <a:ext cx="65425" cy="370700"/>
            </a:xfrm>
            <a:custGeom>
              <a:avLst/>
              <a:gdLst/>
              <a:ahLst/>
              <a:cxnLst/>
              <a:rect l="l" t="t" r="r" b="b"/>
              <a:pathLst>
                <a:path w="2617" h="14828" extrusionOk="0">
                  <a:moveTo>
                    <a:pt x="1" y="0"/>
                  </a:moveTo>
                  <a:lnTo>
                    <a:pt x="1286" y="1478"/>
                  </a:lnTo>
                  <a:lnTo>
                    <a:pt x="1604" y="4780"/>
                  </a:lnTo>
                  <a:lnTo>
                    <a:pt x="1604" y="4780"/>
                  </a:lnTo>
                  <a:lnTo>
                    <a:pt x="960" y="4751"/>
                  </a:lnTo>
                  <a:lnTo>
                    <a:pt x="1845" y="8696"/>
                  </a:lnTo>
                  <a:lnTo>
                    <a:pt x="1469" y="8715"/>
                  </a:lnTo>
                  <a:lnTo>
                    <a:pt x="2617" y="14827"/>
                  </a:lnTo>
                  <a:cubicBezTo>
                    <a:pt x="2617" y="14827"/>
                    <a:pt x="2262" y="660"/>
                    <a:pt x="2110" y="558"/>
                  </a:cubicBezTo>
                  <a:cubicBezTo>
                    <a:pt x="1954" y="455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76" name="Google Shape;8476;p57"/>
            <p:cNvSpPr/>
            <p:nvPr/>
          </p:nvSpPr>
          <p:spPr>
            <a:xfrm>
              <a:off x="4744213" y="4060000"/>
              <a:ext cx="134800" cy="255700"/>
            </a:xfrm>
            <a:custGeom>
              <a:avLst/>
              <a:gdLst/>
              <a:ahLst/>
              <a:cxnLst/>
              <a:rect l="l" t="t" r="r" b="b"/>
              <a:pathLst>
                <a:path w="5392" h="10228" extrusionOk="0">
                  <a:moveTo>
                    <a:pt x="1" y="0"/>
                  </a:moveTo>
                  <a:lnTo>
                    <a:pt x="3500" y="1676"/>
                  </a:lnTo>
                  <a:lnTo>
                    <a:pt x="5392" y="10228"/>
                  </a:lnTo>
                  <a:lnTo>
                    <a:pt x="4301" y="1140"/>
                  </a:lnTo>
                  <a:lnTo>
                    <a:pt x="2478" y="2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77" name="Google Shape;8477;p57"/>
            <p:cNvSpPr/>
            <p:nvPr/>
          </p:nvSpPr>
          <p:spPr>
            <a:xfrm>
              <a:off x="4446138" y="4317350"/>
              <a:ext cx="107025" cy="8625"/>
            </a:xfrm>
            <a:custGeom>
              <a:avLst/>
              <a:gdLst/>
              <a:ahLst/>
              <a:cxnLst/>
              <a:rect l="l" t="t" r="r" b="b"/>
              <a:pathLst>
                <a:path w="4281" h="345" extrusionOk="0">
                  <a:moveTo>
                    <a:pt x="4281" y="1"/>
                  </a:moveTo>
                  <a:lnTo>
                    <a:pt x="0" y="336"/>
                  </a:lnTo>
                  <a:cubicBezTo>
                    <a:pt x="0" y="336"/>
                    <a:pt x="357" y="344"/>
                    <a:pt x="837" y="344"/>
                  </a:cubicBezTo>
                  <a:cubicBezTo>
                    <a:pt x="1511" y="344"/>
                    <a:pt x="2426" y="329"/>
                    <a:pt x="2935" y="254"/>
                  </a:cubicBezTo>
                  <a:cubicBezTo>
                    <a:pt x="3810" y="124"/>
                    <a:pt x="4280" y="1"/>
                    <a:pt x="4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78" name="Google Shape;8478;p57"/>
            <p:cNvSpPr/>
            <p:nvPr/>
          </p:nvSpPr>
          <p:spPr>
            <a:xfrm>
              <a:off x="4476963" y="4233350"/>
              <a:ext cx="107050" cy="12800"/>
            </a:xfrm>
            <a:custGeom>
              <a:avLst/>
              <a:gdLst/>
              <a:ahLst/>
              <a:cxnLst/>
              <a:rect l="l" t="t" r="r" b="b"/>
              <a:pathLst>
                <a:path w="4282" h="512" extrusionOk="0">
                  <a:moveTo>
                    <a:pt x="4282" y="0"/>
                  </a:moveTo>
                  <a:lnTo>
                    <a:pt x="0" y="336"/>
                  </a:lnTo>
                  <a:cubicBezTo>
                    <a:pt x="0" y="336"/>
                    <a:pt x="1342" y="512"/>
                    <a:pt x="2317" y="512"/>
                  </a:cubicBezTo>
                  <a:cubicBezTo>
                    <a:pt x="2548" y="512"/>
                    <a:pt x="2759" y="502"/>
                    <a:pt x="2926" y="477"/>
                  </a:cubicBezTo>
                  <a:cubicBezTo>
                    <a:pt x="3801" y="349"/>
                    <a:pt x="4282" y="0"/>
                    <a:pt x="42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79" name="Google Shape;8479;p57"/>
            <p:cNvSpPr/>
            <p:nvPr/>
          </p:nvSpPr>
          <p:spPr>
            <a:xfrm>
              <a:off x="4485538" y="4293450"/>
              <a:ext cx="107025" cy="12800"/>
            </a:xfrm>
            <a:custGeom>
              <a:avLst/>
              <a:gdLst/>
              <a:ahLst/>
              <a:cxnLst/>
              <a:rect l="l" t="t" r="r" b="b"/>
              <a:pathLst>
                <a:path w="4281" h="512" extrusionOk="0">
                  <a:moveTo>
                    <a:pt x="4281" y="0"/>
                  </a:moveTo>
                  <a:lnTo>
                    <a:pt x="0" y="336"/>
                  </a:lnTo>
                  <a:cubicBezTo>
                    <a:pt x="0" y="336"/>
                    <a:pt x="1341" y="511"/>
                    <a:pt x="2316" y="511"/>
                  </a:cubicBezTo>
                  <a:cubicBezTo>
                    <a:pt x="2547" y="511"/>
                    <a:pt x="2758" y="502"/>
                    <a:pt x="2925" y="477"/>
                  </a:cubicBezTo>
                  <a:cubicBezTo>
                    <a:pt x="3800" y="348"/>
                    <a:pt x="4281" y="0"/>
                    <a:pt x="42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80" name="Google Shape;8480;p57"/>
            <p:cNvSpPr/>
            <p:nvPr/>
          </p:nvSpPr>
          <p:spPr>
            <a:xfrm>
              <a:off x="4514263" y="4398625"/>
              <a:ext cx="131875" cy="13850"/>
            </a:xfrm>
            <a:custGeom>
              <a:avLst/>
              <a:gdLst/>
              <a:ahLst/>
              <a:cxnLst/>
              <a:rect l="l" t="t" r="r" b="b"/>
              <a:pathLst>
                <a:path w="5275" h="554" extrusionOk="0">
                  <a:moveTo>
                    <a:pt x="5274" y="0"/>
                  </a:moveTo>
                  <a:lnTo>
                    <a:pt x="1" y="533"/>
                  </a:lnTo>
                  <a:cubicBezTo>
                    <a:pt x="1" y="533"/>
                    <a:pt x="855" y="553"/>
                    <a:pt x="1788" y="553"/>
                  </a:cubicBezTo>
                  <a:cubicBezTo>
                    <a:pt x="2617" y="553"/>
                    <a:pt x="3508" y="537"/>
                    <a:pt x="3919" y="476"/>
                  </a:cubicBezTo>
                  <a:cubicBezTo>
                    <a:pt x="4792" y="349"/>
                    <a:pt x="5274" y="0"/>
                    <a:pt x="5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81" name="Google Shape;8481;p57"/>
            <p:cNvSpPr/>
            <p:nvPr/>
          </p:nvSpPr>
          <p:spPr>
            <a:xfrm>
              <a:off x="4486713" y="4341900"/>
              <a:ext cx="107050" cy="9600"/>
            </a:xfrm>
            <a:custGeom>
              <a:avLst/>
              <a:gdLst/>
              <a:ahLst/>
              <a:cxnLst/>
              <a:rect l="l" t="t" r="r" b="b"/>
              <a:pathLst>
                <a:path w="4282" h="384" extrusionOk="0">
                  <a:moveTo>
                    <a:pt x="4282" y="0"/>
                  </a:moveTo>
                  <a:lnTo>
                    <a:pt x="0" y="337"/>
                  </a:lnTo>
                  <a:cubicBezTo>
                    <a:pt x="0" y="337"/>
                    <a:pt x="840" y="383"/>
                    <a:pt x="1676" y="383"/>
                  </a:cubicBezTo>
                  <a:cubicBezTo>
                    <a:pt x="2155" y="383"/>
                    <a:pt x="2632" y="368"/>
                    <a:pt x="2950" y="321"/>
                  </a:cubicBezTo>
                  <a:cubicBezTo>
                    <a:pt x="3823" y="194"/>
                    <a:pt x="4282" y="0"/>
                    <a:pt x="42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82" name="Google Shape;8482;p57"/>
            <p:cNvSpPr/>
            <p:nvPr/>
          </p:nvSpPr>
          <p:spPr>
            <a:xfrm>
              <a:off x="4514238" y="4189800"/>
              <a:ext cx="107025" cy="12825"/>
            </a:xfrm>
            <a:custGeom>
              <a:avLst/>
              <a:gdLst/>
              <a:ahLst/>
              <a:cxnLst/>
              <a:rect l="l" t="t" r="r" b="b"/>
              <a:pathLst>
                <a:path w="4281" h="513" extrusionOk="0">
                  <a:moveTo>
                    <a:pt x="4281" y="1"/>
                  </a:moveTo>
                  <a:lnTo>
                    <a:pt x="1" y="337"/>
                  </a:lnTo>
                  <a:cubicBezTo>
                    <a:pt x="1" y="337"/>
                    <a:pt x="1341" y="512"/>
                    <a:pt x="2316" y="512"/>
                  </a:cubicBezTo>
                  <a:cubicBezTo>
                    <a:pt x="2548" y="512"/>
                    <a:pt x="2758" y="502"/>
                    <a:pt x="2926" y="478"/>
                  </a:cubicBezTo>
                  <a:cubicBezTo>
                    <a:pt x="3800" y="349"/>
                    <a:pt x="4281" y="1"/>
                    <a:pt x="4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83" name="Google Shape;8483;p57"/>
            <p:cNvSpPr/>
            <p:nvPr/>
          </p:nvSpPr>
          <p:spPr>
            <a:xfrm>
              <a:off x="4622313" y="4179325"/>
              <a:ext cx="26850" cy="84575"/>
            </a:xfrm>
            <a:custGeom>
              <a:avLst/>
              <a:gdLst/>
              <a:ahLst/>
              <a:cxnLst/>
              <a:rect l="l" t="t" r="r" b="b"/>
              <a:pathLst>
                <a:path w="1074" h="3383" fill="none" extrusionOk="0">
                  <a:moveTo>
                    <a:pt x="1" y="3383"/>
                  </a:moveTo>
                  <a:cubicBezTo>
                    <a:pt x="1" y="3383"/>
                    <a:pt x="1073" y="2274"/>
                    <a:pt x="10" y="1"/>
                  </a:cubicBezTo>
                </a:path>
              </a:pathLst>
            </a:custGeom>
            <a:noFill/>
            <a:ln w="4550" cap="rnd" cmpd="sng">
              <a:solidFill>
                <a:srgbClr val="2D2D2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84" name="Google Shape;8484;p57"/>
            <p:cNvSpPr/>
            <p:nvPr/>
          </p:nvSpPr>
          <p:spPr>
            <a:xfrm>
              <a:off x="4623613" y="4405725"/>
              <a:ext cx="98300" cy="212125"/>
            </a:xfrm>
            <a:custGeom>
              <a:avLst/>
              <a:gdLst/>
              <a:ahLst/>
              <a:cxnLst/>
              <a:rect l="l" t="t" r="r" b="b"/>
              <a:pathLst>
                <a:path w="3932" h="8485" extrusionOk="0">
                  <a:moveTo>
                    <a:pt x="1346" y="0"/>
                  </a:moveTo>
                  <a:cubicBezTo>
                    <a:pt x="1" y="380"/>
                    <a:pt x="972" y="8146"/>
                    <a:pt x="1873" y="8411"/>
                  </a:cubicBezTo>
                  <a:cubicBezTo>
                    <a:pt x="2035" y="8458"/>
                    <a:pt x="2190" y="8484"/>
                    <a:pt x="2336" y="8484"/>
                  </a:cubicBezTo>
                  <a:cubicBezTo>
                    <a:pt x="3207" y="8484"/>
                    <a:pt x="3792" y="7577"/>
                    <a:pt x="3864" y="4971"/>
                  </a:cubicBezTo>
                  <a:cubicBezTo>
                    <a:pt x="3931" y="2624"/>
                    <a:pt x="3029" y="577"/>
                    <a:pt x="3029" y="577"/>
                  </a:cubicBezTo>
                  <a:lnTo>
                    <a:pt x="13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85" name="Google Shape;8485;p57"/>
            <p:cNvSpPr/>
            <p:nvPr/>
          </p:nvSpPr>
          <p:spPr>
            <a:xfrm>
              <a:off x="4852888" y="4409150"/>
              <a:ext cx="98300" cy="212125"/>
            </a:xfrm>
            <a:custGeom>
              <a:avLst/>
              <a:gdLst/>
              <a:ahLst/>
              <a:cxnLst/>
              <a:rect l="l" t="t" r="r" b="b"/>
              <a:pathLst>
                <a:path w="3932" h="8485" extrusionOk="0">
                  <a:moveTo>
                    <a:pt x="1346" y="1"/>
                  </a:moveTo>
                  <a:lnTo>
                    <a:pt x="1346" y="1"/>
                  </a:lnTo>
                  <a:cubicBezTo>
                    <a:pt x="1" y="381"/>
                    <a:pt x="973" y="8144"/>
                    <a:pt x="1872" y="8411"/>
                  </a:cubicBezTo>
                  <a:cubicBezTo>
                    <a:pt x="2034" y="8459"/>
                    <a:pt x="2189" y="8485"/>
                    <a:pt x="2335" y="8485"/>
                  </a:cubicBezTo>
                  <a:cubicBezTo>
                    <a:pt x="3206" y="8485"/>
                    <a:pt x="3792" y="7577"/>
                    <a:pt x="3865" y="4970"/>
                  </a:cubicBezTo>
                  <a:cubicBezTo>
                    <a:pt x="3932" y="2623"/>
                    <a:pt x="3029" y="577"/>
                    <a:pt x="3029" y="577"/>
                  </a:cubicBezTo>
                  <a:lnTo>
                    <a:pt x="134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86" name="Google Shape;8486;p57"/>
            <p:cNvSpPr/>
            <p:nvPr/>
          </p:nvSpPr>
          <p:spPr>
            <a:xfrm>
              <a:off x="4603713" y="3928200"/>
              <a:ext cx="161425" cy="527850"/>
            </a:xfrm>
            <a:custGeom>
              <a:avLst/>
              <a:gdLst/>
              <a:ahLst/>
              <a:cxnLst/>
              <a:rect l="l" t="t" r="r" b="b"/>
              <a:pathLst>
                <a:path w="6457" h="21114" extrusionOk="0">
                  <a:moveTo>
                    <a:pt x="4561" y="1"/>
                  </a:moveTo>
                  <a:cubicBezTo>
                    <a:pt x="4518" y="1"/>
                    <a:pt x="4475" y="6"/>
                    <a:pt x="4432" y="16"/>
                  </a:cubicBezTo>
                  <a:cubicBezTo>
                    <a:pt x="3656" y="210"/>
                    <a:pt x="0" y="4396"/>
                    <a:pt x="0" y="4396"/>
                  </a:cubicBezTo>
                  <a:lnTo>
                    <a:pt x="1650" y="5617"/>
                  </a:lnTo>
                  <a:cubicBezTo>
                    <a:pt x="1691" y="8355"/>
                    <a:pt x="1923" y="11797"/>
                    <a:pt x="1999" y="15425"/>
                  </a:cubicBezTo>
                  <a:cubicBezTo>
                    <a:pt x="2040" y="17409"/>
                    <a:pt x="2129" y="19060"/>
                    <a:pt x="2166" y="19298"/>
                  </a:cubicBezTo>
                  <a:cubicBezTo>
                    <a:pt x="2334" y="20369"/>
                    <a:pt x="3218" y="21113"/>
                    <a:pt x="3531" y="21113"/>
                  </a:cubicBezTo>
                  <a:cubicBezTo>
                    <a:pt x="3536" y="21113"/>
                    <a:pt x="3541" y="21113"/>
                    <a:pt x="3545" y="21113"/>
                  </a:cubicBezTo>
                  <a:cubicBezTo>
                    <a:pt x="3959" y="21079"/>
                    <a:pt x="3810" y="20003"/>
                    <a:pt x="4142" y="18555"/>
                  </a:cubicBezTo>
                  <a:cubicBezTo>
                    <a:pt x="5086" y="14446"/>
                    <a:pt x="6142" y="6340"/>
                    <a:pt x="6336" y="4342"/>
                  </a:cubicBezTo>
                  <a:cubicBezTo>
                    <a:pt x="6456" y="3097"/>
                    <a:pt x="5604" y="1"/>
                    <a:pt x="45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87" name="Google Shape;8487;p57"/>
            <p:cNvSpPr/>
            <p:nvPr/>
          </p:nvSpPr>
          <p:spPr>
            <a:xfrm>
              <a:off x="4387713" y="3804700"/>
              <a:ext cx="735850" cy="326925"/>
            </a:xfrm>
            <a:custGeom>
              <a:avLst/>
              <a:gdLst/>
              <a:ahLst/>
              <a:cxnLst/>
              <a:rect l="l" t="t" r="r" b="b"/>
              <a:pathLst>
                <a:path w="29434" h="13077" extrusionOk="0">
                  <a:moveTo>
                    <a:pt x="9818" y="0"/>
                  </a:moveTo>
                  <a:cubicBezTo>
                    <a:pt x="8613" y="0"/>
                    <a:pt x="7611" y="98"/>
                    <a:pt x="6992" y="330"/>
                  </a:cubicBezTo>
                  <a:cubicBezTo>
                    <a:pt x="5964" y="717"/>
                    <a:pt x="4311" y="3591"/>
                    <a:pt x="4311" y="3591"/>
                  </a:cubicBezTo>
                  <a:cubicBezTo>
                    <a:pt x="4311" y="3591"/>
                    <a:pt x="0" y="6825"/>
                    <a:pt x="1734" y="9802"/>
                  </a:cubicBezTo>
                  <a:cubicBezTo>
                    <a:pt x="1826" y="9960"/>
                    <a:pt x="2205" y="10025"/>
                    <a:pt x="2736" y="10025"/>
                  </a:cubicBezTo>
                  <a:cubicBezTo>
                    <a:pt x="4419" y="10025"/>
                    <a:pt x="7625" y="9378"/>
                    <a:pt x="8042" y="9021"/>
                  </a:cubicBezTo>
                  <a:cubicBezTo>
                    <a:pt x="9754" y="7564"/>
                    <a:pt x="9500" y="4538"/>
                    <a:pt x="12081" y="4538"/>
                  </a:cubicBezTo>
                  <a:cubicBezTo>
                    <a:pt x="12332" y="4538"/>
                    <a:pt x="12611" y="4567"/>
                    <a:pt x="12921" y="4628"/>
                  </a:cubicBezTo>
                  <a:cubicBezTo>
                    <a:pt x="16153" y="5274"/>
                    <a:pt x="14306" y="7302"/>
                    <a:pt x="16667" y="7302"/>
                  </a:cubicBezTo>
                  <a:cubicBezTo>
                    <a:pt x="16765" y="7302"/>
                    <a:pt x="16871" y="7298"/>
                    <a:pt x="16984" y="7291"/>
                  </a:cubicBezTo>
                  <a:cubicBezTo>
                    <a:pt x="18274" y="7209"/>
                    <a:pt x="19341" y="7007"/>
                    <a:pt x="20263" y="7007"/>
                  </a:cubicBezTo>
                  <a:cubicBezTo>
                    <a:pt x="21372" y="7007"/>
                    <a:pt x="22272" y="7299"/>
                    <a:pt x="23095" y="8439"/>
                  </a:cubicBezTo>
                  <a:cubicBezTo>
                    <a:pt x="24603" y="10526"/>
                    <a:pt x="24978" y="9099"/>
                    <a:pt x="26302" y="10645"/>
                  </a:cubicBezTo>
                  <a:cubicBezTo>
                    <a:pt x="26673" y="11077"/>
                    <a:pt x="27001" y="13077"/>
                    <a:pt x="27001" y="13077"/>
                  </a:cubicBezTo>
                  <a:cubicBezTo>
                    <a:pt x="27001" y="13077"/>
                    <a:pt x="29434" y="11831"/>
                    <a:pt x="28446" y="8730"/>
                  </a:cubicBezTo>
                  <a:cubicBezTo>
                    <a:pt x="27937" y="7141"/>
                    <a:pt x="24367" y="5084"/>
                    <a:pt x="24367" y="5084"/>
                  </a:cubicBezTo>
                  <a:cubicBezTo>
                    <a:pt x="24367" y="5084"/>
                    <a:pt x="22801" y="2551"/>
                    <a:pt x="22029" y="2059"/>
                  </a:cubicBezTo>
                  <a:cubicBezTo>
                    <a:pt x="20667" y="1192"/>
                    <a:pt x="14017" y="0"/>
                    <a:pt x="9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88" name="Google Shape;8488;p57"/>
            <p:cNvSpPr/>
            <p:nvPr/>
          </p:nvSpPr>
          <p:spPr>
            <a:xfrm>
              <a:off x="4733438" y="3820025"/>
              <a:ext cx="276025" cy="144875"/>
            </a:xfrm>
            <a:custGeom>
              <a:avLst/>
              <a:gdLst/>
              <a:ahLst/>
              <a:cxnLst/>
              <a:rect l="l" t="t" r="r" b="b"/>
              <a:pathLst>
                <a:path w="11041" h="5795" extrusionOk="0">
                  <a:moveTo>
                    <a:pt x="11040" y="0"/>
                  </a:moveTo>
                  <a:lnTo>
                    <a:pt x="0" y="4179"/>
                  </a:lnTo>
                  <a:cubicBezTo>
                    <a:pt x="321" y="4947"/>
                    <a:pt x="656" y="5792"/>
                    <a:pt x="1731" y="5795"/>
                  </a:cubicBezTo>
                  <a:cubicBezTo>
                    <a:pt x="1733" y="5795"/>
                    <a:pt x="1734" y="5795"/>
                    <a:pt x="1735" y="5795"/>
                  </a:cubicBezTo>
                  <a:cubicBezTo>
                    <a:pt x="3456" y="5795"/>
                    <a:pt x="9136" y="2015"/>
                    <a:pt x="110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89" name="Google Shape;8489;p57"/>
            <p:cNvSpPr/>
            <p:nvPr/>
          </p:nvSpPr>
          <p:spPr>
            <a:xfrm>
              <a:off x="4546613" y="3834600"/>
              <a:ext cx="205700" cy="96025"/>
            </a:xfrm>
            <a:custGeom>
              <a:avLst/>
              <a:gdLst/>
              <a:ahLst/>
              <a:cxnLst/>
              <a:rect l="l" t="t" r="r" b="b"/>
              <a:pathLst>
                <a:path w="8228" h="3841" extrusionOk="0">
                  <a:moveTo>
                    <a:pt x="0" y="0"/>
                  </a:moveTo>
                  <a:lnTo>
                    <a:pt x="0" y="0"/>
                  </a:lnTo>
                  <a:cubicBezTo>
                    <a:pt x="1" y="0"/>
                    <a:pt x="4350" y="3532"/>
                    <a:pt x="4947" y="3781"/>
                  </a:cubicBezTo>
                  <a:cubicBezTo>
                    <a:pt x="5047" y="3823"/>
                    <a:pt x="5206" y="3840"/>
                    <a:pt x="5401" y="3840"/>
                  </a:cubicBezTo>
                  <a:cubicBezTo>
                    <a:pt x="6368" y="3840"/>
                    <a:pt x="8228" y="3412"/>
                    <a:pt x="8228" y="341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90" name="Google Shape;8490;p57"/>
            <p:cNvSpPr/>
            <p:nvPr/>
          </p:nvSpPr>
          <p:spPr>
            <a:xfrm>
              <a:off x="4514413" y="3225700"/>
              <a:ext cx="285250" cy="178400"/>
            </a:xfrm>
            <a:custGeom>
              <a:avLst/>
              <a:gdLst/>
              <a:ahLst/>
              <a:cxnLst/>
              <a:rect l="l" t="t" r="r" b="b"/>
              <a:pathLst>
                <a:path w="11410" h="7136" extrusionOk="0">
                  <a:moveTo>
                    <a:pt x="5234" y="0"/>
                  </a:moveTo>
                  <a:lnTo>
                    <a:pt x="5234" y="0"/>
                  </a:lnTo>
                  <a:cubicBezTo>
                    <a:pt x="5458" y="1612"/>
                    <a:pt x="4129" y="1551"/>
                    <a:pt x="2329" y="2777"/>
                  </a:cubicBezTo>
                  <a:cubicBezTo>
                    <a:pt x="1" y="4362"/>
                    <a:pt x="4029" y="7136"/>
                    <a:pt x="7278" y="7136"/>
                  </a:cubicBezTo>
                  <a:cubicBezTo>
                    <a:pt x="8263" y="7136"/>
                    <a:pt x="9177" y="6881"/>
                    <a:pt x="9820" y="6261"/>
                  </a:cubicBezTo>
                  <a:cubicBezTo>
                    <a:pt x="11410" y="4727"/>
                    <a:pt x="8855" y="2173"/>
                    <a:pt x="8158" y="1573"/>
                  </a:cubicBezTo>
                  <a:cubicBezTo>
                    <a:pt x="7460" y="972"/>
                    <a:pt x="5234" y="1"/>
                    <a:pt x="5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91" name="Google Shape;8491;p57"/>
            <p:cNvSpPr/>
            <p:nvPr/>
          </p:nvSpPr>
          <p:spPr>
            <a:xfrm>
              <a:off x="4584813" y="3371975"/>
              <a:ext cx="170500" cy="78300"/>
            </a:xfrm>
            <a:custGeom>
              <a:avLst/>
              <a:gdLst/>
              <a:ahLst/>
              <a:cxnLst/>
              <a:rect l="l" t="t" r="r" b="b"/>
              <a:pathLst>
                <a:path w="6820" h="3132" extrusionOk="0">
                  <a:moveTo>
                    <a:pt x="2506" y="0"/>
                  </a:moveTo>
                  <a:cubicBezTo>
                    <a:pt x="912" y="0"/>
                    <a:pt x="1" y="1195"/>
                    <a:pt x="1556" y="2460"/>
                  </a:cubicBezTo>
                  <a:cubicBezTo>
                    <a:pt x="2148" y="2942"/>
                    <a:pt x="2951" y="3132"/>
                    <a:pt x="3725" y="3132"/>
                  </a:cubicBezTo>
                  <a:cubicBezTo>
                    <a:pt x="5336" y="3132"/>
                    <a:pt x="6819" y="2311"/>
                    <a:pt x="5998" y="1603"/>
                  </a:cubicBezTo>
                  <a:cubicBezTo>
                    <a:pt x="4782" y="556"/>
                    <a:pt x="3390" y="114"/>
                    <a:pt x="3390" y="114"/>
                  </a:cubicBezTo>
                  <a:cubicBezTo>
                    <a:pt x="3081" y="36"/>
                    <a:pt x="2783" y="0"/>
                    <a:pt x="2506" y="0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92" name="Google Shape;8492;p57"/>
            <p:cNvSpPr/>
            <p:nvPr/>
          </p:nvSpPr>
          <p:spPr>
            <a:xfrm>
              <a:off x="4595863" y="3353750"/>
              <a:ext cx="487975" cy="165100"/>
            </a:xfrm>
            <a:custGeom>
              <a:avLst/>
              <a:gdLst/>
              <a:ahLst/>
              <a:cxnLst/>
              <a:rect l="l" t="t" r="r" b="b"/>
              <a:pathLst>
                <a:path w="19519" h="6604" extrusionOk="0">
                  <a:moveTo>
                    <a:pt x="9619" y="0"/>
                  </a:moveTo>
                  <a:cubicBezTo>
                    <a:pt x="9581" y="0"/>
                    <a:pt x="9547" y="3"/>
                    <a:pt x="9516" y="9"/>
                  </a:cubicBezTo>
                  <a:cubicBezTo>
                    <a:pt x="8172" y="275"/>
                    <a:pt x="7627" y="583"/>
                    <a:pt x="7627" y="583"/>
                  </a:cubicBezTo>
                  <a:cubicBezTo>
                    <a:pt x="5949" y="938"/>
                    <a:pt x="2860" y="1279"/>
                    <a:pt x="1638" y="2495"/>
                  </a:cubicBezTo>
                  <a:cubicBezTo>
                    <a:pt x="87" y="4036"/>
                    <a:pt x="0" y="6604"/>
                    <a:pt x="0" y="6604"/>
                  </a:cubicBezTo>
                  <a:cubicBezTo>
                    <a:pt x="0" y="6604"/>
                    <a:pt x="18896" y="6582"/>
                    <a:pt x="19210" y="6035"/>
                  </a:cubicBezTo>
                  <a:cubicBezTo>
                    <a:pt x="19518" y="5500"/>
                    <a:pt x="11252" y="0"/>
                    <a:pt x="96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93" name="Google Shape;8493;p57"/>
            <p:cNvSpPr/>
            <p:nvPr/>
          </p:nvSpPr>
          <p:spPr>
            <a:xfrm>
              <a:off x="4726488" y="3379200"/>
              <a:ext cx="109175" cy="48100"/>
            </a:xfrm>
            <a:custGeom>
              <a:avLst/>
              <a:gdLst/>
              <a:ahLst/>
              <a:cxnLst/>
              <a:rect l="l" t="t" r="r" b="b"/>
              <a:pathLst>
                <a:path w="4367" h="1924" fill="none" extrusionOk="0">
                  <a:moveTo>
                    <a:pt x="3" y="37"/>
                  </a:moveTo>
                  <a:cubicBezTo>
                    <a:pt x="1" y="532"/>
                    <a:pt x="345" y="1924"/>
                    <a:pt x="1633" y="1779"/>
                  </a:cubicBezTo>
                  <a:cubicBezTo>
                    <a:pt x="2924" y="1634"/>
                    <a:pt x="4367" y="1"/>
                    <a:pt x="4367" y="1"/>
                  </a:cubicBezTo>
                </a:path>
              </a:pathLst>
            </a:custGeom>
            <a:noFill/>
            <a:ln w="4550" cap="rnd" cmpd="sng">
              <a:solidFill>
                <a:srgbClr val="2D2D2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94" name="Google Shape;8494;p57"/>
            <p:cNvSpPr/>
            <p:nvPr/>
          </p:nvSpPr>
          <p:spPr>
            <a:xfrm>
              <a:off x="4733913" y="3279175"/>
              <a:ext cx="112775" cy="119850"/>
            </a:xfrm>
            <a:custGeom>
              <a:avLst/>
              <a:gdLst/>
              <a:ahLst/>
              <a:cxnLst/>
              <a:rect l="l" t="t" r="r" b="b"/>
              <a:pathLst>
                <a:path w="4511" h="4794" extrusionOk="0">
                  <a:moveTo>
                    <a:pt x="4415" y="0"/>
                  </a:moveTo>
                  <a:lnTo>
                    <a:pt x="1540" y="1103"/>
                  </a:lnTo>
                  <a:lnTo>
                    <a:pt x="0" y="1829"/>
                  </a:lnTo>
                  <a:cubicBezTo>
                    <a:pt x="0" y="1829"/>
                    <a:pt x="389" y="4069"/>
                    <a:pt x="616" y="4297"/>
                  </a:cubicBezTo>
                  <a:cubicBezTo>
                    <a:pt x="965" y="4648"/>
                    <a:pt x="1333" y="4793"/>
                    <a:pt x="1696" y="4793"/>
                  </a:cubicBezTo>
                  <a:cubicBezTo>
                    <a:pt x="2513" y="4793"/>
                    <a:pt x="3306" y="4057"/>
                    <a:pt x="3798" y="3284"/>
                  </a:cubicBezTo>
                  <a:cubicBezTo>
                    <a:pt x="4510" y="2167"/>
                    <a:pt x="4415" y="0"/>
                    <a:pt x="44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95" name="Google Shape;8495;p57"/>
            <p:cNvSpPr/>
            <p:nvPr/>
          </p:nvSpPr>
          <p:spPr>
            <a:xfrm>
              <a:off x="4711163" y="3279175"/>
              <a:ext cx="133150" cy="88125"/>
            </a:xfrm>
            <a:custGeom>
              <a:avLst/>
              <a:gdLst/>
              <a:ahLst/>
              <a:cxnLst/>
              <a:rect l="l" t="t" r="r" b="b"/>
              <a:pathLst>
                <a:path w="5326" h="3525" extrusionOk="0">
                  <a:moveTo>
                    <a:pt x="5325" y="0"/>
                  </a:moveTo>
                  <a:lnTo>
                    <a:pt x="2450" y="1102"/>
                  </a:lnTo>
                  <a:lnTo>
                    <a:pt x="0" y="2041"/>
                  </a:lnTo>
                  <a:cubicBezTo>
                    <a:pt x="0" y="2041"/>
                    <a:pt x="514" y="3524"/>
                    <a:pt x="2071" y="3524"/>
                  </a:cubicBezTo>
                  <a:cubicBezTo>
                    <a:pt x="2176" y="3524"/>
                    <a:pt x="2285" y="3518"/>
                    <a:pt x="2399" y="3503"/>
                  </a:cubicBezTo>
                  <a:cubicBezTo>
                    <a:pt x="3742" y="3337"/>
                    <a:pt x="5325" y="1"/>
                    <a:pt x="5325" y="0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96" name="Google Shape;8496;p57"/>
            <p:cNvSpPr/>
            <p:nvPr/>
          </p:nvSpPr>
          <p:spPr>
            <a:xfrm>
              <a:off x="4568588" y="3002425"/>
              <a:ext cx="357625" cy="334450"/>
            </a:xfrm>
            <a:custGeom>
              <a:avLst/>
              <a:gdLst/>
              <a:ahLst/>
              <a:cxnLst/>
              <a:rect l="l" t="t" r="r" b="b"/>
              <a:pathLst>
                <a:path w="14305" h="13378" extrusionOk="0">
                  <a:moveTo>
                    <a:pt x="9016" y="1"/>
                  </a:moveTo>
                  <a:cubicBezTo>
                    <a:pt x="8450" y="1"/>
                    <a:pt x="7820" y="61"/>
                    <a:pt x="7120" y="192"/>
                  </a:cubicBezTo>
                  <a:cubicBezTo>
                    <a:pt x="7072" y="200"/>
                    <a:pt x="7020" y="204"/>
                    <a:pt x="6964" y="204"/>
                  </a:cubicBezTo>
                  <a:cubicBezTo>
                    <a:pt x="6647" y="204"/>
                    <a:pt x="6226" y="82"/>
                    <a:pt x="5904" y="82"/>
                  </a:cubicBezTo>
                  <a:cubicBezTo>
                    <a:pt x="5799" y="82"/>
                    <a:pt x="5704" y="95"/>
                    <a:pt x="5626" y="130"/>
                  </a:cubicBezTo>
                  <a:cubicBezTo>
                    <a:pt x="4518" y="623"/>
                    <a:pt x="2556" y="3721"/>
                    <a:pt x="2101" y="5115"/>
                  </a:cubicBezTo>
                  <a:cubicBezTo>
                    <a:pt x="1" y="11532"/>
                    <a:pt x="5118" y="13377"/>
                    <a:pt x="6469" y="13377"/>
                  </a:cubicBezTo>
                  <a:cubicBezTo>
                    <a:pt x="6511" y="13377"/>
                    <a:pt x="6550" y="13375"/>
                    <a:pt x="6584" y="13372"/>
                  </a:cubicBezTo>
                  <a:cubicBezTo>
                    <a:pt x="9852" y="13038"/>
                    <a:pt x="11394" y="11959"/>
                    <a:pt x="12563" y="8997"/>
                  </a:cubicBezTo>
                  <a:cubicBezTo>
                    <a:pt x="14018" y="5310"/>
                    <a:pt x="14304" y="1"/>
                    <a:pt x="90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97" name="Google Shape;8497;p57"/>
            <p:cNvSpPr/>
            <p:nvPr/>
          </p:nvSpPr>
          <p:spPr>
            <a:xfrm>
              <a:off x="4774213" y="3177025"/>
              <a:ext cx="66600" cy="66575"/>
            </a:xfrm>
            <a:custGeom>
              <a:avLst/>
              <a:gdLst/>
              <a:ahLst/>
              <a:cxnLst/>
              <a:rect l="l" t="t" r="r" b="b"/>
              <a:pathLst>
                <a:path w="2664" h="2663" extrusionOk="0">
                  <a:moveTo>
                    <a:pt x="1332" y="0"/>
                  </a:moveTo>
                  <a:cubicBezTo>
                    <a:pt x="596" y="0"/>
                    <a:pt x="1" y="597"/>
                    <a:pt x="1" y="1332"/>
                  </a:cubicBezTo>
                  <a:cubicBezTo>
                    <a:pt x="1" y="2067"/>
                    <a:pt x="596" y="2663"/>
                    <a:pt x="1332" y="2663"/>
                  </a:cubicBezTo>
                  <a:cubicBezTo>
                    <a:pt x="2066" y="2663"/>
                    <a:pt x="2663" y="2067"/>
                    <a:pt x="2663" y="1332"/>
                  </a:cubicBezTo>
                  <a:cubicBezTo>
                    <a:pt x="2663" y="597"/>
                    <a:pt x="2066" y="0"/>
                    <a:pt x="13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98" name="Google Shape;8498;p57"/>
            <p:cNvSpPr/>
            <p:nvPr/>
          </p:nvSpPr>
          <p:spPr>
            <a:xfrm>
              <a:off x="4613338" y="3155125"/>
              <a:ext cx="42825" cy="55650"/>
            </a:xfrm>
            <a:custGeom>
              <a:avLst/>
              <a:gdLst/>
              <a:ahLst/>
              <a:cxnLst/>
              <a:rect l="l" t="t" r="r" b="b"/>
              <a:pathLst>
                <a:path w="1713" h="2226" extrusionOk="0">
                  <a:moveTo>
                    <a:pt x="858" y="1"/>
                  </a:moveTo>
                  <a:cubicBezTo>
                    <a:pt x="387" y="1"/>
                    <a:pt x="3" y="497"/>
                    <a:pt x="1" y="1110"/>
                  </a:cubicBezTo>
                  <a:cubicBezTo>
                    <a:pt x="0" y="1724"/>
                    <a:pt x="381" y="2223"/>
                    <a:pt x="853" y="2225"/>
                  </a:cubicBezTo>
                  <a:cubicBezTo>
                    <a:pt x="854" y="2225"/>
                    <a:pt x="854" y="2225"/>
                    <a:pt x="855" y="2225"/>
                  </a:cubicBezTo>
                  <a:cubicBezTo>
                    <a:pt x="1326" y="2225"/>
                    <a:pt x="1710" y="1729"/>
                    <a:pt x="1711" y="1115"/>
                  </a:cubicBezTo>
                  <a:cubicBezTo>
                    <a:pt x="1713" y="502"/>
                    <a:pt x="1331" y="2"/>
                    <a:pt x="860" y="1"/>
                  </a:cubicBezTo>
                  <a:cubicBezTo>
                    <a:pt x="859" y="1"/>
                    <a:pt x="858" y="1"/>
                    <a:pt x="8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99" name="Google Shape;8499;p57"/>
            <p:cNvSpPr/>
            <p:nvPr/>
          </p:nvSpPr>
          <p:spPr>
            <a:xfrm>
              <a:off x="4830963" y="3036950"/>
              <a:ext cx="276575" cy="443750"/>
            </a:xfrm>
            <a:custGeom>
              <a:avLst/>
              <a:gdLst/>
              <a:ahLst/>
              <a:cxnLst/>
              <a:rect l="l" t="t" r="r" b="b"/>
              <a:pathLst>
                <a:path w="11063" h="17750" extrusionOk="0">
                  <a:moveTo>
                    <a:pt x="1890" y="0"/>
                  </a:moveTo>
                  <a:cubicBezTo>
                    <a:pt x="1786" y="0"/>
                    <a:pt x="1747" y="52"/>
                    <a:pt x="1795" y="156"/>
                  </a:cubicBezTo>
                  <a:cubicBezTo>
                    <a:pt x="1795" y="156"/>
                    <a:pt x="790" y="9313"/>
                    <a:pt x="152" y="12645"/>
                  </a:cubicBezTo>
                  <a:cubicBezTo>
                    <a:pt x="1" y="13436"/>
                    <a:pt x="1264" y="14565"/>
                    <a:pt x="1746" y="15147"/>
                  </a:cubicBezTo>
                  <a:cubicBezTo>
                    <a:pt x="3203" y="16903"/>
                    <a:pt x="5797" y="17749"/>
                    <a:pt x="7403" y="17749"/>
                  </a:cubicBezTo>
                  <a:cubicBezTo>
                    <a:pt x="7931" y="17749"/>
                    <a:pt x="8352" y="17658"/>
                    <a:pt x="8591" y="17478"/>
                  </a:cubicBezTo>
                  <a:cubicBezTo>
                    <a:pt x="11063" y="15615"/>
                    <a:pt x="8162" y="12836"/>
                    <a:pt x="6882" y="11392"/>
                  </a:cubicBezTo>
                  <a:cubicBezTo>
                    <a:pt x="5229" y="9525"/>
                    <a:pt x="6021" y="9326"/>
                    <a:pt x="5774" y="5332"/>
                  </a:cubicBezTo>
                  <a:cubicBezTo>
                    <a:pt x="5559" y="1901"/>
                    <a:pt x="2523" y="0"/>
                    <a:pt x="18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00" name="Google Shape;8500;p57"/>
            <p:cNvSpPr/>
            <p:nvPr/>
          </p:nvSpPr>
          <p:spPr>
            <a:xfrm>
              <a:off x="4789813" y="3317775"/>
              <a:ext cx="213275" cy="132200"/>
            </a:xfrm>
            <a:custGeom>
              <a:avLst/>
              <a:gdLst/>
              <a:ahLst/>
              <a:cxnLst/>
              <a:rect l="l" t="t" r="r" b="b"/>
              <a:pathLst>
                <a:path w="8531" h="5288" extrusionOk="0">
                  <a:moveTo>
                    <a:pt x="1935" y="1"/>
                  </a:moveTo>
                  <a:cubicBezTo>
                    <a:pt x="97" y="285"/>
                    <a:pt x="0" y="2692"/>
                    <a:pt x="2137" y="3769"/>
                  </a:cubicBezTo>
                  <a:cubicBezTo>
                    <a:pt x="3537" y="4474"/>
                    <a:pt x="5748" y="5287"/>
                    <a:pt x="7110" y="5287"/>
                  </a:cubicBezTo>
                  <a:cubicBezTo>
                    <a:pt x="8003" y="5287"/>
                    <a:pt x="8531" y="4938"/>
                    <a:pt x="8228" y="3980"/>
                  </a:cubicBezTo>
                  <a:cubicBezTo>
                    <a:pt x="7460" y="1561"/>
                    <a:pt x="1935" y="1"/>
                    <a:pt x="19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01" name="Google Shape;8501;p57"/>
            <p:cNvSpPr/>
            <p:nvPr/>
          </p:nvSpPr>
          <p:spPr>
            <a:xfrm>
              <a:off x="4886538" y="3302275"/>
              <a:ext cx="213275" cy="115275"/>
            </a:xfrm>
            <a:custGeom>
              <a:avLst/>
              <a:gdLst/>
              <a:ahLst/>
              <a:cxnLst/>
              <a:rect l="l" t="t" r="r" b="b"/>
              <a:pathLst>
                <a:path w="8531" h="4611" extrusionOk="0">
                  <a:moveTo>
                    <a:pt x="3017" y="0"/>
                  </a:moveTo>
                  <a:cubicBezTo>
                    <a:pt x="1180" y="284"/>
                    <a:pt x="0" y="2015"/>
                    <a:pt x="2138" y="3092"/>
                  </a:cubicBezTo>
                  <a:cubicBezTo>
                    <a:pt x="3537" y="3797"/>
                    <a:pt x="5748" y="4610"/>
                    <a:pt x="7110" y="4610"/>
                  </a:cubicBezTo>
                  <a:cubicBezTo>
                    <a:pt x="8003" y="4610"/>
                    <a:pt x="8531" y="4261"/>
                    <a:pt x="8228" y="3304"/>
                  </a:cubicBezTo>
                  <a:cubicBezTo>
                    <a:pt x="7463" y="883"/>
                    <a:pt x="3017" y="0"/>
                    <a:pt x="30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02" name="Google Shape;8502;p57"/>
            <p:cNvSpPr/>
            <p:nvPr/>
          </p:nvSpPr>
          <p:spPr>
            <a:xfrm>
              <a:off x="4835763" y="3007750"/>
              <a:ext cx="79225" cy="170250"/>
            </a:xfrm>
            <a:custGeom>
              <a:avLst/>
              <a:gdLst/>
              <a:ahLst/>
              <a:cxnLst/>
              <a:rect l="l" t="t" r="r" b="b"/>
              <a:pathLst>
                <a:path w="3169" h="6810" extrusionOk="0">
                  <a:moveTo>
                    <a:pt x="727" y="0"/>
                  </a:moveTo>
                  <a:cubicBezTo>
                    <a:pt x="698" y="0"/>
                    <a:pt x="670" y="2"/>
                    <a:pt x="644" y="5"/>
                  </a:cubicBezTo>
                  <a:cubicBezTo>
                    <a:pt x="1" y="82"/>
                    <a:pt x="667" y="6809"/>
                    <a:pt x="667" y="6809"/>
                  </a:cubicBezTo>
                  <a:cubicBezTo>
                    <a:pt x="2253" y="6109"/>
                    <a:pt x="2998" y="5010"/>
                    <a:pt x="3085" y="2923"/>
                  </a:cubicBezTo>
                  <a:cubicBezTo>
                    <a:pt x="3168" y="920"/>
                    <a:pt x="1434" y="0"/>
                    <a:pt x="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03" name="Google Shape;8503;p57"/>
            <p:cNvSpPr/>
            <p:nvPr/>
          </p:nvSpPr>
          <p:spPr>
            <a:xfrm>
              <a:off x="4819563" y="3211850"/>
              <a:ext cx="92275" cy="74575"/>
            </a:xfrm>
            <a:custGeom>
              <a:avLst/>
              <a:gdLst/>
              <a:ahLst/>
              <a:cxnLst/>
              <a:rect l="l" t="t" r="r" b="b"/>
              <a:pathLst>
                <a:path w="3691" h="2983" extrusionOk="0">
                  <a:moveTo>
                    <a:pt x="2801" y="0"/>
                  </a:moveTo>
                  <a:cubicBezTo>
                    <a:pt x="2249" y="0"/>
                    <a:pt x="1561" y="411"/>
                    <a:pt x="1561" y="411"/>
                  </a:cubicBezTo>
                  <a:cubicBezTo>
                    <a:pt x="1561" y="411"/>
                    <a:pt x="0" y="2115"/>
                    <a:pt x="1114" y="2840"/>
                  </a:cubicBezTo>
                  <a:cubicBezTo>
                    <a:pt x="1267" y="2939"/>
                    <a:pt x="1426" y="2983"/>
                    <a:pt x="1587" y="2983"/>
                  </a:cubicBezTo>
                  <a:cubicBezTo>
                    <a:pt x="2605" y="2983"/>
                    <a:pt x="3691" y="1223"/>
                    <a:pt x="3425" y="417"/>
                  </a:cubicBezTo>
                  <a:cubicBezTo>
                    <a:pt x="3322" y="104"/>
                    <a:pt x="3079" y="0"/>
                    <a:pt x="28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04" name="Google Shape;8504;p57"/>
            <p:cNvSpPr/>
            <p:nvPr/>
          </p:nvSpPr>
          <p:spPr>
            <a:xfrm>
              <a:off x="4636013" y="2971500"/>
              <a:ext cx="240750" cy="192700"/>
            </a:xfrm>
            <a:custGeom>
              <a:avLst/>
              <a:gdLst/>
              <a:ahLst/>
              <a:cxnLst/>
              <a:rect l="l" t="t" r="r" b="b"/>
              <a:pathLst>
                <a:path w="9630" h="7708" extrusionOk="0">
                  <a:moveTo>
                    <a:pt x="4089" y="1"/>
                  </a:moveTo>
                  <a:cubicBezTo>
                    <a:pt x="1862" y="1"/>
                    <a:pt x="34" y="1320"/>
                    <a:pt x="9" y="3469"/>
                  </a:cubicBezTo>
                  <a:cubicBezTo>
                    <a:pt x="0" y="4250"/>
                    <a:pt x="279" y="4505"/>
                    <a:pt x="279" y="4505"/>
                  </a:cubicBezTo>
                  <a:cubicBezTo>
                    <a:pt x="279" y="4505"/>
                    <a:pt x="1045" y="3392"/>
                    <a:pt x="1689" y="2930"/>
                  </a:cubicBezTo>
                  <a:cubicBezTo>
                    <a:pt x="2192" y="2569"/>
                    <a:pt x="2331" y="2496"/>
                    <a:pt x="2361" y="2496"/>
                  </a:cubicBezTo>
                  <a:cubicBezTo>
                    <a:pt x="2381" y="2496"/>
                    <a:pt x="2350" y="2530"/>
                    <a:pt x="2350" y="2530"/>
                  </a:cubicBezTo>
                  <a:cubicBezTo>
                    <a:pt x="2350" y="2530"/>
                    <a:pt x="2936" y="6296"/>
                    <a:pt x="7145" y="7381"/>
                  </a:cubicBezTo>
                  <a:cubicBezTo>
                    <a:pt x="8324" y="7688"/>
                    <a:pt x="8652" y="7708"/>
                    <a:pt x="8652" y="7708"/>
                  </a:cubicBezTo>
                  <a:cubicBezTo>
                    <a:pt x="8652" y="7708"/>
                    <a:pt x="9442" y="7467"/>
                    <a:pt x="9537" y="5298"/>
                  </a:cubicBezTo>
                  <a:cubicBezTo>
                    <a:pt x="9630" y="3127"/>
                    <a:pt x="9452" y="1059"/>
                    <a:pt x="5403" y="149"/>
                  </a:cubicBezTo>
                  <a:cubicBezTo>
                    <a:pt x="4957" y="49"/>
                    <a:pt x="4516" y="1"/>
                    <a:pt x="40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05" name="Google Shape;8505;p57"/>
            <p:cNvSpPr/>
            <p:nvPr/>
          </p:nvSpPr>
          <p:spPr>
            <a:xfrm>
              <a:off x="4812588" y="2996250"/>
              <a:ext cx="113400" cy="198550"/>
            </a:xfrm>
            <a:custGeom>
              <a:avLst/>
              <a:gdLst/>
              <a:ahLst/>
              <a:cxnLst/>
              <a:rect l="l" t="t" r="r" b="b"/>
              <a:pathLst>
                <a:path w="4536" h="7942" extrusionOk="0">
                  <a:moveTo>
                    <a:pt x="577" y="0"/>
                  </a:moveTo>
                  <a:cubicBezTo>
                    <a:pt x="0" y="0"/>
                    <a:pt x="1824" y="3612"/>
                    <a:pt x="1824" y="3612"/>
                  </a:cubicBezTo>
                  <a:cubicBezTo>
                    <a:pt x="1692" y="3785"/>
                    <a:pt x="1166" y="5823"/>
                    <a:pt x="1468" y="6735"/>
                  </a:cubicBezTo>
                  <a:cubicBezTo>
                    <a:pt x="1768" y="7646"/>
                    <a:pt x="1724" y="7865"/>
                    <a:pt x="1724" y="7865"/>
                  </a:cubicBezTo>
                  <a:cubicBezTo>
                    <a:pt x="1724" y="7865"/>
                    <a:pt x="1899" y="7942"/>
                    <a:pt x="2128" y="7942"/>
                  </a:cubicBezTo>
                  <a:cubicBezTo>
                    <a:pt x="2356" y="7942"/>
                    <a:pt x="2637" y="7866"/>
                    <a:pt x="2853" y="7564"/>
                  </a:cubicBezTo>
                  <a:cubicBezTo>
                    <a:pt x="3289" y="6959"/>
                    <a:pt x="4535" y="950"/>
                    <a:pt x="620" y="6"/>
                  </a:cubicBezTo>
                  <a:cubicBezTo>
                    <a:pt x="604" y="2"/>
                    <a:pt x="590" y="0"/>
                    <a:pt x="5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06" name="Google Shape;8506;p57"/>
            <p:cNvSpPr/>
            <p:nvPr/>
          </p:nvSpPr>
          <p:spPr>
            <a:xfrm>
              <a:off x="4806388" y="3194850"/>
              <a:ext cx="54300" cy="61675"/>
            </a:xfrm>
            <a:custGeom>
              <a:avLst/>
              <a:gdLst/>
              <a:ahLst/>
              <a:cxnLst/>
              <a:rect l="l" t="t" r="r" b="b"/>
              <a:pathLst>
                <a:path w="2172" h="2467" extrusionOk="0">
                  <a:moveTo>
                    <a:pt x="2171" y="870"/>
                  </a:moveTo>
                  <a:lnTo>
                    <a:pt x="2171" y="870"/>
                  </a:lnTo>
                  <a:cubicBezTo>
                    <a:pt x="2171" y="870"/>
                    <a:pt x="2171" y="870"/>
                    <a:pt x="2171" y="870"/>
                  </a:cubicBezTo>
                  <a:close/>
                  <a:moveTo>
                    <a:pt x="1999" y="0"/>
                  </a:moveTo>
                  <a:cubicBezTo>
                    <a:pt x="992" y="0"/>
                    <a:pt x="224" y="1698"/>
                    <a:pt x="34" y="2327"/>
                  </a:cubicBezTo>
                  <a:cubicBezTo>
                    <a:pt x="1" y="2433"/>
                    <a:pt x="40" y="2466"/>
                    <a:pt x="83" y="2466"/>
                  </a:cubicBezTo>
                  <a:cubicBezTo>
                    <a:pt x="114" y="2466"/>
                    <a:pt x="146" y="2449"/>
                    <a:pt x="154" y="2429"/>
                  </a:cubicBezTo>
                  <a:cubicBezTo>
                    <a:pt x="716" y="931"/>
                    <a:pt x="2138" y="870"/>
                    <a:pt x="2171" y="870"/>
                  </a:cubicBezTo>
                  <a:cubicBezTo>
                    <a:pt x="2171" y="870"/>
                    <a:pt x="2171" y="870"/>
                    <a:pt x="2171" y="870"/>
                  </a:cubicBezTo>
                  <a:lnTo>
                    <a:pt x="2171" y="870"/>
                  </a:lnTo>
                  <a:lnTo>
                    <a:pt x="2001" y="0"/>
                  </a:lnTo>
                  <a:cubicBezTo>
                    <a:pt x="2000" y="0"/>
                    <a:pt x="2000" y="0"/>
                    <a:pt x="1999" y="0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07" name="Google Shape;8507;p57"/>
            <p:cNvSpPr/>
            <p:nvPr/>
          </p:nvSpPr>
          <p:spPr>
            <a:xfrm>
              <a:off x="4666938" y="3030225"/>
              <a:ext cx="38100" cy="62675"/>
            </a:xfrm>
            <a:custGeom>
              <a:avLst/>
              <a:gdLst/>
              <a:ahLst/>
              <a:cxnLst/>
              <a:rect l="l" t="t" r="r" b="b"/>
              <a:pathLst>
                <a:path w="1524" h="2507" extrusionOk="0">
                  <a:moveTo>
                    <a:pt x="1523" y="1"/>
                  </a:moveTo>
                  <a:lnTo>
                    <a:pt x="1523" y="1"/>
                  </a:lnTo>
                  <a:cubicBezTo>
                    <a:pt x="0" y="407"/>
                    <a:pt x="25" y="2507"/>
                    <a:pt x="25" y="2507"/>
                  </a:cubicBezTo>
                  <a:lnTo>
                    <a:pt x="1523" y="1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08" name="Google Shape;8508;p57"/>
            <p:cNvSpPr/>
            <p:nvPr/>
          </p:nvSpPr>
          <p:spPr>
            <a:xfrm>
              <a:off x="4507613" y="3361725"/>
              <a:ext cx="357625" cy="179275"/>
            </a:xfrm>
            <a:custGeom>
              <a:avLst/>
              <a:gdLst/>
              <a:ahLst/>
              <a:cxnLst/>
              <a:rect l="l" t="t" r="r" b="b"/>
              <a:pathLst>
                <a:path w="14305" h="7171" extrusionOk="0">
                  <a:moveTo>
                    <a:pt x="1244" y="1"/>
                  </a:moveTo>
                  <a:lnTo>
                    <a:pt x="1" y="720"/>
                  </a:lnTo>
                  <a:lnTo>
                    <a:pt x="13008" y="7171"/>
                  </a:lnTo>
                  <a:lnTo>
                    <a:pt x="14304" y="6296"/>
                  </a:lnTo>
                  <a:lnTo>
                    <a:pt x="12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09" name="Google Shape;8509;p57"/>
            <p:cNvSpPr/>
            <p:nvPr/>
          </p:nvSpPr>
          <p:spPr>
            <a:xfrm>
              <a:off x="4858913" y="3402200"/>
              <a:ext cx="304300" cy="174125"/>
            </a:xfrm>
            <a:custGeom>
              <a:avLst/>
              <a:gdLst/>
              <a:ahLst/>
              <a:cxnLst/>
              <a:rect l="l" t="t" r="r" b="b"/>
              <a:pathLst>
                <a:path w="12172" h="6965" extrusionOk="0">
                  <a:moveTo>
                    <a:pt x="9777" y="1"/>
                  </a:moveTo>
                  <a:cubicBezTo>
                    <a:pt x="9777" y="1"/>
                    <a:pt x="3" y="4066"/>
                    <a:pt x="1" y="5104"/>
                  </a:cubicBezTo>
                  <a:lnTo>
                    <a:pt x="2720" y="6965"/>
                  </a:lnTo>
                  <a:lnTo>
                    <a:pt x="12172" y="615"/>
                  </a:lnTo>
                  <a:lnTo>
                    <a:pt x="977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10" name="Google Shape;8510;p57"/>
            <p:cNvSpPr/>
            <p:nvPr/>
          </p:nvSpPr>
          <p:spPr>
            <a:xfrm>
              <a:off x="4832163" y="3519075"/>
              <a:ext cx="94925" cy="30900"/>
            </a:xfrm>
            <a:custGeom>
              <a:avLst/>
              <a:gdLst/>
              <a:ahLst/>
              <a:cxnLst/>
              <a:rect l="l" t="t" r="r" b="b"/>
              <a:pathLst>
                <a:path w="3797" h="1236" extrusionOk="0">
                  <a:moveTo>
                    <a:pt x="1320" y="1"/>
                  </a:moveTo>
                  <a:lnTo>
                    <a:pt x="149" y="132"/>
                  </a:lnTo>
                  <a:cubicBezTo>
                    <a:pt x="149" y="132"/>
                    <a:pt x="1" y="1068"/>
                    <a:pt x="1923" y="1217"/>
                  </a:cubicBezTo>
                  <a:cubicBezTo>
                    <a:pt x="2088" y="1230"/>
                    <a:pt x="2237" y="1236"/>
                    <a:pt x="2371" y="1236"/>
                  </a:cubicBezTo>
                  <a:cubicBezTo>
                    <a:pt x="3797" y="1236"/>
                    <a:pt x="3562" y="581"/>
                    <a:pt x="3562" y="581"/>
                  </a:cubicBezTo>
                  <a:lnTo>
                    <a:pt x="1320" y="1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11" name="Google Shape;8511;p57"/>
            <p:cNvSpPr/>
            <p:nvPr/>
          </p:nvSpPr>
          <p:spPr>
            <a:xfrm>
              <a:off x="4393913" y="3359750"/>
              <a:ext cx="778575" cy="578625"/>
            </a:xfrm>
            <a:custGeom>
              <a:avLst/>
              <a:gdLst/>
              <a:ahLst/>
              <a:cxnLst/>
              <a:rect l="l" t="t" r="r" b="b"/>
              <a:pathLst>
                <a:path w="31143" h="23145" extrusionOk="0">
                  <a:moveTo>
                    <a:pt x="3535" y="0"/>
                  </a:moveTo>
                  <a:lnTo>
                    <a:pt x="1" y="16145"/>
                  </a:lnTo>
                  <a:cubicBezTo>
                    <a:pt x="1" y="16145"/>
                    <a:pt x="13218" y="22517"/>
                    <a:pt x="14212" y="23019"/>
                  </a:cubicBezTo>
                  <a:cubicBezTo>
                    <a:pt x="14388" y="23108"/>
                    <a:pt x="14588" y="23144"/>
                    <a:pt x="14798" y="23144"/>
                  </a:cubicBezTo>
                  <a:cubicBezTo>
                    <a:pt x="15778" y="23144"/>
                    <a:pt x="16979" y="22354"/>
                    <a:pt x="16979" y="22354"/>
                  </a:cubicBezTo>
                  <a:lnTo>
                    <a:pt x="21212" y="20226"/>
                  </a:lnTo>
                  <a:lnTo>
                    <a:pt x="27182" y="17222"/>
                  </a:lnTo>
                  <a:lnTo>
                    <a:pt x="29567" y="8120"/>
                  </a:lnTo>
                  <a:lnTo>
                    <a:pt x="31143" y="1720"/>
                  </a:lnTo>
                  <a:lnTo>
                    <a:pt x="21093" y="6956"/>
                  </a:lnTo>
                  <a:cubicBezTo>
                    <a:pt x="21093" y="6956"/>
                    <a:pt x="21329" y="7610"/>
                    <a:pt x="19903" y="7610"/>
                  </a:cubicBezTo>
                  <a:cubicBezTo>
                    <a:pt x="19769" y="7610"/>
                    <a:pt x="19619" y="7604"/>
                    <a:pt x="19454" y="7592"/>
                  </a:cubicBezTo>
                  <a:cubicBezTo>
                    <a:pt x="17533" y="7443"/>
                    <a:pt x="17680" y="6506"/>
                    <a:pt x="17680" y="6506"/>
                  </a:cubicBezTo>
                  <a:lnTo>
                    <a:pt x="353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12" name="Google Shape;8512;p57"/>
            <p:cNvSpPr/>
            <p:nvPr/>
          </p:nvSpPr>
          <p:spPr>
            <a:xfrm>
              <a:off x="4411813" y="3460925"/>
              <a:ext cx="64300" cy="52875"/>
            </a:xfrm>
            <a:custGeom>
              <a:avLst/>
              <a:gdLst/>
              <a:ahLst/>
              <a:cxnLst/>
              <a:rect l="l" t="t" r="r" b="b"/>
              <a:pathLst>
                <a:path w="2572" h="2115" extrusionOk="0">
                  <a:moveTo>
                    <a:pt x="609" y="0"/>
                  </a:moveTo>
                  <a:cubicBezTo>
                    <a:pt x="179" y="0"/>
                    <a:pt x="5" y="450"/>
                    <a:pt x="3" y="992"/>
                  </a:cubicBezTo>
                  <a:cubicBezTo>
                    <a:pt x="0" y="1711"/>
                    <a:pt x="1892" y="2115"/>
                    <a:pt x="1892" y="2115"/>
                  </a:cubicBezTo>
                  <a:cubicBezTo>
                    <a:pt x="1892" y="2115"/>
                    <a:pt x="2572" y="1876"/>
                    <a:pt x="2344" y="1434"/>
                  </a:cubicBezTo>
                  <a:cubicBezTo>
                    <a:pt x="2148" y="1051"/>
                    <a:pt x="1700" y="478"/>
                    <a:pt x="1115" y="156"/>
                  </a:cubicBezTo>
                  <a:cubicBezTo>
                    <a:pt x="917" y="48"/>
                    <a:pt x="749" y="0"/>
                    <a:pt x="6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13" name="Google Shape;8513;p57"/>
            <p:cNvSpPr/>
            <p:nvPr/>
          </p:nvSpPr>
          <p:spPr>
            <a:xfrm>
              <a:off x="4421188" y="3492150"/>
              <a:ext cx="47675" cy="22275"/>
            </a:xfrm>
            <a:custGeom>
              <a:avLst/>
              <a:gdLst/>
              <a:ahLst/>
              <a:cxnLst/>
              <a:rect l="l" t="t" r="r" b="b"/>
              <a:pathLst>
                <a:path w="1907" h="891" extrusionOk="0">
                  <a:moveTo>
                    <a:pt x="89" y="0"/>
                  </a:moveTo>
                  <a:cubicBezTo>
                    <a:pt x="32" y="0"/>
                    <a:pt x="0" y="16"/>
                    <a:pt x="3" y="51"/>
                  </a:cubicBezTo>
                  <a:cubicBezTo>
                    <a:pt x="3" y="51"/>
                    <a:pt x="1442" y="803"/>
                    <a:pt x="1680" y="877"/>
                  </a:cubicBezTo>
                  <a:cubicBezTo>
                    <a:pt x="1709" y="887"/>
                    <a:pt x="1735" y="891"/>
                    <a:pt x="1756" y="891"/>
                  </a:cubicBezTo>
                  <a:cubicBezTo>
                    <a:pt x="1907" y="891"/>
                    <a:pt x="1875" y="689"/>
                    <a:pt x="1826" y="641"/>
                  </a:cubicBezTo>
                  <a:cubicBezTo>
                    <a:pt x="1778" y="593"/>
                    <a:pt x="446" y="0"/>
                    <a:pt x="89" y="0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14" name="Google Shape;8514;p57"/>
            <p:cNvSpPr/>
            <p:nvPr/>
          </p:nvSpPr>
          <p:spPr>
            <a:xfrm>
              <a:off x="4814013" y="3583325"/>
              <a:ext cx="110150" cy="339400"/>
            </a:xfrm>
            <a:custGeom>
              <a:avLst/>
              <a:gdLst/>
              <a:ahLst/>
              <a:cxnLst/>
              <a:rect l="l" t="t" r="r" b="b"/>
              <a:pathLst>
                <a:path w="4406" h="13576" extrusionOk="0">
                  <a:moveTo>
                    <a:pt x="3692" y="0"/>
                  </a:moveTo>
                  <a:lnTo>
                    <a:pt x="0" y="13576"/>
                  </a:lnTo>
                  <a:lnTo>
                    <a:pt x="4405" y="11280"/>
                  </a:lnTo>
                  <a:lnTo>
                    <a:pt x="3175" y="9659"/>
                  </a:lnTo>
                  <a:lnTo>
                    <a:pt x="36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15" name="Google Shape;8515;p57"/>
            <p:cNvSpPr/>
            <p:nvPr/>
          </p:nvSpPr>
          <p:spPr>
            <a:xfrm>
              <a:off x="5073413" y="3562675"/>
              <a:ext cx="59650" cy="227625"/>
            </a:xfrm>
            <a:custGeom>
              <a:avLst/>
              <a:gdLst/>
              <a:ahLst/>
              <a:cxnLst/>
              <a:rect l="l" t="t" r="r" b="b"/>
              <a:pathLst>
                <a:path w="2386" h="9105" extrusionOk="0">
                  <a:moveTo>
                    <a:pt x="2385" y="1"/>
                  </a:moveTo>
                  <a:cubicBezTo>
                    <a:pt x="2385" y="1"/>
                    <a:pt x="1434" y="314"/>
                    <a:pt x="1035" y="1119"/>
                  </a:cubicBezTo>
                  <a:cubicBezTo>
                    <a:pt x="909" y="1374"/>
                    <a:pt x="917" y="2020"/>
                    <a:pt x="917" y="2020"/>
                  </a:cubicBezTo>
                  <a:cubicBezTo>
                    <a:pt x="917" y="2020"/>
                    <a:pt x="374" y="2411"/>
                    <a:pt x="499" y="2976"/>
                  </a:cubicBezTo>
                  <a:cubicBezTo>
                    <a:pt x="623" y="3540"/>
                    <a:pt x="891" y="3947"/>
                    <a:pt x="891" y="3947"/>
                  </a:cubicBezTo>
                  <a:lnTo>
                    <a:pt x="0" y="9104"/>
                  </a:lnTo>
                  <a:lnTo>
                    <a:pt x="0" y="9104"/>
                  </a:lnTo>
                  <a:lnTo>
                    <a:pt x="2385" y="1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16" name="Google Shape;8516;p57"/>
            <p:cNvSpPr/>
            <p:nvPr/>
          </p:nvSpPr>
          <p:spPr>
            <a:xfrm>
              <a:off x="4403988" y="3558575"/>
              <a:ext cx="31150" cy="102875"/>
            </a:xfrm>
            <a:custGeom>
              <a:avLst/>
              <a:gdLst/>
              <a:ahLst/>
              <a:cxnLst/>
              <a:rect l="l" t="t" r="r" b="b"/>
              <a:pathLst>
                <a:path w="1246" h="4115" extrusionOk="0">
                  <a:moveTo>
                    <a:pt x="330" y="1"/>
                  </a:moveTo>
                  <a:lnTo>
                    <a:pt x="330" y="1"/>
                  </a:lnTo>
                  <a:cubicBezTo>
                    <a:pt x="8" y="680"/>
                    <a:pt x="0" y="3316"/>
                    <a:pt x="476" y="4115"/>
                  </a:cubicBezTo>
                  <a:lnTo>
                    <a:pt x="1246" y="682"/>
                  </a:lnTo>
                  <a:lnTo>
                    <a:pt x="33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17" name="Google Shape;8517;p57"/>
            <p:cNvSpPr/>
            <p:nvPr/>
          </p:nvSpPr>
          <p:spPr>
            <a:xfrm>
              <a:off x="4407888" y="3558575"/>
              <a:ext cx="27300" cy="102875"/>
            </a:xfrm>
            <a:custGeom>
              <a:avLst/>
              <a:gdLst/>
              <a:ahLst/>
              <a:cxnLst/>
              <a:rect l="l" t="t" r="r" b="b"/>
              <a:pathLst>
                <a:path w="1092" h="4115" extrusionOk="0">
                  <a:moveTo>
                    <a:pt x="175" y="1"/>
                  </a:moveTo>
                  <a:lnTo>
                    <a:pt x="175" y="1"/>
                  </a:lnTo>
                  <a:cubicBezTo>
                    <a:pt x="175" y="1"/>
                    <a:pt x="1" y="285"/>
                    <a:pt x="325" y="777"/>
                  </a:cubicBezTo>
                  <a:cubicBezTo>
                    <a:pt x="449" y="966"/>
                    <a:pt x="687" y="1162"/>
                    <a:pt x="687" y="1162"/>
                  </a:cubicBezTo>
                  <a:lnTo>
                    <a:pt x="321" y="4115"/>
                  </a:lnTo>
                  <a:lnTo>
                    <a:pt x="1091" y="682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18" name="Google Shape;8518;p57"/>
            <p:cNvSpPr/>
            <p:nvPr/>
          </p:nvSpPr>
          <p:spPr>
            <a:xfrm>
              <a:off x="4397863" y="3536600"/>
              <a:ext cx="60825" cy="40400"/>
            </a:xfrm>
            <a:custGeom>
              <a:avLst/>
              <a:gdLst/>
              <a:ahLst/>
              <a:cxnLst/>
              <a:rect l="l" t="t" r="r" b="b"/>
              <a:pathLst>
                <a:path w="2433" h="1616" extrusionOk="0">
                  <a:moveTo>
                    <a:pt x="1" y="0"/>
                  </a:moveTo>
                  <a:lnTo>
                    <a:pt x="1" y="0"/>
                  </a:lnTo>
                  <a:cubicBezTo>
                    <a:pt x="96" y="800"/>
                    <a:pt x="303" y="1494"/>
                    <a:pt x="1343" y="1610"/>
                  </a:cubicBezTo>
                  <a:cubicBezTo>
                    <a:pt x="1375" y="1614"/>
                    <a:pt x="1405" y="1616"/>
                    <a:pt x="1436" y="1616"/>
                  </a:cubicBezTo>
                  <a:cubicBezTo>
                    <a:pt x="1779" y="1616"/>
                    <a:pt x="2063" y="1405"/>
                    <a:pt x="2240" y="1232"/>
                  </a:cubicBezTo>
                  <a:cubicBezTo>
                    <a:pt x="2363" y="1112"/>
                    <a:pt x="2432" y="1010"/>
                    <a:pt x="2432" y="1010"/>
                  </a:cubicBezTo>
                  <a:cubicBezTo>
                    <a:pt x="2432" y="1010"/>
                    <a:pt x="1540" y="857"/>
                    <a:pt x="1010" y="563"/>
                  </a:cubicBezTo>
                  <a:cubicBezTo>
                    <a:pt x="359" y="20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19" name="Google Shape;8519;p57"/>
            <p:cNvSpPr/>
            <p:nvPr/>
          </p:nvSpPr>
          <p:spPr>
            <a:xfrm>
              <a:off x="4413288" y="3547725"/>
              <a:ext cx="45350" cy="20175"/>
            </a:xfrm>
            <a:custGeom>
              <a:avLst/>
              <a:gdLst/>
              <a:ahLst/>
              <a:cxnLst/>
              <a:rect l="l" t="t" r="r" b="b"/>
              <a:pathLst>
                <a:path w="1814" h="807" extrusionOk="0">
                  <a:moveTo>
                    <a:pt x="122" y="1"/>
                  </a:moveTo>
                  <a:cubicBezTo>
                    <a:pt x="1" y="1"/>
                    <a:pt x="444" y="389"/>
                    <a:pt x="893" y="603"/>
                  </a:cubicBezTo>
                  <a:cubicBezTo>
                    <a:pt x="1249" y="771"/>
                    <a:pt x="1435" y="807"/>
                    <a:pt x="1530" y="807"/>
                  </a:cubicBezTo>
                  <a:cubicBezTo>
                    <a:pt x="1603" y="807"/>
                    <a:pt x="1622" y="786"/>
                    <a:pt x="1622" y="786"/>
                  </a:cubicBezTo>
                  <a:cubicBezTo>
                    <a:pt x="1745" y="666"/>
                    <a:pt x="1814" y="564"/>
                    <a:pt x="1814" y="564"/>
                  </a:cubicBezTo>
                  <a:cubicBezTo>
                    <a:pt x="1814" y="564"/>
                    <a:pt x="922" y="410"/>
                    <a:pt x="392" y="117"/>
                  </a:cubicBezTo>
                  <a:cubicBezTo>
                    <a:pt x="243" y="35"/>
                    <a:pt x="158" y="1"/>
                    <a:pt x="122" y="1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20" name="Google Shape;8520;p57"/>
            <p:cNvSpPr/>
            <p:nvPr/>
          </p:nvSpPr>
          <p:spPr>
            <a:xfrm>
              <a:off x="4391388" y="3512825"/>
              <a:ext cx="90900" cy="49750"/>
            </a:xfrm>
            <a:custGeom>
              <a:avLst/>
              <a:gdLst/>
              <a:ahLst/>
              <a:cxnLst/>
              <a:rect l="l" t="t" r="r" b="b"/>
              <a:pathLst>
                <a:path w="3636" h="1990" extrusionOk="0">
                  <a:moveTo>
                    <a:pt x="576" y="1"/>
                  </a:moveTo>
                  <a:cubicBezTo>
                    <a:pt x="508" y="1"/>
                    <a:pt x="446" y="11"/>
                    <a:pt x="392" y="33"/>
                  </a:cubicBezTo>
                  <a:cubicBezTo>
                    <a:pt x="1" y="190"/>
                    <a:pt x="260" y="951"/>
                    <a:pt x="260" y="951"/>
                  </a:cubicBezTo>
                  <a:cubicBezTo>
                    <a:pt x="260" y="951"/>
                    <a:pt x="618" y="1152"/>
                    <a:pt x="1269" y="1513"/>
                  </a:cubicBezTo>
                  <a:cubicBezTo>
                    <a:pt x="1656" y="1727"/>
                    <a:pt x="2254" y="1989"/>
                    <a:pt x="2726" y="1989"/>
                  </a:cubicBezTo>
                  <a:cubicBezTo>
                    <a:pt x="2899" y="1989"/>
                    <a:pt x="3055" y="1954"/>
                    <a:pt x="3177" y="1869"/>
                  </a:cubicBezTo>
                  <a:cubicBezTo>
                    <a:pt x="3635" y="1551"/>
                    <a:pt x="2993" y="1060"/>
                    <a:pt x="2277" y="699"/>
                  </a:cubicBezTo>
                  <a:cubicBezTo>
                    <a:pt x="1660" y="388"/>
                    <a:pt x="998" y="1"/>
                    <a:pt x="5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21" name="Google Shape;8521;p57"/>
            <p:cNvSpPr/>
            <p:nvPr/>
          </p:nvSpPr>
          <p:spPr>
            <a:xfrm>
              <a:off x="4419338" y="3522125"/>
              <a:ext cx="57425" cy="28025"/>
            </a:xfrm>
            <a:custGeom>
              <a:avLst/>
              <a:gdLst/>
              <a:ahLst/>
              <a:cxnLst/>
              <a:rect l="l" t="t" r="r" b="b"/>
              <a:pathLst>
                <a:path w="2297" h="1121" extrusionOk="0">
                  <a:moveTo>
                    <a:pt x="1" y="0"/>
                  </a:moveTo>
                  <a:cubicBezTo>
                    <a:pt x="202" y="329"/>
                    <a:pt x="1895" y="1118"/>
                    <a:pt x="2096" y="1121"/>
                  </a:cubicBezTo>
                  <a:cubicBezTo>
                    <a:pt x="2296" y="1121"/>
                    <a:pt x="2006" y="882"/>
                    <a:pt x="1805" y="663"/>
                  </a:cubicBezTo>
                  <a:cubicBezTo>
                    <a:pt x="1605" y="443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22" name="Google Shape;8522;p57"/>
            <p:cNvSpPr/>
            <p:nvPr/>
          </p:nvSpPr>
          <p:spPr>
            <a:xfrm>
              <a:off x="4396438" y="3485675"/>
              <a:ext cx="96475" cy="59625"/>
            </a:xfrm>
            <a:custGeom>
              <a:avLst/>
              <a:gdLst/>
              <a:ahLst/>
              <a:cxnLst/>
              <a:rect l="l" t="t" r="r" b="b"/>
              <a:pathLst>
                <a:path w="3859" h="2385" extrusionOk="0">
                  <a:moveTo>
                    <a:pt x="595" y="0"/>
                  </a:moveTo>
                  <a:cubicBezTo>
                    <a:pt x="307" y="0"/>
                    <a:pt x="1" y="730"/>
                    <a:pt x="190" y="1119"/>
                  </a:cubicBezTo>
                  <a:cubicBezTo>
                    <a:pt x="383" y="1520"/>
                    <a:pt x="2728" y="2341"/>
                    <a:pt x="2988" y="2383"/>
                  </a:cubicBezTo>
                  <a:cubicBezTo>
                    <a:pt x="2994" y="2384"/>
                    <a:pt x="3000" y="2384"/>
                    <a:pt x="3006" y="2384"/>
                  </a:cubicBezTo>
                  <a:cubicBezTo>
                    <a:pt x="3277" y="2384"/>
                    <a:pt x="3858" y="1569"/>
                    <a:pt x="2904" y="1138"/>
                  </a:cubicBezTo>
                  <a:cubicBezTo>
                    <a:pt x="1926" y="695"/>
                    <a:pt x="618" y="2"/>
                    <a:pt x="618" y="2"/>
                  </a:cubicBezTo>
                  <a:cubicBezTo>
                    <a:pt x="610" y="1"/>
                    <a:pt x="603" y="0"/>
                    <a:pt x="5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23" name="Google Shape;8523;p57"/>
            <p:cNvSpPr/>
            <p:nvPr/>
          </p:nvSpPr>
          <p:spPr>
            <a:xfrm>
              <a:off x="5095438" y="3621300"/>
              <a:ext cx="58225" cy="27350"/>
            </a:xfrm>
            <a:custGeom>
              <a:avLst/>
              <a:gdLst/>
              <a:ahLst/>
              <a:cxnLst/>
              <a:rect l="l" t="t" r="r" b="b"/>
              <a:pathLst>
                <a:path w="2329" h="1094" extrusionOk="0">
                  <a:moveTo>
                    <a:pt x="2043" y="0"/>
                  </a:moveTo>
                  <a:lnTo>
                    <a:pt x="2043" y="0"/>
                  </a:lnTo>
                  <a:cubicBezTo>
                    <a:pt x="2043" y="0"/>
                    <a:pt x="0" y="281"/>
                    <a:pt x="126" y="696"/>
                  </a:cubicBezTo>
                  <a:cubicBezTo>
                    <a:pt x="206" y="959"/>
                    <a:pt x="606" y="1094"/>
                    <a:pt x="1035" y="1094"/>
                  </a:cubicBezTo>
                  <a:cubicBezTo>
                    <a:pt x="1283" y="1094"/>
                    <a:pt x="1542" y="1048"/>
                    <a:pt x="1753" y="956"/>
                  </a:cubicBezTo>
                  <a:cubicBezTo>
                    <a:pt x="2328" y="703"/>
                    <a:pt x="2234" y="384"/>
                    <a:pt x="20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24" name="Google Shape;8524;p57"/>
            <p:cNvSpPr/>
            <p:nvPr/>
          </p:nvSpPr>
          <p:spPr>
            <a:xfrm>
              <a:off x="5098588" y="3625950"/>
              <a:ext cx="44150" cy="15525"/>
            </a:xfrm>
            <a:custGeom>
              <a:avLst/>
              <a:gdLst/>
              <a:ahLst/>
              <a:cxnLst/>
              <a:rect l="l" t="t" r="r" b="b"/>
              <a:pathLst>
                <a:path w="1766" h="621" extrusionOk="0">
                  <a:moveTo>
                    <a:pt x="1572" y="1"/>
                  </a:moveTo>
                  <a:cubicBezTo>
                    <a:pt x="1201" y="1"/>
                    <a:pt x="0" y="510"/>
                    <a:pt x="0" y="510"/>
                  </a:cubicBezTo>
                  <a:cubicBezTo>
                    <a:pt x="0" y="510"/>
                    <a:pt x="219" y="621"/>
                    <a:pt x="491" y="621"/>
                  </a:cubicBezTo>
                  <a:cubicBezTo>
                    <a:pt x="551" y="621"/>
                    <a:pt x="614" y="615"/>
                    <a:pt x="678" y="602"/>
                  </a:cubicBezTo>
                  <a:cubicBezTo>
                    <a:pt x="1029" y="526"/>
                    <a:pt x="1766" y="237"/>
                    <a:pt x="1675" y="38"/>
                  </a:cubicBezTo>
                  <a:cubicBezTo>
                    <a:pt x="1663" y="12"/>
                    <a:pt x="1627" y="1"/>
                    <a:pt x="1572" y="1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25" name="Google Shape;8525;p57"/>
            <p:cNvSpPr/>
            <p:nvPr/>
          </p:nvSpPr>
          <p:spPr>
            <a:xfrm>
              <a:off x="5076313" y="3592025"/>
              <a:ext cx="83825" cy="46575"/>
            </a:xfrm>
            <a:custGeom>
              <a:avLst/>
              <a:gdLst/>
              <a:ahLst/>
              <a:cxnLst/>
              <a:rect l="l" t="t" r="r" b="b"/>
              <a:pathLst>
                <a:path w="3353" h="1863" extrusionOk="0">
                  <a:moveTo>
                    <a:pt x="3085" y="0"/>
                  </a:moveTo>
                  <a:cubicBezTo>
                    <a:pt x="2666" y="0"/>
                    <a:pt x="801" y="846"/>
                    <a:pt x="801" y="846"/>
                  </a:cubicBezTo>
                  <a:cubicBezTo>
                    <a:pt x="513" y="1006"/>
                    <a:pt x="1" y="1545"/>
                    <a:pt x="383" y="1802"/>
                  </a:cubicBezTo>
                  <a:cubicBezTo>
                    <a:pt x="445" y="1845"/>
                    <a:pt x="559" y="1863"/>
                    <a:pt x="705" y="1863"/>
                  </a:cubicBezTo>
                  <a:cubicBezTo>
                    <a:pt x="1451" y="1863"/>
                    <a:pt x="3057" y="1390"/>
                    <a:pt x="3192" y="1204"/>
                  </a:cubicBezTo>
                  <a:cubicBezTo>
                    <a:pt x="3352" y="982"/>
                    <a:pt x="3292" y="215"/>
                    <a:pt x="3163" y="24"/>
                  </a:cubicBezTo>
                  <a:cubicBezTo>
                    <a:pt x="3152" y="8"/>
                    <a:pt x="3125" y="0"/>
                    <a:pt x="30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26" name="Google Shape;8526;p57"/>
            <p:cNvSpPr/>
            <p:nvPr/>
          </p:nvSpPr>
          <p:spPr>
            <a:xfrm>
              <a:off x="5086888" y="3594000"/>
              <a:ext cx="65575" cy="30500"/>
            </a:xfrm>
            <a:custGeom>
              <a:avLst/>
              <a:gdLst/>
              <a:ahLst/>
              <a:cxnLst/>
              <a:rect l="l" t="t" r="r" b="b"/>
              <a:pathLst>
                <a:path w="2623" h="1220" extrusionOk="0">
                  <a:moveTo>
                    <a:pt x="2623" y="1"/>
                  </a:moveTo>
                  <a:lnTo>
                    <a:pt x="378" y="767"/>
                  </a:lnTo>
                  <a:cubicBezTo>
                    <a:pt x="9" y="878"/>
                    <a:pt x="0" y="1219"/>
                    <a:pt x="391" y="1219"/>
                  </a:cubicBezTo>
                  <a:cubicBezTo>
                    <a:pt x="398" y="1219"/>
                    <a:pt x="406" y="1219"/>
                    <a:pt x="414" y="1219"/>
                  </a:cubicBezTo>
                  <a:cubicBezTo>
                    <a:pt x="827" y="1205"/>
                    <a:pt x="2360" y="796"/>
                    <a:pt x="2623" y="1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27" name="Google Shape;8527;p57"/>
            <p:cNvSpPr/>
            <p:nvPr/>
          </p:nvSpPr>
          <p:spPr>
            <a:xfrm>
              <a:off x="5089238" y="3566950"/>
              <a:ext cx="68600" cy="51750"/>
            </a:xfrm>
            <a:custGeom>
              <a:avLst/>
              <a:gdLst/>
              <a:ahLst/>
              <a:cxnLst/>
              <a:rect l="l" t="t" r="r" b="b"/>
              <a:pathLst>
                <a:path w="2744" h="2070" extrusionOk="0">
                  <a:moveTo>
                    <a:pt x="2437" y="1"/>
                  </a:moveTo>
                  <a:cubicBezTo>
                    <a:pt x="2153" y="1"/>
                    <a:pt x="0" y="1355"/>
                    <a:pt x="59" y="1880"/>
                  </a:cubicBezTo>
                  <a:cubicBezTo>
                    <a:pt x="75" y="2018"/>
                    <a:pt x="192" y="2069"/>
                    <a:pt x="365" y="2069"/>
                  </a:cubicBezTo>
                  <a:cubicBezTo>
                    <a:pt x="671" y="2069"/>
                    <a:pt x="1152" y="1910"/>
                    <a:pt x="1559" y="1790"/>
                  </a:cubicBezTo>
                  <a:cubicBezTo>
                    <a:pt x="2198" y="1600"/>
                    <a:pt x="2550" y="1345"/>
                    <a:pt x="2646" y="1027"/>
                  </a:cubicBezTo>
                  <a:cubicBezTo>
                    <a:pt x="2743" y="709"/>
                    <a:pt x="2618" y="101"/>
                    <a:pt x="2459" y="5"/>
                  </a:cubicBezTo>
                  <a:cubicBezTo>
                    <a:pt x="2454" y="2"/>
                    <a:pt x="2447" y="1"/>
                    <a:pt x="24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28" name="Google Shape;8528;p57"/>
            <p:cNvSpPr/>
            <p:nvPr/>
          </p:nvSpPr>
          <p:spPr>
            <a:xfrm>
              <a:off x="5110063" y="3569475"/>
              <a:ext cx="39400" cy="27475"/>
            </a:xfrm>
            <a:custGeom>
              <a:avLst/>
              <a:gdLst/>
              <a:ahLst/>
              <a:cxnLst/>
              <a:rect l="l" t="t" r="r" b="b"/>
              <a:pathLst>
                <a:path w="1576" h="1099" extrusionOk="0">
                  <a:moveTo>
                    <a:pt x="1576" y="0"/>
                  </a:moveTo>
                  <a:lnTo>
                    <a:pt x="122" y="793"/>
                  </a:lnTo>
                  <a:cubicBezTo>
                    <a:pt x="118" y="822"/>
                    <a:pt x="1" y="1099"/>
                    <a:pt x="251" y="1099"/>
                  </a:cubicBezTo>
                  <a:cubicBezTo>
                    <a:pt x="257" y="1099"/>
                    <a:pt x="264" y="1098"/>
                    <a:pt x="271" y="1098"/>
                  </a:cubicBezTo>
                  <a:cubicBezTo>
                    <a:pt x="547" y="1084"/>
                    <a:pt x="1575" y="0"/>
                    <a:pt x="1576" y="0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29" name="Google Shape;8529;p57"/>
            <p:cNvSpPr/>
            <p:nvPr/>
          </p:nvSpPr>
          <p:spPr>
            <a:xfrm>
              <a:off x="5110713" y="3539900"/>
              <a:ext cx="52000" cy="50925"/>
            </a:xfrm>
            <a:custGeom>
              <a:avLst/>
              <a:gdLst/>
              <a:ahLst/>
              <a:cxnLst/>
              <a:rect l="l" t="t" r="r" b="b"/>
              <a:pathLst>
                <a:path w="2080" h="2037" extrusionOk="0">
                  <a:moveTo>
                    <a:pt x="1027" y="1"/>
                  </a:moveTo>
                  <a:cubicBezTo>
                    <a:pt x="194" y="1082"/>
                    <a:pt x="0" y="1785"/>
                    <a:pt x="96" y="1976"/>
                  </a:cubicBezTo>
                  <a:cubicBezTo>
                    <a:pt x="116" y="2017"/>
                    <a:pt x="161" y="2036"/>
                    <a:pt x="224" y="2036"/>
                  </a:cubicBezTo>
                  <a:cubicBezTo>
                    <a:pt x="451" y="2036"/>
                    <a:pt x="917" y="1786"/>
                    <a:pt x="1343" y="1438"/>
                  </a:cubicBezTo>
                  <a:cubicBezTo>
                    <a:pt x="1887" y="993"/>
                    <a:pt x="2080" y="675"/>
                    <a:pt x="2017" y="450"/>
                  </a:cubicBezTo>
                  <a:cubicBezTo>
                    <a:pt x="1953" y="225"/>
                    <a:pt x="1027" y="1"/>
                    <a:pt x="10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30" name="Google Shape;8530;p57"/>
            <p:cNvSpPr/>
            <p:nvPr/>
          </p:nvSpPr>
          <p:spPr>
            <a:xfrm>
              <a:off x="4738888" y="3542525"/>
              <a:ext cx="88100" cy="352950"/>
            </a:xfrm>
            <a:custGeom>
              <a:avLst/>
              <a:gdLst/>
              <a:ahLst/>
              <a:cxnLst/>
              <a:rect l="l" t="t" r="r" b="b"/>
              <a:pathLst>
                <a:path w="3524" h="14118" fill="none" extrusionOk="0">
                  <a:moveTo>
                    <a:pt x="0" y="14117"/>
                  </a:moveTo>
                  <a:lnTo>
                    <a:pt x="3524" y="1"/>
                  </a:lnTo>
                </a:path>
              </a:pathLst>
            </a:custGeom>
            <a:noFill/>
            <a:ln w="4550" cap="rnd" cmpd="sng">
              <a:solidFill>
                <a:srgbClr val="2D2D2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31" name="Google Shape;8531;p57"/>
            <p:cNvSpPr/>
            <p:nvPr/>
          </p:nvSpPr>
          <p:spPr>
            <a:xfrm>
              <a:off x="4818913" y="3553200"/>
              <a:ext cx="97475" cy="354125"/>
            </a:xfrm>
            <a:custGeom>
              <a:avLst/>
              <a:gdLst/>
              <a:ahLst/>
              <a:cxnLst/>
              <a:rect l="l" t="t" r="r" b="b"/>
              <a:pathLst>
                <a:path w="3899" h="14165" fill="none" extrusionOk="0">
                  <a:moveTo>
                    <a:pt x="1" y="14165"/>
                  </a:moveTo>
                  <a:lnTo>
                    <a:pt x="3899" y="0"/>
                  </a:lnTo>
                </a:path>
              </a:pathLst>
            </a:custGeom>
            <a:noFill/>
            <a:ln w="4550" cap="rnd" cmpd="sng">
              <a:solidFill>
                <a:srgbClr val="2D2D2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32" name="Google Shape;8532;p57"/>
            <p:cNvSpPr/>
            <p:nvPr/>
          </p:nvSpPr>
          <p:spPr>
            <a:xfrm>
              <a:off x="4881838" y="3427150"/>
              <a:ext cx="199700" cy="103225"/>
            </a:xfrm>
            <a:custGeom>
              <a:avLst/>
              <a:gdLst/>
              <a:ahLst/>
              <a:cxnLst/>
              <a:rect l="l" t="t" r="r" b="b"/>
              <a:pathLst>
                <a:path w="7988" h="4129" fill="none" extrusionOk="0">
                  <a:moveTo>
                    <a:pt x="0" y="4128"/>
                  </a:moveTo>
                  <a:lnTo>
                    <a:pt x="7988" y="1"/>
                  </a:lnTo>
                </a:path>
              </a:pathLst>
            </a:custGeom>
            <a:noFill/>
            <a:ln w="4550" cap="rnd" cmpd="sng">
              <a:solidFill>
                <a:srgbClr val="2D2D2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33" name="Google Shape;8533;p57"/>
            <p:cNvSpPr/>
            <p:nvPr/>
          </p:nvSpPr>
          <p:spPr>
            <a:xfrm>
              <a:off x="4703138" y="3450625"/>
              <a:ext cx="155850" cy="79175"/>
            </a:xfrm>
            <a:custGeom>
              <a:avLst/>
              <a:gdLst/>
              <a:ahLst/>
              <a:cxnLst/>
              <a:rect l="l" t="t" r="r" b="b"/>
              <a:pathLst>
                <a:path w="6234" h="3167" fill="none" extrusionOk="0">
                  <a:moveTo>
                    <a:pt x="1" y="1"/>
                  </a:moveTo>
                  <a:cubicBezTo>
                    <a:pt x="1" y="1"/>
                    <a:pt x="4884" y="2323"/>
                    <a:pt x="6233" y="3167"/>
                  </a:cubicBezTo>
                </a:path>
              </a:pathLst>
            </a:custGeom>
            <a:noFill/>
            <a:ln w="4550" cap="rnd" cmpd="sng">
              <a:solidFill>
                <a:srgbClr val="2D2D2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34" name="Google Shape;8534;p57"/>
            <p:cNvSpPr/>
            <p:nvPr/>
          </p:nvSpPr>
          <p:spPr>
            <a:xfrm>
              <a:off x="4539388" y="3385050"/>
              <a:ext cx="296525" cy="137375"/>
            </a:xfrm>
            <a:custGeom>
              <a:avLst/>
              <a:gdLst/>
              <a:ahLst/>
              <a:cxnLst/>
              <a:rect l="l" t="t" r="r" b="b"/>
              <a:pathLst>
                <a:path w="11861" h="5495" fill="none" extrusionOk="0">
                  <a:moveTo>
                    <a:pt x="11861" y="5494"/>
                  </a:moveTo>
                  <a:lnTo>
                    <a:pt x="0" y="0"/>
                  </a:lnTo>
                </a:path>
              </a:pathLst>
            </a:custGeom>
            <a:noFill/>
            <a:ln w="4550" cap="rnd" cmpd="sng">
              <a:solidFill>
                <a:srgbClr val="2D2D2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35" name="Google Shape;8535;p57"/>
            <p:cNvSpPr/>
            <p:nvPr/>
          </p:nvSpPr>
          <p:spPr>
            <a:xfrm>
              <a:off x="4914188" y="3436600"/>
              <a:ext cx="193600" cy="99600"/>
            </a:xfrm>
            <a:custGeom>
              <a:avLst/>
              <a:gdLst/>
              <a:ahLst/>
              <a:cxnLst/>
              <a:rect l="l" t="t" r="r" b="b"/>
              <a:pathLst>
                <a:path w="7744" h="3984" fill="none" extrusionOk="0">
                  <a:moveTo>
                    <a:pt x="1" y="3984"/>
                  </a:moveTo>
                  <a:lnTo>
                    <a:pt x="7744" y="0"/>
                  </a:lnTo>
                </a:path>
              </a:pathLst>
            </a:custGeom>
            <a:noFill/>
            <a:ln w="4550" cap="rnd" cmpd="sng">
              <a:solidFill>
                <a:srgbClr val="2D2D2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36" name="Google Shape;8536;p57"/>
            <p:cNvSpPr/>
            <p:nvPr/>
          </p:nvSpPr>
          <p:spPr>
            <a:xfrm>
              <a:off x="4806138" y="3994500"/>
              <a:ext cx="176225" cy="471725"/>
            </a:xfrm>
            <a:custGeom>
              <a:avLst/>
              <a:gdLst/>
              <a:ahLst/>
              <a:cxnLst/>
              <a:rect l="l" t="t" r="r" b="b"/>
              <a:pathLst>
                <a:path w="7049" h="18869" extrusionOk="0">
                  <a:moveTo>
                    <a:pt x="4849" y="0"/>
                  </a:moveTo>
                  <a:cubicBezTo>
                    <a:pt x="3489" y="0"/>
                    <a:pt x="1" y="2868"/>
                    <a:pt x="1" y="2868"/>
                  </a:cubicBezTo>
                  <a:lnTo>
                    <a:pt x="1824" y="3761"/>
                  </a:lnTo>
                  <a:cubicBezTo>
                    <a:pt x="1824" y="3761"/>
                    <a:pt x="2517" y="9769"/>
                    <a:pt x="2705" y="11572"/>
                  </a:cubicBezTo>
                  <a:cubicBezTo>
                    <a:pt x="2896" y="13403"/>
                    <a:pt x="3060" y="15360"/>
                    <a:pt x="3375" y="16842"/>
                  </a:cubicBezTo>
                  <a:cubicBezTo>
                    <a:pt x="3622" y="18000"/>
                    <a:pt x="3960" y="18868"/>
                    <a:pt x="4270" y="18868"/>
                  </a:cubicBezTo>
                  <a:cubicBezTo>
                    <a:pt x="4356" y="18868"/>
                    <a:pt x="4439" y="18801"/>
                    <a:pt x="4518" y="18654"/>
                  </a:cubicBezTo>
                  <a:cubicBezTo>
                    <a:pt x="5244" y="17302"/>
                    <a:pt x="6807" y="3958"/>
                    <a:pt x="6901" y="3276"/>
                  </a:cubicBezTo>
                  <a:cubicBezTo>
                    <a:pt x="7048" y="2195"/>
                    <a:pt x="6228" y="192"/>
                    <a:pt x="4966" y="8"/>
                  </a:cubicBezTo>
                  <a:cubicBezTo>
                    <a:pt x="4929" y="3"/>
                    <a:pt x="4890" y="0"/>
                    <a:pt x="48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37" name="Google Shape;8537;p57"/>
            <p:cNvSpPr/>
            <p:nvPr/>
          </p:nvSpPr>
          <p:spPr>
            <a:xfrm>
              <a:off x="4749438" y="3151125"/>
              <a:ext cx="42325" cy="20500"/>
            </a:xfrm>
            <a:custGeom>
              <a:avLst/>
              <a:gdLst/>
              <a:ahLst/>
              <a:cxnLst/>
              <a:rect l="l" t="t" r="r" b="b"/>
              <a:pathLst>
                <a:path w="1693" h="820" extrusionOk="0">
                  <a:moveTo>
                    <a:pt x="670" y="1"/>
                  </a:moveTo>
                  <a:cubicBezTo>
                    <a:pt x="578" y="1"/>
                    <a:pt x="486" y="14"/>
                    <a:pt x="397" y="42"/>
                  </a:cubicBezTo>
                  <a:cubicBezTo>
                    <a:pt x="252" y="89"/>
                    <a:pt x="77" y="163"/>
                    <a:pt x="26" y="317"/>
                  </a:cubicBezTo>
                  <a:cubicBezTo>
                    <a:pt x="1" y="396"/>
                    <a:pt x="67" y="488"/>
                    <a:pt x="149" y="488"/>
                  </a:cubicBezTo>
                  <a:cubicBezTo>
                    <a:pt x="151" y="488"/>
                    <a:pt x="153" y="488"/>
                    <a:pt x="155" y="487"/>
                  </a:cubicBezTo>
                  <a:cubicBezTo>
                    <a:pt x="281" y="481"/>
                    <a:pt x="376" y="398"/>
                    <a:pt x="498" y="368"/>
                  </a:cubicBezTo>
                  <a:cubicBezTo>
                    <a:pt x="553" y="355"/>
                    <a:pt x="577" y="351"/>
                    <a:pt x="640" y="349"/>
                  </a:cubicBezTo>
                  <a:cubicBezTo>
                    <a:pt x="646" y="348"/>
                    <a:pt x="653" y="348"/>
                    <a:pt x="660" y="348"/>
                  </a:cubicBezTo>
                  <a:cubicBezTo>
                    <a:pt x="706" y="348"/>
                    <a:pt x="757" y="352"/>
                    <a:pt x="782" y="355"/>
                  </a:cubicBezTo>
                  <a:cubicBezTo>
                    <a:pt x="897" y="374"/>
                    <a:pt x="984" y="409"/>
                    <a:pt x="1079" y="466"/>
                  </a:cubicBezTo>
                  <a:cubicBezTo>
                    <a:pt x="1177" y="528"/>
                    <a:pt x="1276" y="568"/>
                    <a:pt x="1350" y="663"/>
                  </a:cubicBezTo>
                  <a:cubicBezTo>
                    <a:pt x="1391" y="713"/>
                    <a:pt x="1420" y="784"/>
                    <a:pt x="1483" y="809"/>
                  </a:cubicBezTo>
                  <a:cubicBezTo>
                    <a:pt x="1499" y="816"/>
                    <a:pt x="1517" y="820"/>
                    <a:pt x="1534" y="820"/>
                  </a:cubicBezTo>
                  <a:cubicBezTo>
                    <a:pt x="1590" y="820"/>
                    <a:pt x="1643" y="784"/>
                    <a:pt x="1659" y="725"/>
                  </a:cubicBezTo>
                  <a:cubicBezTo>
                    <a:pt x="1692" y="603"/>
                    <a:pt x="1543" y="465"/>
                    <a:pt x="1473" y="380"/>
                  </a:cubicBezTo>
                  <a:cubicBezTo>
                    <a:pt x="1432" y="332"/>
                    <a:pt x="1396" y="277"/>
                    <a:pt x="1348" y="232"/>
                  </a:cubicBezTo>
                  <a:cubicBezTo>
                    <a:pt x="1297" y="185"/>
                    <a:pt x="1234" y="150"/>
                    <a:pt x="1174" y="120"/>
                  </a:cubicBezTo>
                  <a:cubicBezTo>
                    <a:pt x="1057" y="63"/>
                    <a:pt x="938" y="26"/>
                    <a:pt x="811" y="10"/>
                  </a:cubicBezTo>
                  <a:cubicBezTo>
                    <a:pt x="764" y="4"/>
                    <a:pt x="717" y="1"/>
                    <a:pt x="670" y="1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38" name="Google Shape;8538;p57"/>
            <p:cNvSpPr/>
            <p:nvPr/>
          </p:nvSpPr>
          <p:spPr>
            <a:xfrm>
              <a:off x="4632638" y="3127300"/>
              <a:ext cx="30525" cy="19875"/>
            </a:xfrm>
            <a:custGeom>
              <a:avLst/>
              <a:gdLst/>
              <a:ahLst/>
              <a:cxnLst/>
              <a:rect l="l" t="t" r="r" b="b"/>
              <a:pathLst>
                <a:path w="1221" h="795" extrusionOk="0">
                  <a:moveTo>
                    <a:pt x="803" y="345"/>
                  </a:moveTo>
                  <a:lnTo>
                    <a:pt x="803" y="345"/>
                  </a:lnTo>
                  <a:cubicBezTo>
                    <a:pt x="804" y="346"/>
                    <a:pt x="804" y="346"/>
                    <a:pt x="804" y="346"/>
                  </a:cubicBezTo>
                  <a:cubicBezTo>
                    <a:pt x="804" y="346"/>
                    <a:pt x="804" y="345"/>
                    <a:pt x="803" y="345"/>
                  </a:cubicBezTo>
                  <a:close/>
                  <a:moveTo>
                    <a:pt x="734" y="1"/>
                  </a:moveTo>
                  <a:cubicBezTo>
                    <a:pt x="723" y="1"/>
                    <a:pt x="712" y="1"/>
                    <a:pt x="701" y="2"/>
                  </a:cubicBezTo>
                  <a:cubicBezTo>
                    <a:pt x="530" y="13"/>
                    <a:pt x="369" y="89"/>
                    <a:pt x="247" y="209"/>
                  </a:cubicBezTo>
                  <a:cubicBezTo>
                    <a:pt x="142" y="314"/>
                    <a:pt x="0" y="526"/>
                    <a:pt x="105" y="671"/>
                  </a:cubicBezTo>
                  <a:cubicBezTo>
                    <a:pt x="122" y="693"/>
                    <a:pt x="150" y="711"/>
                    <a:pt x="178" y="711"/>
                  </a:cubicBezTo>
                  <a:cubicBezTo>
                    <a:pt x="191" y="711"/>
                    <a:pt x="203" y="708"/>
                    <a:pt x="215" y="700"/>
                  </a:cubicBezTo>
                  <a:cubicBezTo>
                    <a:pt x="307" y="637"/>
                    <a:pt x="340" y="522"/>
                    <a:pt x="419" y="442"/>
                  </a:cubicBezTo>
                  <a:cubicBezTo>
                    <a:pt x="490" y="372"/>
                    <a:pt x="587" y="320"/>
                    <a:pt x="691" y="317"/>
                  </a:cubicBezTo>
                  <a:cubicBezTo>
                    <a:pt x="712" y="317"/>
                    <a:pt x="737" y="317"/>
                    <a:pt x="750" y="321"/>
                  </a:cubicBezTo>
                  <a:cubicBezTo>
                    <a:pt x="761" y="322"/>
                    <a:pt x="772" y="326"/>
                    <a:pt x="783" y="329"/>
                  </a:cubicBezTo>
                  <a:lnTo>
                    <a:pt x="783" y="329"/>
                  </a:lnTo>
                  <a:cubicBezTo>
                    <a:pt x="782" y="329"/>
                    <a:pt x="784" y="330"/>
                    <a:pt x="789" y="334"/>
                  </a:cubicBezTo>
                  <a:cubicBezTo>
                    <a:pt x="788" y="333"/>
                    <a:pt x="788" y="333"/>
                    <a:pt x="788" y="333"/>
                  </a:cubicBezTo>
                  <a:lnTo>
                    <a:pt x="788" y="333"/>
                  </a:lnTo>
                  <a:cubicBezTo>
                    <a:pt x="788" y="333"/>
                    <a:pt x="798" y="341"/>
                    <a:pt x="803" y="345"/>
                  </a:cubicBezTo>
                  <a:lnTo>
                    <a:pt x="803" y="345"/>
                  </a:lnTo>
                  <a:cubicBezTo>
                    <a:pt x="802" y="344"/>
                    <a:pt x="802" y="344"/>
                    <a:pt x="802" y="344"/>
                  </a:cubicBezTo>
                  <a:lnTo>
                    <a:pt x="802" y="344"/>
                  </a:lnTo>
                  <a:cubicBezTo>
                    <a:pt x="801" y="344"/>
                    <a:pt x="815" y="369"/>
                    <a:pt x="819" y="376"/>
                  </a:cubicBezTo>
                  <a:lnTo>
                    <a:pt x="819" y="376"/>
                  </a:lnTo>
                  <a:cubicBezTo>
                    <a:pt x="821" y="383"/>
                    <a:pt x="824" y="393"/>
                    <a:pt x="824" y="396"/>
                  </a:cubicBezTo>
                  <a:lnTo>
                    <a:pt x="833" y="428"/>
                  </a:lnTo>
                  <a:cubicBezTo>
                    <a:pt x="838" y="444"/>
                    <a:pt x="845" y="485"/>
                    <a:pt x="845" y="486"/>
                  </a:cubicBezTo>
                  <a:cubicBezTo>
                    <a:pt x="851" y="532"/>
                    <a:pt x="857" y="613"/>
                    <a:pt x="877" y="673"/>
                  </a:cubicBezTo>
                  <a:cubicBezTo>
                    <a:pt x="905" y="755"/>
                    <a:pt x="974" y="794"/>
                    <a:pt x="1042" y="794"/>
                  </a:cubicBezTo>
                  <a:cubicBezTo>
                    <a:pt x="1126" y="794"/>
                    <a:pt x="1210" y="736"/>
                    <a:pt x="1214" y="626"/>
                  </a:cubicBezTo>
                  <a:cubicBezTo>
                    <a:pt x="1221" y="488"/>
                    <a:pt x="1178" y="310"/>
                    <a:pt x="1102" y="191"/>
                  </a:cubicBezTo>
                  <a:cubicBezTo>
                    <a:pt x="1020" y="64"/>
                    <a:pt x="883" y="1"/>
                    <a:pt x="734" y="1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39" name="Google Shape;8539;p57"/>
            <p:cNvSpPr/>
            <p:nvPr/>
          </p:nvSpPr>
          <p:spPr>
            <a:xfrm>
              <a:off x="4648188" y="3197450"/>
              <a:ext cx="125025" cy="88725"/>
            </a:xfrm>
            <a:custGeom>
              <a:avLst/>
              <a:gdLst/>
              <a:ahLst/>
              <a:cxnLst/>
              <a:rect l="l" t="t" r="r" b="b"/>
              <a:pathLst>
                <a:path w="5001" h="3549" extrusionOk="0">
                  <a:moveTo>
                    <a:pt x="1390" y="0"/>
                  </a:moveTo>
                  <a:cubicBezTo>
                    <a:pt x="952" y="0"/>
                    <a:pt x="500" y="45"/>
                    <a:pt x="45" y="151"/>
                  </a:cubicBezTo>
                  <a:cubicBezTo>
                    <a:pt x="45" y="151"/>
                    <a:pt x="1" y="3281"/>
                    <a:pt x="2432" y="3536"/>
                  </a:cubicBezTo>
                  <a:cubicBezTo>
                    <a:pt x="2519" y="3545"/>
                    <a:pt x="2603" y="3549"/>
                    <a:pt x="2685" y="3549"/>
                  </a:cubicBezTo>
                  <a:cubicBezTo>
                    <a:pt x="3013" y="3549"/>
                    <a:pt x="3295" y="3478"/>
                    <a:pt x="3540" y="3356"/>
                  </a:cubicBezTo>
                  <a:cubicBezTo>
                    <a:pt x="4046" y="3105"/>
                    <a:pt x="4384" y="2646"/>
                    <a:pt x="4605" y="2190"/>
                  </a:cubicBezTo>
                  <a:cubicBezTo>
                    <a:pt x="4923" y="1530"/>
                    <a:pt x="5000" y="874"/>
                    <a:pt x="5000" y="874"/>
                  </a:cubicBezTo>
                  <a:cubicBezTo>
                    <a:pt x="4326" y="559"/>
                    <a:pt x="2947" y="0"/>
                    <a:pt x="13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40" name="Google Shape;8540;p57"/>
            <p:cNvSpPr/>
            <p:nvPr/>
          </p:nvSpPr>
          <p:spPr>
            <a:xfrm>
              <a:off x="4702663" y="3248325"/>
              <a:ext cx="60600" cy="37925"/>
            </a:xfrm>
            <a:custGeom>
              <a:avLst/>
              <a:gdLst/>
              <a:ahLst/>
              <a:cxnLst/>
              <a:rect l="l" t="t" r="r" b="b"/>
              <a:pathLst>
                <a:path w="2424" h="1517" extrusionOk="0">
                  <a:moveTo>
                    <a:pt x="1497" y="0"/>
                  </a:moveTo>
                  <a:cubicBezTo>
                    <a:pt x="1199" y="0"/>
                    <a:pt x="882" y="60"/>
                    <a:pt x="638" y="251"/>
                  </a:cubicBezTo>
                  <a:cubicBezTo>
                    <a:pt x="1" y="751"/>
                    <a:pt x="252" y="1503"/>
                    <a:pt x="252" y="1503"/>
                  </a:cubicBezTo>
                  <a:cubicBezTo>
                    <a:pt x="339" y="1512"/>
                    <a:pt x="423" y="1517"/>
                    <a:pt x="505" y="1517"/>
                  </a:cubicBezTo>
                  <a:cubicBezTo>
                    <a:pt x="833" y="1517"/>
                    <a:pt x="1115" y="1444"/>
                    <a:pt x="1360" y="1324"/>
                  </a:cubicBezTo>
                  <a:cubicBezTo>
                    <a:pt x="1867" y="1073"/>
                    <a:pt x="2203" y="615"/>
                    <a:pt x="2424" y="158"/>
                  </a:cubicBezTo>
                  <a:cubicBezTo>
                    <a:pt x="2424" y="158"/>
                    <a:pt x="1984" y="0"/>
                    <a:pt x="14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41" name="Google Shape;8541;p57"/>
            <p:cNvSpPr/>
            <p:nvPr/>
          </p:nvSpPr>
          <p:spPr>
            <a:xfrm>
              <a:off x="4623138" y="3088975"/>
              <a:ext cx="59400" cy="26125"/>
            </a:xfrm>
            <a:custGeom>
              <a:avLst/>
              <a:gdLst/>
              <a:ahLst/>
              <a:cxnLst/>
              <a:rect l="l" t="t" r="r" b="b"/>
              <a:pathLst>
                <a:path w="2376" h="1045" extrusionOk="0">
                  <a:moveTo>
                    <a:pt x="1256" y="1"/>
                  </a:moveTo>
                  <a:cubicBezTo>
                    <a:pt x="1165" y="1"/>
                    <a:pt x="1076" y="9"/>
                    <a:pt x="989" y="27"/>
                  </a:cubicBezTo>
                  <a:cubicBezTo>
                    <a:pt x="759" y="74"/>
                    <a:pt x="536" y="225"/>
                    <a:pt x="372" y="384"/>
                  </a:cubicBezTo>
                  <a:cubicBezTo>
                    <a:pt x="209" y="543"/>
                    <a:pt x="86" y="739"/>
                    <a:pt x="17" y="957"/>
                  </a:cubicBezTo>
                  <a:cubicBezTo>
                    <a:pt x="1" y="1007"/>
                    <a:pt x="45" y="1044"/>
                    <a:pt x="89" y="1044"/>
                  </a:cubicBezTo>
                  <a:cubicBezTo>
                    <a:pt x="112" y="1044"/>
                    <a:pt x="135" y="1034"/>
                    <a:pt x="150" y="1010"/>
                  </a:cubicBezTo>
                  <a:cubicBezTo>
                    <a:pt x="247" y="846"/>
                    <a:pt x="383" y="708"/>
                    <a:pt x="547" y="610"/>
                  </a:cubicBezTo>
                  <a:cubicBezTo>
                    <a:pt x="627" y="561"/>
                    <a:pt x="712" y="524"/>
                    <a:pt x="803" y="498"/>
                  </a:cubicBezTo>
                  <a:cubicBezTo>
                    <a:pt x="847" y="485"/>
                    <a:pt x="894" y="475"/>
                    <a:pt x="939" y="466"/>
                  </a:cubicBezTo>
                  <a:cubicBezTo>
                    <a:pt x="958" y="462"/>
                    <a:pt x="1047" y="453"/>
                    <a:pt x="1075" y="452"/>
                  </a:cubicBezTo>
                  <a:cubicBezTo>
                    <a:pt x="1119" y="447"/>
                    <a:pt x="1162" y="444"/>
                    <a:pt x="1205" y="444"/>
                  </a:cubicBezTo>
                  <a:cubicBezTo>
                    <a:pt x="1339" y="444"/>
                    <a:pt x="1470" y="471"/>
                    <a:pt x="1616" y="529"/>
                  </a:cubicBezTo>
                  <a:cubicBezTo>
                    <a:pt x="1627" y="534"/>
                    <a:pt x="1639" y="538"/>
                    <a:pt x="1649" y="544"/>
                  </a:cubicBezTo>
                  <a:cubicBezTo>
                    <a:pt x="1674" y="557"/>
                    <a:pt x="1699" y="570"/>
                    <a:pt x="1724" y="585"/>
                  </a:cubicBezTo>
                  <a:cubicBezTo>
                    <a:pt x="1767" y="607"/>
                    <a:pt x="1809" y="633"/>
                    <a:pt x="1849" y="660"/>
                  </a:cubicBezTo>
                  <a:cubicBezTo>
                    <a:pt x="1848" y="660"/>
                    <a:pt x="1874" y="679"/>
                    <a:pt x="1884" y="685"/>
                  </a:cubicBezTo>
                  <a:lnTo>
                    <a:pt x="1884" y="685"/>
                  </a:lnTo>
                  <a:cubicBezTo>
                    <a:pt x="1910" y="707"/>
                    <a:pt x="1938" y="727"/>
                    <a:pt x="1967" y="746"/>
                  </a:cubicBezTo>
                  <a:cubicBezTo>
                    <a:pt x="2020" y="784"/>
                    <a:pt x="2074" y="807"/>
                    <a:pt x="2137" y="824"/>
                  </a:cubicBezTo>
                  <a:cubicBezTo>
                    <a:pt x="2155" y="829"/>
                    <a:pt x="2172" y="832"/>
                    <a:pt x="2188" y="832"/>
                  </a:cubicBezTo>
                  <a:cubicBezTo>
                    <a:pt x="2301" y="832"/>
                    <a:pt x="2375" y="717"/>
                    <a:pt x="2355" y="605"/>
                  </a:cubicBezTo>
                  <a:cubicBezTo>
                    <a:pt x="2310" y="334"/>
                    <a:pt x="1987" y="172"/>
                    <a:pt x="1752" y="87"/>
                  </a:cubicBezTo>
                  <a:cubicBezTo>
                    <a:pt x="1595" y="31"/>
                    <a:pt x="1425" y="1"/>
                    <a:pt x="1256" y="1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42" name="Google Shape;8542;p57"/>
            <p:cNvSpPr/>
            <p:nvPr/>
          </p:nvSpPr>
          <p:spPr>
            <a:xfrm>
              <a:off x="4584138" y="3058825"/>
              <a:ext cx="120525" cy="134125"/>
            </a:xfrm>
            <a:custGeom>
              <a:avLst/>
              <a:gdLst/>
              <a:ahLst/>
              <a:cxnLst/>
              <a:rect l="l" t="t" r="r" b="b"/>
              <a:pathLst>
                <a:path w="4821" h="5365" extrusionOk="0">
                  <a:moveTo>
                    <a:pt x="2955" y="546"/>
                  </a:moveTo>
                  <a:cubicBezTo>
                    <a:pt x="2964" y="548"/>
                    <a:pt x="2973" y="549"/>
                    <a:pt x="2982" y="550"/>
                  </a:cubicBezTo>
                  <a:lnTo>
                    <a:pt x="2982" y="550"/>
                  </a:lnTo>
                  <a:cubicBezTo>
                    <a:pt x="2973" y="549"/>
                    <a:pt x="2964" y="548"/>
                    <a:pt x="2955" y="546"/>
                  </a:cubicBezTo>
                  <a:close/>
                  <a:moveTo>
                    <a:pt x="2653" y="554"/>
                  </a:moveTo>
                  <a:cubicBezTo>
                    <a:pt x="2642" y="555"/>
                    <a:pt x="2630" y="557"/>
                    <a:pt x="2619" y="558"/>
                  </a:cubicBezTo>
                  <a:cubicBezTo>
                    <a:pt x="2631" y="556"/>
                    <a:pt x="2642" y="555"/>
                    <a:pt x="2653" y="554"/>
                  </a:cubicBezTo>
                  <a:close/>
                  <a:moveTo>
                    <a:pt x="3913" y="1081"/>
                  </a:moveTo>
                  <a:cubicBezTo>
                    <a:pt x="3918" y="1089"/>
                    <a:pt x="3924" y="1096"/>
                    <a:pt x="3929" y="1103"/>
                  </a:cubicBezTo>
                  <a:lnTo>
                    <a:pt x="3929" y="1103"/>
                  </a:lnTo>
                  <a:cubicBezTo>
                    <a:pt x="3924" y="1096"/>
                    <a:pt x="3918" y="1089"/>
                    <a:pt x="3913" y="1081"/>
                  </a:cubicBezTo>
                  <a:close/>
                  <a:moveTo>
                    <a:pt x="3936" y="1112"/>
                  </a:moveTo>
                  <a:cubicBezTo>
                    <a:pt x="3942" y="1120"/>
                    <a:pt x="3949" y="1128"/>
                    <a:pt x="3956" y="1137"/>
                  </a:cubicBezTo>
                  <a:cubicBezTo>
                    <a:pt x="3949" y="1128"/>
                    <a:pt x="3942" y="1120"/>
                    <a:pt x="3936" y="1112"/>
                  </a:cubicBezTo>
                  <a:close/>
                  <a:moveTo>
                    <a:pt x="4252" y="1920"/>
                  </a:moveTo>
                  <a:lnTo>
                    <a:pt x="4252" y="1920"/>
                  </a:lnTo>
                  <a:cubicBezTo>
                    <a:pt x="4254" y="1935"/>
                    <a:pt x="4257" y="1951"/>
                    <a:pt x="4259" y="1966"/>
                  </a:cubicBezTo>
                  <a:cubicBezTo>
                    <a:pt x="4256" y="1951"/>
                    <a:pt x="4254" y="1936"/>
                    <a:pt x="4252" y="1920"/>
                  </a:cubicBezTo>
                  <a:close/>
                  <a:moveTo>
                    <a:pt x="791" y="2104"/>
                  </a:moveTo>
                  <a:cubicBezTo>
                    <a:pt x="786" y="2116"/>
                    <a:pt x="781" y="2127"/>
                    <a:pt x="776" y="2138"/>
                  </a:cubicBezTo>
                  <a:lnTo>
                    <a:pt x="776" y="2138"/>
                  </a:lnTo>
                  <a:cubicBezTo>
                    <a:pt x="781" y="2127"/>
                    <a:pt x="786" y="2115"/>
                    <a:pt x="791" y="2104"/>
                  </a:cubicBezTo>
                  <a:close/>
                  <a:moveTo>
                    <a:pt x="583" y="2823"/>
                  </a:moveTo>
                  <a:cubicBezTo>
                    <a:pt x="581" y="2836"/>
                    <a:pt x="580" y="2850"/>
                    <a:pt x="578" y="2863"/>
                  </a:cubicBezTo>
                  <a:lnTo>
                    <a:pt x="578" y="2863"/>
                  </a:lnTo>
                  <a:cubicBezTo>
                    <a:pt x="579" y="2850"/>
                    <a:pt x="581" y="2836"/>
                    <a:pt x="583" y="2823"/>
                  </a:cubicBezTo>
                  <a:close/>
                  <a:moveTo>
                    <a:pt x="4035" y="3310"/>
                  </a:moveTo>
                  <a:cubicBezTo>
                    <a:pt x="4035" y="3312"/>
                    <a:pt x="4034" y="3314"/>
                    <a:pt x="4033" y="3316"/>
                  </a:cubicBezTo>
                  <a:cubicBezTo>
                    <a:pt x="4034" y="3314"/>
                    <a:pt x="4035" y="3312"/>
                    <a:pt x="4035" y="3310"/>
                  </a:cubicBezTo>
                  <a:close/>
                  <a:moveTo>
                    <a:pt x="578" y="3560"/>
                  </a:moveTo>
                  <a:cubicBezTo>
                    <a:pt x="579" y="3570"/>
                    <a:pt x="581" y="3581"/>
                    <a:pt x="582" y="3592"/>
                  </a:cubicBezTo>
                  <a:lnTo>
                    <a:pt x="582" y="3592"/>
                  </a:lnTo>
                  <a:cubicBezTo>
                    <a:pt x="581" y="3581"/>
                    <a:pt x="579" y="3571"/>
                    <a:pt x="578" y="3560"/>
                  </a:cubicBezTo>
                  <a:close/>
                  <a:moveTo>
                    <a:pt x="685" y="4042"/>
                  </a:moveTo>
                  <a:cubicBezTo>
                    <a:pt x="688" y="4049"/>
                    <a:pt x="691" y="4056"/>
                    <a:pt x="694" y="4063"/>
                  </a:cubicBezTo>
                  <a:lnTo>
                    <a:pt x="694" y="4063"/>
                  </a:lnTo>
                  <a:cubicBezTo>
                    <a:pt x="691" y="4056"/>
                    <a:pt x="688" y="4049"/>
                    <a:pt x="685" y="4042"/>
                  </a:cubicBezTo>
                  <a:close/>
                  <a:moveTo>
                    <a:pt x="701" y="4078"/>
                  </a:moveTo>
                  <a:cubicBezTo>
                    <a:pt x="705" y="4088"/>
                    <a:pt x="709" y="4097"/>
                    <a:pt x="713" y="4107"/>
                  </a:cubicBezTo>
                  <a:cubicBezTo>
                    <a:pt x="709" y="4098"/>
                    <a:pt x="705" y="4088"/>
                    <a:pt x="701" y="4078"/>
                  </a:cubicBezTo>
                  <a:close/>
                  <a:moveTo>
                    <a:pt x="3558" y="4104"/>
                  </a:moveTo>
                  <a:cubicBezTo>
                    <a:pt x="3553" y="4111"/>
                    <a:pt x="3547" y="4117"/>
                    <a:pt x="3542" y="4124"/>
                  </a:cubicBezTo>
                  <a:lnTo>
                    <a:pt x="3542" y="4124"/>
                  </a:lnTo>
                  <a:cubicBezTo>
                    <a:pt x="3547" y="4117"/>
                    <a:pt x="3553" y="4111"/>
                    <a:pt x="3558" y="4104"/>
                  </a:cubicBezTo>
                  <a:close/>
                  <a:moveTo>
                    <a:pt x="965" y="4405"/>
                  </a:moveTo>
                  <a:cubicBezTo>
                    <a:pt x="971" y="4410"/>
                    <a:pt x="977" y="4414"/>
                    <a:pt x="983" y="4419"/>
                  </a:cubicBezTo>
                  <a:lnTo>
                    <a:pt x="983" y="4419"/>
                  </a:lnTo>
                  <a:cubicBezTo>
                    <a:pt x="977" y="4414"/>
                    <a:pt x="971" y="4410"/>
                    <a:pt x="965" y="4405"/>
                  </a:cubicBezTo>
                  <a:close/>
                  <a:moveTo>
                    <a:pt x="2301" y="4810"/>
                  </a:moveTo>
                  <a:cubicBezTo>
                    <a:pt x="2292" y="4812"/>
                    <a:pt x="2283" y="4813"/>
                    <a:pt x="2274" y="4814"/>
                  </a:cubicBezTo>
                  <a:cubicBezTo>
                    <a:pt x="2283" y="4813"/>
                    <a:pt x="2292" y="4811"/>
                    <a:pt x="2301" y="4810"/>
                  </a:cubicBezTo>
                  <a:close/>
                  <a:moveTo>
                    <a:pt x="1878" y="4812"/>
                  </a:moveTo>
                  <a:cubicBezTo>
                    <a:pt x="1886" y="4813"/>
                    <a:pt x="1895" y="4814"/>
                    <a:pt x="1903" y="4815"/>
                  </a:cubicBezTo>
                  <a:cubicBezTo>
                    <a:pt x="1894" y="4814"/>
                    <a:pt x="1886" y="4813"/>
                    <a:pt x="1878" y="4812"/>
                  </a:cubicBezTo>
                  <a:close/>
                  <a:moveTo>
                    <a:pt x="2831" y="544"/>
                  </a:moveTo>
                  <a:cubicBezTo>
                    <a:pt x="2888" y="544"/>
                    <a:pt x="2945" y="547"/>
                    <a:pt x="3001" y="553"/>
                  </a:cubicBezTo>
                  <a:lnTo>
                    <a:pt x="3001" y="553"/>
                  </a:lnTo>
                  <a:cubicBezTo>
                    <a:pt x="3117" y="572"/>
                    <a:pt x="3229" y="605"/>
                    <a:pt x="3337" y="649"/>
                  </a:cubicBezTo>
                  <a:lnTo>
                    <a:pt x="3337" y="649"/>
                  </a:lnTo>
                  <a:cubicBezTo>
                    <a:pt x="3459" y="705"/>
                    <a:pt x="3575" y="774"/>
                    <a:pt x="3682" y="855"/>
                  </a:cubicBezTo>
                  <a:lnTo>
                    <a:pt x="3682" y="855"/>
                  </a:lnTo>
                  <a:cubicBezTo>
                    <a:pt x="3773" y="930"/>
                    <a:pt x="3857" y="1015"/>
                    <a:pt x="3932" y="1107"/>
                  </a:cubicBezTo>
                  <a:lnTo>
                    <a:pt x="3932" y="1107"/>
                  </a:lnTo>
                  <a:cubicBezTo>
                    <a:pt x="4005" y="1207"/>
                    <a:pt x="4068" y="1314"/>
                    <a:pt x="4118" y="1428"/>
                  </a:cubicBezTo>
                  <a:lnTo>
                    <a:pt x="4118" y="1428"/>
                  </a:lnTo>
                  <a:cubicBezTo>
                    <a:pt x="4114" y="1418"/>
                    <a:pt x="4110" y="1408"/>
                    <a:pt x="4107" y="1398"/>
                  </a:cubicBezTo>
                  <a:lnTo>
                    <a:pt x="4107" y="1398"/>
                  </a:lnTo>
                  <a:cubicBezTo>
                    <a:pt x="4115" y="1417"/>
                    <a:pt x="4122" y="1435"/>
                    <a:pt x="4129" y="1453"/>
                  </a:cubicBezTo>
                  <a:lnTo>
                    <a:pt x="4129" y="1453"/>
                  </a:lnTo>
                  <a:cubicBezTo>
                    <a:pt x="4126" y="1445"/>
                    <a:pt x="4122" y="1436"/>
                    <a:pt x="4118" y="1428"/>
                  </a:cubicBezTo>
                  <a:lnTo>
                    <a:pt x="4118" y="1428"/>
                  </a:lnTo>
                  <a:cubicBezTo>
                    <a:pt x="4122" y="1437"/>
                    <a:pt x="4126" y="1447"/>
                    <a:pt x="4131" y="1457"/>
                  </a:cubicBezTo>
                  <a:lnTo>
                    <a:pt x="4131" y="1457"/>
                  </a:lnTo>
                  <a:cubicBezTo>
                    <a:pt x="4130" y="1456"/>
                    <a:pt x="4130" y="1455"/>
                    <a:pt x="4129" y="1453"/>
                  </a:cubicBezTo>
                  <a:lnTo>
                    <a:pt x="4129" y="1453"/>
                  </a:lnTo>
                  <a:cubicBezTo>
                    <a:pt x="4131" y="1457"/>
                    <a:pt x="4132" y="1460"/>
                    <a:pt x="4134" y="1464"/>
                  </a:cubicBezTo>
                  <a:cubicBezTo>
                    <a:pt x="4133" y="1462"/>
                    <a:pt x="4132" y="1460"/>
                    <a:pt x="4131" y="1457"/>
                  </a:cubicBezTo>
                  <a:lnTo>
                    <a:pt x="4131" y="1457"/>
                  </a:lnTo>
                  <a:cubicBezTo>
                    <a:pt x="4187" y="1603"/>
                    <a:pt x="4226" y="1754"/>
                    <a:pt x="4250" y="1908"/>
                  </a:cubicBezTo>
                  <a:lnTo>
                    <a:pt x="4250" y="1908"/>
                  </a:lnTo>
                  <a:cubicBezTo>
                    <a:pt x="4280" y="2136"/>
                    <a:pt x="4277" y="2364"/>
                    <a:pt x="4246" y="2591"/>
                  </a:cubicBezTo>
                  <a:cubicBezTo>
                    <a:pt x="4248" y="2568"/>
                    <a:pt x="4252" y="2543"/>
                    <a:pt x="4255" y="2519"/>
                  </a:cubicBezTo>
                  <a:lnTo>
                    <a:pt x="4255" y="2519"/>
                  </a:lnTo>
                  <a:cubicBezTo>
                    <a:pt x="4220" y="2772"/>
                    <a:pt x="4151" y="3022"/>
                    <a:pt x="4056" y="3260"/>
                  </a:cubicBezTo>
                  <a:lnTo>
                    <a:pt x="4056" y="3260"/>
                  </a:lnTo>
                  <a:cubicBezTo>
                    <a:pt x="3986" y="3425"/>
                    <a:pt x="3904" y="3582"/>
                    <a:pt x="3813" y="3736"/>
                  </a:cubicBezTo>
                  <a:cubicBezTo>
                    <a:pt x="3777" y="3795"/>
                    <a:pt x="3768" y="3875"/>
                    <a:pt x="3786" y="3942"/>
                  </a:cubicBezTo>
                  <a:lnTo>
                    <a:pt x="3786" y="3942"/>
                  </a:lnTo>
                  <a:cubicBezTo>
                    <a:pt x="3768" y="3943"/>
                    <a:pt x="3751" y="3947"/>
                    <a:pt x="3735" y="3952"/>
                  </a:cubicBezTo>
                  <a:cubicBezTo>
                    <a:pt x="3665" y="3975"/>
                    <a:pt x="3611" y="4015"/>
                    <a:pt x="3572" y="4077"/>
                  </a:cubicBezTo>
                  <a:cubicBezTo>
                    <a:pt x="3559" y="4098"/>
                    <a:pt x="3544" y="4119"/>
                    <a:pt x="3529" y="4140"/>
                  </a:cubicBezTo>
                  <a:lnTo>
                    <a:pt x="3529" y="4140"/>
                  </a:lnTo>
                  <a:cubicBezTo>
                    <a:pt x="3449" y="4236"/>
                    <a:pt x="3357" y="4324"/>
                    <a:pt x="3259" y="4402"/>
                  </a:cubicBezTo>
                  <a:lnTo>
                    <a:pt x="3259" y="4402"/>
                  </a:lnTo>
                  <a:cubicBezTo>
                    <a:pt x="3269" y="4395"/>
                    <a:pt x="3278" y="4387"/>
                    <a:pt x="3288" y="4380"/>
                  </a:cubicBezTo>
                  <a:lnTo>
                    <a:pt x="3288" y="4380"/>
                  </a:lnTo>
                  <a:cubicBezTo>
                    <a:pt x="3278" y="4388"/>
                    <a:pt x="3267" y="4396"/>
                    <a:pt x="3257" y="4404"/>
                  </a:cubicBezTo>
                  <a:lnTo>
                    <a:pt x="3257" y="4404"/>
                  </a:lnTo>
                  <a:cubicBezTo>
                    <a:pt x="3257" y="4403"/>
                    <a:pt x="3258" y="4403"/>
                    <a:pt x="3259" y="4402"/>
                  </a:cubicBezTo>
                  <a:lnTo>
                    <a:pt x="3259" y="4402"/>
                  </a:lnTo>
                  <a:cubicBezTo>
                    <a:pt x="3258" y="4403"/>
                    <a:pt x="3256" y="4404"/>
                    <a:pt x="3255" y="4405"/>
                  </a:cubicBezTo>
                  <a:lnTo>
                    <a:pt x="3255" y="4405"/>
                  </a:lnTo>
                  <a:cubicBezTo>
                    <a:pt x="3256" y="4405"/>
                    <a:pt x="3256" y="4404"/>
                    <a:pt x="3257" y="4404"/>
                  </a:cubicBezTo>
                  <a:lnTo>
                    <a:pt x="3257" y="4404"/>
                  </a:lnTo>
                  <a:cubicBezTo>
                    <a:pt x="3249" y="4410"/>
                    <a:pt x="3241" y="4417"/>
                    <a:pt x="3233" y="4423"/>
                  </a:cubicBezTo>
                  <a:cubicBezTo>
                    <a:pt x="3240" y="4417"/>
                    <a:pt x="3248" y="4411"/>
                    <a:pt x="3255" y="4405"/>
                  </a:cubicBezTo>
                  <a:lnTo>
                    <a:pt x="3255" y="4405"/>
                  </a:lnTo>
                  <a:cubicBezTo>
                    <a:pt x="3115" y="4510"/>
                    <a:pt x="2963" y="4598"/>
                    <a:pt x="2803" y="4670"/>
                  </a:cubicBezTo>
                  <a:lnTo>
                    <a:pt x="2803" y="4670"/>
                  </a:lnTo>
                  <a:cubicBezTo>
                    <a:pt x="2810" y="4666"/>
                    <a:pt x="2818" y="4663"/>
                    <a:pt x="2826" y="4660"/>
                  </a:cubicBezTo>
                  <a:lnTo>
                    <a:pt x="2826" y="4660"/>
                  </a:lnTo>
                  <a:cubicBezTo>
                    <a:pt x="2816" y="4665"/>
                    <a:pt x="2805" y="4669"/>
                    <a:pt x="2795" y="4673"/>
                  </a:cubicBezTo>
                  <a:lnTo>
                    <a:pt x="2795" y="4673"/>
                  </a:lnTo>
                  <a:cubicBezTo>
                    <a:pt x="2798" y="4672"/>
                    <a:pt x="2800" y="4671"/>
                    <a:pt x="2803" y="4670"/>
                  </a:cubicBezTo>
                  <a:lnTo>
                    <a:pt x="2803" y="4670"/>
                  </a:lnTo>
                  <a:cubicBezTo>
                    <a:pt x="2798" y="4672"/>
                    <a:pt x="2793" y="4674"/>
                    <a:pt x="2788" y="4676"/>
                  </a:cubicBezTo>
                  <a:lnTo>
                    <a:pt x="2788" y="4676"/>
                  </a:lnTo>
                  <a:cubicBezTo>
                    <a:pt x="2790" y="4675"/>
                    <a:pt x="2793" y="4674"/>
                    <a:pt x="2795" y="4673"/>
                  </a:cubicBezTo>
                  <a:lnTo>
                    <a:pt x="2795" y="4673"/>
                  </a:lnTo>
                  <a:cubicBezTo>
                    <a:pt x="2784" y="4678"/>
                    <a:pt x="2772" y="4683"/>
                    <a:pt x="2761" y="4688"/>
                  </a:cubicBezTo>
                  <a:cubicBezTo>
                    <a:pt x="2770" y="4684"/>
                    <a:pt x="2779" y="4680"/>
                    <a:pt x="2788" y="4676"/>
                  </a:cubicBezTo>
                  <a:lnTo>
                    <a:pt x="2788" y="4676"/>
                  </a:lnTo>
                  <a:cubicBezTo>
                    <a:pt x="2635" y="4737"/>
                    <a:pt x="2475" y="4783"/>
                    <a:pt x="2313" y="4809"/>
                  </a:cubicBezTo>
                  <a:lnTo>
                    <a:pt x="2313" y="4809"/>
                  </a:lnTo>
                  <a:cubicBezTo>
                    <a:pt x="2237" y="4818"/>
                    <a:pt x="2162" y="4822"/>
                    <a:pt x="2086" y="4822"/>
                  </a:cubicBezTo>
                  <a:cubicBezTo>
                    <a:pt x="2011" y="4822"/>
                    <a:pt x="1935" y="4818"/>
                    <a:pt x="1861" y="4809"/>
                  </a:cubicBezTo>
                  <a:lnTo>
                    <a:pt x="1861" y="4809"/>
                  </a:lnTo>
                  <a:cubicBezTo>
                    <a:pt x="1713" y="4785"/>
                    <a:pt x="1570" y="4745"/>
                    <a:pt x="1433" y="4689"/>
                  </a:cubicBezTo>
                  <a:lnTo>
                    <a:pt x="1433" y="4689"/>
                  </a:lnTo>
                  <a:cubicBezTo>
                    <a:pt x="1272" y="4616"/>
                    <a:pt x="1124" y="4525"/>
                    <a:pt x="983" y="4419"/>
                  </a:cubicBezTo>
                  <a:lnTo>
                    <a:pt x="983" y="4419"/>
                  </a:lnTo>
                  <a:cubicBezTo>
                    <a:pt x="995" y="4428"/>
                    <a:pt x="1007" y="4438"/>
                    <a:pt x="1019" y="4448"/>
                  </a:cubicBezTo>
                  <a:cubicBezTo>
                    <a:pt x="942" y="4388"/>
                    <a:pt x="866" y="4327"/>
                    <a:pt x="803" y="4253"/>
                  </a:cubicBezTo>
                  <a:lnTo>
                    <a:pt x="803" y="4253"/>
                  </a:lnTo>
                  <a:cubicBezTo>
                    <a:pt x="762" y="4197"/>
                    <a:pt x="727" y="4135"/>
                    <a:pt x="698" y="4072"/>
                  </a:cubicBezTo>
                  <a:lnTo>
                    <a:pt x="698" y="4072"/>
                  </a:lnTo>
                  <a:cubicBezTo>
                    <a:pt x="641" y="3925"/>
                    <a:pt x="608" y="3768"/>
                    <a:pt x="585" y="3612"/>
                  </a:cubicBezTo>
                  <a:lnTo>
                    <a:pt x="585" y="3612"/>
                  </a:lnTo>
                  <a:cubicBezTo>
                    <a:pt x="558" y="3409"/>
                    <a:pt x="550" y="3206"/>
                    <a:pt x="564" y="3001"/>
                  </a:cubicBezTo>
                  <a:cubicBezTo>
                    <a:pt x="567" y="2963"/>
                    <a:pt x="571" y="2925"/>
                    <a:pt x="575" y="2887"/>
                  </a:cubicBezTo>
                  <a:lnTo>
                    <a:pt x="575" y="2887"/>
                  </a:lnTo>
                  <a:cubicBezTo>
                    <a:pt x="603" y="2677"/>
                    <a:pt x="653" y="2472"/>
                    <a:pt x="725" y="2273"/>
                  </a:cubicBezTo>
                  <a:cubicBezTo>
                    <a:pt x="738" y="2237"/>
                    <a:pt x="751" y="2202"/>
                    <a:pt x="765" y="2167"/>
                  </a:cubicBezTo>
                  <a:lnTo>
                    <a:pt x="765" y="2167"/>
                  </a:lnTo>
                  <a:cubicBezTo>
                    <a:pt x="765" y="2167"/>
                    <a:pt x="765" y="2168"/>
                    <a:pt x="764" y="2168"/>
                  </a:cubicBezTo>
                  <a:cubicBezTo>
                    <a:pt x="846" y="1972"/>
                    <a:pt x="949" y="1787"/>
                    <a:pt x="1069" y="1610"/>
                  </a:cubicBezTo>
                  <a:cubicBezTo>
                    <a:pt x="1095" y="1573"/>
                    <a:pt x="1120" y="1536"/>
                    <a:pt x="1147" y="1500"/>
                  </a:cubicBezTo>
                  <a:lnTo>
                    <a:pt x="1147" y="1500"/>
                  </a:lnTo>
                  <a:cubicBezTo>
                    <a:pt x="1143" y="1506"/>
                    <a:pt x="1138" y="1512"/>
                    <a:pt x="1133" y="1518"/>
                  </a:cubicBezTo>
                  <a:cubicBezTo>
                    <a:pt x="1142" y="1506"/>
                    <a:pt x="1151" y="1495"/>
                    <a:pt x="1161" y="1483"/>
                  </a:cubicBezTo>
                  <a:lnTo>
                    <a:pt x="1161" y="1483"/>
                  </a:lnTo>
                  <a:cubicBezTo>
                    <a:pt x="1156" y="1489"/>
                    <a:pt x="1152" y="1494"/>
                    <a:pt x="1147" y="1500"/>
                  </a:cubicBezTo>
                  <a:lnTo>
                    <a:pt x="1147" y="1500"/>
                  </a:lnTo>
                  <a:cubicBezTo>
                    <a:pt x="1156" y="1489"/>
                    <a:pt x="1165" y="1478"/>
                    <a:pt x="1174" y="1467"/>
                  </a:cubicBezTo>
                  <a:lnTo>
                    <a:pt x="1174" y="1467"/>
                  </a:lnTo>
                  <a:cubicBezTo>
                    <a:pt x="1169" y="1472"/>
                    <a:pt x="1165" y="1478"/>
                    <a:pt x="1161" y="1483"/>
                  </a:cubicBezTo>
                  <a:lnTo>
                    <a:pt x="1161" y="1483"/>
                  </a:lnTo>
                  <a:cubicBezTo>
                    <a:pt x="1166" y="1477"/>
                    <a:pt x="1171" y="1470"/>
                    <a:pt x="1176" y="1464"/>
                  </a:cubicBezTo>
                  <a:lnTo>
                    <a:pt x="1176" y="1464"/>
                  </a:lnTo>
                  <a:cubicBezTo>
                    <a:pt x="1175" y="1465"/>
                    <a:pt x="1174" y="1466"/>
                    <a:pt x="1174" y="1467"/>
                  </a:cubicBezTo>
                  <a:lnTo>
                    <a:pt x="1174" y="1467"/>
                  </a:lnTo>
                  <a:cubicBezTo>
                    <a:pt x="1303" y="1307"/>
                    <a:pt x="1449" y="1159"/>
                    <a:pt x="1609" y="1030"/>
                  </a:cubicBezTo>
                  <a:lnTo>
                    <a:pt x="1609" y="1030"/>
                  </a:lnTo>
                  <a:cubicBezTo>
                    <a:pt x="1609" y="1030"/>
                    <a:pt x="1609" y="1030"/>
                    <a:pt x="1609" y="1030"/>
                  </a:cubicBezTo>
                  <a:cubicBezTo>
                    <a:pt x="1609" y="1030"/>
                    <a:pt x="1609" y="1030"/>
                    <a:pt x="1609" y="1030"/>
                  </a:cubicBezTo>
                  <a:lnTo>
                    <a:pt x="1609" y="1030"/>
                  </a:lnTo>
                  <a:cubicBezTo>
                    <a:pt x="1609" y="1030"/>
                    <a:pt x="1609" y="1030"/>
                    <a:pt x="1609" y="1030"/>
                  </a:cubicBezTo>
                  <a:lnTo>
                    <a:pt x="1609" y="1030"/>
                  </a:lnTo>
                  <a:cubicBezTo>
                    <a:pt x="1612" y="1027"/>
                    <a:pt x="1616" y="1024"/>
                    <a:pt x="1619" y="1021"/>
                  </a:cubicBezTo>
                  <a:lnTo>
                    <a:pt x="1619" y="1021"/>
                  </a:lnTo>
                  <a:cubicBezTo>
                    <a:pt x="1616" y="1024"/>
                    <a:pt x="1612" y="1027"/>
                    <a:pt x="1609" y="1030"/>
                  </a:cubicBezTo>
                  <a:lnTo>
                    <a:pt x="1609" y="1030"/>
                  </a:lnTo>
                  <a:cubicBezTo>
                    <a:pt x="1621" y="1020"/>
                    <a:pt x="1633" y="1010"/>
                    <a:pt x="1645" y="1001"/>
                  </a:cubicBezTo>
                  <a:lnTo>
                    <a:pt x="1645" y="1001"/>
                  </a:lnTo>
                  <a:cubicBezTo>
                    <a:pt x="1636" y="1008"/>
                    <a:pt x="1628" y="1015"/>
                    <a:pt x="1619" y="1021"/>
                  </a:cubicBezTo>
                  <a:lnTo>
                    <a:pt x="1619" y="1021"/>
                  </a:lnTo>
                  <a:cubicBezTo>
                    <a:pt x="1786" y="895"/>
                    <a:pt x="1966" y="786"/>
                    <a:pt x="2157" y="699"/>
                  </a:cubicBezTo>
                  <a:lnTo>
                    <a:pt x="2157" y="699"/>
                  </a:lnTo>
                  <a:cubicBezTo>
                    <a:pt x="2151" y="702"/>
                    <a:pt x="2146" y="704"/>
                    <a:pt x="2140" y="707"/>
                  </a:cubicBezTo>
                  <a:cubicBezTo>
                    <a:pt x="2146" y="704"/>
                    <a:pt x="2153" y="701"/>
                    <a:pt x="2159" y="699"/>
                  </a:cubicBezTo>
                  <a:lnTo>
                    <a:pt x="2159" y="699"/>
                  </a:lnTo>
                  <a:cubicBezTo>
                    <a:pt x="2159" y="699"/>
                    <a:pt x="2158" y="699"/>
                    <a:pt x="2157" y="699"/>
                  </a:cubicBezTo>
                  <a:lnTo>
                    <a:pt x="2157" y="699"/>
                  </a:lnTo>
                  <a:cubicBezTo>
                    <a:pt x="2160" y="698"/>
                    <a:pt x="2164" y="697"/>
                    <a:pt x="2167" y="695"/>
                  </a:cubicBezTo>
                  <a:lnTo>
                    <a:pt x="2167" y="695"/>
                  </a:lnTo>
                  <a:cubicBezTo>
                    <a:pt x="2164" y="696"/>
                    <a:pt x="2162" y="698"/>
                    <a:pt x="2159" y="699"/>
                  </a:cubicBezTo>
                  <a:lnTo>
                    <a:pt x="2159" y="699"/>
                  </a:lnTo>
                  <a:cubicBezTo>
                    <a:pt x="2174" y="692"/>
                    <a:pt x="2189" y="685"/>
                    <a:pt x="2204" y="679"/>
                  </a:cubicBezTo>
                  <a:lnTo>
                    <a:pt x="2204" y="679"/>
                  </a:lnTo>
                  <a:cubicBezTo>
                    <a:pt x="2192" y="685"/>
                    <a:pt x="2179" y="690"/>
                    <a:pt x="2167" y="695"/>
                  </a:cubicBezTo>
                  <a:lnTo>
                    <a:pt x="2167" y="695"/>
                  </a:lnTo>
                  <a:cubicBezTo>
                    <a:pt x="2329" y="629"/>
                    <a:pt x="2499" y="578"/>
                    <a:pt x="2672" y="552"/>
                  </a:cubicBezTo>
                  <a:lnTo>
                    <a:pt x="2672" y="552"/>
                  </a:lnTo>
                  <a:cubicBezTo>
                    <a:pt x="2725" y="547"/>
                    <a:pt x="2778" y="544"/>
                    <a:pt x="2831" y="544"/>
                  </a:cubicBezTo>
                  <a:close/>
                  <a:moveTo>
                    <a:pt x="2820" y="0"/>
                  </a:moveTo>
                  <a:cubicBezTo>
                    <a:pt x="2773" y="0"/>
                    <a:pt x="2725" y="2"/>
                    <a:pt x="2677" y="8"/>
                  </a:cubicBezTo>
                  <a:cubicBezTo>
                    <a:pt x="2505" y="25"/>
                    <a:pt x="2335" y="58"/>
                    <a:pt x="2170" y="114"/>
                  </a:cubicBezTo>
                  <a:cubicBezTo>
                    <a:pt x="2029" y="160"/>
                    <a:pt x="1890" y="218"/>
                    <a:pt x="1757" y="286"/>
                  </a:cubicBezTo>
                  <a:cubicBezTo>
                    <a:pt x="1534" y="400"/>
                    <a:pt x="1326" y="549"/>
                    <a:pt x="1138" y="714"/>
                  </a:cubicBezTo>
                  <a:cubicBezTo>
                    <a:pt x="947" y="881"/>
                    <a:pt x="782" y="1074"/>
                    <a:pt x="633" y="1281"/>
                  </a:cubicBezTo>
                  <a:cubicBezTo>
                    <a:pt x="498" y="1470"/>
                    <a:pt x="385" y="1675"/>
                    <a:pt x="292" y="1889"/>
                  </a:cubicBezTo>
                  <a:cubicBezTo>
                    <a:pt x="193" y="2124"/>
                    <a:pt x="113" y="2366"/>
                    <a:pt x="67" y="2618"/>
                  </a:cubicBezTo>
                  <a:cubicBezTo>
                    <a:pt x="21" y="2868"/>
                    <a:pt x="1" y="3126"/>
                    <a:pt x="16" y="3379"/>
                  </a:cubicBezTo>
                  <a:cubicBezTo>
                    <a:pt x="25" y="3522"/>
                    <a:pt x="45" y="3663"/>
                    <a:pt x="67" y="3805"/>
                  </a:cubicBezTo>
                  <a:cubicBezTo>
                    <a:pt x="88" y="3927"/>
                    <a:pt x="115" y="4051"/>
                    <a:pt x="155" y="4168"/>
                  </a:cubicBezTo>
                  <a:cubicBezTo>
                    <a:pt x="183" y="4246"/>
                    <a:pt x="215" y="4323"/>
                    <a:pt x="253" y="4398"/>
                  </a:cubicBezTo>
                  <a:cubicBezTo>
                    <a:pt x="286" y="4461"/>
                    <a:pt x="325" y="4519"/>
                    <a:pt x="369" y="4576"/>
                  </a:cubicBezTo>
                  <a:cubicBezTo>
                    <a:pt x="416" y="4634"/>
                    <a:pt x="463" y="4685"/>
                    <a:pt x="518" y="4735"/>
                  </a:cubicBezTo>
                  <a:cubicBezTo>
                    <a:pt x="590" y="4798"/>
                    <a:pt x="666" y="4858"/>
                    <a:pt x="745" y="4915"/>
                  </a:cubicBezTo>
                  <a:cubicBezTo>
                    <a:pt x="858" y="4997"/>
                    <a:pt x="975" y="5069"/>
                    <a:pt x="1101" y="5131"/>
                  </a:cubicBezTo>
                  <a:cubicBezTo>
                    <a:pt x="1233" y="5194"/>
                    <a:pt x="1370" y="5249"/>
                    <a:pt x="1510" y="5289"/>
                  </a:cubicBezTo>
                  <a:cubicBezTo>
                    <a:pt x="1643" y="5325"/>
                    <a:pt x="1781" y="5347"/>
                    <a:pt x="1919" y="5358"/>
                  </a:cubicBezTo>
                  <a:cubicBezTo>
                    <a:pt x="1974" y="5362"/>
                    <a:pt x="2029" y="5365"/>
                    <a:pt x="2085" y="5365"/>
                  </a:cubicBezTo>
                  <a:cubicBezTo>
                    <a:pt x="2141" y="5365"/>
                    <a:pt x="2197" y="5362"/>
                    <a:pt x="2252" y="5358"/>
                  </a:cubicBezTo>
                  <a:cubicBezTo>
                    <a:pt x="2482" y="5338"/>
                    <a:pt x="2709" y="5289"/>
                    <a:pt x="2925" y="5203"/>
                  </a:cubicBezTo>
                  <a:cubicBezTo>
                    <a:pt x="3123" y="5125"/>
                    <a:pt x="3310" y="5030"/>
                    <a:pt x="3484" y="4906"/>
                  </a:cubicBezTo>
                  <a:cubicBezTo>
                    <a:pt x="3630" y="4803"/>
                    <a:pt x="3774" y="4685"/>
                    <a:pt x="3893" y="4550"/>
                  </a:cubicBezTo>
                  <a:cubicBezTo>
                    <a:pt x="3946" y="4487"/>
                    <a:pt x="3997" y="4423"/>
                    <a:pt x="4042" y="4351"/>
                  </a:cubicBezTo>
                  <a:cubicBezTo>
                    <a:pt x="4077" y="4294"/>
                    <a:pt x="4088" y="4212"/>
                    <a:pt x="4070" y="4146"/>
                  </a:cubicBezTo>
                  <a:lnTo>
                    <a:pt x="4070" y="4146"/>
                  </a:lnTo>
                  <a:cubicBezTo>
                    <a:pt x="4087" y="4144"/>
                    <a:pt x="4104" y="4141"/>
                    <a:pt x="4121" y="4135"/>
                  </a:cubicBezTo>
                  <a:cubicBezTo>
                    <a:pt x="4185" y="4114"/>
                    <a:pt x="4243" y="4072"/>
                    <a:pt x="4280" y="4012"/>
                  </a:cubicBezTo>
                  <a:cubicBezTo>
                    <a:pt x="4443" y="3740"/>
                    <a:pt x="4577" y="3448"/>
                    <a:pt x="4670" y="3147"/>
                  </a:cubicBezTo>
                  <a:cubicBezTo>
                    <a:pt x="4748" y="2891"/>
                    <a:pt x="4796" y="2625"/>
                    <a:pt x="4809" y="2358"/>
                  </a:cubicBezTo>
                  <a:cubicBezTo>
                    <a:pt x="4820" y="2131"/>
                    <a:pt x="4801" y="1902"/>
                    <a:pt x="4757" y="1678"/>
                  </a:cubicBezTo>
                  <a:cubicBezTo>
                    <a:pt x="4719" y="1489"/>
                    <a:pt x="4656" y="1307"/>
                    <a:pt x="4575" y="1132"/>
                  </a:cubicBezTo>
                  <a:cubicBezTo>
                    <a:pt x="4487" y="940"/>
                    <a:pt x="4361" y="763"/>
                    <a:pt x="4214" y="610"/>
                  </a:cubicBezTo>
                  <a:cubicBezTo>
                    <a:pt x="4113" y="505"/>
                    <a:pt x="3997" y="411"/>
                    <a:pt x="3876" y="329"/>
                  </a:cubicBezTo>
                  <a:cubicBezTo>
                    <a:pt x="3755" y="247"/>
                    <a:pt x="3625" y="184"/>
                    <a:pt x="3490" y="129"/>
                  </a:cubicBezTo>
                  <a:cubicBezTo>
                    <a:pt x="3375" y="82"/>
                    <a:pt x="3257" y="48"/>
                    <a:pt x="3133" y="28"/>
                  </a:cubicBezTo>
                  <a:cubicBezTo>
                    <a:pt x="3029" y="11"/>
                    <a:pt x="2925" y="0"/>
                    <a:pt x="28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43" name="Google Shape;8543;p57"/>
            <p:cNvSpPr/>
            <p:nvPr/>
          </p:nvSpPr>
          <p:spPr>
            <a:xfrm>
              <a:off x="4656838" y="3127775"/>
              <a:ext cx="49600" cy="57750"/>
            </a:xfrm>
            <a:custGeom>
              <a:avLst/>
              <a:gdLst/>
              <a:ahLst/>
              <a:cxnLst/>
              <a:rect l="l" t="t" r="r" b="b"/>
              <a:pathLst>
                <a:path w="1984" h="2310" extrusionOk="0">
                  <a:moveTo>
                    <a:pt x="1984" y="1"/>
                  </a:moveTo>
                  <a:cubicBezTo>
                    <a:pt x="1618" y="456"/>
                    <a:pt x="1266" y="913"/>
                    <a:pt x="256" y="1305"/>
                  </a:cubicBezTo>
                  <a:cubicBezTo>
                    <a:pt x="0" y="1405"/>
                    <a:pt x="1083" y="2310"/>
                    <a:pt x="1083" y="2310"/>
                  </a:cubicBezTo>
                  <a:lnTo>
                    <a:pt x="19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44" name="Google Shape;8544;p57"/>
            <p:cNvSpPr/>
            <p:nvPr/>
          </p:nvSpPr>
          <p:spPr>
            <a:xfrm>
              <a:off x="4659538" y="3125800"/>
              <a:ext cx="49500" cy="61325"/>
            </a:xfrm>
            <a:custGeom>
              <a:avLst/>
              <a:gdLst/>
              <a:ahLst/>
              <a:cxnLst/>
              <a:rect l="l" t="t" r="r" b="b"/>
              <a:pathLst>
                <a:path w="1980" h="2453" extrusionOk="0">
                  <a:moveTo>
                    <a:pt x="210" y="1436"/>
                  </a:moveTo>
                  <a:cubicBezTo>
                    <a:pt x="210" y="1437"/>
                    <a:pt x="211" y="1437"/>
                    <a:pt x="211" y="1438"/>
                  </a:cubicBezTo>
                  <a:lnTo>
                    <a:pt x="211" y="1438"/>
                  </a:lnTo>
                  <a:cubicBezTo>
                    <a:pt x="211" y="1437"/>
                    <a:pt x="210" y="1437"/>
                    <a:pt x="210" y="1436"/>
                  </a:cubicBezTo>
                  <a:close/>
                  <a:moveTo>
                    <a:pt x="213" y="1438"/>
                  </a:moveTo>
                  <a:cubicBezTo>
                    <a:pt x="212" y="1439"/>
                    <a:pt x="212" y="1440"/>
                    <a:pt x="212" y="1441"/>
                  </a:cubicBezTo>
                  <a:lnTo>
                    <a:pt x="212" y="1441"/>
                  </a:lnTo>
                  <a:cubicBezTo>
                    <a:pt x="212" y="1441"/>
                    <a:pt x="212" y="1441"/>
                    <a:pt x="212" y="1441"/>
                  </a:cubicBezTo>
                  <a:lnTo>
                    <a:pt x="212" y="1441"/>
                  </a:lnTo>
                  <a:cubicBezTo>
                    <a:pt x="212" y="1440"/>
                    <a:pt x="212" y="1439"/>
                    <a:pt x="213" y="1438"/>
                  </a:cubicBezTo>
                  <a:close/>
                  <a:moveTo>
                    <a:pt x="212" y="1441"/>
                  </a:moveTo>
                  <a:lnTo>
                    <a:pt x="212" y="1441"/>
                  </a:lnTo>
                  <a:cubicBezTo>
                    <a:pt x="212" y="1441"/>
                    <a:pt x="212" y="1441"/>
                    <a:pt x="212" y="1441"/>
                  </a:cubicBezTo>
                  <a:lnTo>
                    <a:pt x="212" y="1441"/>
                  </a:lnTo>
                  <a:cubicBezTo>
                    <a:pt x="211" y="1442"/>
                    <a:pt x="211" y="1442"/>
                    <a:pt x="211" y="1442"/>
                  </a:cubicBezTo>
                  <a:lnTo>
                    <a:pt x="211" y="1442"/>
                  </a:lnTo>
                  <a:cubicBezTo>
                    <a:pt x="211" y="1442"/>
                    <a:pt x="211" y="1442"/>
                    <a:pt x="212" y="1441"/>
                  </a:cubicBezTo>
                  <a:close/>
                  <a:moveTo>
                    <a:pt x="190" y="1481"/>
                  </a:moveTo>
                  <a:cubicBezTo>
                    <a:pt x="190" y="1482"/>
                    <a:pt x="190" y="1482"/>
                    <a:pt x="190" y="1482"/>
                  </a:cubicBezTo>
                  <a:lnTo>
                    <a:pt x="190" y="1482"/>
                  </a:lnTo>
                  <a:cubicBezTo>
                    <a:pt x="190" y="1482"/>
                    <a:pt x="190" y="1482"/>
                    <a:pt x="190" y="1481"/>
                  </a:cubicBezTo>
                  <a:close/>
                  <a:moveTo>
                    <a:pt x="1873" y="1"/>
                  </a:moveTo>
                  <a:cubicBezTo>
                    <a:pt x="1855" y="1"/>
                    <a:pt x="1836" y="7"/>
                    <a:pt x="1819" y="23"/>
                  </a:cubicBezTo>
                  <a:cubicBezTo>
                    <a:pt x="1718" y="115"/>
                    <a:pt x="1636" y="223"/>
                    <a:pt x="1547" y="324"/>
                  </a:cubicBezTo>
                  <a:cubicBezTo>
                    <a:pt x="1452" y="430"/>
                    <a:pt x="1352" y="533"/>
                    <a:pt x="1245" y="626"/>
                  </a:cubicBezTo>
                  <a:cubicBezTo>
                    <a:pt x="969" y="868"/>
                    <a:pt x="651" y="1055"/>
                    <a:pt x="313" y="1203"/>
                  </a:cubicBezTo>
                  <a:cubicBezTo>
                    <a:pt x="203" y="1252"/>
                    <a:pt x="15" y="1278"/>
                    <a:pt x="6" y="1427"/>
                  </a:cubicBezTo>
                  <a:cubicBezTo>
                    <a:pt x="1" y="1503"/>
                    <a:pt x="40" y="1575"/>
                    <a:pt x="82" y="1637"/>
                  </a:cubicBezTo>
                  <a:cubicBezTo>
                    <a:pt x="204" y="1822"/>
                    <a:pt x="391" y="1971"/>
                    <a:pt x="551" y="2121"/>
                  </a:cubicBezTo>
                  <a:cubicBezTo>
                    <a:pt x="634" y="2198"/>
                    <a:pt x="720" y="2275"/>
                    <a:pt x="807" y="2350"/>
                  </a:cubicBezTo>
                  <a:cubicBezTo>
                    <a:pt x="842" y="2381"/>
                    <a:pt x="910" y="2452"/>
                    <a:pt x="967" y="2452"/>
                  </a:cubicBezTo>
                  <a:cubicBezTo>
                    <a:pt x="969" y="2452"/>
                    <a:pt x="971" y="2452"/>
                    <a:pt x="974" y="2452"/>
                  </a:cubicBezTo>
                  <a:lnTo>
                    <a:pt x="971" y="2451"/>
                  </a:lnTo>
                  <a:lnTo>
                    <a:pt x="971" y="2451"/>
                  </a:lnTo>
                  <a:cubicBezTo>
                    <a:pt x="971" y="2451"/>
                    <a:pt x="971" y="2451"/>
                    <a:pt x="972" y="2451"/>
                  </a:cubicBezTo>
                  <a:cubicBezTo>
                    <a:pt x="1023" y="2451"/>
                    <a:pt x="1069" y="2390"/>
                    <a:pt x="1028" y="2348"/>
                  </a:cubicBezTo>
                  <a:lnTo>
                    <a:pt x="1028" y="2348"/>
                  </a:lnTo>
                  <a:cubicBezTo>
                    <a:pt x="1011" y="2313"/>
                    <a:pt x="976" y="2285"/>
                    <a:pt x="949" y="2261"/>
                  </a:cubicBezTo>
                  <a:cubicBezTo>
                    <a:pt x="884" y="2201"/>
                    <a:pt x="816" y="2143"/>
                    <a:pt x="749" y="2083"/>
                  </a:cubicBezTo>
                  <a:cubicBezTo>
                    <a:pt x="590" y="1936"/>
                    <a:pt x="439" y="1783"/>
                    <a:pt x="311" y="1608"/>
                  </a:cubicBezTo>
                  <a:cubicBezTo>
                    <a:pt x="287" y="1575"/>
                    <a:pt x="262" y="1542"/>
                    <a:pt x="242" y="1507"/>
                  </a:cubicBezTo>
                  <a:cubicBezTo>
                    <a:pt x="236" y="1496"/>
                    <a:pt x="229" y="1485"/>
                    <a:pt x="223" y="1474"/>
                  </a:cubicBezTo>
                  <a:lnTo>
                    <a:pt x="223" y="1474"/>
                  </a:lnTo>
                  <a:cubicBezTo>
                    <a:pt x="256" y="1461"/>
                    <a:pt x="303" y="1435"/>
                    <a:pt x="315" y="1431"/>
                  </a:cubicBezTo>
                  <a:cubicBezTo>
                    <a:pt x="367" y="1410"/>
                    <a:pt x="419" y="1387"/>
                    <a:pt x="469" y="1364"/>
                  </a:cubicBezTo>
                  <a:cubicBezTo>
                    <a:pt x="788" y="1220"/>
                    <a:pt x="1092" y="1039"/>
                    <a:pt x="1356" y="806"/>
                  </a:cubicBezTo>
                  <a:cubicBezTo>
                    <a:pt x="1577" y="613"/>
                    <a:pt x="1799" y="380"/>
                    <a:pt x="1945" y="122"/>
                  </a:cubicBezTo>
                  <a:cubicBezTo>
                    <a:pt x="1980" y="61"/>
                    <a:pt x="1929" y="1"/>
                    <a:pt x="1873" y="1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45" name="Google Shape;8545;p57"/>
            <p:cNvSpPr/>
            <p:nvPr/>
          </p:nvSpPr>
          <p:spPr>
            <a:xfrm>
              <a:off x="4722613" y="3087000"/>
              <a:ext cx="127050" cy="135800"/>
            </a:xfrm>
            <a:custGeom>
              <a:avLst/>
              <a:gdLst/>
              <a:ahLst/>
              <a:cxnLst/>
              <a:rect l="l" t="t" r="r" b="b"/>
              <a:pathLst>
                <a:path w="5082" h="5432" extrusionOk="0">
                  <a:moveTo>
                    <a:pt x="2867" y="555"/>
                  </a:moveTo>
                  <a:lnTo>
                    <a:pt x="2867" y="555"/>
                  </a:lnTo>
                  <a:cubicBezTo>
                    <a:pt x="2878" y="557"/>
                    <a:pt x="2889" y="558"/>
                    <a:pt x="2899" y="560"/>
                  </a:cubicBezTo>
                  <a:lnTo>
                    <a:pt x="2899" y="560"/>
                  </a:lnTo>
                  <a:cubicBezTo>
                    <a:pt x="2889" y="558"/>
                    <a:pt x="2878" y="557"/>
                    <a:pt x="2867" y="555"/>
                  </a:cubicBezTo>
                  <a:close/>
                  <a:moveTo>
                    <a:pt x="2384" y="560"/>
                  </a:moveTo>
                  <a:cubicBezTo>
                    <a:pt x="2373" y="562"/>
                    <a:pt x="2362" y="563"/>
                    <a:pt x="2351" y="565"/>
                  </a:cubicBezTo>
                  <a:lnTo>
                    <a:pt x="2351" y="565"/>
                  </a:lnTo>
                  <a:cubicBezTo>
                    <a:pt x="2362" y="563"/>
                    <a:pt x="2373" y="562"/>
                    <a:pt x="2384" y="560"/>
                  </a:cubicBezTo>
                  <a:close/>
                  <a:moveTo>
                    <a:pt x="2910" y="562"/>
                  </a:moveTo>
                  <a:lnTo>
                    <a:pt x="2910" y="562"/>
                  </a:lnTo>
                  <a:cubicBezTo>
                    <a:pt x="2920" y="563"/>
                    <a:pt x="2930" y="564"/>
                    <a:pt x="2939" y="565"/>
                  </a:cubicBezTo>
                  <a:cubicBezTo>
                    <a:pt x="2930" y="564"/>
                    <a:pt x="2920" y="563"/>
                    <a:pt x="2910" y="562"/>
                  </a:cubicBezTo>
                  <a:close/>
                  <a:moveTo>
                    <a:pt x="3376" y="691"/>
                  </a:moveTo>
                  <a:cubicBezTo>
                    <a:pt x="3383" y="693"/>
                    <a:pt x="3389" y="696"/>
                    <a:pt x="3396" y="699"/>
                  </a:cubicBezTo>
                  <a:cubicBezTo>
                    <a:pt x="3389" y="696"/>
                    <a:pt x="3383" y="694"/>
                    <a:pt x="3376" y="691"/>
                  </a:cubicBezTo>
                  <a:close/>
                  <a:moveTo>
                    <a:pt x="3746" y="910"/>
                  </a:moveTo>
                  <a:lnTo>
                    <a:pt x="3746" y="910"/>
                  </a:lnTo>
                  <a:cubicBezTo>
                    <a:pt x="3752" y="915"/>
                    <a:pt x="3757" y="919"/>
                    <a:pt x="3763" y="924"/>
                  </a:cubicBezTo>
                  <a:cubicBezTo>
                    <a:pt x="3757" y="919"/>
                    <a:pt x="3752" y="915"/>
                    <a:pt x="3746" y="910"/>
                  </a:cubicBezTo>
                  <a:close/>
                  <a:moveTo>
                    <a:pt x="1362" y="1084"/>
                  </a:moveTo>
                  <a:lnTo>
                    <a:pt x="1362" y="1084"/>
                  </a:lnTo>
                  <a:cubicBezTo>
                    <a:pt x="1354" y="1095"/>
                    <a:pt x="1346" y="1105"/>
                    <a:pt x="1338" y="1116"/>
                  </a:cubicBezTo>
                  <a:lnTo>
                    <a:pt x="1338" y="1116"/>
                  </a:lnTo>
                  <a:cubicBezTo>
                    <a:pt x="1346" y="1105"/>
                    <a:pt x="1354" y="1095"/>
                    <a:pt x="1362" y="1084"/>
                  </a:cubicBezTo>
                  <a:close/>
                  <a:moveTo>
                    <a:pt x="3977" y="1132"/>
                  </a:moveTo>
                  <a:cubicBezTo>
                    <a:pt x="3983" y="1141"/>
                    <a:pt x="3990" y="1149"/>
                    <a:pt x="3996" y="1158"/>
                  </a:cubicBezTo>
                  <a:lnTo>
                    <a:pt x="3996" y="1158"/>
                  </a:lnTo>
                  <a:cubicBezTo>
                    <a:pt x="3990" y="1150"/>
                    <a:pt x="3983" y="1141"/>
                    <a:pt x="3977" y="1132"/>
                  </a:cubicBezTo>
                  <a:close/>
                  <a:moveTo>
                    <a:pt x="4511" y="2509"/>
                  </a:moveTo>
                  <a:lnTo>
                    <a:pt x="4511" y="2509"/>
                  </a:lnTo>
                  <a:cubicBezTo>
                    <a:pt x="4511" y="2514"/>
                    <a:pt x="4512" y="2520"/>
                    <a:pt x="4513" y="2525"/>
                  </a:cubicBezTo>
                  <a:cubicBezTo>
                    <a:pt x="4512" y="2520"/>
                    <a:pt x="4511" y="2514"/>
                    <a:pt x="4511" y="2509"/>
                  </a:cubicBezTo>
                  <a:close/>
                  <a:moveTo>
                    <a:pt x="4511" y="3261"/>
                  </a:moveTo>
                  <a:lnTo>
                    <a:pt x="4511" y="3261"/>
                  </a:lnTo>
                  <a:cubicBezTo>
                    <a:pt x="4510" y="3271"/>
                    <a:pt x="4509" y="3281"/>
                    <a:pt x="4508" y="3291"/>
                  </a:cubicBezTo>
                  <a:cubicBezTo>
                    <a:pt x="4509" y="3281"/>
                    <a:pt x="4510" y="3271"/>
                    <a:pt x="4511" y="3261"/>
                  </a:cubicBezTo>
                  <a:close/>
                  <a:moveTo>
                    <a:pt x="568" y="3346"/>
                  </a:moveTo>
                  <a:cubicBezTo>
                    <a:pt x="570" y="3362"/>
                    <a:pt x="572" y="3377"/>
                    <a:pt x="573" y="3392"/>
                  </a:cubicBezTo>
                  <a:cubicBezTo>
                    <a:pt x="571" y="3377"/>
                    <a:pt x="569" y="3361"/>
                    <a:pt x="568" y="3346"/>
                  </a:cubicBezTo>
                  <a:close/>
                  <a:moveTo>
                    <a:pt x="3889" y="4444"/>
                  </a:moveTo>
                  <a:cubicBezTo>
                    <a:pt x="3876" y="4455"/>
                    <a:pt x="3862" y="4465"/>
                    <a:pt x="3848" y="4475"/>
                  </a:cubicBezTo>
                  <a:lnTo>
                    <a:pt x="3848" y="4475"/>
                  </a:lnTo>
                  <a:cubicBezTo>
                    <a:pt x="3862" y="4465"/>
                    <a:pt x="3875" y="4455"/>
                    <a:pt x="3889" y="4444"/>
                  </a:cubicBezTo>
                  <a:close/>
                  <a:moveTo>
                    <a:pt x="2831" y="4863"/>
                  </a:moveTo>
                  <a:cubicBezTo>
                    <a:pt x="2817" y="4865"/>
                    <a:pt x="2804" y="4866"/>
                    <a:pt x="2790" y="4868"/>
                  </a:cubicBezTo>
                  <a:cubicBezTo>
                    <a:pt x="2803" y="4866"/>
                    <a:pt x="2817" y="4864"/>
                    <a:pt x="2831" y="4863"/>
                  </a:cubicBezTo>
                  <a:close/>
                  <a:moveTo>
                    <a:pt x="2650" y="546"/>
                  </a:moveTo>
                  <a:cubicBezTo>
                    <a:pt x="2735" y="546"/>
                    <a:pt x="2821" y="551"/>
                    <a:pt x="2905" y="561"/>
                  </a:cubicBezTo>
                  <a:lnTo>
                    <a:pt x="2905" y="561"/>
                  </a:lnTo>
                  <a:cubicBezTo>
                    <a:pt x="3055" y="585"/>
                    <a:pt x="3201" y="623"/>
                    <a:pt x="3342" y="677"/>
                  </a:cubicBezTo>
                  <a:lnTo>
                    <a:pt x="3342" y="677"/>
                  </a:lnTo>
                  <a:cubicBezTo>
                    <a:pt x="3480" y="736"/>
                    <a:pt x="3610" y="810"/>
                    <a:pt x="3730" y="899"/>
                  </a:cubicBezTo>
                  <a:lnTo>
                    <a:pt x="3730" y="899"/>
                  </a:lnTo>
                  <a:cubicBezTo>
                    <a:pt x="3776" y="936"/>
                    <a:pt x="3821" y="974"/>
                    <a:pt x="3864" y="1014"/>
                  </a:cubicBezTo>
                  <a:cubicBezTo>
                    <a:pt x="3872" y="1022"/>
                    <a:pt x="3880" y="1029"/>
                    <a:pt x="3889" y="1036"/>
                  </a:cubicBezTo>
                  <a:lnTo>
                    <a:pt x="3889" y="1036"/>
                  </a:lnTo>
                  <a:cubicBezTo>
                    <a:pt x="3931" y="1078"/>
                    <a:pt x="3969" y="1123"/>
                    <a:pt x="4005" y="1170"/>
                  </a:cubicBezTo>
                  <a:lnTo>
                    <a:pt x="4005" y="1170"/>
                  </a:lnTo>
                  <a:cubicBezTo>
                    <a:pt x="4094" y="1292"/>
                    <a:pt x="4169" y="1422"/>
                    <a:pt x="4235" y="1557"/>
                  </a:cubicBezTo>
                  <a:cubicBezTo>
                    <a:pt x="4253" y="1596"/>
                    <a:pt x="4270" y="1633"/>
                    <a:pt x="4287" y="1671"/>
                  </a:cubicBezTo>
                  <a:lnTo>
                    <a:pt x="4287" y="1671"/>
                  </a:lnTo>
                  <a:cubicBezTo>
                    <a:pt x="4281" y="1658"/>
                    <a:pt x="4276" y="1645"/>
                    <a:pt x="4271" y="1632"/>
                  </a:cubicBezTo>
                  <a:lnTo>
                    <a:pt x="4271" y="1632"/>
                  </a:lnTo>
                  <a:cubicBezTo>
                    <a:pt x="4276" y="1645"/>
                    <a:pt x="4282" y="1659"/>
                    <a:pt x="4288" y="1673"/>
                  </a:cubicBezTo>
                  <a:lnTo>
                    <a:pt x="4288" y="1673"/>
                  </a:lnTo>
                  <a:cubicBezTo>
                    <a:pt x="4288" y="1672"/>
                    <a:pt x="4287" y="1672"/>
                    <a:pt x="4287" y="1671"/>
                  </a:cubicBezTo>
                  <a:lnTo>
                    <a:pt x="4287" y="1671"/>
                  </a:lnTo>
                  <a:cubicBezTo>
                    <a:pt x="4287" y="1672"/>
                    <a:pt x="4288" y="1673"/>
                    <a:pt x="4288" y="1673"/>
                  </a:cubicBezTo>
                  <a:lnTo>
                    <a:pt x="4288" y="1673"/>
                  </a:lnTo>
                  <a:cubicBezTo>
                    <a:pt x="4288" y="1673"/>
                    <a:pt x="4288" y="1673"/>
                    <a:pt x="4288" y="1673"/>
                  </a:cubicBezTo>
                  <a:lnTo>
                    <a:pt x="4288" y="1673"/>
                  </a:lnTo>
                  <a:cubicBezTo>
                    <a:pt x="4291" y="1680"/>
                    <a:pt x="4295" y="1688"/>
                    <a:pt x="4298" y="1696"/>
                  </a:cubicBezTo>
                  <a:cubicBezTo>
                    <a:pt x="4295" y="1688"/>
                    <a:pt x="4291" y="1681"/>
                    <a:pt x="4288" y="1673"/>
                  </a:cubicBezTo>
                  <a:lnTo>
                    <a:pt x="4288" y="1673"/>
                  </a:lnTo>
                  <a:cubicBezTo>
                    <a:pt x="4372" y="1880"/>
                    <a:pt x="4435" y="2096"/>
                    <a:pt x="4478" y="2317"/>
                  </a:cubicBezTo>
                  <a:cubicBezTo>
                    <a:pt x="4489" y="2374"/>
                    <a:pt x="4499" y="2432"/>
                    <a:pt x="4508" y="2490"/>
                  </a:cubicBezTo>
                  <a:lnTo>
                    <a:pt x="4508" y="2490"/>
                  </a:lnTo>
                  <a:cubicBezTo>
                    <a:pt x="4533" y="2694"/>
                    <a:pt x="4540" y="2900"/>
                    <a:pt x="4527" y="3107"/>
                  </a:cubicBezTo>
                  <a:cubicBezTo>
                    <a:pt x="4523" y="3149"/>
                    <a:pt x="4519" y="3192"/>
                    <a:pt x="4514" y="3235"/>
                  </a:cubicBezTo>
                  <a:lnTo>
                    <a:pt x="4514" y="3235"/>
                  </a:lnTo>
                  <a:cubicBezTo>
                    <a:pt x="4493" y="3393"/>
                    <a:pt x="4457" y="3550"/>
                    <a:pt x="4403" y="3702"/>
                  </a:cubicBezTo>
                  <a:cubicBezTo>
                    <a:pt x="4392" y="3735"/>
                    <a:pt x="4380" y="3768"/>
                    <a:pt x="4367" y="3800"/>
                  </a:cubicBezTo>
                  <a:lnTo>
                    <a:pt x="4367" y="3800"/>
                  </a:lnTo>
                  <a:cubicBezTo>
                    <a:pt x="4307" y="3934"/>
                    <a:pt x="4233" y="4063"/>
                    <a:pt x="4145" y="4181"/>
                  </a:cubicBezTo>
                  <a:lnTo>
                    <a:pt x="4145" y="4181"/>
                  </a:lnTo>
                  <a:cubicBezTo>
                    <a:pt x="4056" y="4292"/>
                    <a:pt x="3952" y="4394"/>
                    <a:pt x="3839" y="4482"/>
                  </a:cubicBezTo>
                  <a:lnTo>
                    <a:pt x="3839" y="4482"/>
                  </a:lnTo>
                  <a:cubicBezTo>
                    <a:pt x="3726" y="4563"/>
                    <a:pt x="3605" y="4631"/>
                    <a:pt x="3478" y="4688"/>
                  </a:cubicBezTo>
                  <a:lnTo>
                    <a:pt x="3478" y="4688"/>
                  </a:lnTo>
                  <a:cubicBezTo>
                    <a:pt x="3483" y="4686"/>
                    <a:pt x="3489" y="4684"/>
                    <a:pt x="3495" y="4681"/>
                  </a:cubicBezTo>
                  <a:lnTo>
                    <a:pt x="3495" y="4681"/>
                  </a:lnTo>
                  <a:cubicBezTo>
                    <a:pt x="3488" y="4684"/>
                    <a:pt x="3481" y="4687"/>
                    <a:pt x="3474" y="4690"/>
                  </a:cubicBezTo>
                  <a:lnTo>
                    <a:pt x="3474" y="4690"/>
                  </a:lnTo>
                  <a:cubicBezTo>
                    <a:pt x="3476" y="4690"/>
                    <a:pt x="3477" y="4689"/>
                    <a:pt x="3478" y="4688"/>
                  </a:cubicBezTo>
                  <a:lnTo>
                    <a:pt x="3478" y="4688"/>
                  </a:lnTo>
                  <a:cubicBezTo>
                    <a:pt x="3474" y="4690"/>
                    <a:pt x="3471" y="4691"/>
                    <a:pt x="3467" y="4693"/>
                  </a:cubicBezTo>
                  <a:lnTo>
                    <a:pt x="3467" y="4693"/>
                  </a:lnTo>
                  <a:cubicBezTo>
                    <a:pt x="3470" y="4692"/>
                    <a:pt x="3472" y="4691"/>
                    <a:pt x="3474" y="4690"/>
                  </a:cubicBezTo>
                  <a:lnTo>
                    <a:pt x="3474" y="4690"/>
                  </a:lnTo>
                  <a:cubicBezTo>
                    <a:pt x="3460" y="4697"/>
                    <a:pt x="3445" y="4703"/>
                    <a:pt x="3430" y="4709"/>
                  </a:cubicBezTo>
                  <a:cubicBezTo>
                    <a:pt x="3443" y="4703"/>
                    <a:pt x="3455" y="4698"/>
                    <a:pt x="3467" y="4693"/>
                  </a:cubicBezTo>
                  <a:lnTo>
                    <a:pt x="3467" y="4693"/>
                  </a:lnTo>
                  <a:cubicBezTo>
                    <a:pt x="3305" y="4760"/>
                    <a:pt x="3135" y="4807"/>
                    <a:pt x="2963" y="4839"/>
                  </a:cubicBezTo>
                  <a:cubicBezTo>
                    <a:pt x="2923" y="4847"/>
                    <a:pt x="2884" y="4854"/>
                    <a:pt x="2844" y="4861"/>
                  </a:cubicBezTo>
                  <a:lnTo>
                    <a:pt x="2844" y="4861"/>
                  </a:lnTo>
                  <a:cubicBezTo>
                    <a:pt x="2688" y="4881"/>
                    <a:pt x="2531" y="4892"/>
                    <a:pt x="2373" y="4892"/>
                  </a:cubicBezTo>
                  <a:cubicBezTo>
                    <a:pt x="2297" y="4892"/>
                    <a:pt x="2220" y="4889"/>
                    <a:pt x="2143" y="4883"/>
                  </a:cubicBezTo>
                  <a:cubicBezTo>
                    <a:pt x="2105" y="4881"/>
                    <a:pt x="2067" y="4878"/>
                    <a:pt x="2029" y="4874"/>
                  </a:cubicBezTo>
                  <a:lnTo>
                    <a:pt x="2029" y="4874"/>
                  </a:lnTo>
                  <a:cubicBezTo>
                    <a:pt x="2031" y="4874"/>
                    <a:pt x="2032" y="4874"/>
                    <a:pt x="2033" y="4875"/>
                  </a:cubicBezTo>
                  <a:cubicBezTo>
                    <a:pt x="2031" y="4874"/>
                    <a:pt x="2029" y="4874"/>
                    <a:pt x="2026" y="4874"/>
                  </a:cubicBezTo>
                  <a:lnTo>
                    <a:pt x="2026" y="4874"/>
                  </a:lnTo>
                  <a:cubicBezTo>
                    <a:pt x="2027" y="4874"/>
                    <a:pt x="2028" y="4874"/>
                    <a:pt x="2029" y="4874"/>
                  </a:cubicBezTo>
                  <a:lnTo>
                    <a:pt x="2029" y="4874"/>
                  </a:lnTo>
                  <a:cubicBezTo>
                    <a:pt x="2022" y="4873"/>
                    <a:pt x="2014" y="4872"/>
                    <a:pt x="2007" y="4871"/>
                  </a:cubicBezTo>
                  <a:lnTo>
                    <a:pt x="2007" y="4871"/>
                  </a:lnTo>
                  <a:cubicBezTo>
                    <a:pt x="2013" y="4872"/>
                    <a:pt x="2020" y="4873"/>
                    <a:pt x="2026" y="4874"/>
                  </a:cubicBezTo>
                  <a:lnTo>
                    <a:pt x="2026" y="4874"/>
                  </a:lnTo>
                  <a:cubicBezTo>
                    <a:pt x="2004" y="4871"/>
                    <a:pt x="1982" y="4868"/>
                    <a:pt x="1960" y="4864"/>
                  </a:cubicBezTo>
                  <a:lnTo>
                    <a:pt x="1960" y="4864"/>
                  </a:lnTo>
                  <a:cubicBezTo>
                    <a:pt x="1975" y="4867"/>
                    <a:pt x="1991" y="4869"/>
                    <a:pt x="2007" y="4871"/>
                  </a:cubicBezTo>
                  <a:lnTo>
                    <a:pt x="2007" y="4871"/>
                  </a:lnTo>
                  <a:cubicBezTo>
                    <a:pt x="1838" y="4846"/>
                    <a:pt x="1672" y="4805"/>
                    <a:pt x="1513" y="4743"/>
                  </a:cubicBezTo>
                  <a:lnTo>
                    <a:pt x="1513" y="4743"/>
                  </a:lnTo>
                  <a:cubicBezTo>
                    <a:pt x="1394" y="4691"/>
                    <a:pt x="1282" y="4627"/>
                    <a:pt x="1177" y="4549"/>
                  </a:cubicBezTo>
                  <a:lnTo>
                    <a:pt x="1177" y="4549"/>
                  </a:lnTo>
                  <a:cubicBezTo>
                    <a:pt x="1086" y="4475"/>
                    <a:pt x="1004" y="4391"/>
                    <a:pt x="930" y="4300"/>
                  </a:cubicBezTo>
                  <a:lnTo>
                    <a:pt x="930" y="4300"/>
                  </a:lnTo>
                  <a:cubicBezTo>
                    <a:pt x="862" y="4208"/>
                    <a:pt x="804" y="4110"/>
                    <a:pt x="754" y="4006"/>
                  </a:cubicBezTo>
                  <a:cubicBezTo>
                    <a:pt x="747" y="3993"/>
                    <a:pt x="740" y="3980"/>
                    <a:pt x="734" y="3967"/>
                  </a:cubicBezTo>
                  <a:lnTo>
                    <a:pt x="734" y="3967"/>
                  </a:lnTo>
                  <a:cubicBezTo>
                    <a:pt x="735" y="3969"/>
                    <a:pt x="736" y="3972"/>
                    <a:pt x="737" y="3975"/>
                  </a:cubicBezTo>
                  <a:cubicBezTo>
                    <a:pt x="734" y="3968"/>
                    <a:pt x="732" y="3961"/>
                    <a:pt x="729" y="3955"/>
                  </a:cubicBezTo>
                  <a:lnTo>
                    <a:pt x="729" y="3955"/>
                  </a:lnTo>
                  <a:cubicBezTo>
                    <a:pt x="731" y="3959"/>
                    <a:pt x="732" y="3963"/>
                    <a:pt x="734" y="3967"/>
                  </a:cubicBezTo>
                  <a:lnTo>
                    <a:pt x="734" y="3967"/>
                  </a:lnTo>
                  <a:cubicBezTo>
                    <a:pt x="729" y="3952"/>
                    <a:pt x="723" y="3938"/>
                    <a:pt x="716" y="3923"/>
                  </a:cubicBezTo>
                  <a:lnTo>
                    <a:pt x="716" y="3923"/>
                  </a:lnTo>
                  <a:cubicBezTo>
                    <a:pt x="720" y="3933"/>
                    <a:pt x="725" y="3944"/>
                    <a:pt x="729" y="3955"/>
                  </a:cubicBezTo>
                  <a:lnTo>
                    <a:pt x="729" y="3955"/>
                  </a:lnTo>
                  <a:cubicBezTo>
                    <a:pt x="723" y="3940"/>
                    <a:pt x="717" y="3925"/>
                    <a:pt x="711" y="3910"/>
                  </a:cubicBezTo>
                  <a:lnTo>
                    <a:pt x="711" y="3910"/>
                  </a:lnTo>
                  <a:cubicBezTo>
                    <a:pt x="713" y="3915"/>
                    <a:pt x="714" y="3919"/>
                    <a:pt x="716" y="3923"/>
                  </a:cubicBezTo>
                  <a:lnTo>
                    <a:pt x="716" y="3923"/>
                  </a:lnTo>
                  <a:cubicBezTo>
                    <a:pt x="658" y="3773"/>
                    <a:pt x="616" y="3618"/>
                    <a:pt x="586" y="3460"/>
                  </a:cubicBezTo>
                  <a:cubicBezTo>
                    <a:pt x="579" y="3415"/>
                    <a:pt x="572" y="3372"/>
                    <a:pt x="566" y="3327"/>
                  </a:cubicBezTo>
                  <a:lnTo>
                    <a:pt x="566" y="3327"/>
                  </a:lnTo>
                  <a:cubicBezTo>
                    <a:pt x="552" y="3202"/>
                    <a:pt x="545" y="3076"/>
                    <a:pt x="545" y="2950"/>
                  </a:cubicBezTo>
                  <a:cubicBezTo>
                    <a:pt x="545" y="2850"/>
                    <a:pt x="551" y="2751"/>
                    <a:pt x="558" y="2652"/>
                  </a:cubicBezTo>
                  <a:cubicBezTo>
                    <a:pt x="559" y="2640"/>
                    <a:pt x="561" y="2627"/>
                    <a:pt x="562" y="2614"/>
                  </a:cubicBezTo>
                  <a:lnTo>
                    <a:pt x="562" y="2614"/>
                  </a:lnTo>
                  <a:cubicBezTo>
                    <a:pt x="583" y="2490"/>
                    <a:pt x="624" y="2367"/>
                    <a:pt x="671" y="2249"/>
                  </a:cubicBezTo>
                  <a:lnTo>
                    <a:pt x="671" y="2249"/>
                  </a:lnTo>
                  <a:cubicBezTo>
                    <a:pt x="741" y="2084"/>
                    <a:pt x="826" y="1927"/>
                    <a:pt x="918" y="1772"/>
                  </a:cubicBezTo>
                  <a:cubicBezTo>
                    <a:pt x="1007" y="1620"/>
                    <a:pt x="1099" y="1469"/>
                    <a:pt x="1195" y="1322"/>
                  </a:cubicBezTo>
                  <a:cubicBezTo>
                    <a:pt x="1236" y="1258"/>
                    <a:pt x="1279" y="1196"/>
                    <a:pt x="1324" y="1135"/>
                  </a:cubicBezTo>
                  <a:lnTo>
                    <a:pt x="1324" y="1135"/>
                  </a:lnTo>
                  <a:cubicBezTo>
                    <a:pt x="1406" y="1031"/>
                    <a:pt x="1495" y="933"/>
                    <a:pt x="1598" y="850"/>
                  </a:cubicBezTo>
                  <a:lnTo>
                    <a:pt x="1598" y="850"/>
                  </a:lnTo>
                  <a:cubicBezTo>
                    <a:pt x="1683" y="787"/>
                    <a:pt x="1777" y="734"/>
                    <a:pt x="1874" y="691"/>
                  </a:cubicBezTo>
                  <a:lnTo>
                    <a:pt x="1874" y="691"/>
                  </a:lnTo>
                  <a:cubicBezTo>
                    <a:pt x="1863" y="695"/>
                    <a:pt x="1852" y="700"/>
                    <a:pt x="1840" y="704"/>
                  </a:cubicBezTo>
                  <a:cubicBezTo>
                    <a:pt x="1853" y="699"/>
                    <a:pt x="1867" y="693"/>
                    <a:pt x="1880" y="688"/>
                  </a:cubicBezTo>
                  <a:lnTo>
                    <a:pt x="1880" y="688"/>
                  </a:lnTo>
                  <a:cubicBezTo>
                    <a:pt x="1878" y="689"/>
                    <a:pt x="1876" y="690"/>
                    <a:pt x="1874" y="691"/>
                  </a:cubicBezTo>
                  <a:lnTo>
                    <a:pt x="1874" y="691"/>
                  </a:lnTo>
                  <a:cubicBezTo>
                    <a:pt x="1877" y="690"/>
                    <a:pt x="1879" y="689"/>
                    <a:pt x="1881" y="688"/>
                  </a:cubicBezTo>
                  <a:lnTo>
                    <a:pt x="1881" y="688"/>
                  </a:lnTo>
                  <a:cubicBezTo>
                    <a:pt x="1881" y="688"/>
                    <a:pt x="1880" y="688"/>
                    <a:pt x="1880" y="688"/>
                  </a:cubicBezTo>
                  <a:lnTo>
                    <a:pt x="1880" y="688"/>
                  </a:lnTo>
                  <a:cubicBezTo>
                    <a:pt x="1883" y="687"/>
                    <a:pt x="1886" y="685"/>
                    <a:pt x="1890" y="684"/>
                  </a:cubicBezTo>
                  <a:lnTo>
                    <a:pt x="1890" y="684"/>
                  </a:lnTo>
                  <a:cubicBezTo>
                    <a:pt x="1887" y="685"/>
                    <a:pt x="1884" y="687"/>
                    <a:pt x="1881" y="688"/>
                  </a:cubicBezTo>
                  <a:lnTo>
                    <a:pt x="1881" y="688"/>
                  </a:lnTo>
                  <a:cubicBezTo>
                    <a:pt x="2029" y="630"/>
                    <a:pt x="2185" y="590"/>
                    <a:pt x="2342" y="566"/>
                  </a:cubicBezTo>
                  <a:lnTo>
                    <a:pt x="2342" y="566"/>
                  </a:lnTo>
                  <a:cubicBezTo>
                    <a:pt x="2444" y="553"/>
                    <a:pt x="2547" y="546"/>
                    <a:pt x="2650" y="546"/>
                  </a:cubicBezTo>
                  <a:close/>
                  <a:moveTo>
                    <a:pt x="2641" y="1"/>
                  </a:moveTo>
                  <a:cubicBezTo>
                    <a:pt x="2553" y="1"/>
                    <a:pt x="2465" y="5"/>
                    <a:pt x="2376" y="15"/>
                  </a:cubicBezTo>
                  <a:cubicBezTo>
                    <a:pt x="2146" y="40"/>
                    <a:pt x="1915" y="84"/>
                    <a:pt x="1699" y="174"/>
                  </a:cubicBezTo>
                  <a:cubicBezTo>
                    <a:pt x="1584" y="223"/>
                    <a:pt x="1470" y="275"/>
                    <a:pt x="1366" y="344"/>
                  </a:cubicBezTo>
                  <a:cubicBezTo>
                    <a:pt x="1260" y="415"/>
                    <a:pt x="1161" y="496"/>
                    <a:pt x="1074" y="588"/>
                  </a:cubicBezTo>
                  <a:cubicBezTo>
                    <a:pt x="911" y="758"/>
                    <a:pt x="779" y="956"/>
                    <a:pt x="654" y="1156"/>
                  </a:cubicBezTo>
                  <a:cubicBezTo>
                    <a:pt x="537" y="1346"/>
                    <a:pt x="417" y="1537"/>
                    <a:pt x="312" y="1738"/>
                  </a:cubicBezTo>
                  <a:cubicBezTo>
                    <a:pt x="200" y="1952"/>
                    <a:pt x="103" y="2180"/>
                    <a:pt x="48" y="2418"/>
                  </a:cubicBezTo>
                  <a:cubicBezTo>
                    <a:pt x="29" y="2501"/>
                    <a:pt x="21" y="2585"/>
                    <a:pt x="13" y="2671"/>
                  </a:cubicBezTo>
                  <a:cubicBezTo>
                    <a:pt x="3" y="2775"/>
                    <a:pt x="0" y="2881"/>
                    <a:pt x="2" y="2986"/>
                  </a:cubicBezTo>
                  <a:cubicBezTo>
                    <a:pt x="3" y="3157"/>
                    <a:pt x="21" y="3327"/>
                    <a:pt x="46" y="3498"/>
                  </a:cubicBezTo>
                  <a:cubicBezTo>
                    <a:pt x="71" y="3669"/>
                    <a:pt x="110" y="3841"/>
                    <a:pt x="169" y="4005"/>
                  </a:cubicBezTo>
                  <a:cubicBezTo>
                    <a:pt x="241" y="4203"/>
                    <a:pt x="331" y="4394"/>
                    <a:pt x="453" y="4564"/>
                  </a:cubicBezTo>
                  <a:cubicBezTo>
                    <a:pt x="525" y="4660"/>
                    <a:pt x="598" y="4755"/>
                    <a:pt x="686" y="4838"/>
                  </a:cubicBezTo>
                  <a:cubicBezTo>
                    <a:pt x="776" y="4925"/>
                    <a:pt x="876" y="5003"/>
                    <a:pt x="981" y="5073"/>
                  </a:cubicBezTo>
                  <a:cubicBezTo>
                    <a:pt x="1094" y="5147"/>
                    <a:pt x="1216" y="5204"/>
                    <a:pt x="1340" y="5254"/>
                  </a:cubicBezTo>
                  <a:cubicBezTo>
                    <a:pt x="1457" y="5302"/>
                    <a:pt x="1576" y="5338"/>
                    <a:pt x="1700" y="5365"/>
                  </a:cubicBezTo>
                  <a:cubicBezTo>
                    <a:pt x="1917" y="5412"/>
                    <a:pt x="2138" y="5432"/>
                    <a:pt x="2360" y="5432"/>
                  </a:cubicBezTo>
                  <a:cubicBezTo>
                    <a:pt x="2468" y="5432"/>
                    <a:pt x="2577" y="5427"/>
                    <a:pt x="2684" y="5418"/>
                  </a:cubicBezTo>
                  <a:cubicBezTo>
                    <a:pt x="3005" y="5392"/>
                    <a:pt x="3327" y="5334"/>
                    <a:pt x="3624" y="5210"/>
                  </a:cubicBezTo>
                  <a:cubicBezTo>
                    <a:pt x="3763" y="5153"/>
                    <a:pt x="3897" y="5090"/>
                    <a:pt x="4023" y="5010"/>
                  </a:cubicBezTo>
                  <a:cubicBezTo>
                    <a:pt x="4141" y="4934"/>
                    <a:pt x="4252" y="4848"/>
                    <a:pt x="4355" y="4753"/>
                  </a:cubicBezTo>
                  <a:cubicBezTo>
                    <a:pt x="4533" y="4586"/>
                    <a:pt x="4684" y="4381"/>
                    <a:pt x="4793" y="4162"/>
                  </a:cubicBezTo>
                  <a:cubicBezTo>
                    <a:pt x="4902" y="3943"/>
                    <a:pt x="4981" y="3710"/>
                    <a:pt x="5021" y="3470"/>
                  </a:cubicBezTo>
                  <a:cubicBezTo>
                    <a:pt x="5064" y="3227"/>
                    <a:pt x="5082" y="2978"/>
                    <a:pt x="5069" y="2731"/>
                  </a:cubicBezTo>
                  <a:cubicBezTo>
                    <a:pt x="5057" y="2485"/>
                    <a:pt x="5020" y="2238"/>
                    <a:pt x="4962" y="2000"/>
                  </a:cubicBezTo>
                  <a:cubicBezTo>
                    <a:pt x="4907" y="1775"/>
                    <a:pt x="4826" y="1556"/>
                    <a:pt x="4730" y="1343"/>
                  </a:cubicBezTo>
                  <a:cubicBezTo>
                    <a:pt x="4653" y="1172"/>
                    <a:pt x="4558" y="1007"/>
                    <a:pt x="4445" y="857"/>
                  </a:cubicBezTo>
                  <a:cubicBezTo>
                    <a:pt x="4387" y="779"/>
                    <a:pt x="4326" y="701"/>
                    <a:pt x="4253" y="631"/>
                  </a:cubicBezTo>
                  <a:lnTo>
                    <a:pt x="4253" y="631"/>
                  </a:lnTo>
                  <a:cubicBezTo>
                    <a:pt x="4252" y="630"/>
                    <a:pt x="4251" y="628"/>
                    <a:pt x="4249" y="627"/>
                  </a:cubicBezTo>
                  <a:lnTo>
                    <a:pt x="4249" y="627"/>
                  </a:lnTo>
                  <a:cubicBezTo>
                    <a:pt x="4249" y="627"/>
                    <a:pt x="4249" y="627"/>
                    <a:pt x="4249" y="627"/>
                  </a:cubicBezTo>
                  <a:cubicBezTo>
                    <a:pt x="4248" y="626"/>
                    <a:pt x="4247" y="625"/>
                    <a:pt x="4246" y="624"/>
                  </a:cubicBezTo>
                  <a:lnTo>
                    <a:pt x="4246" y="624"/>
                  </a:lnTo>
                  <a:cubicBezTo>
                    <a:pt x="3923" y="315"/>
                    <a:pt x="3502" y="106"/>
                    <a:pt x="3060" y="35"/>
                  </a:cubicBezTo>
                  <a:cubicBezTo>
                    <a:pt x="2921" y="13"/>
                    <a:pt x="2781" y="1"/>
                    <a:pt x="26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46" name="Google Shape;8546;p57"/>
            <p:cNvSpPr/>
            <p:nvPr/>
          </p:nvSpPr>
          <p:spPr>
            <a:xfrm>
              <a:off x="4696638" y="3118600"/>
              <a:ext cx="32725" cy="27150"/>
            </a:xfrm>
            <a:custGeom>
              <a:avLst/>
              <a:gdLst/>
              <a:ahLst/>
              <a:cxnLst/>
              <a:rect l="l" t="t" r="r" b="b"/>
              <a:pathLst>
                <a:path w="1309" h="1086" fill="none" extrusionOk="0">
                  <a:moveTo>
                    <a:pt x="1" y="318"/>
                  </a:moveTo>
                  <a:cubicBezTo>
                    <a:pt x="1" y="318"/>
                    <a:pt x="513" y="0"/>
                    <a:pt x="1308" y="1086"/>
                  </a:cubicBezTo>
                </a:path>
              </a:pathLst>
            </a:custGeom>
            <a:solidFill>
              <a:schemeClr val="accent2"/>
            </a:solidFill>
            <a:ln w="13600" cap="flat" cmpd="sng">
              <a:solidFill>
                <a:srgbClr val="B95138"/>
              </a:solidFill>
              <a:prstDash val="solid"/>
              <a:miter lim="12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47" name="Google Shape;8547;p57"/>
            <p:cNvSpPr/>
            <p:nvPr/>
          </p:nvSpPr>
          <p:spPr>
            <a:xfrm>
              <a:off x="4933913" y="3918950"/>
              <a:ext cx="75175" cy="133200"/>
            </a:xfrm>
            <a:custGeom>
              <a:avLst/>
              <a:gdLst/>
              <a:ahLst/>
              <a:cxnLst/>
              <a:rect l="l" t="t" r="r" b="b"/>
              <a:pathLst>
                <a:path w="3007" h="5328" extrusionOk="0">
                  <a:moveTo>
                    <a:pt x="0" y="0"/>
                  </a:moveTo>
                  <a:lnTo>
                    <a:pt x="0" y="0"/>
                  </a:lnTo>
                  <a:cubicBezTo>
                    <a:pt x="1221" y="2173"/>
                    <a:pt x="1590" y="4249"/>
                    <a:pt x="1778" y="4816"/>
                  </a:cubicBezTo>
                  <a:cubicBezTo>
                    <a:pt x="1892" y="5157"/>
                    <a:pt x="2312" y="5328"/>
                    <a:pt x="2629" y="5328"/>
                  </a:cubicBezTo>
                  <a:cubicBezTo>
                    <a:pt x="2839" y="5328"/>
                    <a:pt x="3003" y="5253"/>
                    <a:pt x="3004" y="5103"/>
                  </a:cubicBezTo>
                  <a:cubicBezTo>
                    <a:pt x="3006" y="4725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48" name="Google Shape;8548;p57"/>
            <p:cNvSpPr/>
            <p:nvPr/>
          </p:nvSpPr>
          <p:spPr>
            <a:xfrm>
              <a:off x="4513713" y="3928600"/>
              <a:ext cx="81150" cy="111225"/>
            </a:xfrm>
            <a:custGeom>
              <a:avLst/>
              <a:gdLst/>
              <a:ahLst/>
              <a:cxnLst/>
              <a:rect l="l" t="t" r="r" b="b"/>
              <a:pathLst>
                <a:path w="3246" h="4449" extrusionOk="0">
                  <a:moveTo>
                    <a:pt x="0" y="0"/>
                  </a:moveTo>
                  <a:cubicBezTo>
                    <a:pt x="0" y="1"/>
                    <a:pt x="338" y="1149"/>
                    <a:pt x="742" y="2310"/>
                  </a:cubicBezTo>
                  <a:cubicBezTo>
                    <a:pt x="1140" y="3447"/>
                    <a:pt x="1602" y="4187"/>
                    <a:pt x="2120" y="4391"/>
                  </a:cubicBezTo>
                  <a:cubicBezTo>
                    <a:pt x="2231" y="4434"/>
                    <a:pt x="2395" y="4448"/>
                    <a:pt x="2564" y="4448"/>
                  </a:cubicBezTo>
                  <a:cubicBezTo>
                    <a:pt x="2896" y="4448"/>
                    <a:pt x="3246" y="4393"/>
                    <a:pt x="3246" y="4393"/>
                  </a:cubicBezTo>
                  <a:cubicBezTo>
                    <a:pt x="1198" y="258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8549" name="Google Shape;8549;p57"/>
          <p:cNvSpPr txBox="1">
            <a:spLocks noGrp="1"/>
          </p:cNvSpPr>
          <p:nvPr>
            <p:ph type="subTitle" idx="1"/>
          </p:nvPr>
        </p:nvSpPr>
        <p:spPr>
          <a:xfrm rot="-180312">
            <a:off x="2094151" y="360446"/>
            <a:ext cx="4520846" cy="980089"/>
          </a:xfrm>
          <a:prstGeom prst="rect">
            <a:avLst/>
          </a:prstGeom>
        </p:spPr>
        <p:txBody>
          <a:bodyPr spcFirstLastPara="1" wrap="square" lIns="91387" tIns="91387" rIns="91387" bIns="91387" anchor="ctr" anchorCtr="0">
            <a:noAutofit/>
          </a:bodyPr>
          <a:lstStyle/>
          <a:p>
            <a:pPr marL="0" indent="0"/>
            <a:r>
              <a:rPr lang="e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5</a:t>
            </a:r>
            <a:endParaRPr sz="6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550" name="Google Shape;8550;p57"/>
          <p:cNvGrpSpPr/>
          <p:nvPr/>
        </p:nvGrpSpPr>
        <p:grpSpPr>
          <a:xfrm>
            <a:off x="4531273" y="847527"/>
            <a:ext cx="3068084" cy="1961256"/>
            <a:chOff x="5534425" y="470575"/>
            <a:chExt cx="1498600" cy="957925"/>
          </a:xfrm>
        </p:grpSpPr>
        <p:sp>
          <p:nvSpPr>
            <p:cNvPr id="8551" name="Google Shape;8551;p57"/>
            <p:cNvSpPr/>
            <p:nvPr/>
          </p:nvSpPr>
          <p:spPr>
            <a:xfrm>
              <a:off x="5547325" y="684975"/>
              <a:ext cx="296650" cy="112350"/>
            </a:xfrm>
            <a:custGeom>
              <a:avLst/>
              <a:gdLst/>
              <a:ahLst/>
              <a:cxnLst/>
              <a:rect l="l" t="t" r="r" b="b"/>
              <a:pathLst>
                <a:path w="11866" h="4494" extrusionOk="0">
                  <a:moveTo>
                    <a:pt x="11622" y="1"/>
                  </a:moveTo>
                  <a:lnTo>
                    <a:pt x="1" y="4493"/>
                  </a:lnTo>
                  <a:lnTo>
                    <a:pt x="7231" y="2792"/>
                  </a:lnTo>
                  <a:lnTo>
                    <a:pt x="11866" y="1443"/>
                  </a:lnTo>
                  <a:lnTo>
                    <a:pt x="11622" y="1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52" name="Google Shape;8552;p57"/>
            <p:cNvSpPr/>
            <p:nvPr/>
          </p:nvSpPr>
          <p:spPr>
            <a:xfrm>
              <a:off x="5571675" y="742925"/>
              <a:ext cx="286175" cy="53950"/>
            </a:xfrm>
            <a:custGeom>
              <a:avLst/>
              <a:gdLst/>
              <a:ahLst/>
              <a:cxnLst/>
              <a:rect l="l" t="t" r="r" b="b"/>
              <a:pathLst>
                <a:path w="11447" h="2158" extrusionOk="0">
                  <a:moveTo>
                    <a:pt x="11253" y="0"/>
                  </a:moveTo>
                  <a:lnTo>
                    <a:pt x="7454" y="63"/>
                  </a:lnTo>
                  <a:lnTo>
                    <a:pt x="0" y="2010"/>
                  </a:lnTo>
                  <a:lnTo>
                    <a:pt x="11447" y="2157"/>
                  </a:lnTo>
                  <a:lnTo>
                    <a:pt x="112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53" name="Google Shape;8553;p57"/>
            <p:cNvSpPr/>
            <p:nvPr/>
          </p:nvSpPr>
          <p:spPr>
            <a:xfrm>
              <a:off x="5571675" y="742925"/>
              <a:ext cx="286175" cy="53950"/>
            </a:xfrm>
            <a:custGeom>
              <a:avLst/>
              <a:gdLst/>
              <a:ahLst/>
              <a:cxnLst/>
              <a:rect l="l" t="t" r="r" b="b"/>
              <a:pathLst>
                <a:path w="11447" h="2158" extrusionOk="0">
                  <a:moveTo>
                    <a:pt x="11253" y="0"/>
                  </a:moveTo>
                  <a:lnTo>
                    <a:pt x="7454" y="63"/>
                  </a:lnTo>
                  <a:lnTo>
                    <a:pt x="0" y="2010"/>
                  </a:lnTo>
                  <a:lnTo>
                    <a:pt x="10410" y="1006"/>
                  </a:lnTo>
                  <a:lnTo>
                    <a:pt x="11447" y="2157"/>
                  </a:lnTo>
                  <a:lnTo>
                    <a:pt x="11253" y="0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54" name="Google Shape;8554;p57"/>
            <p:cNvSpPr/>
            <p:nvPr/>
          </p:nvSpPr>
          <p:spPr>
            <a:xfrm>
              <a:off x="5534425" y="700800"/>
              <a:ext cx="420550" cy="100925"/>
            </a:xfrm>
            <a:custGeom>
              <a:avLst/>
              <a:gdLst/>
              <a:ahLst/>
              <a:cxnLst/>
              <a:rect l="l" t="t" r="r" b="b"/>
              <a:pathLst>
                <a:path w="16822" h="4037" extrusionOk="0">
                  <a:moveTo>
                    <a:pt x="13307" y="0"/>
                  </a:moveTo>
                  <a:lnTo>
                    <a:pt x="1" y="4037"/>
                  </a:lnTo>
                  <a:lnTo>
                    <a:pt x="16821" y="974"/>
                  </a:lnTo>
                  <a:lnTo>
                    <a:pt x="133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55" name="Google Shape;8555;p57"/>
            <p:cNvSpPr/>
            <p:nvPr/>
          </p:nvSpPr>
          <p:spPr>
            <a:xfrm>
              <a:off x="5534950" y="676575"/>
              <a:ext cx="302925" cy="125300"/>
            </a:xfrm>
            <a:custGeom>
              <a:avLst/>
              <a:gdLst/>
              <a:ahLst/>
              <a:cxnLst/>
              <a:rect l="l" t="t" r="r" b="b"/>
              <a:pathLst>
                <a:path w="12117" h="5012" extrusionOk="0">
                  <a:moveTo>
                    <a:pt x="9256" y="0"/>
                  </a:moveTo>
                  <a:lnTo>
                    <a:pt x="1" y="5012"/>
                  </a:lnTo>
                  <a:lnTo>
                    <a:pt x="12117" y="337"/>
                  </a:lnTo>
                  <a:lnTo>
                    <a:pt x="92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56" name="Google Shape;8556;p57"/>
            <p:cNvSpPr/>
            <p:nvPr/>
          </p:nvSpPr>
          <p:spPr>
            <a:xfrm>
              <a:off x="6043275" y="470575"/>
              <a:ext cx="989750" cy="957925"/>
            </a:xfrm>
            <a:custGeom>
              <a:avLst/>
              <a:gdLst/>
              <a:ahLst/>
              <a:cxnLst/>
              <a:rect l="l" t="t" r="r" b="b"/>
              <a:pathLst>
                <a:path w="39590" h="38317" fill="none" extrusionOk="0">
                  <a:moveTo>
                    <a:pt x="1" y="8795"/>
                  </a:moveTo>
                  <a:cubicBezTo>
                    <a:pt x="39589" y="1"/>
                    <a:pt x="27548" y="32102"/>
                    <a:pt x="9861" y="38317"/>
                  </a:cubicBezTo>
                </a:path>
              </a:pathLst>
            </a:custGeom>
            <a:noFill/>
            <a:ln w="10500" cap="rnd" cmpd="sng">
              <a:solidFill>
                <a:srgbClr val="FFFFFF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50349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5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5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5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5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48" grpId="0"/>
      <p:bldP spid="8549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8175;p51">
            <a:extLst>
              <a:ext uri="{FF2B5EF4-FFF2-40B4-BE49-F238E27FC236}">
                <a16:creationId xmlns="" xmlns:a16="http://schemas.microsoft.com/office/drawing/2014/main" id="{DA6F23E2-F014-9DC2-0478-FC1D3C22D2B7}"/>
              </a:ext>
            </a:extLst>
          </p:cNvPr>
          <p:cNvSpPr/>
          <p:nvPr/>
        </p:nvSpPr>
        <p:spPr>
          <a:xfrm rot="5400000" flipH="1">
            <a:off x="3323415" y="323"/>
            <a:ext cx="1862725" cy="7819053"/>
          </a:xfrm>
          <a:custGeom>
            <a:avLst/>
            <a:gdLst/>
            <a:ahLst/>
            <a:cxnLst/>
            <a:rect l="l" t="t" r="r" b="b"/>
            <a:pathLst>
              <a:path w="22401" h="24636" extrusionOk="0">
                <a:moveTo>
                  <a:pt x="21608" y="0"/>
                </a:moveTo>
                <a:cubicBezTo>
                  <a:pt x="21593" y="0"/>
                  <a:pt x="21577" y="0"/>
                  <a:pt x="21561" y="1"/>
                </a:cubicBezTo>
                <a:lnTo>
                  <a:pt x="772" y="1282"/>
                </a:lnTo>
                <a:cubicBezTo>
                  <a:pt x="334" y="1310"/>
                  <a:pt x="1" y="1686"/>
                  <a:pt x="27" y="2124"/>
                </a:cubicBezTo>
                <a:lnTo>
                  <a:pt x="1949" y="23889"/>
                </a:lnTo>
                <a:cubicBezTo>
                  <a:pt x="1974" y="24311"/>
                  <a:pt x="2322" y="24635"/>
                  <a:pt x="2738" y="24635"/>
                </a:cubicBezTo>
                <a:cubicBezTo>
                  <a:pt x="2755" y="24635"/>
                  <a:pt x="2772" y="24634"/>
                  <a:pt x="2789" y="24633"/>
                </a:cubicBezTo>
                <a:lnTo>
                  <a:pt x="21615" y="23483"/>
                </a:lnTo>
                <a:cubicBezTo>
                  <a:pt x="22060" y="23456"/>
                  <a:pt x="22394" y="23067"/>
                  <a:pt x="22357" y="22624"/>
                </a:cubicBezTo>
                <a:lnTo>
                  <a:pt x="22400" y="730"/>
                </a:lnTo>
                <a:cubicBezTo>
                  <a:pt x="22365" y="316"/>
                  <a:pt x="22018" y="0"/>
                  <a:pt x="216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dist="85725" dir="3480000" algn="bl" rotWithShape="0">
              <a:schemeClr val="dk2"/>
            </a:outerShdw>
          </a:effectLst>
        </p:spPr>
        <p:txBody>
          <a:bodyPr spcFirstLastPara="1" wrap="square" lIns="91387" tIns="91387" rIns="91387" bIns="91387" anchor="ctr" anchorCtr="0">
            <a:noAutofit/>
          </a:bodyPr>
          <a:lstStyle/>
          <a:p>
            <a:endParaRPr/>
          </a:p>
        </p:txBody>
      </p:sp>
      <p:sp>
        <p:nvSpPr>
          <p:cNvPr id="6" name="Google Shape;8176;p51">
            <a:extLst>
              <a:ext uri="{FF2B5EF4-FFF2-40B4-BE49-F238E27FC236}">
                <a16:creationId xmlns="" xmlns:a16="http://schemas.microsoft.com/office/drawing/2014/main" id="{992430C1-8F52-760E-622F-EB0402138C48}"/>
              </a:ext>
            </a:extLst>
          </p:cNvPr>
          <p:cNvSpPr/>
          <p:nvPr/>
        </p:nvSpPr>
        <p:spPr>
          <a:xfrm flipH="1">
            <a:off x="3589087" y="2727028"/>
            <a:ext cx="1609207" cy="251460"/>
          </a:xfrm>
          <a:custGeom>
            <a:avLst/>
            <a:gdLst/>
            <a:ahLst/>
            <a:cxnLst/>
            <a:rect l="l" t="t" r="r" b="b"/>
            <a:pathLst>
              <a:path w="13902" h="4499" extrusionOk="0">
                <a:moveTo>
                  <a:pt x="1246" y="0"/>
                </a:moveTo>
                <a:cubicBezTo>
                  <a:pt x="1246" y="4"/>
                  <a:pt x="1248" y="8"/>
                  <a:pt x="1248" y="11"/>
                </a:cubicBezTo>
                <a:cubicBezTo>
                  <a:pt x="1245" y="328"/>
                  <a:pt x="975" y="584"/>
                  <a:pt x="641" y="584"/>
                </a:cubicBezTo>
                <a:cubicBezTo>
                  <a:pt x="640" y="584"/>
                  <a:pt x="638" y="584"/>
                  <a:pt x="636" y="584"/>
                </a:cubicBezTo>
                <a:cubicBezTo>
                  <a:pt x="426" y="582"/>
                  <a:pt x="134" y="326"/>
                  <a:pt x="134" y="326"/>
                </a:cubicBezTo>
                <a:lnTo>
                  <a:pt x="31" y="473"/>
                </a:lnTo>
                <a:lnTo>
                  <a:pt x="3" y="3837"/>
                </a:lnTo>
                <a:cubicBezTo>
                  <a:pt x="0" y="4145"/>
                  <a:pt x="265" y="4398"/>
                  <a:pt x="594" y="4399"/>
                </a:cubicBezTo>
                <a:lnTo>
                  <a:pt x="13275" y="4499"/>
                </a:lnTo>
                <a:cubicBezTo>
                  <a:pt x="13278" y="4499"/>
                  <a:pt x="13280" y="4499"/>
                  <a:pt x="13283" y="4499"/>
                </a:cubicBezTo>
                <a:cubicBezTo>
                  <a:pt x="13608" y="4499"/>
                  <a:pt x="13874" y="4252"/>
                  <a:pt x="13875" y="3945"/>
                </a:cubicBezTo>
                <a:lnTo>
                  <a:pt x="13901" y="631"/>
                </a:lnTo>
                <a:cubicBezTo>
                  <a:pt x="13901" y="631"/>
                  <a:pt x="13855" y="507"/>
                  <a:pt x="13820" y="507"/>
                </a:cubicBezTo>
                <a:cubicBezTo>
                  <a:pt x="13817" y="507"/>
                  <a:pt x="13813" y="509"/>
                  <a:pt x="13809" y="512"/>
                </a:cubicBezTo>
                <a:cubicBezTo>
                  <a:pt x="13699" y="618"/>
                  <a:pt x="13551" y="683"/>
                  <a:pt x="13387" y="683"/>
                </a:cubicBezTo>
                <a:cubicBezTo>
                  <a:pt x="13384" y="683"/>
                  <a:pt x="13381" y="683"/>
                  <a:pt x="13378" y="683"/>
                </a:cubicBezTo>
                <a:cubicBezTo>
                  <a:pt x="13043" y="680"/>
                  <a:pt x="12774" y="419"/>
                  <a:pt x="12776" y="101"/>
                </a:cubicBezTo>
                <a:cubicBezTo>
                  <a:pt x="12776" y="97"/>
                  <a:pt x="12777" y="93"/>
                  <a:pt x="12777" y="90"/>
                </a:cubicBezTo>
                <a:lnTo>
                  <a:pt x="12169" y="86"/>
                </a:lnTo>
                <a:lnTo>
                  <a:pt x="12169" y="86"/>
                </a:lnTo>
                <a:cubicBezTo>
                  <a:pt x="12169" y="88"/>
                  <a:pt x="12170" y="93"/>
                  <a:pt x="12170" y="96"/>
                </a:cubicBezTo>
                <a:cubicBezTo>
                  <a:pt x="12166" y="413"/>
                  <a:pt x="11898" y="669"/>
                  <a:pt x="11565" y="669"/>
                </a:cubicBezTo>
                <a:cubicBezTo>
                  <a:pt x="11563" y="669"/>
                  <a:pt x="11560" y="669"/>
                  <a:pt x="11558" y="669"/>
                </a:cubicBezTo>
                <a:cubicBezTo>
                  <a:pt x="11224" y="665"/>
                  <a:pt x="10954" y="405"/>
                  <a:pt x="10955" y="87"/>
                </a:cubicBezTo>
                <a:cubicBezTo>
                  <a:pt x="10955" y="83"/>
                  <a:pt x="10957" y="80"/>
                  <a:pt x="10957" y="76"/>
                </a:cubicBezTo>
                <a:lnTo>
                  <a:pt x="10348" y="71"/>
                </a:lnTo>
                <a:lnTo>
                  <a:pt x="10348" y="71"/>
                </a:lnTo>
                <a:cubicBezTo>
                  <a:pt x="10348" y="75"/>
                  <a:pt x="10349" y="80"/>
                  <a:pt x="10349" y="82"/>
                </a:cubicBezTo>
                <a:cubicBezTo>
                  <a:pt x="10347" y="400"/>
                  <a:pt x="10077" y="655"/>
                  <a:pt x="9742" y="655"/>
                </a:cubicBezTo>
                <a:cubicBezTo>
                  <a:pt x="9740" y="655"/>
                  <a:pt x="9739" y="655"/>
                  <a:pt x="9737" y="655"/>
                </a:cubicBezTo>
                <a:cubicBezTo>
                  <a:pt x="9403" y="651"/>
                  <a:pt x="9133" y="391"/>
                  <a:pt x="9135" y="73"/>
                </a:cubicBezTo>
                <a:cubicBezTo>
                  <a:pt x="9135" y="69"/>
                  <a:pt x="9136" y="64"/>
                  <a:pt x="9136" y="62"/>
                </a:cubicBezTo>
                <a:lnTo>
                  <a:pt x="8528" y="57"/>
                </a:lnTo>
                <a:lnTo>
                  <a:pt x="8528" y="57"/>
                </a:lnTo>
                <a:cubicBezTo>
                  <a:pt x="8528" y="61"/>
                  <a:pt x="8529" y="64"/>
                  <a:pt x="8529" y="68"/>
                </a:cubicBezTo>
                <a:cubicBezTo>
                  <a:pt x="8526" y="385"/>
                  <a:pt x="8256" y="641"/>
                  <a:pt x="7922" y="641"/>
                </a:cubicBezTo>
                <a:cubicBezTo>
                  <a:pt x="7921" y="641"/>
                  <a:pt x="7919" y="641"/>
                  <a:pt x="7917" y="641"/>
                </a:cubicBezTo>
                <a:cubicBezTo>
                  <a:pt x="7583" y="637"/>
                  <a:pt x="7313" y="377"/>
                  <a:pt x="7314" y="58"/>
                </a:cubicBezTo>
                <a:cubicBezTo>
                  <a:pt x="7314" y="56"/>
                  <a:pt x="7316" y="51"/>
                  <a:pt x="7316" y="48"/>
                </a:cubicBezTo>
                <a:lnTo>
                  <a:pt x="6707" y="43"/>
                </a:lnTo>
                <a:lnTo>
                  <a:pt x="6707" y="43"/>
                </a:lnTo>
                <a:cubicBezTo>
                  <a:pt x="6707" y="45"/>
                  <a:pt x="6709" y="51"/>
                  <a:pt x="6709" y="54"/>
                </a:cubicBezTo>
                <a:cubicBezTo>
                  <a:pt x="6706" y="370"/>
                  <a:pt x="6436" y="626"/>
                  <a:pt x="6104" y="626"/>
                </a:cubicBezTo>
                <a:cubicBezTo>
                  <a:pt x="6101" y="626"/>
                  <a:pt x="6099" y="626"/>
                  <a:pt x="6097" y="626"/>
                </a:cubicBezTo>
                <a:cubicBezTo>
                  <a:pt x="5762" y="623"/>
                  <a:pt x="5492" y="363"/>
                  <a:pt x="5495" y="44"/>
                </a:cubicBezTo>
                <a:cubicBezTo>
                  <a:pt x="5495" y="42"/>
                  <a:pt x="5496" y="37"/>
                  <a:pt x="5496" y="33"/>
                </a:cubicBezTo>
                <a:lnTo>
                  <a:pt x="4886" y="29"/>
                </a:lnTo>
                <a:lnTo>
                  <a:pt x="4886" y="29"/>
                </a:lnTo>
                <a:cubicBezTo>
                  <a:pt x="4886" y="32"/>
                  <a:pt x="4889" y="37"/>
                  <a:pt x="4889" y="39"/>
                </a:cubicBezTo>
                <a:cubicBezTo>
                  <a:pt x="4885" y="356"/>
                  <a:pt x="4617" y="612"/>
                  <a:pt x="4284" y="612"/>
                </a:cubicBezTo>
                <a:cubicBezTo>
                  <a:pt x="4282" y="612"/>
                  <a:pt x="4279" y="612"/>
                  <a:pt x="4277" y="612"/>
                </a:cubicBezTo>
                <a:cubicBezTo>
                  <a:pt x="3943" y="610"/>
                  <a:pt x="3672" y="348"/>
                  <a:pt x="3674" y="30"/>
                </a:cubicBezTo>
                <a:cubicBezTo>
                  <a:pt x="3674" y="27"/>
                  <a:pt x="3675" y="23"/>
                  <a:pt x="3675" y="19"/>
                </a:cubicBezTo>
                <a:lnTo>
                  <a:pt x="3067" y="14"/>
                </a:lnTo>
                <a:lnTo>
                  <a:pt x="3067" y="14"/>
                </a:lnTo>
                <a:cubicBezTo>
                  <a:pt x="3067" y="18"/>
                  <a:pt x="3068" y="23"/>
                  <a:pt x="3068" y="25"/>
                </a:cubicBezTo>
                <a:cubicBezTo>
                  <a:pt x="3066" y="343"/>
                  <a:pt x="2794" y="598"/>
                  <a:pt x="2461" y="598"/>
                </a:cubicBezTo>
                <a:cubicBezTo>
                  <a:pt x="2459" y="598"/>
                  <a:pt x="2458" y="598"/>
                  <a:pt x="2456" y="598"/>
                </a:cubicBezTo>
                <a:cubicBezTo>
                  <a:pt x="2122" y="594"/>
                  <a:pt x="1852" y="334"/>
                  <a:pt x="1854" y="16"/>
                </a:cubicBezTo>
                <a:cubicBezTo>
                  <a:pt x="1854" y="13"/>
                  <a:pt x="1855" y="8"/>
                  <a:pt x="1855" y="5"/>
                </a:cubicBezTo>
                <a:lnTo>
                  <a:pt x="1246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dist="66675" dir="3060000" algn="bl" rotWithShape="0">
              <a:schemeClr val="dk1"/>
            </a:outerShdw>
          </a:effectLst>
        </p:spPr>
        <p:txBody>
          <a:bodyPr spcFirstLastPara="1" wrap="square" lIns="91387" tIns="91387" rIns="91387" bIns="91387" anchor="ctr" anchorCtr="0">
            <a:noAutofit/>
          </a:bodyPr>
          <a:lstStyle/>
          <a:p>
            <a:endParaRPr/>
          </a:p>
        </p:txBody>
      </p:sp>
      <p:sp>
        <p:nvSpPr>
          <p:cNvPr id="7" name="Google Shape;8177;p51">
            <a:extLst>
              <a:ext uri="{FF2B5EF4-FFF2-40B4-BE49-F238E27FC236}">
                <a16:creationId xmlns="" xmlns:a16="http://schemas.microsoft.com/office/drawing/2014/main" id="{4F64A025-BB78-544B-AEFC-2F2C93E79C4E}"/>
              </a:ext>
            </a:extLst>
          </p:cNvPr>
          <p:cNvSpPr/>
          <p:nvPr/>
        </p:nvSpPr>
        <p:spPr>
          <a:xfrm rot="-5400000">
            <a:off x="3533051" y="-1428719"/>
            <a:ext cx="1571367" cy="6347506"/>
          </a:xfrm>
          <a:custGeom>
            <a:avLst/>
            <a:gdLst/>
            <a:ahLst/>
            <a:cxnLst/>
            <a:rect l="l" t="t" r="r" b="b"/>
            <a:pathLst>
              <a:path w="22401" h="24636" extrusionOk="0">
                <a:moveTo>
                  <a:pt x="21608" y="0"/>
                </a:moveTo>
                <a:cubicBezTo>
                  <a:pt x="21593" y="0"/>
                  <a:pt x="21577" y="0"/>
                  <a:pt x="21561" y="1"/>
                </a:cubicBezTo>
                <a:lnTo>
                  <a:pt x="772" y="1282"/>
                </a:lnTo>
                <a:cubicBezTo>
                  <a:pt x="334" y="1310"/>
                  <a:pt x="1" y="1686"/>
                  <a:pt x="27" y="2124"/>
                </a:cubicBezTo>
                <a:lnTo>
                  <a:pt x="1949" y="23889"/>
                </a:lnTo>
                <a:cubicBezTo>
                  <a:pt x="1974" y="24311"/>
                  <a:pt x="2322" y="24635"/>
                  <a:pt x="2738" y="24635"/>
                </a:cubicBezTo>
                <a:cubicBezTo>
                  <a:pt x="2755" y="24635"/>
                  <a:pt x="2772" y="24634"/>
                  <a:pt x="2789" y="24633"/>
                </a:cubicBezTo>
                <a:lnTo>
                  <a:pt x="21615" y="23483"/>
                </a:lnTo>
                <a:cubicBezTo>
                  <a:pt x="22060" y="23456"/>
                  <a:pt x="22394" y="23067"/>
                  <a:pt x="22357" y="22624"/>
                </a:cubicBezTo>
                <a:lnTo>
                  <a:pt x="22400" y="730"/>
                </a:lnTo>
                <a:cubicBezTo>
                  <a:pt x="22365" y="316"/>
                  <a:pt x="22018" y="0"/>
                  <a:pt x="216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dist="85725" dir="3480000" algn="bl" rotWithShape="0">
              <a:schemeClr val="dk2"/>
            </a:outerShdw>
          </a:effectLst>
        </p:spPr>
        <p:txBody>
          <a:bodyPr spcFirstLastPara="1" wrap="square" lIns="91387" tIns="91387" rIns="91387" bIns="91387" anchor="ctr" anchorCtr="0">
            <a:noAutofit/>
          </a:bodyPr>
          <a:lstStyle/>
          <a:p>
            <a:endParaRPr/>
          </a:p>
        </p:txBody>
      </p:sp>
      <p:sp>
        <p:nvSpPr>
          <p:cNvPr id="8" name="Google Shape;8178;p51">
            <a:extLst>
              <a:ext uri="{FF2B5EF4-FFF2-40B4-BE49-F238E27FC236}">
                <a16:creationId xmlns="" xmlns:a16="http://schemas.microsoft.com/office/drawing/2014/main" id="{F1FBBC6B-5A01-6A83-89C7-B3C4C889FFA7}"/>
              </a:ext>
            </a:extLst>
          </p:cNvPr>
          <p:cNvSpPr/>
          <p:nvPr/>
        </p:nvSpPr>
        <p:spPr>
          <a:xfrm>
            <a:off x="1597505" y="456448"/>
            <a:ext cx="1538951" cy="502921"/>
          </a:xfrm>
          <a:custGeom>
            <a:avLst/>
            <a:gdLst/>
            <a:ahLst/>
            <a:cxnLst/>
            <a:rect l="l" t="t" r="r" b="b"/>
            <a:pathLst>
              <a:path w="13902" h="4499" extrusionOk="0">
                <a:moveTo>
                  <a:pt x="1246" y="0"/>
                </a:moveTo>
                <a:cubicBezTo>
                  <a:pt x="1246" y="4"/>
                  <a:pt x="1248" y="8"/>
                  <a:pt x="1248" y="11"/>
                </a:cubicBezTo>
                <a:cubicBezTo>
                  <a:pt x="1245" y="328"/>
                  <a:pt x="975" y="584"/>
                  <a:pt x="641" y="584"/>
                </a:cubicBezTo>
                <a:cubicBezTo>
                  <a:pt x="640" y="584"/>
                  <a:pt x="638" y="584"/>
                  <a:pt x="636" y="584"/>
                </a:cubicBezTo>
                <a:cubicBezTo>
                  <a:pt x="426" y="582"/>
                  <a:pt x="134" y="326"/>
                  <a:pt x="134" y="326"/>
                </a:cubicBezTo>
                <a:lnTo>
                  <a:pt x="31" y="473"/>
                </a:lnTo>
                <a:lnTo>
                  <a:pt x="3" y="3837"/>
                </a:lnTo>
                <a:cubicBezTo>
                  <a:pt x="0" y="4145"/>
                  <a:pt x="265" y="4398"/>
                  <a:pt x="594" y="4399"/>
                </a:cubicBezTo>
                <a:lnTo>
                  <a:pt x="13275" y="4499"/>
                </a:lnTo>
                <a:cubicBezTo>
                  <a:pt x="13278" y="4499"/>
                  <a:pt x="13280" y="4499"/>
                  <a:pt x="13283" y="4499"/>
                </a:cubicBezTo>
                <a:cubicBezTo>
                  <a:pt x="13608" y="4499"/>
                  <a:pt x="13874" y="4252"/>
                  <a:pt x="13875" y="3945"/>
                </a:cubicBezTo>
                <a:lnTo>
                  <a:pt x="13901" y="631"/>
                </a:lnTo>
                <a:cubicBezTo>
                  <a:pt x="13901" y="631"/>
                  <a:pt x="13855" y="507"/>
                  <a:pt x="13820" y="507"/>
                </a:cubicBezTo>
                <a:cubicBezTo>
                  <a:pt x="13817" y="507"/>
                  <a:pt x="13813" y="509"/>
                  <a:pt x="13809" y="512"/>
                </a:cubicBezTo>
                <a:cubicBezTo>
                  <a:pt x="13699" y="618"/>
                  <a:pt x="13551" y="683"/>
                  <a:pt x="13387" y="683"/>
                </a:cubicBezTo>
                <a:cubicBezTo>
                  <a:pt x="13384" y="683"/>
                  <a:pt x="13381" y="683"/>
                  <a:pt x="13378" y="683"/>
                </a:cubicBezTo>
                <a:cubicBezTo>
                  <a:pt x="13043" y="680"/>
                  <a:pt x="12774" y="419"/>
                  <a:pt x="12776" y="101"/>
                </a:cubicBezTo>
                <a:cubicBezTo>
                  <a:pt x="12776" y="97"/>
                  <a:pt x="12777" y="93"/>
                  <a:pt x="12777" y="90"/>
                </a:cubicBezTo>
                <a:lnTo>
                  <a:pt x="12169" y="86"/>
                </a:lnTo>
                <a:lnTo>
                  <a:pt x="12169" y="86"/>
                </a:lnTo>
                <a:cubicBezTo>
                  <a:pt x="12169" y="88"/>
                  <a:pt x="12170" y="93"/>
                  <a:pt x="12170" y="96"/>
                </a:cubicBezTo>
                <a:cubicBezTo>
                  <a:pt x="12166" y="413"/>
                  <a:pt x="11898" y="669"/>
                  <a:pt x="11565" y="669"/>
                </a:cubicBezTo>
                <a:cubicBezTo>
                  <a:pt x="11563" y="669"/>
                  <a:pt x="11560" y="669"/>
                  <a:pt x="11558" y="669"/>
                </a:cubicBezTo>
                <a:cubicBezTo>
                  <a:pt x="11224" y="665"/>
                  <a:pt x="10954" y="405"/>
                  <a:pt x="10955" y="87"/>
                </a:cubicBezTo>
                <a:cubicBezTo>
                  <a:pt x="10955" y="83"/>
                  <a:pt x="10957" y="80"/>
                  <a:pt x="10957" y="76"/>
                </a:cubicBezTo>
                <a:lnTo>
                  <a:pt x="10348" y="71"/>
                </a:lnTo>
                <a:lnTo>
                  <a:pt x="10348" y="71"/>
                </a:lnTo>
                <a:cubicBezTo>
                  <a:pt x="10348" y="75"/>
                  <a:pt x="10349" y="80"/>
                  <a:pt x="10349" y="82"/>
                </a:cubicBezTo>
                <a:cubicBezTo>
                  <a:pt x="10347" y="400"/>
                  <a:pt x="10077" y="655"/>
                  <a:pt x="9742" y="655"/>
                </a:cubicBezTo>
                <a:cubicBezTo>
                  <a:pt x="9740" y="655"/>
                  <a:pt x="9739" y="655"/>
                  <a:pt x="9737" y="655"/>
                </a:cubicBezTo>
                <a:cubicBezTo>
                  <a:pt x="9403" y="651"/>
                  <a:pt x="9133" y="391"/>
                  <a:pt x="9135" y="73"/>
                </a:cubicBezTo>
                <a:cubicBezTo>
                  <a:pt x="9135" y="69"/>
                  <a:pt x="9136" y="64"/>
                  <a:pt x="9136" y="62"/>
                </a:cubicBezTo>
                <a:lnTo>
                  <a:pt x="8528" y="57"/>
                </a:lnTo>
                <a:lnTo>
                  <a:pt x="8528" y="57"/>
                </a:lnTo>
                <a:cubicBezTo>
                  <a:pt x="8528" y="61"/>
                  <a:pt x="8529" y="64"/>
                  <a:pt x="8529" y="68"/>
                </a:cubicBezTo>
                <a:cubicBezTo>
                  <a:pt x="8526" y="385"/>
                  <a:pt x="8256" y="641"/>
                  <a:pt x="7922" y="641"/>
                </a:cubicBezTo>
                <a:cubicBezTo>
                  <a:pt x="7921" y="641"/>
                  <a:pt x="7919" y="641"/>
                  <a:pt x="7917" y="641"/>
                </a:cubicBezTo>
                <a:cubicBezTo>
                  <a:pt x="7583" y="637"/>
                  <a:pt x="7313" y="377"/>
                  <a:pt x="7314" y="58"/>
                </a:cubicBezTo>
                <a:cubicBezTo>
                  <a:pt x="7314" y="56"/>
                  <a:pt x="7316" y="51"/>
                  <a:pt x="7316" y="48"/>
                </a:cubicBezTo>
                <a:lnTo>
                  <a:pt x="6707" y="43"/>
                </a:lnTo>
                <a:lnTo>
                  <a:pt x="6707" y="43"/>
                </a:lnTo>
                <a:cubicBezTo>
                  <a:pt x="6707" y="45"/>
                  <a:pt x="6709" y="51"/>
                  <a:pt x="6709" y="54"/>
                </a:cubicBezTo>
                <a:cubicBezTo>
                  <a:pt x="6706" y="370"/>
                  <a:pt x="6436" y="626"/>
                  <a:pt x="6104" y="626"/>
                </a:cubicBezTo>
                <a:cubicBezTo>
                  <a:pt x="6101" y="626"/>
                  <a:pt x="6099" y="626"/>
                  <a:pt x="6097" y="626"/>
                </a:cubicBezTo>
                <a:cubicBezTo>
                  <a:pt x="5762" y="623"/>
                  <a:pt x="5492" y="363"/>
                  <a:pt x="5495" y="44"/>
                </a:cubicBezTo>
                <a:cubicBezTo>
                  <a:pt x="5495" y="42"/>
                  <a:pt x="5496" y="37"/>
                  <a:pt x="5496" y="33"/>
                </a:cubicBezTo>
                <a:lnTo>
                  <a:pt x="4886" y="29"/>
                </a:lnTo>
                <a:lnTo>
                  <a:pt x="4886" y="29"/>
                </a:lnTo>
                <a:cubicBezTo>
                  <a:pt x="4886" y="32"/>
                  <a:pt x="4889" y="37"/>
                  <a:pt x="4889" y="39"/>
                </a:cubicBezTo>
                <a:cubicBezTo>
                  <a:pt x="4885" y="356"/>
                  <a:pt x="4617" y="612"/>
                  <a:pt x="4284" y="612"/>
                </a:cubicBezTo>
                <a:cubicBezTo>
                  <a:pt x="4282" y="612"/>
                  <a:pt x="4279" y="612"/>
                  <a:pt x="4277" y="612"/>
                </a:cubicBezTo>
                <a:cubicBezTo>
                  <a:pt x="3943" y="610"/>
                  <a:pt x="3672" y="348"/>
                  <a:pt x="3674" y="30"/>
                </a:cubicBezTo>
                <a:cubicBezTo>
                  <a:pt x="3674" y="27"/>
                  <a:pt x="3675" y="23"/>
                  <a:pt x="3675" y="19"/>
                </a:cubicBezTo>
                <a:lnTo>
                  <a:pt x="3067" y="14"/>
                </a:lnTo>
                <a:lnTo>
                  <a:pt x="3067" y="14"/>
                </a:lnTo>
                <a:cubicBezTo>
                  <a:pt x="3067" y="18"/>
                  <a:pt x="3068" y="23"/>
                  <a:pt x="3068" y="25"/>
                </a:cubicBezTo>
                <a:cubicBezTo>
                  <a:pt x="3066" y="343"/>
                  <a:pt x="2794" y="598"/>
                  <a:pt x="2461" y="598"/>
                </a:cubicBezTo>
                <a:cubicBezTo>
                  <a:pt x="2459" y="598"/>
                  <a:pt x="2458" y="598"/>
                  <a:pt x="2456" y="598"/>
                </a:cubicBezTo>
                <a:cubicBezTo>
                  <a:pt x="2122" y="594"/>
                  <a:pt x="1852" y="334"/>
                  <a:pt x="1854" y="16"/>
                </a:cubicBezTo>
                <a:cubicBezTo>
                  <a:pt x="1854" y="13"/>
                  <a:pt x="1855" y="8"/>
                  <a:pt x="1855" y="5"/>
                </a:cubicBezTo>
                <a:lnTo>
                  <a:pt x="124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dist="66675" dir="3060000" algn="bl" rotWithShape="0">
              <a:schemeClr val="dk1"/>
            </a:outerShdw>
          </a:effectLst>
        </p:spPr>
        <p:txBody>
          <a:bodyPr spcFirstLastPara="1" wrap="square" lIns="91387" tIns="91387" rIns="91387" bIns="91387" anchor="ctr" anchorCtr="0">
            <a:noAutofit/>
          </a:bodyPr>
          <a:lstStyle/>
          <a:p>
            <a:endParaRPr/>
          </a:p>
        </p:txBody>
      </p:sp>
      <p:sp>
        <p:nvSpPr>
          <p:cNvPr id="12" name="Google Shape;8183;p51">
            <a:extLst>
              <a:ext uri="{FF2B5EF4-FFF2-40B4-BE49-F238E27FC236}">
                <a16:creationId xmlns="" xmlns:a16="http://schemas.microsoft.com/office/drawing/2014/main" id="{AC65842E-0F38-E947-A4AF-D3174348FB84}"/>
              </a:ext>
            </a:extLst>
          </p:cNvPr>
          <p:cNvSpPr txBox="1">
            <a:spLocks/>
          </p:cNvSpPr>
          <p:nvPr/>
        </p:nvSpPr>
        <p:spPr>
          <a:xfrm>
            <a:off x="3611690" y="2598422"/>
            <a:ext cx="1586605" cy="380067"/>
          </a:xfrm>
          <a:prstGeom prst="rect">
            <a:avLst/>
          </a:prstGeom>
          <a:noFill/>
          <a:ln>
            <a:noFill/>
          </a:ln>
          <a:effectLst>
            <a:outerShdw dist="38100" dir="2820000" algn="bl" rotWithShape="0">
              <a:schemeClr val="dk1"/>
            </a:outerShdw>
          </a:effectLst>
        </p:spPr>
        <p:txBody>
          <a:bodyPr spcFirstLastPara="1" wrap="square" lIns="91387" tIns="91387" rIns="91387" bIns="91387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Archivo Black"/>
              <a:buNone/>
              <a:defRPr sz="2000" b="0" i="0" u="none" strike="noStrike" cap="non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Archivo Black"/>
              <a:buNone/>
              <a:defRPr sz="2500" b="0" i="0" u="none" strike="noStrike" cap="non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Archivo Black"/>
              <a:buNone/>
              <a:defRPr sz="2500" b="0" i="0" u="none" strike="noStrike" cap="non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Archivo Black"/>
              <a:buNone/>
              <a:defRPr sz="2500" b="0" i="0" u="none" strike="noStrike" cap="non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Archivo Black"/>
              <a:buNone/>
              <a:defRPr sz="2500" b="0" i="0" u="none" strike="noStrike" cap="non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Archivo Black"/>
              <a:buNone/>
              <a:defRPr sz="2500" b="0" i="0" u="none" strike="noStrike" cap="non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Archivo Black"/>
              <a:buNone/>
              <a:defRPr sz="2500" b="0" i="0" u="none" strike="noStrike" cap="non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Archivo Black"/>
              <a:buNone/>
              <a:defRPr sz="2500" b="0" i="0" u="none" strike="noStrike" cap="non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Archivo Black"/>
              <a:buNone/>
              <a:defRPr sz="2500" b="0" i="0" u="none" strike="noStrike" cap="non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</a:p>
        </p:txBody>
      </p:sp>
      <p:pic>
        <p:nvPicPr>
          <p:cNvPr id="13" name="Google Shape;516;p33">
            <a:extLst>
              <a:ext uri="{FF2B5EF4-FFF2-40B4-BE49-F238E27FC236}">
                <a16:creationId xmlns="" xmlns:a16="http://schemas.microsoft.com/office/drawing/2014/main" id="{D8C686F6-2300-2CA8-9FFC-FD08D71F812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70999" y="1597491"/>
            <a:ext cx="942391" cy="3495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517;p33">
            <a:extLst>
              <a:ext uri="{FF2B5EF4-FFF2-40B4-BE49-F238E27FC236}">
                <a16:creationId xmlns="" xmlns:a16="http://schemas.microsoft.com/office/drawing/2014/main" id="{C3F3E983-3CB2-C4E0-9FEB-34913904653E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05871" y="542880"/>
            <a:ext cx="1324946" cy="115037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8183;p51">
            <a:extLst>
              <a:ext uri="{FF2B5EF4-FFF2-40B4-BE49-F238E27FC236}">
                <a16:creationId xmlns="" xmlns:a16="http://schemas.microsoft.com/office/drawing/2014/main" id="{7BB12D23-F48B-4387-9A39-26262F1B1C1A}"/>
              </a:ext>
            </a:extLst>
          </p:cNvPr>
          <p:cNvSpPr txBox="1">
            <a:spLocks/>
          </p:cNvSpPr>
          <p:nvPr/>
        </p:nvSpPr>
        <p:spPr>
          <a:xfrm>
            <a:off x="1764837" y="615821"/>
            <a:ext cx="1371600" cy="343530"/>
          </a:xfrm>
          <a:prstGeom prst="rect">
            <a:avLst/>
          </a:prstGeom>
          <a:noFill/>
          <a:ln>
            <a:noFill/>
          </a:ln>
          <a:effectLst>
            <a:outerShdw dist="38100" dir="2820000" algn="bl" rotWithShape="0">
              <a:schemeClr val="dk1"/>
            </a:outerShdw>
          </a:effectLst>
        </p:spPr>
        <p:txBody>
          <a:bodyPr spcFirstLastPara="1" wrap="square" lIns="91387" tIns="91387" rIns="91387" bIns="91387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Archivo Black"/>
              <a:buNone/>
              <a:defRPr sz="2000" b="0" i="0" u="none" strike="noStrike" cap="non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Archivo Black"/>
              <a:buNone/>
              <a:defRPr sz="2500" b="0" i="0" u="none" strike="noStrike" cap="non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Archivo Black"/>
              <a:buNone/>
              <a:defRPr sz="2500" b="0" i="0" u="none" strike="noStrike" cap="non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Archivo Black"/>
              <a:buNone/>
              <a:defRPr sz="2500" b="0" i="0" u="none" strike="noStrike" cap="non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Archivo Black"/>
              <a:buNone/>
              <a:defRPr sz="2500" b="0" i="0" u="none" strike="noStrike" cap="non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Archivo Black"/>
              <a:buNone/>
              <a:defRPr sz="2500" b="0" i="0" u="none" strike="noStrike" cap="non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Archivo Black"/>
              <a:buNone/>
              <a:defRPr sz="2500" b="0" i="0" u="none" strike="noStrike" cap="non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Archivo Black"/>
              <a:buNone/>
              <a:defRPr sz="2500" b="0" i="0" u="none" strike="noStrike" cap="non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Archivo Black"/>
              <a:buNone/>
              <a:defRPr sz="2500" b="0" i="0" u="none" strike="noStrike" cap="non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98FEC701-1DC4-17FD-9DFF-93889CE1201A}"/>
              </a:ext>
            </a:extLst>
          </p:cNvPr>
          <p:cNvSpPr txBox="1"/>
          <p:nvPr/>
        </p:nvSpPr>
        <p:spPr>
          <a:xfrm>
            <a:off x="1418254" y="1194319"/>
            <a:ext cx="5794310" cy="1384995"/>
          </a:xfrm>
          <a:prstGeom prst="rect">
            <a:avLst/>
          </a:prstGeom>
          <a:noFill/>
        </p:spPr>
        <p:txBody>
          <a:bodyPr wrap="square" lIns="91402" tIns="45701" rIns="91402" bIns="45701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tùy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thầm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523A6C4A-1FDB-A728-9CF6-47DC4C979587}"/>
              </a:ext>
            </a:extLst>
          </p:cNvPr>
          <p:cNvSpPr txBox="1"/>
          <p:nvPr/>
        </p:nvSpPr>
        <p:spPr>
          <a:xfrm>
            <a:off x="681134" y="3229947"/>
            <a:ext cx="7389846" cy="1815882"/>
          </a:xfrm>
          <a:prstGeom prst="rect">
            <a:avLst/>
          </a:prstGeom>
          <a:noFill/>
        </p:spPr>
        <p:txBody>
          <a:bodyPr wrap="square" lIns="91402" tIns="45701" rIns="91402" bIns="45701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:+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rõ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ràng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+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kĩ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thầm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nhẩm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mắt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…)</a:t>
            </a:r>
            <a:endParaRPr lang="en-US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52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2" grpId="0"/>
      <p:bldP spid="15" grpId="0"/>
      <p:bldP spid="19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502;p33">
            <a:extLst>
              <a:ext uri="{FF2B5EF4-FFF2-40B4-BE49-F238E27FC236}">
                <a16:creationId xmlns="" xmlns:a16="http://schemas.microsoft.com/office/drawing/2014/main" id="{FA8AB3E8-B80D-82C9-A0AE-8228DA17CFE4}"/>
              </a:ext>
            </a:extLst>
          </p:cNvPr>
          <p:cNvGrpSpPr/>
          <p:nvPr/>
        </p:nvGrpSpPr>
        <p:grpSpPr>
          <a:xfrm>
            <a:off x="345233" y="1129023"/>
            <a:ext cx="9106677" cy="3926789"/>
            <a:chOff x="194047" y="238100"/>
            <a:chExt cx="7164203" cy="5237800"/>
          </a:xfrm>
        </p:grpSpPr>
        <p:sp>
          <p:nvSpPr>
            <p:cNvPr id="4" name="Google Shape;503;p33">
              <a:extLst>
                <a:ext uri="{FF2B5EF4-FFF2-40B4-BE49-F238E27FC236}">
                  <a16:creationId xmlns="" xmlns:a16="http://schemas.microsoft.com/office/drawing/2014/main" id="{B98877C7-BEC3-1B32-1897-11CB3995E6D1}"/>
                </a:ext>
              </a:extLst>
            </p:cNvPr>
            <p:cNvSpPr/>
            <p:nvPr/>
          </p:nvSpPr>
          <p:spPr>
            <a:xfrm>
              <a:off x="194047" y="364600"/>
              <a:ext cx="7164203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" name="Google Shape;504;p33">
              <a:extLst>
                <a:ext uri="{FF2B5EF4-FFF2-40B4-BE49-F238E27FC236}">
                  <a16:creationId xmlns="" xmlns:a16="http://schemas.microsoft.com/office/drawing/2014/main" id="{DE80A544-BB1E-2AAD-9A09-38720CBFA2C3}"/>
                </a:ext>
              </a:extLst>
            </p:cNvPr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" name="Google Shape;505;p33">
              <a:extLst>
                <a:ext uri="{FF2B5EF4-FFF2-40B4-BE49-F238E27FC236}">
                  <a16:creationId xmlns="" xmlns:a16="http://schemas.microsoft.com/office/drawing/2014/main" id="{C34087AB-37B7-AC03-1905-72FFB3CFB7AA}"/>
                </a:ext>
              </a:extLst>
            </p:cNvPr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" name="Google Shape;506;p33">
              <a:extLst>
                <a:ext uri="{FF2B5EF4-FFF2-40B4-BE49-F238E27FC236}">
                  <a16:creationId xmlns="" xmlns:a16="http://schemas.microsoft.com/office/drawing/2014/main" id="{12323515-730B-3119-F8A7-D5701F46EA1F}"/>
                </a:ext>
              </a:extLst>
            </p:cNvPr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507;p33">
              <a:extLst>
                <a:ext uri="{FF2B5EF4-FFF2-40B4-BE49-F238E27FC236}">
                  <a16:creationId xmlns="" xmlns:a16="http://schemas.microsoft.com/office/drawing/2014/main" id="{E6000AED-09D0-8732-F5E0-04D109EB4B9E}"/>
                </a:ext>
              </a:extLst>
            </p:cNvPr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508;p33">
              <a:extLst>
                <a:ext uri="{FF2B5EF4-FFF2-40B4-BE49-F238E27FC236}">
                  <a16:creationId xmlns="" xmlns:a16="http://schemas.microsoft.com/office/drawing/2014/main" id="{E50E5029-FEDE-285D-4635-8A4B82D7A056}"/>
                </a:ext>
              </a:extLst>
            </p:cNvPr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509;p33">
              <a:extLst>
                <a:ext uri="{FF2B5EF4-FFF2-40B4-BE49-F238E27FC236}">
                  <a16:creationId xmlns="" xmlns:a16="http://schemas.microsoft.com/office/drawing/2014/main" id="{286E0519-A1C7-D77B-826E-0A99230A9B7A}"/>
                </a:ext>
              </a:extLst>
            </p:cNvPr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510;p33">
              <a:extLst>
                <a:ext uri="{FF2B5EF4-FFF2-40B4-BE49-F238E27FC236}">
                  <a16:creationId xmlns="" xmlns:a16="http://schemas.microsoft.com/office/drawing/2014/main" id="{B62A44C2-A1D4-A234-6068-633F06CE1D83}"/>
                </a:ext>
              </a:extLst>
            </p:cNvPr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511;p33">
              <a:extLst>
                <a:ext uri="{FF2B5EF4-FFF2-40B4-BE49-F238E27FC236}">
                  <a16:creationId xmlns="" xmlns:a16="http://schemas.microsoft.com/office/drawing/2014/main" id="{2083AF9A-5062-849B-D10B-1268E16560FA}"/>
                </a:ext>
              </a:extLst>
            </p:cNvPr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2" name="Google Shape;1984;p117">
            <a:extLst>
              <a:ext uri="{FF2B5EF4-FFF2-40B4-BE49-F238E27FC236}">
                <a16:creationId xmlns="" xmlns:a16="http://schemas.microsoft.com/office/drawing/2014/main" id="{71A1C041-8647-490C-94BB-BCFD51FA475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5577" y="214623"/>
            <a:ext cx="6158204" cy="1563119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16A66BEF-D16B-C811-A0B9-595D1B648F99}"/>
              </a:ext>
            </a:extLst>
          </p:cNvPr>
          <p:cNvSpPr txBox="1"/>
          <p:nvPr/>
        </p:nvSpPr>
        <p:spPr>
          <a:xfrm>
            <a:off x="1539551" y="1743008"/>
            <a:ext cx="6578082" cy="3108523"/>
          </a:xfrm>
          <a:prstGeom prst="rect">
            <a:avLst/>
          </a:prstGeom>
          <a:noFill/>
        </p:spPr>
        <p:txBody>
          <a:bodyPr wrap="square" lIns="91402" tIns="45701" rIns="91402" bIns="45701">
            <a:spAutoFit/>
          </a:bodyPr>
          <a:lstStyle/>
          <a:p>
            <a:pPr algn="ctr"/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xong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6,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tốc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chậm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nắm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bắt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chưa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tốt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khuyên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A-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đam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Khu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hôm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nay !</a:t>
            </a:r>
            <a:endParaRPr lang="en-US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21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8" name="Google Shape;8448;p57"/>
          <p:cNvSpPr txBox="1">
            <a:spLocks noGrp="1"/>
          </p:cNvSpPr>
          <p:nvPr>
            <p:ph type="title"/>
          </p:nvPr>
        </p:nvSpPr>
        <p:spPr>
          <a:xfrm rot="-180067">
            <a:off x="520254" y="2367461"/>
            <a:ext cx="5730059" cy="1511077"/>
          </a:xfrm>
          <a:prstGeom prst="rect">
            <a:avLst/>
          </a:prstGeom>
        </p:spPr>
        <p:txBody>
          <a:bodyPr spcFirstLastPara="1" wrap="square" lIns="91387" tIns="91387" rIns="91387" bIns="91387" anchor="ctr" anchorCtr="0">
            <a:noAutofit/>
          </a:bodyPr>
          <a:lstStyle/>
          <a:p>
            <a:r>
              <a:rPr lang="e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</a:t>
            </a:r>
            <a:br>
              <a:rPr lang="e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kiến thức</a:t>
            </a:r>
            <a:endParaRPr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449" name="Google Shape;8449;p57"/>
          <p:cNvGrpSpPr/>
          <p:nvPr/>
        </p:nvGrpSpPr>
        <p:grpSpPr>
          <a:xfrm>
            <a:off x="7131467" y="1522130"/>
            <a:ext cx="1602005" cy="3539097"/>
            <a:chOff x="4387713" y="2971500"/>
            <a:chExt cx="784775" cy="1649775"/>
          </a:xfrm>
        </p:grpSpPr>
        <p:sp>
          <p:nvSpPr>
            <p:cNvPr id="8450" name="Google Shape;8450;p57"/>
            <p:cNvSpPr/>
            <p:nvPr/>
          </p:nvSpPr>
          <p:spPr>
            <a:xfrm>
              <a:off x="4397763" y="3901550"/>
              <a:ext cx="707350" cy="272425"/>
            </a:xfrm>
            <a:custGeom>
              <a:avLst/>
              <a:gdLst/>
              <a:ahLst/>
              <a:cxnLst/>
              <a:rect l="l" t="t" r="r" b="b"/>
              <a:pathLst>
                <a:path w="28294" h="10897" extrusionOk="0">
                  <a:moveTo>
                    <a:pt x="10328" y="0"/>
                  </a:moveTo>
                  <a:cubicBezTo>
                    <a:pt x="9832" y="0"/>
                    <a:pt x="9344" y="103"/>
                    <a:pt x="8844" y="351"/>
                  </a:cubicBezTo>
                  <a:cubicBezTo>
                    <a:pt x="6990" y="1271"/>
                    <a:pt x="2306" y="3195"/>
                    <a:pt x="1246" y="4932"/>
                  </a:cubicBezTo>
                  <a:cubicBezTo>
                    <a:pt x="786" y="5687"/>
                    <a:pt x="1883" y="6515"/>
                    <a:pt x="1883" y="6515"/>
                  </a:cubicBezTo>
                  <a:cubicBezTo>
                    <a:pt x="2056" y="6615"/>
                    <a:pt x="1" y="7494"/>
                    <a:pt x="2448" y="8992"/>
                  </a:cubicBezTo>
                  <a:cubicBezTo>
                    <a:pt x="2924" y="9283"/>
                    <a:pt x="3594" y="9403"/>
                    <a:pt x="4387" y="9403"/>
                  </a:cubicBezTo>
                  <a:cubicBezTo>
                    <a:pt x="8195" y="9403"/>
                    <a:pt x="14838" y="6627"/>
                    <a:pt x="16422" y="6627"/>
                  </a:cubicBezTo>
                  <a:cubicBezTo>
                    <a:pt x="16443" y="6627"/>
                    <a:pt x="16464" y="6627"/>
                    <a:pt x="16483" y="6628"/>
                  </a:cubicBezTo>
                  <a:cubicBezTo>
                    <a:pt x="18555" y="6740"/>
                    <a:pt x="25248" y="9946"/>
                    <a:pt x="25606" y="10508"/>
                  </a:cubicBezTo>
                  <a:cubicBezTo>
                    <a:pt x="25777" y="10777"/>
                    <a:pt x="25973" y="10896"/>
                    <a:pt x="26177" y="10896"/>
                  </a:cubicBezTo>
                  <a:cubicBezTo>
                    <a:pt x="27077" y="10896"/>
                    <a:pt x="28159" y="8590"/>
                    <a:pt x="28219" y="6680"/>
                  </a:cubicBezTo>
                  <a:cubicBezTo>
                    <a:pt x="28293" y="4236"/>
                    <a:pt x="22138" y="2777"/>
                    <a:pt x="17855" y="2140"/>
                  </a:cubicBezTo>
                  <a:cubicBezTo>
                    <a:pt x="14409" y="1626"/>
                    <a:pt x="12306" y="0"/>
                    <a:pt x="103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51" name="Google Shape;8451;p57"/>
            <p:cNvSpPr/>
            <p:nvPr/>
          </p:nvSpPr>
          <p:spPr>
            <a:xfrm>
              <a:off x="4460488" y="4157975"/>
              <a:ext cx="596425" cy="136800"/>
            </a:xfrm>
            <a:custGeom>
              <a:avLst/>
              <a:gdLst/>
              <a:ahLst/>
              <a:cxnLst/>
              <a:rect l="l" t="t" r="r" b="b"/>
              <a:pathLst>
                <a:path w="23857" h="5472" extrusionOk="0">
                  <a:moveTo>
                    <a:pt x="6127" y="1"/>
                  </a:moveTo>
                  <a:lnTo>
                    <a:pt x="0" y="613"/>
                  </a:lnTo>
                  <a:lnTo>
                    <a:pt x="159" y="1338"/>
                  </a:lnTo>
                  <a:cubicBezTo>
                    <a:pt x="159" y="1338"/>
                    <a:pt x="4678" y="546"/>
                    <a:pt x="5930" y="546"/>
                  </a:cubicBezTo>
                  <a:cubicBezTo>
                    <a:pt x="6026" y="546"/>
                    <a:pt x="6103" y="551"/>
                    <a:pt x="6157" y="561"/>
                  </a:cubicBezTo>
                  <a:cubicBezTo>
                    <a:pt x="6914" y="705"/>
                    <a:pt x="6897" y="1963"/>
                    <a:pt x="6878" y="2649"/>
                  </a:cubicBezTo>
                  <a:cubicBezTo>
                    <a:pt x="6849" y="3683"/>
                    <a:pt x="6083" y="4069"/>
                    <a:pt x="6083" y="4069"/>
                  </a:cubicBezTo>
                  <a:cubicBezTo>
                    <a:pt x="6075" y="4069"/>
                    <a:pt x="6067" y="4069"/>
                    <a:pt x="6059" y="4069"/>
                  </a:cubicBezTo>
                  <a:cubicBezTo>
                    <a:pt x="4379" y="4069"/>
                    <a:pt x="457" y="4590"/>
                    <a:pt x="457" y="4590"/>
                  </a:cubicBezTo>
                  <a:lnTo>
                    <a:pt x="456" y="5097"/>
                  </a:lnTo>
                  <a:lnTo>
                    <a:pt x="7119" y="4856"/>
                  </a:lnTo>
                  <a:cubicBezTo>
                    <a:pt x="7119" y="4856"/>
                    <a:pt x="13814" y="5472"/>
                    <a:pt x="18790" y="5472"/>
                  </a:cubicBezTo>
                  <a:cubicBezTo>
                    <a:pt x="20939" y="5472"/>
                    <a:pt x="22768" y="5357"/>
                    <a:pt x="23598" y="5028"/>
                  </a:cubicBezTo>
                  <a:cubicBezTo>
                    <a:pt x="23807" y="4945"/>
                    <a:pt x="23847" y="3955"/>
                    <a:pt x="23851" y="3319"/>
                  </a:cubicBezTo>
                  <a:cubicBezTo>
                    <a:pt x="23856" y="2262"/>
                    <a:pt x="23296" y="1386"/>
                    <a:pt x="22583" y="1312"/>
                  </a:cubicBezTo>
                  <a:lnTo>
                    <a:pt x="612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52" name="Google Shape;8452;p57"/>
            <p:cNvSpPr/>
            <p:nvPr/>
          </p:nvSpPr>
          <p:spPr>
            <a:xfrm>
              <a:off x="4741688" y="4196125"/>
              <a:ext cx="281250" cy="13275"/>
            </a:xfrm>
            <a:custGeom>
              <a:avLst/>
              <a:gdLst/>
              <a:ahLst/>
              <a:cxnLst/>
              <a:rect l="l" t="t" r="r" b="b"/>
              <a:pathLst>
                <a:path w="11250" h="531" fill="none" extrusionOk="0">
                  <a:moveTo>
                    <a:pt x="1" y="0"/>
                  </a:moveTo>
                  <a:lnTo>
                    <a:pt x="11249" y="530"/>
                  </a:lnTo>
                </a:path>
              </a:pathLst>
            </a:custGeom>
            <a:noFill/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53" name="Google Shape;8453;p57"/>
            <p:cNvSpPr/>
            <p:nvPr/>
          </p:nvSpPr>
          <p:spPr>
            <a:xfrm>
              <a:off x="4647088" y="4265550"/>
              <a:ext cx="403325" cy="26825"/>
            </a:xfrm>
            <a:custGeom>
              <a:avLst/>
              <a:gdLst/>
              <a:ahLst/>
              <a:cxnLst/>
              <a:rect l="l" t="t" r="r" b="b"/>
              <a:pathLst>
                <a:path w="16133" h="1073" extrusionOk="0">
                  <a:moveTo>
                    <a:pt x="0" y="1"/>
                  </a:moveTo>
                  <a:cubicBezTo>
                    <a:pt x="1" y="1"/>
                    <a:pt x="7913" y="1072"/>
                    <a:pt x="12820" y="1072"/>
                  </a:cubicBezTo>
                  <a:cubicBezTo>
                    <a:pt x="14294" y="1072"/>
                    <a:pt x="15497" y="975"/>
                    <a:pt x="16132" y="724"/>
                  </a:cubicBezTo>
                  <a:cubicBezTo>
                    <a:pt x="16132" y="724"/>
                    <a:pt x="15163" y="637"/>
                    <a:pt x="12931" y="503"/>
                  </a:cubicBezTo>
                  <a:cubicBezTo>
                    <a:pt x="10700" y="370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54" name="Google Shape;8454;p57"/>
            <p:cNvSpPr/>
            <p:nvPr/>
          </p:nvSpPr>
          <p:spPr>
            <a:xfrm>
              <a:off x="4624088" y="4163425"/>
              <a:ext cx="401000" cy="140450"/>
            </a:xfrm>
            <a:custGeom>
              <a:avLst/>
              <a:gdLst/>
              <a:ahLst/>
              <a:cxnLst/>
              <a:rect l="l" t="t" r="r" b="b"/>
              <a:pathLst>
                <a:path w="16040" h="5618" extrusionOk="0">
                  <a:moveTo>
                    <a:pt x="0" y="1"/>
                  </a:moveTo>
                  <a:cubicBezTo>
                    <a:pt x="1" y="1"/>
                    <a:pt x="2858" y="518"/>
                    <a:pt x="6381" y="1132"/>
                  </a:cubicBezTo>
                  <a:cubicBezTo>
                    <a:pt x="7184" y="1272"/>
                    <a:pt x="7722" y="1366"/>
                    <a:pt x="8692" y="1398"/>
                  </a:cubicBezTo>
                  <a:cubicBezTo>
                    <a:pt x="8748" y="1400"/>
                    <a:pt x="9637" y="5617"/>
                    <a:pt x="9925" y="5617"/>
                  </a:cubicBezTo>
                  <a:cubicBezTo>
                    <a:pt x="9952" y="5617"/>
                    <a:pt x="9974" y="5580"/>
                    <a:pt x="9990" y="5498"/>
                  </a:cubicBezTo>
                  <a:cubicBezTo>
                    <a:pt x="10031" y="5283"/>
                    <a:pt x="9712" y="1393"/>
                    <a:pt x="9931" y="1393"/>
                  </a:cubicBezTo>
                  <a:cubicBezTo>
                    <a:pt x="9931" y="1393"/>
                    <a:pt x="9931" y="1393"/>
                    <a:pt x="9932" y="1393"/>
                  </a:cubicBezTo>
                  <a:cubicBezTo>
                    <a:pt x="10045" y="1394"/>
                    <a:pt x="10158" y="1394"/>
                    <a:pt x="10272" y="1394"/>
                  </a:cubicBezTo>
                  <a:cubicBezTo>
                    <a:pt x="13197" y="1394"/>
                    <a:pt x="16039" y="1092"/>
                    <a:pt x="16039" y="1092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55" name="Google Shape;8455;p57"/>
            <p:cNvSpPr/>
            <p:nvPr/>
          </p:nvSpPr>
          <p:spPr>
            <a:xfrm>
              <a:off x="4473638" y="4171575"/>
              <a:ext cx="159675" cy="100100"/>
            </a:xfrm>
            <a:custGeom>
              <a:avLst/>
              <a:gdLst/>
              <a:ahLst/>
              <a:cxnLst/>
              <a:rect l="l" t="t" r="r" b="b"/>
              <a:pathLst>
                <a:path w="6387" h="4004" extrusionOk="0">
                  <a:moveTo>
                    <a:pt x="5400" y="1"/>
                  </a:moveTo>
                  <a:cubicBezTo>
                    <a:pt x="4387" y="1"/>
                    <a:pt x="1251" y="517"/>
                    <a:pt x="81" y="716"/>
                  </a:cubicBezTo>
                  <a:cubicBezTo>
                    <a:pt x="1" y="730"/>
                    <a:pt x="49" y="4003"/>
                    <a:pt x="253" y="4003"/>
                  </a:cubicBezTo>
                  <a:cubicBezTo>
                    <a:pt x="254" y="4003"/>
                    <a:pt x="255" y="4003"/>
                    <a:pt x="255" y="4003"/>
                  </a:cubicBezTo>
                  <a:cubicBezTo>
                    <a:pt x="1228" y="3879"/>
                    <a:pt x="4147" y="3524"/>
                    <a:pt x="5535" y="3524"/>
                  </a:cubicBezTo>
                  <a:cubicBezTo>
                    <a:pt x="5542" y="3524"/>
                    <a:pt x="5549" y="3524"/>
                    <a:pt x="5557" y="3524"/>
                  </a:cubicBezTo>
                  <a:cubicBezTo>
                    <a:pt x="5557" y="3524"/>
                    <a:pt x="6323" y="3138"/>
                    <a:pt x="6352" y="2104"/>
                  </a:cubicBezTo>
                  <a:cubicBezTo>
                    <a:pt x="6371" y="1418"/>
                    <a:pt x="6387" y="160"/>
                    <a:pt x="5630" y="16"/>
                  </a:cubicBezTo>
                  <a:cubicBezTo>
                    <a:pt x="5575" y="5"/>
                    <a:pt x="5498" y="1"/>
                    <a:pt x="54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56" name="Google Shape;8456;p57"/>
            <p:cNvSpPr/>
            <p:nvPr/>
          </p:nvSpPr>
          <p:spPr>
            <a:xfrm>
              <a:off x="4475663" y="4171625"/>
              <a:ext cx="157650" cy="88075"/>
            </a:xfrm>
            <a:custGeom>
              <a:avLst/>
              <a:gdLst/>
              <a:ahLst/>
              <a:cxnLst/>
              <a:rect l="l" t="t" r="r" b="b"/>
              <a:pathLst>
                <a:path w="6306" h="3523" extrusionOk="0">
                  <a:moveTo>
                    <a:pt x="5322" y="0"/>
                  </a:moveTo>
                  <a:cubicBezTo>
                    <a:pt x="4312" y="0"/>
                    <a:pt x="1171" y="517"/>
                    <a:pt x="0" y="715"/>
                  </a:cubicBezTo>
                  <a:lnTo>
                    <a:pt x="4466" y="521"/>
                  </a:lnTo>
                  <a:cubicBezTo>
                    <a:pt x="4487" y="520"/>
                    <a:pt x="4507" y="520"/>
                    <a:pt x="4527" y="520"/>
                  </a:cubicBezTo>
                  <a:cubicBezTo>
                    <a:pt x="5314" y="520"/>
                    <a:pt x="5970" y="1157"/>
                    <a:pt x="5956" y="1951"/>
                  </a:cubicBezTo>
                  <a:lnTo>
                    <a:pt x="5956" y="1976"/>
                  </a:lnTo>
                  <a:cubicBezTo>
                    <a:pt x="5932" y="2871"/>
                    <a:pt x="5551" y="3418"/>
                    <a:pt x="5476" y="3523"/>
                  </a:cubicBezTo>
                  <a:cubicBezTo>
                    <a:pt x="5476" y="3523"/>
                    <a:pt x="6242" y="3137"/>
                    <a:pt x="6271" y="2103"/>
                  </a:cubicBezTo>
                  <a:cubicBezTo>
                    <a:pt x="6290" y="1417"/>
                    <a:pt x="6306" y="159"/>
                    <a:pt x="5549" y="15"/>
                  </a:cubicBezTo>
                  <a:cubicBezTo>
                    <a:pt x="5495" y="5"/>
                    <a:pt x="5418" y="0"/>
                    <a:pt x="53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57" name="Google Shape;8457;p57"/>
            <p:cNvSpPr/>
            <p:nvPr/>
          </p:nvSpPr>
          <p:spPr>
            <a:xfrm>
              <a:off x="4433188" y="4258425"/>
              <a:ext cx="598125" cy="127475"/>
            </a:xfrm>
            <a:custGeom>
              <a:avLst/>
              <a:gdLst/>
              <a:ahLst/>
              <a:cxnLst/>
              <a:rect l="l" t="t" r="r" b="b"/>
              <a:pathLst>
                <a:path w="23925" h="5099" extrusionOk="0">
                  <a:moveTo>
                    <a:pt x="5997" y="0"/>
                  </a:moveTo>
                  <a:lnTo>
                    <a:pt x="1" y="731"/>
                  </a:lnTo>
                  <a:lnTo>
                    <a:pt x="30" y="1339"/>
                  </a:lnTo>
                  <a:cubicBezTo>
                    <a:pt x="30" y="1339"/>
                    <a:pt x="4544" y="547"/>
                    <a:pt x="5798" y="547"/>
                  </a:cubicBezTo>
                  <a:cubicBezTo>
                    <a:pt x="5895" y="547"/>
                    <a:pt x="5973" y="552"/>
                    <a:pt x="6028" y="562"/>
                  </a:cubicBezTo>
                  <a:cubicBezTo>
                    <a:pt x="6785" y="706"/>
                    <a:pt x="6767" y="1964"/>
                    <a:pt x="6748" y="2650"/>
                  </a:cubicBezTo>
                  <a:cubicBezTo>
                    <a:pt x="6720" y="3684"/>
                    <a:pt x="5953" y="4070"/>
                    <a:pt x="5953" y="4070"/>
                  </a:cubicBezTo>
                  <a:cubicBezTo>
                    <a:pt x="5945" y="4070"/>
                    <a:pt x="5937" y="4070"/>
                    <a:pt x="5929" y="4070"/>
                  </a:cubicBezTo>
                  <a:cubicBezTo>
                    <a:pt x="4250" y="4070"/>
                    <a:pt x="329" y="4590"/>
                    <a:pt x="329" y="4590"/>
                  </a:cubicBezTo>
                  <a:lnTo>
                    <a:pt x="328" y="5099"/>
                  </a:lnTo>
                  <a:lnTo>
                    <a:pt x="328" y="5099"/>
                  </a:lnTo>
                  <a:lnTo>
                    <a:pt x="6992" y="4855"/>
                  </a:lnTo>
                  <a:cubicBezTo>
                    <a:pt x="6992" y="4855"/>
                    <a:pt x="14084" y="5020"/>
                    <a:pt x="18906" y="5020"/>
                  </a:cubicBezTo>
                  <a:cubicBezTo>
                    <a:pt x="20795" y="5020"/>
                    <a:pt x="22335" y="4995"/>
                    <a:pt x="22963" y="4924"/>
                  </a:cubicBezTo>
                  <a:cubicBezTo>
                    <a:pt x="23616" y="4851"/>
                    <a:pt x="23916" y="3529"/>
                    <a:pt x="23920" y="2893"/>
                  </a:cubicBezTo>
                  <a:cubicBezTo>
                    <a:pt x="23925" y="1835"/>
                    <a:pt x="23365" y="960"/>
                    <a:pt x="22652" y="885"/>
                  </a:cubicBezTo>
                  <a:lnTo>
                    <a:pt x="599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58" name="Google Shape;8458;p57"/>
            <p:cNvSpPr/>
            <p:nvPr/>
          </p:nvSpPr>
          <p:spPr>
            <a:xfrm>
              <a:off x="4682738" y="4284325"/>
              <a:ext cx="310475" cy="10625"/>
            </a:xfrm>
            <a:custGeom>
              <a:avLst/>
              <a:gdLst/>
              <a:ahLst/>
              <a:cxnLst/>
              <a:rect l="l" t="t" r="r" b="b"/>
              <a:pathLst>
                <a:path w="12419" h="425" fill="none" extrusionOk="0">
                  <a:moveTo>
                    <a:pt x="0" y="1"/>
                  </a:moveTo>
                  <a:lnTo>
                    <a:pt x="12419" y="424"/>
                  </a:lnTo>
                </a:path>
              </a:pathLst>
            </a:custGeom>
            <a:noFill/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59" name="Google Shape;8459;p57"/>
            <p:cNvSpPr/>
            <p:nvPr/>
          </p:nvSpPr>
          <p:spPr>
            <a:xfrm>
              <a:off x="4707613" y="4365350"/>
              <a:ext cx="299650" cy="16450"/>
            </a:xfrm>
            <a:custGeom>
              <a:avLst/>
              <a:gdLst/>
              <a:ahLst/>
              <a:cxnLst/>
              <a:rect l="l" t="t" r="r" b="b"/>
              <a:pathLst>
                <a:path w="11986" h="658" extrusionOk="0">
                  <a:moveTo>
                    <a:pt x="5702" y="1"/>
                  </a:moveTo>
                  <a:cubicBezTo>
                    <a:pt x="2720" y="1"/>
                    <a:pt x="1" y="289"/>
                    <a:pt x="1" y="289"/>
                  </a:cubicBezTo>
                  <a:cubicBezTo>
                    <a:pt x="47" y="286"/>
                    <a:pt x="105" y="285"/>
                    <a:pt x="174" y="285"/>
                  </a:cubicBezTo>
                  <a:cubicBezTo>
                    <a:pt x="1075" y="285"/>
                    <a:pt x="3888" y="499"/>
                    <a:pt x="6491" y="589"/>
                  </a:cubicBezTo>
                  <a:cubicBezTo>
                    <a:pt x="8065" y="645"/>
                    <a:pt x="9564" y="657"/>
                    <a:pt x="10597" y="657"/>
                  </a:cubicBezTo>
                  <a:cubicBezTo>
                    <a:pt x="11449" y="657"/>
                    <a:pt x="11985" y="649"/>
                    <a:pt x="11985" y="649"/>
                  </a:cubicBezTo>
                  <a:cubicBezTo>
                    <a:pt x="11985" y="649"/>
                    <a:pt x="8630" y="82"/>
                    <a:pt x="7218" y="28"/>
                  </a:cubicBezTo>
                  <a:cubicBezTo>
                    <a:pt x="6713" y="9"/>
                    <a:pt x="6204" y="1"/>
                    <a:pt x="57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60" name="Google Shape;8460;p57"/>
            <p:cNvSpPr/>
            <p:nvPr/>
          </p:nvSpPr>
          <p:spPr>
            <a:xfrm>
              <a:off x="4717813" y="4265625"/>
              <a:ext cx="175700" cy="111875"/>
            </a:xfrm>
            <a:custGeom>
              <a:avLst/>
              <a:gdLst/>
              <a:ahLst/>
              <a:cxnLst/>
              <a:rect l="l" t="t" r="r" b="b"/>
              <a:pathLst>
                <a:path w="7028" h="4475" extrusionOk="0">
                  <a:moveTo>
                    <a:pt x="1" y="0"/>
                  </a:moveTo>
                  <a:lnTo>
                    <a:pt x="5249" y="886"/>
                  </a:lnTo>
                  <a:cubicBezTo>
                    <a:pt x="5954" y="2536"/>
                    <a:pt x="6790" y="4475"/>
                    <a:pt x="6924" y="4475"/>
                  </a:cubicBezTo>
                  <a:cubicBezTo>
                    <a:pt x="6927" y="4475"/>
                    <a:pt x="6931" y="4473"/>
                    <a:pt x="6933" y="4470"/>
                  </a:cubicBezTo>
                  <a:cubicBezTo>
                    <a:pt x="7028" y="4354"/>
                    <a:pt x="6851" y="326"/>
                    <a:pt x="6851" y="326"/>
                  </a:cubicBezTo>
                  <a:cubicBezTo>
                    <a:pt x="6851" y="326"/>
                    <a:pt x="213" y="23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61" name="Google Shape;8461;p57"/>
            <p:cNvSpPr/>
            <p:nvPr/>
          </p:nvSpPr>
          <p:spPr>
            <a:xfrm>
              <a:off x="4443138" y="4272050"/>
              <a:ext cx="159675" cy="100100"/>
            </a:xfrm>
            <a:custGeom>
              <a:avLst/>
              <a:gdLst/>
              <a:ahLst/>
              <a:cxnLst/>
              <a:rect l="l" t="t" r="r" b="b"/>
              <a:pathLst>
                <a:path w="6387" h="4004" extrusionOk="0">
                  <a:moveTo>
                    <a:pt x="5400" y="1"/>
                  </a:moveTo>
                  <a:cubicBezTo>
                    <a:pt x="4387" y="1"/>
                    <a:pt x="1251" y="517"/>
                    <a:pt x="81" y="716"/>
                  </a:cubicBezTo>
                  <a:cubicBezTo>
                    <a:pt x="1" y="730"/>
                    <a:pt x="49" y="4003"/>
                    <a:pt x="252" y="4003"/>
                  </a:cubicBezTo>
                  <a:cubicBezTo>
                    <a:pt x="252" y="4003"/>
                    <a:pt x="253" y="4003"/>
                    <a:pt x="254" y="4003"/>
                  </a:cubicBezTo>
                  <a:cubicBezTo>
                    <a:pt x="1227" y="3879"/>
                    <a:pt x="4146" y="3524"/>
                    <a:pt x="5533" y="3524"/>
                  </a:cubicBezTo>
                  <a:cubicBezTo>
                    <a:pt x="5541" y="3524"/>
                    <a:pt x="5548" y="3524"/>
                    <a:pt x="5555" y="3524"/>
                  </a:cubicBezTo>
                  <a:cubicBezTo>
                    <a:pt x="5555" y="3524"/>
                    <a:pt x="6322" y="3138"/>
                    <a:pt x="6350" y="2104"/>
                  </a:cubicBezTo>
                  <a:cubicBezTo>
                    <a:pt x="6369" y="1418"/>
                    <a:pt x="6387" y="160"/>
                    <a:pt x="5630" y="16"/>
                  </a:cubicBezTo>
                  <a:cubicBezTo>
                    <a:pt x="5575" y="5"/>
                    <a:pt x="5497" y="1"/>
                    <a:pt x="54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62" name="Google Shape;8462;p57"/>
            <p:cNvSpPr/>
            <p:nvPr/>
          </p:nvSpPr>
          <p:spPr>
            <a:xfrm>
              <a:off x="4445163" y="4272050"/>
              <a:ext cx="157650" cy="88100"/>
            </a:xfrm>
            <a:custGeom>
              <a:avLst/>
              <a:gdLst/>
              <a:ahLst/>
              <a:cxnLst/>
              <a:rect l="l" t="t" r="r" b="b"/>
              <a:pathLst>
                <a:path w="6306" h="3524" extrusionOk="0">
                  <a:moveTo>
                    <a:pt x="5319" y="1"/>
                  </a:moveTo>
                  <a:cubicBezTo>
                    <a:pt x="4306" y="1"/>
                    <a:pt x="1170" y="517"/>
                    <a:pt x="0" y="716"/>
                  </a:cubicBezTo>
                  <a:lnTo>
                    <a:pt x="4465" y="522"/>
                  </a:lnTo>
                  <a:cubicBezTo>
                    <a:pt x="4485" y="521"/>
                    <a:pt x="4506" y="521"/>
                    <a:pt x="4526" y="521"/>
                  </a:cubicBezTo>
                  <a:cubicBezTo>
                    <a:pt x="5313" y="521"/>
                    <a:pt x="5970" y="1158"/>
                    <a:pt x="5956" y="1952"/>
                  </a:cubicBezTo>
                  <a:lnTo>
                    <a:pt x="5956" y="1977"/>
                  </a:lnTo>
                  <a:cubicBezTo>
                    <a:pt x="5932" y="2870"/>
                    <a:pt x="5550" y="3419"/>
                    <a:pt x="5474" y="3524"/>
                  </a:cubicBezTo>
                  <a:cubicBezTo>
                    <a:pt x="5474" y="3524"/>
                    <a:pt x="6241" y="3138"/>
                    <a:pt x="6269" y="2104"/>
                  </a:cubicBezTo>
                  <a:cubicBezTo>
                    <a:pt x="6288" y="1418"/>
                    <a:pt x="6306" y="160"/>
                    <a:pt x="5549" y="16"/>
                  </a:cubicBezTo>
                  <a:cubicBezTo>
                    <a:pt x="5494" y="5"/>
                    <a:pt x="5416" y="1"/>
                    <a:pt x="5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63" name="Google Shape;8463;p57"/>
            <p:cNvSpPr/>
            <p:nvPr/>
          </p:nvSpPr>
          <p:spPr>
            <a:xfrm>
              <a:off x="4487438" y="4368500"/>
              <a:ext cx="598250" cy="125475"/>
            </a:xfrm>
            <a:custGeom>
              <a:avLst/>
              <a:gdLst/>
              <a:ahLst/>
              <a:cxnLst/>
              <a:rect l="l" t="t" r="r" b="b"/>
              <a:pathLst>
                <a:path w="23930" h="5019" extrusionOk="0">
                  <a:moveTo>
                    <a:pt x="6007" y="0"/>
                  </a:moveTo>
                  <a:lnTo>
                    <a:pt x="0" y="646"/>
                  </a:lnTo>
                  <a:lnTo>
                    <a:pt x="20" y="1256"/>
                  </a:lnTo>
                  <a:cubicBezTo>
                    <a:pt x="20" y="1256"/>
                    <a:pt x="4438" y="545"/>
                    <a:pt x="5752" y="545"/>
                  </a:cubicBezTo>
                  <a:cubicBezTo>
                    <a:pt x="5871" y="545"/>
                    <a:pt x="5964" y="550"/>
                    <a:pt x="6027" y="563"/>
                  </a:cubicBezTo>
                  <a:cubicBezTo>
                    <a:pt x="6783" y="716"/>
                    <a:pt x="6747" y="1976"/>
                    <a:pt x="6720" y="2662"/>
                  </a:cubicBezTo>
                  <a:cubicBezTo>
                    <a:pt x="6678" y="3692"/>
                    <a:pt x="5906" y="4070"/>
                    <a:pt x="5906" y="4070"/>
                  </a:cubicBezTo>
                  <a:cubicBezTo>
                    <a:pt x="5856" y="4069"/>
                    <a:pt x="5804" y="4069"/>
                    <a:pt x="5750" y="4069"/>
                  </a:cubicBezTo>
                  <a:cubicBezTo>
                    <a:pt x="4004" y="4069"/>
                    <a:pt x="273" y="4511"/>
                    <a:pt x="273" y="4511"/>
                  </a:cubicBezTo>
                  <a:lnTo>
                    <a:pt x="265" y="5019"/>
                  </a:lnTo>
                  <a:lnTo>
                    <a:pt x="6930" y="4867"/>
                  </a:lnTo>
                  <a:lnTo>
                    <a:pt x="23351" y="4726"/>
                  </a:lnTo>
                  <a:cubicBezTo>
                    <a:pt x="23761" y="4216"/>
                    <a:pt x="23896" y="3540"/>
                    <a:pt x="23909" y="2904"/>
                  </a:cubicBezTo>
                  <a:cubicBezTo>
                    <a:pt x="23929" y="1845"/>
                    <a:pt x="23201" y="696"/>
                    <a:pt x="22489" y="612"/>
                  </a:cubicBezTo>
                  <a:lnTo>
                    <a:pt x="600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64" name="Google Shape;8464;p57"/>
            <p:cNvSpPr/>
            <p:nvPr/>
          </p:nvSpPr>
          <p:spPr>
            <a:xfrm>
              <a:off x="4707238" y="4392050"/>
              <a:ext cx="333725" cy="2050"/>
            </a:xfrm>
            <a:custGeom>
              <a:avLst/>
              <a:gdLst/>
              <a:ahLst/>
              <a:cxnLst/>
              <a:rect l="l" t="t" r="r" b="b"/>
              <a:pathLst>
                <a:path w="13349" h="82" fill="none" extrusionOk="0">
                  <a:moveTo>
                    <a:pt x="1" y="1"/>
                  </a:moveTo>
                  <a:lnTo>
                    <a:pt x="13349" y="82"/>
                  </a:lnTo>
                </a:path>
              </a:pathLst>
            </a:custGeom>
            <a:noFill/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65" name="Google Shape;8465;p57"/>
            <p:cNvSpPr/>
            <p:nvPr/>
          </p:nvSpPr>
          <p:spPr>
            <a:xfrm>
              <a:off x="4842413" y="4378525"/>
              <a:ext cx="59825" cy="110400"/>
            </a:xfrm>
            <a:custGeom>
              <a:avLst/>
              <a:gdLst/>
              <a:ahLst/>
              <a:cxnLst/>
              <a:rect l="l" t="t" r="r" b="b"/>
              <a:pathLst>
                <a:path w="2393" h="4416" extrusionOk="0">
                  <a:moveTo>
                    <a:pt x="1701" y="0"/>
                  </a:moveTo>
                  <a:cubicBezTo>
                    <a:pt x="1734" y="100"/>
                    <a:pt x="1564" y="896"/>
                    <a:pt x="1564" y="896"/>
                  </a:cubicBezTo>
                  <a:cubicBezTo>
                    <a:pt x="1564" y="896"/>
                    <a:pt x="1" y="2119"/>
                    <a:pt x="889" y="4413"/>
                  </a:cubicBezTo>
                  <a:lnTo>
                    <a:pt x="2050" y="4416"/>
                  </a:lnTo>
                  <a:lnTo>
                    <a:pt x="2392" y="1033"/>
                  </a:lnTo>
                  <a:lnTo>
                    <a:pt x="1701" y="0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66" name="Google Shape;8466;p57"/>
            <p:cNvSpPr/>
            <p:nvPr/>
          </p:nvSpPr>
          <p:spPr>
            <a:xfrm>
              <a:off x="4497138" y="4382075"/>
              <a:ext cx="159875" cy="98275"/>
            </a:xfrm>
            <a:custGeom>
              <a:avLst/>
              <a:gdLst/>
              <a:ahLst/>
              <a:cxnLst/>
              <a:rect l="l" t="t" r="r" b="b"/>
              <a:pathLst>
                <a:path w="6395" h="3931" extrusionOk="0">
                  <a:moveTo>
                    <a:pt x="5363" y="0"/>
                  </a:moveTo>
                  <a:cubicBezTo>
                    <a:pt x="4304" y="0"/>
                    <a:pt x="1236" y="462"/>
                    <a:pt x="80" y="642"/>
                  </a:cubicBezTo>
                  <a:cubicBezTo>
                    <a:pt x="1" y="655"/>
                    <a:pt x="4" y="3931"/>
                    <a:pt x="207" y="3931"/>
                  </a:cubicBezTo>
                  <a:cubicBezTo>
                    <a:pt x="208" y="3931"/>
                    <a:pt x="208" y="3931"/>
                    <a:pt x="209" y="3931"/>
                  </a:cubicBezTo>
                  <a:cubicBezTo>
                    <a:pt x="1157" y="3823"/>
                    <a:pt x="3950" y="3523"/>
                    <a:pt x="5378" y="3523"/>
                  </a:cubicBezTo>
                  <a:cubicBezTo>
                    <a:pt x="5426" y="3523"/>
                    <a:pt x="5473" y="3524"/>
                    <a:pt x="5518" y="3524"/>
                  </a:cubicBezTo>
                  <a:cubicBezTo>
                    <a:pt x="5518" y="3524"/>
                    <a:pt x="6290" y="3148"/>
                    <a:pt x="6332" y="2116"/>
                  </a:cubicBezTo>
                  <a:cubicBezTo>
                    <a:pt x="6359" y="1432"/>
                    <a:pt x="6395" y="171"/>
                    <a:pt x="5639" y="19"/>
                  </a:cubicBezTo>
                  <a:cubicBezTo>
                    <a:pt x="5576" y="6"/>
                    <a:pt x="5482" y="0"/>
                    <a:pt x="53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67" name="Google Shape;8467;p57"/>
            <p:cNvSpPr/>
            <p:nvPr/>
          </p:nvSpPr>
          <p:spPr>
            <a:xfrm>
              <a:off x="4499138" y="4382075"/>
              <a:ext cx="157875" cy="88150"/>
            </a:xfrm>
            <a:custGeom>
              <a:avLst/>
              <a:gdLst/>
              <a:ahLst/>
              <a:cxnLst/>
              <a:rect l="l" t="t" r="r" b="b"/>
              <a:pathLst>
                <a:path w="6315" h="3526" extrusionOk="0">
                  <a:moveTo>
                    <a:pt x="5283" y="0"/>
                  </a:moveTo>
                  <a:cubicBezTo>
                    <a:pt x="4224" y="0"/>
                    <a:pt x="1156" y="462"/>
                    <a:pt x="0" y="642"/>
                  </a:cubicBezTo>
                  <a:lnTo>
                    <a:pt x="4467" y="510"/>
                  </a:lnTo>
                  <a:cubicBezTo>
                    <a:pt x="4482" y="509"/>
                    <a:pt x="4496" y="509"/>
                    <a:pt x="4510" y="509"/>
                  </a:cubicBezTo>
                  <a:cubicBezTo>
                    <a:pt x="5305" y="509"/>
                    <a:pt x="5963" y="1159"/>
                    <a:pt x="5939" y="1958"/>
                  </a:cubicBezTo>
                  <a:cubicBezTo>
                    <a:pt x="5939" y="1967"/>
                    <a:pt x="5939" y="1975"/>
                    <a:pt x="5937" y="1984"/>
                  </a:cubicBezTo>
                  <a:cubicBezTo>
                    <a:pt x="5905" y="2878"/>
                    <a:pt x="5515" y="3422"/>
                    <a:pt x="5438" y="3526"/>
                  </a:cubicBezTo>
                  <a:cubicBezTo>
                    <a:pt x="5438" y="3526"/>
                    <a:pt x="6210" y="3148"/>
                    <a:pt x="6252" y="2116"/>
                  </a:cubicBezTo>
                  <a:cubicBezTo>
                    <a:pt x="6279" y="1432"/>
                    <a:pt x="6315" y="171"/>
                    <a:pt x="5559" y="19"/>
                  </a:cubicBezTo>
                  <a:cubicBezTo>
                    <a:pt x="5496" y="6"/>
                    <a:pt x="5402" y="0"/>
                    <a:pt x="5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68" name="Google Shape;8468;p57"/>
            <p:cNvSpPr/>
            <p:nvPr/>
          </p:nvSpPr>
          <p:spPr>
            <a:xfrm>
              <a:off x="4561888" y="4438400"/>
              <a:ext cx="89225" cy="9400"/>
            </a:xfrm>
            <a:custGeom>
              <a:avLst/>
              <a:gdLst/>
              <a:ahLst/>
              <a:cxnLst/>
              <a:rect l="l" t="t" r="r" b="b"/>
              <a:pathLst>
                <a:path w="3569" h="376" extrusionOk="0">
                  <a:moveTo>
                    <a:pt x="3569" y="1"/>
                  </a:moveTo>
                  <a:lnTo>
                    <a:pt x="0" y="361"/>
                  </a:lnTo>
                  <a:cubicBezTo>
                    <a:pt x="0" y="361"/>
                    <a:pt x="572" y="375"/>
                    <a:pt x="1200" y="375"/>
                  </a:cubicBezTo>
                  <a:cubicBezTo>
                    <a:pt x="1763" y="375"/>
                    <a:pt x="2371" y="364"/>
                    <a:pt x="2651" y="322"/>
                  </a:cubicBezTo>
                  <a:cubicBezTo>
                    <a:pt x="3242" y="235"/>
                    <a:pt x="3569" y="1"/>
                    <a:pt x="35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69" name="Google Shape;8469;p57"/>
            <p:cNvSpPr/>
            <p:nvPr/>
          </p:nvSpPr>
          <p:spPr>
            <a:xfrm>
              <a:off x="4443963" y="4045325"/>
              <a:ext cx="615700" cy="147225"/>
            </a:xfrm>
            <a:custGeom>
              <a:avLst/>
              <a:gdLst/>
              <a:ahLst/>
              <a:cxnLst/>
              <a:rect l="l" t="t" r="r" b="b"/>
              <a:pathLst>
                <a:path w="24628" h="5889" extrusionOk="0">
                  <a:moveTo>
                    <a:pt x="5998" y="0"/>
                  </a:moveTo>
                  <a:lnTo>
                    <a:pt x="0" y="731"/>
                  </a:lnTo>
                  <a:lnTo>
                    <a:pt x="30" y="1339"/>
                  </a:lnTo>
                  <a:cubicBezTo>
                    <a:pt x="30" y="1339"/>
                    <a:pt x="4538" y="547"/>
                    <a:pt x="5796" y="547"/>
                  </a:cubicBezTo>
                  <a:cubicBezTo>
                    <a:pt x="5894" y="547"/>
                    <a:pt x="5972" y="552"/>
                    <a:pt x="6027" y="562"/>
                  </a:cubicBezTo>
                  <a:cubicBezTo>
                    <a:pt x="6784" y="706"/>
                    <a:pt x="6768" y="1964"/>
                    <a:pt x="6749" y="2650"/>
                  </a:cubicBezTo>
                  <a:cubicBezTo>
                    <a:pt x="6720" y="3684"/>
                    <a:pt x="5954" y="4070"/>
                    <a:pt x="5954" y="4070"/>
                  </a:cubicBezTo>
                  <a:cubicBezTo>
                    <a:pt x="5946" y="4070"/>
                    <a:pt x="5938" y="4070"/>
                    <a:pt x="5930" y="4070"/>
                  </a:cubicBezTo>
                  <a:cubicBezTo>
                    <a:pt x="4250" y="4070"/>
                    <a:pt x="328" y="4590"/>
                    <a:pt x="328" y="4590"/>
                  </a:cubicBezTo>
                  <a:lnTo>
                    <a:pt x="327" y="5098"/>
                  </a:lnTo>
                  <a:lnTo>
                    <a:pt x="6876" y="4644"/>
                  </a:lnTo>
                  <a:lnTo>
                    <a:pt x="23812" y="5888"/>
                  </a:lnTo>
                  <a:cubicBezTo>
                    <a:pt x="24216" y="5371"/>
                    <a:pt x="24619" y="4457"/>
                    <a:pt x="24623" y="3823"/>
                  </a:cubicBezTo>
                  <a:cubicBezTo>
                    <a:pt x="24627" y="2764"/>
                    <a:pt x="24068" y="1888"/>
                    <a:pt x="23355" y="1814"/>
                  </a:cubicBezTo>
                  <a:lnTo>
                    <a:pt x="59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70" name="Google Shape;8470;p57"/>
            <p:cNvSpPr/>
            <p:nvPr/>
          </p:nvSpPr>
          <p:spPr>
            <a:xfrm>
              <a:off x="4700338" y="4072350"/>
              <a:ext cx="326000" cy="35025"/>
            </a:xfrm>
            <a:custGeom>
              <a:avLst/>
              <a:gdLst/>
              <a:ahLst/>
              <a:cxnLst/>
              <a:rect l="l" t="t" r="r" b="b"/>
              <a:pathLst>
                <a:path w="13040" h="1401" fill="none" extrusionOk="0">
                  <a:moveTo>
                    <a:pt x="0" y="1"/>
                  </a:moveTo>
                  <a:lnTo>
                    <a:pt x="13039" y="1400"/>
                  </a:lnTo>
                </a:path>
              </a:pathLst>
            </a:custGeom>
            <a:noFill/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71" name="Google Shape;8471;p57"/>
            <p:cNvSpPr/>
            <p:nvPr/>
          </p:nvSpPr>
          <p:spPr>
            <a:xfrm>
              <a:off x="4453888" y="4058950"/>
              <a:ext cx="159700" cy="100100"/>
            </a:xfrm>
            <a:custGeom>
              <a:avLst/>
              <a:gdLst/>
              <a:ahLst/>
              <a:cxnLst/>
              <a:rect l="l" t="t" r="r" b="b"/>
              <a:pathLst>
                <a:path w="6388" h="4004" extrusionOk="0">
                  <a:moveTo>
                    <a:pt x="5400" y="1"/>
                  </a:moveTo>
                  <a:cubicBezTo>
                    <a:pt x="4387" y="1"/>
                    <a:pt x="1251" y="517"/>
                    <a:pt x="81" y="716"/>
                  </a:cubicBezTo>
                  <a:cubicBezTo>
                    <a:pt x="1" y="730"/>
                    <a:pt x="49" y="4003"/>
                    <a:pt x="252" y="4003"/>
                  </a:cubicBezTo>
                  <a:cubicBezTo>
                    <a:pt x="253" y="4003"/>
                    <a:pt x="254" y="4003"/>
                    <a:pt x="254" y="4003"/>
                  </a:cubicBezTo>
                  <a:cubicBezTo>
                    <a:pt x="1227" y="3879"/>
                    <a:pt x="4147" y="3524"/>
                    <a:pt x="5535" y="3524"/>
                  </a:cubicBezTo>
                  <a:cubicBezTo>
                    <a:pt x="5542" y="3524"/>
                    <a:pt x="5549" y="3524"/>
                    <a:pt x="5557" y="3524"/>
                  </a:cubicBezTo>
                  <a:cubicBezTo>
                    <a:pt x="5557" y="3524"/>
                    <a:pt x="6323" y="3138"/>
                    <a:pt x="6352" y="2104"/>
                  </a:cubicBezTo>
                  <a:cubicBezTo>
                    <a:pt x="6371" y="1418"/>
                    <a:pt x="6387" y="160"/>
                    <a:pt x="5630" y="16"/>
                  </a:cubicBezTo>
                  <a:cubicBezTo>
                    <a:pt x="5575" y="5"/>
                    <a:pt x="5498" y="1"/>
                    <a:pt x="54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72" name="Google Shape;8472;p57"/>
            <p:cNvSpPr/>
            <p:nvPr/>
          </p:nvSpPr>
          <p:spPr>
            <a:xfrm>
              <a:off x="4467588" y="4085950"/>
              <a:ext cx="107025" cy="12775"/>
            </a:xfrm>
            <a:custGeom>
              <a:avLst/>
              <a:gdLst/>
              <a:ahLst/>
              <a:cxnLst/>
              <a:rect l="l" t="t" r="r" b="b"/>
              <a:pathLst>
                <a:path w="4281" h="511" extrusionOk="0">
                  <a:moveTo>
                    <a:pt x="4281" y="1"/>
                  </a:moveTo>
                  <a:lnTo>
                    <a:pt x="0" y="336"/>
                  </a:lnTo>
                  <a:cubicBezTo>
                    <a:pt x="0" y="336"/>
                    <a:pt x="1339" y="511"/>
                    <a:pt x="2314" y="511"/>
                  </a:cubicBezTo>
                  <a:cubicBezTo>
                    <a:pt x="2547" y="511"/>
                    <a:pt x="2758" y="501"/>
                    <a:pt x="2927" y="476"/>
                  </a:cubicBezTo>
                  <a:cubicBezTo>
                    <a:pt x="3800" y="349"/>
                    <a:pt x="4281" y="1"/>
                    <a:pt x="4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73" name="Google Shape;8473;p57"/>
            <p:cNvSpPr/>
            <p:nvPr/>
          </p:nvSpPr>
          <p:spPr>
            <a:xfrm>
              <a:off x="4504613" y="4118800"/>
              <a:ext cx="107050" cy="12800"/>
            </a:xfrm>
            <a:custGeom>
              <a:avLst/>
              <a:gdLst/>
              <a:ahLst/>
              <a:cxnLst/>
              <a:rect l="l" t="t" r="r" b="b"/>
              <a:pathLst>
                <a:path w="4282" h="512" extrusionOk="0">
                  <a:moveTo>
                    <a:pt x="4281" y="0"/>
                  </a:moveTo>
                  <a:lnTo>
                    <a:pt x="1" y="336"/>
                  </a:lnTo>
                  <a:cubicBezTo>
                    <a:pt x="1" y="336"/>
                    <a:pt x="1336" y="511"/>
                    <a:pt x="2311" y="511"/>
                  </a:cubicBezTo>
                  <a:cubicBezTo>
                    <a:pt x="2544" y="511"/>
                    <a:pt x="2757" y="501"/>
                    <a:pt x="2926" y="476"/>
                  </a:cubicBezTo>
                  <a:cubicBezTo>
                    <a:pt x="3800" y="349"/>
                    <a:pt x="4281" y="0"/>
                    <a:pt x="42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74" name="Google Shape;8474;p57"/>
            <p:cNvSpPr/>
            <p:nvPr/>
          </p:nvSpPr>
          <p:spPr>
            <a:xfrm>
              <a:off x="4455913" y="4058950"/>
              <a:ext cx="157675" cy="88100"/>
            </a:xfrm>
            <a:custGeom>
              <a:avLst/>
              <a:gdLst/>
              <a:ahLst/>
              <a:cxnLst/>
              <a:rect l="l" t="t" r="r" b="b"/>
              <a:pathLst>
                <a:path w="6307" h="3524" extrusionOk="0">
                  <a:moveTo>
                    <a:pt x="5319" y="1"/>
                  </a:moveTo>
                  <a:cubicBezTo>
                    <a:pt x="4306" y="1"/>
                    <a:pt x="1170" y="517"/>
                    <a:pt x="0" y="716"/>
                  </a:cubicBezTo>
                  <a:lnTo>
                    <a:pt x="4466" y="522"/>
                  </a:lnTo>
                  <a:cubicBezTo>
                    <a:pt x="4487" y="521"/>
                    <a:pt x="4507" y="520"/>
                    <a:pt x="4527" y="520"/>
                  </a:cubicBezTo>
                  <a:cubicBezTo>
                    <a:pt x="5314" y="520"/>
                    <a:pt x="5970" y="1158"/>
                    <a:pt x="5956" y="1951"/>
                  </a:cubicBezTo>
                  <a:lnTo>
                    <a:pt x="5956" y="1977"/>
                  </a:lnTo>
                  <a:cubicBezTo>
                    <a:pt x="5933" y="2870"/>
                    <a:pt x="5551" y="3419"/>
                    <a:pt x="5476" y="3524"/>
                  </a:cubicBezTo>
                  <a:cubicBezTo>
                    <a:pt x="5476" y="3524"/>
                    <a:pt x="6242" y="3138"/>
                    <a:pt x="6271" y="2104"/>
                  </a:cubicBezTo>
                  <a:cubicBezTo>
                    <a:pt x="6290" y="1418"/>
                    <a:pt x="6306" y="160"/>
                    <a:pt x="5549" y="16"/>
                  </a:cubicBezTo>
                  <a:cubicBezTo>
                    <a:pt x="5494" y="5"/>
                    <a:pt x="5417" y="1"/>
                    <a:pt x="5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75" name="Google Shape;8475;p57"/>
            <p:cNvSpPr/>
            <p:nvPr/>
          </p:nvSpPr>
          <p:spPr>
            <a:xfrm>
              <a:off x="4595463" y="4043375"/>
              <a:ext cx="65425" cy="370700"/>
            </a:xfrm>
            <a:custGeom>
              <a:avLst/>
              <a:gdLst/>
              <a:ahLst/>
              <a:cxnLst/>
              <a:rect l="l" t="t" r="r" b="b"/>
              <a:pathLst>
                <a:path w="2617" h="14828" extrusionOk="0">
                  <a:moveTo>
                    <a:pt x="1" y="0"/>
                  </a:moveTo>
                  <a:lnTo>
                    <a:pt x="1286" y="1478"/>
                  </a:lnTo>
                  <a:lnTo>
                    <a:pt x="1604" y="4780"/>
                  </a:lnTo>
                  <a:lnTo>
                    <a:pt x="1604" y="4780"/>
                  </a:lnTo>
                  <a:lnTo>
                    <a:pt x="960" y="4751"/>
                  </a:lnTo>
                  <a:lnTo>
                    <a:pt x="1845" y="8696"/>
                  </a:lnTo>
                  <a:lnTo>
                    <a:pt x="1469" y="8715"/>
                  </a:lnTo>
                  <a:lnTo>
                    <a:pt x="2617" y="14827"/>
                  </a:lnTo>
                  <a:cubicBezTo>
                    <a:pt x="2617" y="14827"/>
                    <a:pt x="2262" y="660"/>
                    <a:pt x="2110" y="558"/>
                  </a:cubicBezTo>
                  <a:cubicBezTo>
                    <a:pt x="1954" y="455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76" name="Google Shape;8476;p57"/>
            <p:cNvSpPr/>
            <p:nvPr/>
          </p:nvSpPr>
          <p:spPr>
            <a:xfrm>
              <a:off x="4744213" y="4060000"/>
              <a:ext cx="134800" cy="255700"/>
            </a:xfrm>
            <a:custGeom>
              <a:avLst/>
              <a:gdLst/>
              <a:ahLst/>
              <a:cxnLst/>
              <a:rect l="l" t="t" r="r" b="b"/>
              <a:pathLst>
                <a:path w="5392" h="10228" extrusionOk="0">
                  <a:moveTo>
                    <a:pt x="1" y="0"/>
                  </a:moveTo>
                  <a:lnTo>
                    <a:pt x="3500" y="1676"/>
                  </a:lnTo>
                  <a:lnTo>
                    <a:pt x="5392" y="10228"/>
                  </a:lnTo>
                  <a:lnTo>
                    <a:pt x="4301" y="1140"/>
                  </a:lnTo>
                  <a:lnTo>
                    <a:pt x="2478" y="2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77" name="Google Shape;8477;p57"/>
            <p:cNvSpPr/>
            <p:nvPr/>
          </p:nvSpPr>
          <p:spPr>
            <a:xfrm>
              <a:off x="4446138" y="4317350"/>
              <a:ext cx="107025" cy="8625"/>
            </a:xfrm>
            <a:custGeom>
              <a:avLst/>
              <a:gdLst/>
              <a:ahLst/>
              <a:cxnLst/>
              <a:rect l="l" t="t" r="r" b="b"/>
              <a:pathLst>
                <a:path w="4281" h="345" extrusionOk="0">
                  <a:moveTo>
                    <a:pt x="4281" y="1"/>
                  </a:moveTo>
                  <a:lnTo>
                    <a:pt x="0" y="336"/>
                  </a:lnTo>
                  <a:cubicBezTo>
                    <a:pt x="0" y="336"/>
                    <a:pt x="357" y="344"/>
                    <a:pt x="837" y="344"/>
                  </a:cubicBezTo>
                  <a:cubicBezTo>
                    <a:pt x="1511" y="344"/>
                    <a:pt x="2426" y="329"/>
                    <a:pt x="2935" y="254"/>
                  </a:cubicBezTo>
                  <a:cubicBezTo>
                    <a:pt x="3810" y="124"/>
                    <a:pt x="4280" y="1"/>
                    <a:pt x="4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78" name="Google Shape;8478;p57"/>
            <p:cNvSpPr/>
            <p:nvPr/>
          </p:nvSpPr>
          <p:spPr>
            <a:xfrm>
              <a:off x="4476963" y="4233350"/>
              <a:ext cx="107050" cy="12800"/>
            </a:xfrm>
            <a:custGeom>
              <a:avLst/>
              <a:gdLst/>
              <a:ahLst/>
              <a:cxnLst/>
              <a:rect l="l" t="t" r="r" b="b"/>
              <a:pathLst>
                <a:path w="4282" h="512" extrusionOk="0">
                  <a:moveTo>
                    <a:pt x="4282" y="0"/>
                  </a:moveTo>
                  <a:lnTo>
                    <a:pt x="0" y="336"/>
                  </a:lnTo>
                  <a:cubicBezTo>
                    <a:pt x="0" y="336"/>
                    <a:pt x="1342" y="512"/>
                    <a:pt x="2317" y="512"/>
                  </a:cubicBezTo>
                  <a:cubicBezTo>
                    <a:pt x="2548" y="512"/>
                    <a:pt x="2759" y="502"/>
                    <a:pt x="2926" y="477"/>
                  </a:cubicBezTo>
                  <a:cubicBezTo>
                    <a:pt x="3801" y="349"/>
                    <a:pt x="4282" y="0"/>
                    <a:pt x="42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79" name="Google Shape;8479;p57"/>
            <p:cNvSpPr/>
            <p:nvPr/>
          </p:nvSpPr>
          <p:spPr>
            <a:xfrm>
              <a:off x="4485538" y="4293450"/>
              <a:ext cx="107025" cy="12800"/>
            </a:xfrm>
            <a:custGeom>
              <a:avLst/>
              <a:gdLst/>
              <a:ahLst/>
              <a:cxnLst/>
              <a:rect l="l" t="t" r="r" b="b"/>
              <a:pathLst>
                <a:path w="4281" h="512" extrusionOk="0">
                  <a:moveTo>
                    <a:pt x="4281" y="0"/>
                  </a:moveTo>
                  <a:lnTo>
                    <a:pt x="0" y="336"/>
                  </a:lnTo>
                  <a:cubicBezTo>
                    <a:pt x="0" y="336"/>
                    <a:pt x="1341" y="511"/>
                    <a:pt x="2316" y="511"/>
                  </a:cubicBezTo>
                  <a:cubicBezTo>
                    <a:pt x="2547" y="511"/>
                    <a:pt x="2758" y="502"/>
                    <a:pt x="2925" y="477"/>
                  </a:cubicBezTo>
                  <a:cubicBezTo>
                    <a:pt x="3800" y="348"/>
                    <a:pt x="4281" y="0"/>
                    <a:pt x="42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80" name="Google Shape;8480;p57"/>
            <p:cNvSpPr/>
            <p:nvPr/>
          </p:nvSpPr>
          <p:spPr>
            <a:xfrm>
              <a:off x="4514263" y="4398625"/>
              <a:ext cx="131875" cy="13850"/>
            </a:xfrm>
            <a:custGeom>
              <a:avLst/>
              <a:gdLst/>
              <a:ahLst/>
              <a:cxnLst/>
              <a:rect l="l" t="t" r="r" b="b"/>
              <a:pathLst>
                <a:path w="5275" h="554" extrusionOk="0">
                  <a:moveTo>
                    <a:pt x="5274" y="0"/>
                  </a:moveTo>
                  <a:lnTo>
                    <a:pt x="1" y="533"/>
                  </a:lnTo>
                  <a:cubicBezTo>
                    <a:pt x="1" y="533"/>
                    <a:pt x="855" y="553"/>
                    <a:pt x="1788" y="553"/>
                  </a:cubicBezTo>
                  <a:cubicBezTo>
                    <a:pt x="2617" y="553"/>
                    <a:pt x="3508" y="537"/>
                    <a:pt x="3919" y="476"/>
                  </a:cubicBezTo>
                  <a:cubicBezTo>
                    <a:pt x="4792" y="349"/>
                    <a:pt x="5274" y="0"/>
                    <a:pt x="5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81" name="Google Shape;8481;p57"/>
            <p:cNvSpPr/>
            <p:nvPr/>
          </p:nvSpPr>
          <p:spPr>
            <a:xfrm>
              <a:off x="4486713" y="4341900"/>
              <a:ext cx="107050" cy="9600"/>
            </a:xfrm>
            <a:custGeom>
              <a:avLst/>
              <a:gdLst/>
              <a:ahLst/>
              <a:cxnLst/>
              <a:rect l="l" t="t" r="r" b="b"/>
              <a:pathLst>
                <a:path w="4282" h="384" extrusionOk="0">
                  <a:moveTo>
                    <a:pt x="4282" y="0"/>
                  </a:moveTo>
                  <a:lnTo>
                    <a:pt x="0" y="337"/>
                  </a:lnTo>
                  <a:cubicBezTo>
                    <a:pt x="0" y="337"/>
                    <a:pt x="840" y="383"/>
                    <a:pt x="1676" y="383"/>
                  </a:cubicBezTo>
                  <a:cubicBezTo>
                    <a:pt x="2155" y="383"/>
                    <a:pt x="2632" y="368"/>
                    <a:pt x="2950" y="321"/>
                  </a:cubicBezTo>
                  <a:cubicBezTo>
                    <a:pt x="3823" y="194"/>
                    <a:pt x="4282" y="0"/>
                    <a:pt x="42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82" name="Google Shape;8482;p57"/>
            <p:cNvSpPr/>
            <p:nvPr/>
          </p:nvSpPr>
          <p:spPr>
            <a:xfrm>
              <a:off x="4514238" y="4189800"/>
              <a:ext cx="107025" cy="12825"/>
            </a:xfrm>
            <a:custGeom>
              <a:avLst/>
              <a:gdLst/>
              <a:ahLst/>
              <a:cxnLst/>
              <a:rect l="l" t="t" r="r" b="b"/>
              <a:pathLst>
                <a:path w="4281" h="513" extrusionOk="0">
                  <a:moveTo>
                    <a:pt x="4281" y="1"/>
                  </a:moveTo>
                  <a:lnTo>
                    <a:pt x="1" y="337"/>
                  </a:lnTo>
                  <a:cubicBezTo>
                    <a:pt x="1" y="337"/>
                    <a:pt x="1341" y="512"/>
                    <a:pt x="2316" y="512"/>
                  </a:cubicBezTo>
                  <a:cubicBezTo>
                    <a:pt x="2548" y="512"/>
                    <a:pt x="2758" y="502"/>
                    <a:pt x="2926" y="478"/>
                  </a:cubicBezTo>
                  <a:cubicBezTo>
                    <a:pt x="3800" y="349"/>
                    <a:pt x="4281" y="1"/>
                    <a:pt x="4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83" name="Google Shape;8483;p57"/>
            <p:cNvSpPr/>
            <p:nvPr/>
          </p:nvSpPr>
          <p:spPr>
            <a:xfrm>
              <a:off x="4622313" y="4179325"/>
              <a:ext cx="26850" cy="84575"/>
            </a:xfrm>
            <a:custGeom>
              <a:avLst/>
              <a:gdLst/>
              <a:ahLst/>
              <a:cxnLst/>
              <a:rect l="l" t="t" r="r" b="b"/>
              <a:pathLst>
                <a:path w="1074" h="3383" fill="none" extrusionOk="0">
                  <a:moveTo>
                    <a:pt x="1" y="3383"/>
                  </a:moveTo>
                  <a:cubicBezTo>
                    <a:pt x="1" y="3383"/>
                    <a:pt x="1073" y="2274"/>
                    <a:pt x="10" y="1"/>
                  </a:cubicBezTo>
                </a:path>
              </a:pathLst>
            </a:custGeom>
            <a:noFill/>
            <a:ln w="4550" cap="rnd" cmpd="sng">
              <a:solidFill>
                <a:srgbClr val="2D2D2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84" name="Google Shape;8484;p57"/>
            <p:cNvSpPr/>
            <p:nvPr/>
          </p:nvSpPr>
          <p:spPr>
            <a:xfrm>
              <a:off x="4623613" y="4405725"/>
              <a:ext cx="98300" cy="212125"/>
            </a:xfrm>
            <a:custGeom>
              <a:avLst/>
              <a:gdLst/>
              <a:ahLst/>
              <a:cxnLst/>
              <a:rect l="l" t="t" r="r" b="b"/>
              <a:pathLst>
                <a:path w="3932" h="8485" extrusionOk="0">
                  <a:moveTo>
                    <a:pt x="1346" y="0"/>
                  </a:moveTo>
                  <a:cubicBezTo>
                    <a:pt x="1" y="380"/>
                    <a:pt x="972" y="8146"/>
                    <a:pt x="1873" y="8411"/>
                  </a:cubicBezTo>
                  <a:cubicBezTo>
                    <a:pt x="2035" y="8458"/>
                    <a:pt x="2190" y="8484"/>
                    <a:pt x="2336" y="8484"/>
                  </a:cubicBezTo>
                  <a:cubicBezTo>
                    <a:pt x="3207" y="8484"/>
                    <a:pt x="3792" y="7577"/>
                    <a:pt x="3864" y="4971"/>
                  </a:cubicBezTo>
                  <a:cubicBezTo>
                    <a:pt x="3931" y="2624"/>
                    <a:pt x="3029" y="577"/>
                    <a:pt x="3029" y="577"/>
                  </a:cubicBezTo>
                  <a:lnTo>
                    <a:pt x="13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85" name="Google Shape;8485;p57"/>
            <p:cNvSpPr/>
            <p:nvPr/>
          </p:nvSpPr>
          <p:spPr>
            <a:xfrm>
              <a:off x="4852888" y="4409150"/>
              <a:ext cx="98300" cy="212125"/>
            </a:xfrm>
            <a:custGeom>
              <a:avLst/>
              <a:gdLst/>
              <a:ahLst/>
              <a:cxnLst/>
              <a:rect l="l" t="t" r="r" b="b"/>
              <a:pathLst>
                <a:path w="3932" h="8485" extrusionOk="0">
                  <a:moveTo>
                    <a:pt x="1346" y="1"/>
                  </a:moveTo>
                  <a:lnTo>
                    <a:pt x="1346" y="1"/>
                  </a:lnTo>
                  <a:cubicBezTo>
                    <a:pt x="1" y="381"/>
                    <a:pt x="973" y="8144"/>
                    <a:pt x="1872" y="8411"/>
                  </a:cubicBezTo>
                  <a:cubicBezTo>
                    <a:pt x="2034" y="8459"/>
                    <a:pt x="2189" y="8485"/>
                    <a:pt x="2335" y="8485"/>
                  </a:cubicBezTo>
                  <a:cubicBezTo>
                    <a:pt x="3206" y="8485"/>
                    <a:pt x="3792" y="7577"/>
                    <a:pt x="3865" y="4970"/>
                  </a:cubicBezTo>
                  <a:cubicBezTo>
                    <a:pt x="3932" y="2623"/>
                    <a:pt x="3029" y="577"/>
                    <a:pt x="3029" y="577"/>
                  </a:cubicBezTo>
                  <a:lnTo>
                    <a:pt x="134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86" name="Google Shape;8486;p57"/>
            <p:cNvSpPr/>
            <p:nvPr/>
          </p:nvSpPr>
          <p:spPr>
            <a:xfrm>
              <a:off x="4603713" y="3928200"/>
              <a:ext cx="161425" cy="527850"/>
            </a:xfrm>
            <a:custGeom>
              <a:avLst/>
              <a:gdLst/>
              <a:ahLst/>
              <a:cxnLst/>
              <a:rect l="l" t="t" r="r" b="b"/>
              <a:pathLst>
                <a:path w="6457" h="21114" extrusionOk="0">
                  <a:moveTo>
                    <a:pt x="4561" y="1"/>
                  </a:moveTo>
                  <a:cubicBezTo>
                    <a:pt x="4518" y="1"/>
                    <a:pt x="4475" y="6"/>
                    <a:pt x="4432" y="16"/>
                  </a:cubicBezTo>
                  <a:cubicBezTo>
                    <a:pt x="3656" y="210"/>
                    <a:pt x="0" y="4396"/>
                    <a:pt x="0" y="4396"/>
                  </a:cubicBezTo>
                  <a:lnTo>
                    <a:pt x="1650" y="5617"/>
                  </a:lnTo>
                  <a:cubicBezTo>
                    <a:pt x="1691" y="8355"/>
                    <a:pt x="1923" y="11797"/>
                    <a:pt x="1999" y="15425"/>
                  </a:cubicBezTo>
                  <a:cubicBezTo>
                    <a:pt x="2040" y="17409"/>
                    <a:pt x="2129" y="19060"/>
                    <a:pt x="2166" y="19298"/>
                  </a:cubicBezTo>
                  <a:cubicBezTo>
                    <a:pt x="2334" y="20369"/>
                    <a:pt x="3218" y="21113"/>
                    <a:pt x="3531" y="21113"/>
                  </a:cubicBezTo>
                  <a:cubicBezTo>
                    <a:pt x="3536" y="21113"/>
                    <a:pt x="3541" y="21113"/>
                    <a:pt x="3545" y="21113"/>
                  </a:cubicBezTo>
                  <a:cubicBezTo>
                    <a:pt x="3959" y="21079"/>
                    <a:pt x="3810" y="20003"/>
                    <a:pt x="4142" y="18555"/>
                  </a:cubicBezTo>
                  <a:cubicBezTo>
                    <a:pt x="5086" y="14446"/>
                    <a:pt x="6142" y="6340"/>
                    <a:pt x="6336" y="4342"/>
                  </a:cubicBezTo>
                  <a:cubicBezTo>
                    <a:pt x="6456" y="3097"/>
                    <a:pt x="5604" y="1"/>
                    <a:pt x="45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87" name="Google Shape;8487;p57"/>
            <p:cNvSpPr/>
            <p:nvPr/>
          </p:nvSpPr>
          <p:spPr>
            <a:xfrm>
              <a:off x="4387713" y="3804700"/>
              <a:ext cx="735850" cy="326925"/>
            </a:xfrm>
            <a:custGeom>
              <a:avLst/>
              <a:gdLst/>
              <a:ahLst/>
              <a:cxnLst/>
              <a:rect l="l" t="t" r="r" b="b"/>
              <a:pathLst>
                <a:path w="29434" h="13077" extrusionOk="0">
                  <a:moveTo>
                    <a:pt x="9818" y="0"/>
                  </a:moveTo>
                  <a:cubicBezTo>
                    <a:pt x="8613" y="0"/>
                    <a:pt x="7611" y="98"/>
                    <a:pt x="6992" y="330"/>
                  </a:cubicBezTo>
                  <a:cubicBezTo>
                    <a:pt x="5964" y="717"/>
                    <a:pt x="4311" y="3591"/>
                    <a:pt x="4311" y="3591"/>
                  </a:cubicBezTo>
                  <a:cubicBezTo>
                    <a:pt x="4311" y="3591"/>
                    <a:pt x="0" y="6825"/>
                    <a:pt x="1734" y="9802"/>
                  </a:cubicBezTo>
                  <a:cubicBezTo>
                    <a:pt x="1826" y="9960"/>
                    <a:pt x="2205" y="10025"/>
                    <a:pt x="2736" y="10025"/>
                  </a:cubicBezTo>
                  <a:cubicBezTo>
                    <a:pt x="4419" y="10025"/>
                    <a:pt x="7625" y="9378"/>
                    <a:pt x="8042" y="9021"/>
                  </a:cubicBezTo>
                  <a:cubicBezTo>
                    <a:pt x="9754" y="7564"/>
                    <a:pt x="9500" y="4538"/>
                    <a:pt x="12081" y="4538"/>
                  </a:cubicBezTo>
                  <a:cubicBezTo>
                    <a:pt x="12332" y="4538"/>
                    <a:pt x="12611" y="4567"/>
                    <a:pt x="12921" y="4628"/>
                  </a:cubicBezTo>
                  <a:cubicBezTo>
                    <a:pt x="16153" y="5274"/>
                    <a:pt x="14306" y="7302"/>
                    <a:pt x="16667" y="7302"/>
                  </a:cubicBezTo>
                  <a:cubicBezTo>
                    <a:pt x="16765" y="7302"/>
                    <a:pt x="16871" y="7298"/>
                    <a:pt x="16984" y="7291"/>
                  </a:cubicBezTo>
                  <a:cubicBezTo>
                    <a:pt x="18274" y="7209"/>
                    <a:pt x="19341" y="7007"/>
                    <a:pt x="20263" y="7007"/>
                  </a:cubicBezTo>
                  <a:cubicBezTo>
                    <a:pt x="21372" y="7007"/>
                    <a:pt x="22272" y="7299"/>
                    <a:pt x="23095" y="8439"/>
                  </a:cubicBezTo>
                  <a:cubicBezTo>
                    <a:pt x="24603" y="10526"/>
                    <a:pt x="24978" y="9099"/>
                    <a:pt x="26302" y="10645"/>
                  </a:cubicBezTo>
                  <a:cubicBezTo>
                    <a:pt x="26673" y="11077"/>
                    <a:pt x="27001" y="13077"/>
                    <a:pt x="27001" y="13077"/>
                  </a:cubicBezTo>
                  <a:cubicBezTo>
                    <a:pt x="27001" y="13077"/>
                    <a:pt x="29434" y="11831"/>
                    <a:pt x="28446" y="8730"/>
                  </a:cubicBezTo>
                  <a:cubicBezTo>
                    <a:pt x="27937" y="7141"/>
                    <a:pt x="24367" y="5084"/>
                    <a:pt x="24367" y="5084"/>
                  </a:cubicBezTo>
                  <a:cubicBezTo>
                    <a:pt x="24367" y="5084"/>
                    <a:pt x="22801" y="2551"/>
                    <a:pt x="22029" y="2059"/>
                  </a:cubicBezTo>
                  <a:cubicBezTo>
                    <a:pt x="20667" y="1192"/>
                    <a:pt x="14017" y="0"/>
                    <a:pt x="9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88" name="Google Shape;8488;p57"/>
            <p:cNvSpPr/>
            <p:nvPr/>
          </p:nvSpPr>
          <p:spPr>
            <a:xfrm>
              <a:off x="4733438" y="3820025"/>
              <a:ext cx="276025" cy="144875"/>
            </a:xfrm>
            <a:custGeom>
              <a:avLst/>
              <a:gdLst/>
              <a:ahLst/>
              <a:cxnLst/>
              <a:rect l="l" t="t" r="r" b="b"/>
              <a:pathLst>
                <a:path w="11041" h="5795" extrusionOk="0">
                  <a:moveTo>
                    <a:pt x="11040" y="0"/>
                  </a:moveTo>
                  <a:lnTo>
                    <a:pt x="0" y="4179"/>
                  </a:lnTo>
                  <a:cubicBezTo>
                    <a:pt x="321" y="4947"/>
                    <a:pt x="656" y="5792"/>
                    <a:pt x="1731" y="5795"/>
                  </a:cubicBezTo>
                  <a:cubicBezTo>
                    <a:pt x="1733" y="5795"/>
                    <a:pt x="1734" y="5795"/>
                    <a:pt x="1735" y="5795"/>
                  </a:cubicBezTo>
                  <a:cubicBezTo>
                    <a:pt x="3456" y="5795"/>
                    <a:pt x="9136" y="2015"/>
                    <a:pt x="110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89" name="Google Shape;8489;p57"/>
            <p:cNvSpPr/>
            <p:nvPr/>
          </p:nvSpPr>
          <p:spPr>
            <a:xfrm>
              <a:off x="4546613" y="3834600"/>
              <a:ext cx="205700" cy="96025"/>
            </a:xfrm>
            <a:custGeom>
              <a:avLst/>
              <a:gdLst/>
              <a:ahLst/>
              <a:cxnLst/>
              <a:rect l="l" t="t" r="r" b="b"/>
              <a:pathLst>
                <a:path w="8228" h="3841" extrusionOk="0">
                  <a:moveTo>
                    <a:pt x="0" y="0"/>
                  </a:moveTo>
                  <a:lnTo>
                    <a:pt x="0" y="0"/>
                  </a:lnTo>
                  <a:cubicBezTo>
                    <a:pt x="1" y="0"/>
                    <a:pt x="4350" y="3532"/>
                    <a:pt x="4947" y="3781"/>
                  </a:cubicBezTo>
                  <a:cubicBezTo>
                    <a:pt x="5047" y="3823"/>
                    <a:pt x="5206" y="3840"/>
                    <a:pt x="5401" y="3840"/>
                  </a:cubicBezTo>
                  <a:cubicBezTo>
                    <a:pt x="6368" y="3840"/>
                    <a:pt x="8228" y="3412"/>
                    <a:pt x="8228" y="341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90" name="Google Shape;8490;p57"/>
            <p:cNvSpPr/>
            <p:nvPr/>
          </p:nvSpPr>
          <p:spPr>
            <a:xfrm>
              <a:off x="4514413" y="3225700"/>
              <a:ext cx="285250" cy="178400"/>
            </a:xfrm>
            <a:custGeom>
              <a:avLst/>
              <a:gdLst/>
              <a:ahLst/>
              <a:cxnLst/>
              <a:rect l="l" t="t" r="r" b="b"/>
              <a:pathLst>
                <a:path w="11410" h="7136" extrusionOk="0">
                  <a:moveTo>
                    <a:pt x="5234" y="0"/>
                  </a:moveTo>
                  <a:lnTo>
                    <a:pt x="5234" y="0"/>
                  </a:lnTo>
                  <a:cubicBezTo>
                    <a:pt x="5458" y="1612"/>
                    <a:pt x="4129" y="1551"/>
                    <a:pt x="2329" y="2777"/>
                  </a:cubicBezTo>
                  <a:cubicBezTo>
                    <a:pt x="1" y="4362"/>
                    <a:pt x="4029" y="7136"/>
                    <a:pt x="7278" y="7136"/>
                  </a:cubicBezTo>
                  <a:cubicBezTo>
                    <a:pt x="8263" y="7136"/>
                    <a:pt x="9177" y="6881"/>
                    <a:pt x="9820" y="6261"/>
                  </a:cubicBezTo>
                  <a:cubicBezTo>
                    <a:pt x="11410" y="4727"/>
                    <a:pt x="8855" y="2173"/>
                    <a:pt x="8158" y="1573"/>
                  </a:cubicBezTo>
                  <a:cubicBezTo>
                    <a:pt x="7460" y="972"/>
                    <a:pt x="5234" y="1"/>
                    <a:pt x="5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91" name="Google Shape;8491;p57"/>
            <p:cNvSpPr/>
            <p:nvPr/>
          </p:nvSpPr>
          <p:spPr>
            <a:xfrm>
              <a:off x="4584813" y="3371975"/>
              <a:ext cx="170500" cy="78300"/>
            </a:xfrm>
            <a:custGeom>
              <a:avLst/>
              <a:gdLst/>
              <a:ahLst/>
              <a:cxnLst/>
              <a:rect l="l" t="t" r="r" b="b"/>
              <a:pathLst>
                <a:path w="6820" h="3132" extrusionOk="0">
                  <a:moveTo>
                    <a:pt x="2506" y="0"/>
                  </a:moveTo>
                  <a:cubicBezTo>
                    <a:pt x="912" y="0"/>
                    <a:pt x="1" y="1195"/>
                    <a:pt x="1556" y="2460"/>
                  </a:cubicBezTo>
                  <a:cubicBezTo>
                    <a:pt x="2148" y="2942"/>
                    <a:pt x="2951" y="3132"/>
                    <a:pt x="3725" y="3132"/>
                  </a:cubicBezTo>
                  <a:cubicBezTo>
                    <a:pt x="5336" y="3132"/>
                    <a:pt x="6819" y="2311"/>
                    <a:pt x="5998" y="1603"/>
                  </a:cubicBezTo>
                  <a:cubicBezTo>
                    <a:pt x="4782" y="556"/>
                    <a:pt x="3390" y="114"/>
                    <a:pt x="3390" y="114"/>
                  </a:cubicBezTo>
                  <a:cubicBezTo>
                    <a:pt x="3081" y="36"/>
                    <a:pt x="2783" y="0"/>
                    <a:pt x="2506" y="0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92" name="Google Shape;8492;p57"/>
            <p:cNvSpPr/>
            <p:nvPr/>
          </p:nvSpPr>
          <p:spPr>
            <a:xfrm>
              <a:off x="4595863" y="3353750"/>
              <a:ext cx="487975" cy="165100"/>
            </a:xfrm>
            <a:custGeom>
              <a:avLst/>
              <a:gdLst/>
              <a:ahLst/>
              <a:cxnLst/>
              <a:rect l="l" t="t" r="r" b="b"/>
              <a:pathLst>
                <a:path w="19519" h="6604" extrusionOk="0">
                  <a:moveTo>
                    <a:pt x="9619" y="0"/>
                  </a:moveTo>
                  <a:cubicBezTo>
                    <a:pt x="9581" y="0"/>
                    <a:pt x="9547" y="3"/>
                    <a:pt x="9516" y="9"/>
                  </a:cubicBezTo>
                  <a:cubicBezTo>
                    <a:pt x="8172" y="275"/>
                    <a:pt x="7627" y="583"/>
                    <a:pt x="7627" y="583"/>
                  </a:cubicBezTo>
                  <a:cubicBezTo>
                    <a:pt x="5949" y="938"/>
                    <a:pt x="2860" y="1279"/>
                    <a:pt x="1638" y="2495"/>
                  </a:cubicBezTo>
                  <a:cubicBezTo>
                    <a:pt x="87" y="4036"/>
                    <a:pt x="0" y="6604"/>
                    <a:pt x="0" y="6604"/>
                  </a:cubicBezTo>
                  <a:cubicBezTo>
                    <a:pt x="0" y="6604"/>
                    <a:pt x="18896" y="6582"/>
                    <a:pt x="19210" y="6035"/>
                  </a:cubicBezTo>
                  <a:cubicBezTo>
                    <a:pt x="19518" y="5500"/>
                    <a:pt x="11252" y="0"/>
                    <a:pt x="96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93" name="Google Shape;8493;p57"/>
            <p:cNvSpPr/>
            <p:nvPr/>
          </p:nvSpPr>
          <p:spPr>
            <a:xfrm>
              <a:off x="4726488" y="3379200"/>
              <a:ext cx="109175" cy="48100"/>
            </a:xfrm>
            <a:custGeom>
              <a:avLst/>
              <a:gdLst/>
              <a:ahLst/>
              <a:cxnLst/>
              <a:rect l="l" t="t" r="r" b="b"/>
              <a:pathLst>
                <a:path w="4367" h="1924" fill="none" extrusionOk="0">
                  <a:moveTo>
                    <a:pt x="3" y="37"/>
                  </a:moveTo>
                  <a:cubicBezTo>
                    <a:pt x="1" y="532"/>
                    <a:pt x="345" y="1924"/>
                    <a:pt x="1633" y="1779"/>
                  </a:cubicBezTo>
                  <a:cubicBezTo>
                    <a:pt x="2924" y="1634"/>
                    <a:pt x="4367" y="1"/>
                    <a:pt x="4367" y="1"/>
                  </a:cubicBezTo>
                </a:path>
              </a:pathLst>
            </a:custGeom>
            <a:noFill/>
            <a:ln w="4550" cap="rnd" cmpd="sng">
              <a:solidFill>
                <a:srgbClr val="2D2D2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94" name="Google Shape;8494;p57"/>
            <p:cNvSpPr/>
            <p:nvPr/>
          </p:nvSpPr>
          <p:spPr>
            <a:xfrm>
              <a:off x="4733913" y="3279175"/>
              <a:ext cx="112775" cy="119850"/>
            </a:xfrm>
            <a:custGeom>
              <a:avLst/>
              <a:gdLst/>
              <a:ahLst/>
              <a:cxnLst/>
              <a:rect l="l" t="t" r="r" b="b"/>
              <a:pathLst>
                <a:path w="4511" h="4794" extrusionOk="0">
                  <a:moveTo>
                    <a:pt x="4415" y="0"/>
                  </a:moveTo>
                  <a:lnTo>
                    <a:pt x="1540" y="1103"/>
                  </a:lnTo>
                  <a:lnTo>
                    <a:pt x="0" y="1829"/>
                  </a:lnTo>
                  <a:cubicBezTo>
                    <a:pt x="0" y="1829"/>
                    <a:pt x="389" y="4069"/>
                    <a:pt x="616" y="4297"/>
                  </a:cubicBezTo>
                  <a:cubicBezTo>
                    <a:pt x="965" y="4648"/>
                    <a:pt x="1333" y="4793"/>
                    <a:pt x="1696" y="4793"/>
                  </a:cubicBezTo>
                  <a:cubicBezTo>
                    <a:pt x="2513" y="4793"/>
                    <a:pt x="3306" y="4057"/>
                    <a:pt x="3798" y="3284"/>
                  </a:cubicBezTo>
                  <a:cubicBezTo>
                    <a:pt x="4510" y="2167"/>
                    <a:pt x="4415" y="0"/>
                    <a:pt x="44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95" name="Google Shape;8495;p57"/>
            <p:cNvSpPr/>
            <p:nvPr/>
          </p:nvSpPr>
          <p:spPr>
            <a:xfrm>
              <a:off x="4711163" y="3279175"/>
              <a:ext cx="133150" cy="88125"/>
            </a:xfrm>
            <a:custGeom>
              <a:avLst/>
              <a:gdLst/>
              <a:ahLst/>
              <a:cxnLst/>
              <a:rect l="l" t="t" r="r" b="b"/>
              <a:pathLst>
                <a:path w="5326" h="3525" extrusionOk="0">
                  <a:moveTo>
                    <a:pt x="5325" y="0"/>
                  </a:moveTo>
                  <a:lnTo>
                    <a:pt x="2450" y="1102"/>
                  </a:lnTo>
                  <a:lnTo>
                    <a:pt x="0" y="2041"/>
                  </a:lnTo>
                  <a:cubicBezTo>
                    <a:pt x="0" y="2041"/>
                    <a:pt x="514" y="3524"/>
                    <a:pt x="2071" y="3524"/>
                  </a:cubicBezTo>
                  <a:cubicBezTo>
                    <a:pt x="2176" y="3524"/>
                    <a:pt x="2285" y="3518"/>
                    <a:pt x="2399" y="3503"/>
                  </a:cubicBezTo>
                  <a:cubicBezTo>
                    <a:pt x="3742" y="3337"/>
                    <a:pt x="5325" y="1"/>
                    <a:pt x="5325" y="0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96" name="Google Shape;8496;p57"/>
            <p:cNvSpPr/>
            <p:nvPr/>
          </p:nvSpPr>
          <p:spPr>
            <a:xfrm>
              <a:off x="4568588" y="3002425"/>
              <a:ext cx="357625" cy="334450"/>
            </a:xfrm>
            <a:custGeom>
              <a:avLst/>
              <a:gdLst/>
              <a:ahLst/>
              <a:cxnLst/>
              <a:rect l="l" t="t" r="r" b="b"/>
              <a:pathLst>
                <a:path w="14305" h="13378" extrusionOk="0">
                  <a:moveTo>
                    <a:pt x="9016" y="1"/>
                  </a:moveTo>
                  <a:cubicBezTo>
                    <a:pt x="8450" y="1"/>
                    <a:pt x="7820" y="61"/>
                    <a:pt x="7120" y="192"/>
                  </a:cubicBezTo>
                  <a:cubicBezTo>
                    <a:pt x="7072" y="200"/>
                    <a:pt x="7020" y="204"/>
                    <a:pt x="6964" y="204"/>
                  </a:cubicBezTo>
                  <a:cubicBezTo>
                    <a:pt x="6647" y="204"/>
                    <a:pt x="6226" y="82"/>
                    <a:pt x="5904" y="82"/>
                  </a:cubicBezTo>
                  <a:cubicBezTo>
                    <a:pt x="5799" y="82"/>
                    <a:pt x="5704" y="95"/>
                    <a:pt x="5626" y="130"/>
                  </a:cubicBezTo>
                  <a:cubicBezTo>
                    <a:pt x="4518" y="623"/>
                    <a:pt x="2556" y="3721"/>
                    <a:pt x="2101" y="5115"/>
                  </a:cubicBezTo>
                  <a:cubicBezTo>
                    <a:pt x="1" y="11532"/>
                    <a:pt x="5118" y="13377"/>
                    <a:pt x="6469" y="13377"/>
                  </a:cubicBezTo>
                  <a:cubicBezTo>
                    <a:pt x="6511" y="13377"/>
                    <a:pt x="6550" y="13375"/>
                    <a:pt x="6584" y="13372"/>
                  </a:cubicBezTo>
                  <a:cubicBezTo>
                    <a:pt x="9852" y="13038"/>
                    <a:pt x="11394" y="11959"/>
                    <a:pt x="12563" y="8997"/>
                  </a:cubicBezTo>
                  <a:cubicBezTo>
                    <a:pt x="14018" y="5310"/>
                    <a:pt x="14304" y="1"/>
                    <a:pt x="90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97" name="Google Shape;8497;p57"/>
            <p:cNvSpPr/>
            <p:nvPr/>
          </p:nvSpPr>
          <p:spPr>
            <a:xfrm>
              <a:off x="4774213" y="3177025"/>
              <a:ext cx="66600" cy="66575"/>
            </a:xfrm>
            <a:custGeom>
              <a:avLst/>
              <a:gdLst/>
              <a:ahLst/>
              <a:cxnLst/>
              <a:rect l="l" t="t" r="r" b="b"/>
              <a:pathLst>
                <a:path w="2664" h="2663" extrusionOk="0">
                  <a:moveTo>
                    <a:pt x="1332" y="0"/>
                  </a:moveTo>
                  <a:cubicBezTo>
                    <a:pt x="596" y="0"/>
                    <a:pt x="1" y="597"/>
                    <a:pt x="1" y="1332"/>
                  </a:cubicBezTo>
                  <a:cubicBezTo>
                    <a:pt x="1" y="2067"/>
                    <a:pt x="596" y="2663"/>
                    <a:pt x="1332" y="2663"/>
                  </a:cubicBezTo>
                  <a:cubicBezTo>
                    <a:pt x="2066" y="2663"/>
                    <a:pt x="2663" y="2067"/>
                    <a:pt x="2663" y="1332"/>
                  </a:cubicBezTo>
                  <a:cubicBezTo>
                    <a:pt x="2663" y="597"/>
                    <a:pt x="2066" y="0"/>
                    <a:pt x="13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98" name="Google Shape;8498;p57"/>
            <p:cNvSpPr/>
            <p:nvPr/>
          </p:nvSpPr>
          <p:spPr>
            <a:xfrm>
              <a:off x="4613338" y="3155125"/>
              <a:ext cx="42825" cy="55650"/>
            </a:xfrm>
            <a:custGeom>
              <a:avLst/>
              <a:gdLst/>
              <a:ahLst/>
              <a:cxnLst/>
              <a:rect l="l" t="t" r="r" b="b"/>
              <a:pathLst>
                <a:path w="1713" h="2226" extrusionOk="0">
                  <a:moveTo>
                    <a:pt x="858" y="1"/>
                  </a:moveTo>
                  <a:cubicBezTo>
                    <a:pt x="387" y="1"/>
                    <a:pt x="3" y="497"/>
                    <a:pt x="1" y="1110"/>
                  </a:cubicBezTo>
                  <a:cubicBezTo>
                    <a:pt x="0" y="1724"/>
                    <a:pt x="381" y="2223"/>
                    <a:pt x="853" y="2225"/>
                  </a:cubicBezTo>
                  <a:cubicBezTo>
                    <a:pt x="854" y="2225"/>
                    <a:pt x="854" y="2225"/>
                    <a:pt x="855" y="2225"/>
                  </a:cubicBezTo>
                  <a:cubicBezTo>
                    <a:pt x="1326" y="2225"/>
                    <a:pt x="1710" y="1729"/>
                    <a:pt x="1711" y="1115"/>
                  </a:cubicBezTo>
                  <a:cubicBezTo>
                    <a:pt x="1713" y="502"/>
                    <a:pt x="1331" y="2"/>
                    <a:pt x="860" y="1"/>
                  </a:cubicBezTo>
                  <a:cubicBezTo>
                    <a:pt x="859" y="1"/>
                    <a:pt x="858" y="1"/>
                    <a:pt x="8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99" name="Google Shape;8499;p57"/>
            <p:cNvSpPr/>
            <p:nvPr/>
          </p:nvSpPr>
          <p:spPr>
            <a:xfrm>
              <a:off x="4830963" y="3036950"/>
              <a:ext cx="276575" cy="443750"/>
            </a:xfrm>
            <a:custGeom>
              <a:avLst/>
              <a:gdLst/>
              <a:ahLst/>
              <a:cxnLst/>
              <a:rect l="l" t="t" r="r" b="b"/>
              <a:pathLst>
                <a:path w="11063" h="17750" extrusionOk="0">
                  <a:moveTo>
                    <a:pt x="1890" y="0"/>
                  </a:moveTo>
                  <a:cubicBezTo>
                    <a:pt x="1786" y="0"/>
                    <a:pt x="1747" y="52"/>
                    <a:pt x="1795" y="156"/>
                  </a:cubicBezTo>
                  <a:cubicBezTo>
                    <a:pt x="1795" y="156"/>
                    <a:pt x="790" y="9313"/>
                    <a:pt x="152" y="12645"/>
                  </a:cubicBezTo>
                  <a:cubicBezTo>
                    <a:pt x="1" y="13436"/>
                    <a:pt x="1264" y="14565"/>
                    <a:pt x="1746" y="15147"/>
                  </a:cubicBezTo>
                  <a:cubicBezTo>
                    <a:pt x="3203" y="16903"/>
                    <a:pt x="5797" y="17749"/>
                    <a:pt x="7403" y="17749"/>
                  </a:cubicBezTo>
                  <a:cubicBezTo>
                    <a:pt x="7931" y="17749"/>
                    <a:pt x="8352" y="17658"/>
                    <a:pt x="8591" y="17478"/>
                  </a:cubicBezTo>
                  <a:cubicBezTo>
                    <a:pt x="11063" y="15615"/>
                    <a:pt x="8162" y="12836"/>
                    <a:pt x="6882" y="11392"/>
                  </a:cubicBezTo>
                  <a:cubicBezTo>
                    <a:pt x="5229" y="9525"/>
                    <a:pt x="6021" y="9326"/>
                    <a:pt x="5774" y="5332"/>
                  </a:cubicBezTo>
                  <a:cubicBezTo>
                    <a:pt x="5559" y="1901"/>
                    <a:pt x="2523" y="0"/>
                    <a:pt x="18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00" name="Google Shape;8500;p57"/>
            <p:cNvSpPr/>
            <p:nvPr/>
          </p:nvSpPr>
          <p:spPr>
            <a:xfrm>
              <a:off x="4789813" y="3317775"/>
              <a:ext cx="213275" cy="132200"/>
            </a:xfrm>
            <a:custGeom>
              <a:avLst/>
              <a:gdLst/>
              <a:ahLst/>
              <a:cxnLst/>
              <a:rect l="l" t="t" r="r" b="b"/>
              <a:pathLst>
                <a:path w="8531" h="5288" extrusionOk="0">
                  <a:moveTo>
                    <a:pt x="1935" y="1"/>
                  </a:moveTo>
                  <a:cubicBezTo>
                    <a:pt x="97" y="285"/>
                    <a:pt x="0" y="2692"/>
                    <a:pt x="2137" y="3769"/>
                  </a:cubicBezTo>
                  <a:cubicBezTo>
                    <a:pt x="3537" y="4474"/>
                    <a:pt x="5748" y="5287"/>
                    <a:pt x="7110" y="5287"/>
                  </a:cubicBezTo>
                  <a:cubicBezTo>
                    <a:pt x="8003" y="5287"/>
                    <a:pt x="8531" y="4938"/>
                    <a:pt x="8228" y="3980"/>
                  </a:cubicBezTo>
                  <a:cubicBezTo>
                    <a:pt x="7460" y="1561"/>
                    <a:pt x="1935" y="1"/>
                    <a:pt x="19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01" name="Google Shape;8501;p57"/>
            <p:cNvSpPr/>
            <p:nvPr/>
          </p:nvSpPr>
          <p:spPr>
            <a:xfrm>
              <a:off x="4886538" y="3302275"/>
              <a:ext cx="213275" cy="115275"/>
            </a:xfrm>
            <a:custGeom>
              <a:avLst/>
              <a:gdLst/>
              <a:ahLst/>
              <a:cxnLst/>
              <a:rect l="l" t="t" r="r" b="b"/>
              <a:pathLst>
                <a:path w="8531" h="4611" extrusionOk="0">
                  <a:moveTo>
                    <a:pt x="3017" y="0"/>
                  </a:moveTo>
                  <a:cubicBezTo>
                    <a:pt x="1180" y="284"/>
                    <a:pt x="0" y="2015"/>
                    <a:pt x="2138" y="3092"/>
                  </a:cubicBezTo>
                  <a:cubicBezTo>
                    <a:pt x="3537" y="3797"/>
                    <a:pt x="5748" y="4610"/>
                    <a:pt x="7110" y="4610"/>
                  </a:cubicBezTo>
                  <a:cubicBezTo>
                    <a:pt x="8003" y="4610"/>
                    <a:pt x="8531" y="4261"/>
                    <a:pt x="8228" y="3304"/>
                  </a:cubicBezTo>
                  <a:cubicBezTo>
                    <a:pt x="7463" y="883"/>
                    <a:pt x="3017" y="0"/>
                    <a:pt x="30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02" name="Google Shape;8502;p57"/>
            <p:cNvSpPr/>
            <p:nvPr/>
          </p:nvSpPr>
          <p:spPr>
            <a:xfrm>
              <a:off x="4835763" y="3007750"/>
              <a:ext cx="79225" cy="170250"/>
            </a:xfrm>
            <a:custGeom>
              <a:avLst/>
              <a:gdLst/>
              <a:ahLst/>
              <a:cxnLst/>
              <a:rect l="l" t="t" r="r" b="b"/>
              <a:pathLst>
                <a:path w="3169" h="6810" extrusionOk="0">
                  <a:moveTo>
                    <a:pt x="727" y="0"/>
                  </a:moveTo>
                  <a:cubicBezTo>
                    <a:pt x="698" y="0"/>
                    <a:pt x="670" y="2"/>
                    <a:pt x="644" y="5"/>
                  </a:cubicBezTo>
                  <a:cubicBezTo>
                    <a:pt x="1" y="82"/>
                    <a:pt x="667" y="6809"/>
                    <a:pt x="667" y="6809"/>
                  </a:cubicBezTo>
                  <a:cubicBezTo>
                    <a:pt x="2253" y="6109"/>
                    <a:pt x="2998" y="5010"/>
                    <a:pt x="3085" y="2923"/>
                  </a:cubicBezTo>
                  <a:cubicBezTo>
                    <a:pt x="3168" y="920"/>
                    <a:pt x="1434" y="0"/>
                    <a:pt x="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03" name="Google Shape;8503;p57"/>
            <p:cNvSpPr/>
            <p:nvPr/>
          </p:nvSpPr>
          <p:spPr>
            <a:xfrm>
              <a:off x="4819563" y="3211850"/>
              <a:ext cx="92275" cy="74575"/>
            </a:xfrm>
            <a:custGeom>
              <a:avLst/>
              <a:gdLst/>
              <a:ahLst/>
              <a:cxnLst/>
              <a:rect l="l" t="t" r="r" b="b"/>
              <a:pathLst>
                <a:path w="3691" h="2983" extrusionOk="0">
                  <a:moveTo>
                    <a:pt x="2801" y="0"/>
                  </a:moveTo>
                  <a:cubicBezTo>
                    <a:pt x="2249" y="0"/>
                    <a:pt x="1561" y="411"/>
                    <a:pt x="1561" y="411"/>
                  </a:cubicBezTo>
                  <a:cubicBezTo>
                    <a:pt x="1561" y="411"/>
                    <a:pt x="0" y="2115"/>
                    <a:pt x="1114" y="2840"/>
                  </a:cubicBezTo>
                  <a:cubicBezTo>
                    <a:pt x="1267" y="2939"/>
                    <a:pt x="1426" y="2983"/>
                    <a:pt x="1587" y="2983"/>
                  </a:cubicBezTo>
                  <a:cubicBezTo>
                    <a:pt x="2605" y="2983"/>
                    <a:pt x="3691" y="1223"/>
                    <a:pt x="3425" y="417"/>
                  </a:cubicBezTo>
                  <a:cubicBezTo>
                    <a:pt x="3322" y="104"/>
                    <a:pt x="3079" y="0"/>
                    <a:pt x="28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04" name="Google Shape;8504;p57"/>
            <p:cNvSpPr/>
            <p:nvPr/>
          </p:nvSpPr>
          <p:spPr>
            <a:xfrm>
              <a:off x="4636013" y="2971500"/>
              <a:ext cx="240750" cy="192700"/>
            </a:xfrm>
            <a:custGeom>
              <a:avLst/>
              <a:gdLst/>
              <a:ahLst/>
              <a:cxnLst/>
              <a:rect l="l" t="t" r="r" b="b"/>
              <a:pathLst>
                <a:path w="9630" h="7708" extrusionOk="0">
                  <a:moveTo>
                    <a:pt x="4089" y="1"/>
                  </a:moveTo>
                  <a:cubicBezTo>
                    <a:pt x="1862" y="1"/>
                    <a:pt x="34" y="1320"/>
                    <a:pt x="9" y="3469"/>
                  </a:cubicBezTo>
                  <a:cubicBezTo>
                    <a:pt x="0" y="4250"/>
                    <a:pt x="279" y="4505"/>
                    <a:pt x="279" y="4505"/>
                  </a:cubicBezTo>
                  <a:cubicBezTo>
                    <a:pt x="279" y="4505"/>
                    <a:pt x="1045" y="3392"/>
                    <a:pt x="1689" y="2930"/>
                  </a:cubicBezTo>
                  <a:cubicBezTo>
                    <a:pt x="2192" y="2569"/>
                    <a:pt x="2331" y="2496"/>
                    <a:pt x="2361" y="2496"/>
                  </a:cubicBezTo>
                  <a:cubicBezTo>
                    <a:pt x="2381" y="2496"/>
                    <a:pt x="2350" y="2530"/>
                    <a:pt x="2350" y="2530"/>
                  </a:cubicBezTo>
                  <a:cubicBezTo>
                    <a:pt x="2350" y="2530"/>
                    <a:pt x="2936" y="6296"/>
                    <a:pt x="7145" y="7381"/>
                  </a:cubicBezTo>
                  <a:cubicBezTo>
                    <a:pt x="8324" y="7688"/>
                    <a:pt x="8652" y="7708"/>
                    <a:pt x="8652" y="7708"/>
                  </a:cubicBezTo>
                  <a:cubicBezTo>
                    <a:pt x="8652" y="7708"/>
                    <a:pt x="9442" y="7467"/>
                    <a:pt x="9537" y="5298"/>
                  </a:cubicBezTo>
                  <a:cubicBezTo>
                    <a:pt x="9630" y="3127"/>
                    <a:pt x="9452" y="1059"/>
                    <a:pt x="5403" y="149"/>
                  </a:cubicBezTo>
                  <a:cubicBezTo>
                    <a:pt x="4957" y="49"/>
                    <a:pt x="4516" y="1"/>
                    <a:pt x="40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05" name="Google Shape;8505;p57"/>
            <p:cNvSpPr/>
            <p:nvPr/>
          </p:nvSpPr>
          <p:spPr>
            <a:xfrm>
              <a:off x="4812588" y="2996250"/>
              <a:ext cx="113400" cy="198550"/>
            </a:xfrm>
            <a:custGeom>
              <a:avLst/>
              <a:gdLst/>
              <a:ahLst/>
              <a:cxnLst/>
              <a:rect l="l" t="t" r="r" b="b"/>
              <a:pathLst>
                <a:path w="4536" h="7942" extrusionOk="0">
                  <a:moveTo>
                    <a:pt x="577" y="0"/>
                  </a:moveTo>
                  <a:cubicBezTo>
                    <a:pt x="0" y="0"/>
                    <a:pt x="1824" y="3612"/>
                    <a:pt x="1824" y="3612"/>
                  </a:cubicBezTo>
                  <a:cubicBezTo>
                    <a:pt x="1692" y="3785"/>
                    <a:pt x="1166" y="5823"/>
                    <a:pt x="1468" y="6735"/>
                  </a:cubicBezTo>
                  <a:cubicBezTo>
                    <a:pt x="1768" y="7646"/>
                    <a:pt x="1724" y="7865"/>
                    <a:pt x="1724" y="7865"/>
                  </a:cubicBezTo>
                  <a:cubicBezTo>
                    <a:pt x="1724" y="7865"/>
                    <a:pt x="1899" y="7942"/>
                    <a:pt x="2128" y="7942"/>
                  </a:cubicBezTo>
                  <a:cubicBezTo>
                    <a:pt x="2356" y="7942"/>
                    <a:pt x="2637" y="7866"/>
                    <a:pt x="2853" y="7564"/>
                  </a:cubicBezTo>
                  <a:cubicBezTo>
                    <a:pt x="3289" y="6959"/>
                    <a:pt x="4535" y="950"/>
                    <a:pt x="620" y="6"/>
                  </a:cubicBezTo>
                  <a:cubicBezTo>
                    <a:pt x="604" y="2"/>
                    <a:pt x="590" y="0"/>
                    <a:pt x="5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06" name="Google Shape;8506;p57"/>
            <p:cNvSpPr/>
            <p:nvPr/>
          </p:nvSpPr>
          <p:spPr>
            <a:xfrm>
              <a:off x="4806388" y="3194850"/>
              <a:ext cx="54300" cy="61675"/>
            </a:xfrm>
            <a:custGeom>
              <a:avLst/>
              <a:gdLst/>
              <a:ahLst/>
              <a:cxnLst/>
              <a:rect l="l" t="t" r="r" b="b"/>
              <a:pathLst>
                <a:path w="2172" h="2467" extrusionOk="0">
                  <a:moveTo>
                    <a:pt x="2171" y="870"/>
                  </a:moveTo>
                  <a:lnTo>
                    <a:pt x="2171" y="870"/>
                  </a:lnTo>
                  <a:cubicBezTo>
                    <a:pt x="2171" y="870"/>
                    <a:pt x="2171" y="870"/>
                    <a:pt x="2171" y="870"/>
                  </a:cubicBezTo>
                  <a:close/>
                  <a:moveTo>
                    <a:pt x="1999" y="0"/>
                  </a:moveTo>
                  <a:cubicBezTo>
                    <a:pt x="992" y="0"/>
                    <a:pt x="224" y="1698"/>
                    <a:pt x="34" y="2327"/>
                  </a:cubicBezTo>
                  <a:cubicBezTo>
                    <a:pt x="1" y="2433"/>
                    <a:pt x="40" y="2466"/>
                    <a:pt x="83" y="2466"/>
                  </a:cubicBezTo>
                  <a:cubicBezTo>
                    <a:pt x="114" y="2466"/>
                    <a:pt x="146" y="2449"/>
                    <a:pt x="154" y="2429"/>
                  </a:cubicBezTo>
                  <a:cubicBezTo>
                    <a:pt x="716" y="931"/>
                    <a:pt x="2138" y="870"/>
                    <a:pt x="2171" y="870"/>
                  </a:cubicBezTo>
                  <a:cubicBezTo>
                    <a:pt x="2171" y="870"/>
                    <a:pt x="2171" y="870"/>
                    <a:pt x="2171" y="870"/>
                  </a:cubicBezTo>
                  <a:lnTo>
                    <a:pt x="2171" y="870"/>
                  </a:lnTo>
                  <a:lnTo>
                    <a:pt x="2001" y="0"/>
                  </a:lnTo>
                  <a:cubicBezTo>
                    <a:pt x="2000" y="0"/>
                    <a:pt x="2000" y="0"/>
                    <a:pt x="1999" y="0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07" name="Google Shape;8507;p57"/>
            <p:cNvSpPr/>
            <p:nvPr/>
          </p:nvSpPr>
          <p:spPr>
            <a:xfrm>
              <a:off x="4666938" y="3030225"/>
              <a:ext cx="38100" cy="62675"/>
            </a:xfrm>
            <a:custGeom>
              <a:avLst/>
              <a:gdLst/>
              <a:ahLst/>
              <a:cxnLst/>
              <a:rect l="l" t="t" r="r" b="b"/>
              <a:pathLst>
                <a:path w="1524" h="2507" extrusionOk="0">
                  <a:moveTo>
                    <a:pt x="1523" y="1"/>
                  </a:moveTo>
                  <a:lnTo>
                    <a:pt x="1523" y="1"/>
                  </a:lnTo>
                  <a:cubicBezTo>
                    <a:pt x="0" y="407"/>
                    <a:pt x="25" y="2507"/>
                    <a:pt x="25" y="2507"/>
                  </a:cubicBezTo>
                  <a:lnTo>
                    <a:pt x="1523" y="1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08" name="Google Shape;8508;p57"/>
            <p:cNvSpPr/>
            <p:nvPr/>
          </p:nvSpPr>
          <p:spPr>
            <a:xfrm>
              <a:off x="4507613" y="3361725"/>
              <a:ext cx="357625" cy="179275"/>
            </a:xfrm>
            <a:custGeom>
              <a:avLst/>
              <a:gdLst/>
              <a:ahLst/>
              <a:cxnLst/>
              <a:rect l="l" t="t" r="r" b="b"/>
              <a:pathLst>
                <a:path w="14305" h="7171" extrusionOk="0">
                  <a:moveTo>
                    <a:pt x="1244" y="1"/>
                  </a:moveTo>
                  <a:lnTo>
                    <a:pt x="1" y="720"/>
                  </a:lnTo>
                  <a:lnTo>
                    <a:pt x="13008" y="7171"/>
                  </a:lnTo>
                  <a:lnTo>
                    <a:pt x="14304" y="6296"/>
                  </a:lnTo>
                  <a:lnTo>
                    <a:pt x="12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09" name="Google Shape;8509;p57"/>
            <p:cNvSpPr/>
            <p:nvPr/>
          </p:nvSpPr>
          <p:spPr>
            <a:xfrm>
              <a:off x="4858913" y="3402200"/>
              <a:ext cx="304300" cy="174125"/>
            </a:xfrm>
            <a:custGeom>
              <a:avLst/>
              <a:gdLst/>
              <a:ahLst/>
              <a:cxnLst/>
              <a:rect l="l" t="t" r="r" b="b"/>
              <a:pathLst>
                <a:path w="12172" h="6965" extrusionOk="0">
                  <a:moveTo>
                    <a:pt x="9777" y="1"/>
                  </a:moveTo>
                  <a:cubicBezTo>
                    <a:pt x="9777" y="1"/>
                    <a:pt x="3" y="4066"/>
                    <a:pt x="1" y="5104"/>
                  </a:cubicBezTo>
                  <a:lnTo>
                    <a:pt x="2720" y="6965"/>
                  </a:lnTo>
                  <a:lnTo>
                    <a:pt x="12172" y="615"/>
                  </a:lnTo>
                  <a:lnTo>
                    <a:pt x="977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10" name="Google Shape;8510;p57"/>
            <p:cNvSpPr/>
            <p:nvPr/>
          </p:nvSpPr>
          <p:spPr>
            <a:xfrm>
              <a:off x="4832163" y="3519075"/>
              <a:ext cx="94925" cy="30900"/>
            </a:xfrm>
            <a:custGeom>
              <a:avLst/>
              <a:gdLst/>
              <a:ahLst/>
              <a:cxnLst/>
              <a:rect l="l" t="t" r="r" b="b"/>
              <a:pathLst>
                <a:path w="3797" h="1236" extrusionOk="0">
                  <a:moveTo>
                    <a:pt x="1320" y="1"/>
                  </a:moveTo>
                  <a:lnTo>
                    <a:pt x="149" y="132"/>
                  </a:lnTo>
                  <a:cubicBezTo>
                    <a:pt x="149" y="132"/>
                    <a:pt x="1" y="1068"/>
                    <a:pt x="1923" y="1217"/>
                  </a:cubicBezTo>
                  <a:cubicBezTo>
                    <a:pt x="2088" y="1230"/>
                    <a:pt x="2237" y="1236"/>
                    <a:pt x="2371" y="1236"/>
                  </a:cubicBezTo>
                  <a:cubicBezTo>
                    <a:pt x="3797" y="1236"/>
                    <a:pt x="3562" y="581"/>
                    <a:pt x="3562" y="581"/>
                  </a:cubicBezTo>
                  <a:lnTo>
                    <a:pt x="1320" y="1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11" name="Google Shape;8511;p57"/>
            <p:cNvSpPr/>
            <p:nvPr/>
          </p:nvSpPr>
          <p:spPr>
            <a:xfrm>
              <a:off x="4393913" y="3359750"/>
              <a:ext cx="778575" cy="578625"/>
            </a:xfrm>
            <a:custGeom>
              <a:avLst/>
              <a:gdLst/>
              <a:ahLst/>
              <a:cxnLst/>
              <a:rect l="l" t="t" r="r" b="b"/>
              <a:pathLst>
                <a:path w="31143" h="23145" extrusionOk="0">
                  <a:moveTo>
                    <a:pt x="3535" y="0"/>
                  </a:moveTo>
                  <a:lnTo>
                    <a:pt x="1" y="16145"/>
                  </a:lnTo>
                  <a:cubicBezTo>
                    <a:pt x="1" y="16145"/>
                    <a:pt x="13218" y="22517"/>
                    <a:pt x="14212" y="23019"/>
                  </a:cubicBezTo>
                  <a:cubicBezTo>
                    <a:pt x="14388" y="23108"/>
                    <a:pt x="14588" y="23144"/>
                    <a:pt x="14798" y="23144"/>
                  </a:cubicBezTo>
                  <a:cubicBezTo>
                    <a:pt x="15778" y="23144"/>
                    <a:pt x="16979" y="22354"/>
                    <a:pt x="16979" y="22354"/>
                  </a:cubicBezTo>
                  <a:lnTo>
                    <a:pt x="21212" y="20226"/>
                  </a:lnTo>
                  <a:lnTo>
                    <a:pt x="27182" y="17222"/>
                  </a:lnTo>
                  <a:lnTo>
                    <a:pt x="29567" y="8120"/>
                  </a:lnTo>
                  <a:lnTo>
                    <a:pt x="31143" y="1720"/>
                  </a:lnTo>
                  <a:lnTo>
                    <a:pt x="21093" y="6956"/>
                  </a:lnTo>
                  <a:cubicBezTo>
                    <a:pt x="21093" y="6956"/>
                    <a:pt x="21329" y="7610"/>
                    <a:pt x="19903" y="7610"/>
                  </a:cubicBezTo>
                  <a:cubicBezTo>
                    <a:pt x="19769" y="7610"/>
                    <a:pt x="19619" y="7604"/>
                    <a:pt x="19454" y="7592"/>
                  </a:cubicBezTo>
                  <a:cubicBezTo>
                    <a:pt x="17533" y="7443"/>
                    <a:pt x="17680" y="6506"/>
                    <a:pt x="17680" y="6506"/>
                  </a:cubicBezTo>
                  <a:lnTo>
                    <a:pt x="353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12" name="Google Shape;8512;p57"/>
            <p:cNvSpPr/>
            <p:nvPr/>
          </p:nvSpPr>
          <p:spPr>
            <a:xfrm>
              <a:off x="4411813" y="3460925"/>
              <a:ext cx="64300" cy="52875"/>
            </a:xfrm>
            <a:custGeom>
              <a:avLst/>
              <a:gdLst/>
              <a:ahLst/>
              <a:cxnLst/>
              <a:rect l="l" t="t" r="r" b="b"/>
              <a:pathLst>
                <a:path w="2572" h="2115" extrusionOk="0">
                  <a:moveTo>
                    <a:pt x="609" y="0"/>
                  </a:moveTo>
                  <a:cubicBezTo>
                    <a:pt x="179" y="0"/>
                    <a:pt x="5" y="450"/>
                    <a:pt x="3" y="992"/>
                  </a:cubicBezTo>
                  <a:cubicBezTo>
                    <a:pt x="0" y="1711"/>
                    <a:pt x="1892" y="2115"/>
                    <a:pt x="1892" y="2115"/>
                  </a:cubicBezTo>
                  <a:cubicBezTo>
                    <a:pt x="1892" y="2115"/>
                    <a:pt x="2572" y="1876"/>
                    <a:pt x="2344" y="1434"/>
                  </a:cubicBezTo>
                  <a:cubicBezTo>
                    <a:pt x="2148" y="1051"/>
                    <a:pt x="1700" y="478"/>
                    <a:pt x="1115" y="156"/>
                  </a:cubicBezTo>
                  <a:cubicBezTo>
                    <a:pt x="917" y="48"/>
                    <a:pt x="749" y="0"/>
                    <a:pt x="6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13" name="Google Shape;8513;p57"/>
            <p:cNvSpPr/>
            <p:nvPr/>
          </p:nvSpPr>
          <p:spPr>
            <a:xfrm>
              <a:off x="4421188" y="3492150"/>
              <a:ext cx="47675" cy="22275"/>
            </a:xfrm>
            <a:custGeom>
              <a:avLst/>
              <a:gdLst/>
              <a:ahLst/>
              <a:cxnLst/>
              <a:rect l="l" t="t" r="r" b="b"/>
              <a:pathLst>
                <a:path w="1907" h="891" extrusionOk="0">
                  <a:moveTo>
                    <a:pt x="89" y="0"/>
                  </a:moveTo>
                  <a:cubicBezTo>
                    <a:pt x="32" y="0"/>
                    <a:pt x="0" y="16"/>
                    <a:pt x="3" y="51"/>
                  </a:cubicBezTo>
                  <a:cubicBezTo>
                    <a:pt x="3" y="51"/>
                    <a:pt x="1442" y="803"/>
                    <a:pt x="1680" y="877"/>
                  </a:cubicBezTo>
                  <a:cubicBezTo>
                    <a:pt x="1709" y="887"/>
                    <a:pt x="1735" y="891"/>
                    <a:pt x="1756" y="891"/>
                  </a:cubicBezTo>
                  <a:cubicBezTo>
                    <a:pt x="1907" y="891"/>
                    <a:pt x="1875" y="689"/>
                    <a:pt x="1826" y="641"/>
                  </a:cubicBezTo>
                  <a:cubicBezTo>
                    <a:pt x="1778" y="593"/>
                    <a:pt x="446" y="0"/>
                    <a:pt x="89" y="0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14" name="Google Shape;8514;p57"/>
            <p:cNvSpPr/>
            <p:nvPr/>
          </p:nvSpPr>
          <p:spPr>
            <a:xfrm>
              <a:off x="4814013" y="3583325"/>
              <a:ext cx="110150" cy="339400"/>
            </a:xfrm>
            <a:custGeom>
              <a:avLst/>
              <a:gdLst/>
              <a:ahLst/>
              <a:cxnLst/>
              <a:rect l="l" t="t" r="r" b="b"/>
              <a:pathLst>
                <a:path w="4406" h="13576" extrusionOk="0">
                  <a:moveTo>
                    <a:pt x="3692" y="0"/>
                  </a:moveTo>
                  <a:lnTo>
                    <a:pt x="0" y="13576"/>
                  </a:lnTo>
                  <a:lnTo>
                    <a:pt x="4405" y="11280"/>
                  </a:lnTo>
                  <a:lnTo>
                    <a:pt x="3175" y="9659"/>
                  </a:lnTo>
                  <a:lnTo>
                    <a:pt x="36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15" name="Google Shape;8515;p57"/>
            <p:cNvSpPr/>
            <p:nvPr/>
          </p:nvSpPr>
          <p:spPr>
            <a:xfrm>
              <a:off x="5073413" y="3562675"/>
              <a:ext cx="59650" cy="227625"/>
            </a:xfrm>
            <a:custGeom>
              <a:avLst/>
              <a:gdLst/>
              <a:ahLst/>
              <a:cxnLst/>
              <a:rect l="l" t="t" r="r" b="b"/>
              <a:pathLst>
                <a:path w="2386" h="9105" extrusionOk="0">
                  <a:moveTo>
                    <a:pt x="2385" y="1"/>
                  </a:moveTo>
                  <a:cubicBezTo>
                    <a:pt x="2385" y="1"/>
                    <a:pt x="1434" y="314"/>
                    <a:pt x="1035" y="1119"/>
                  </a:cubicBezTo>
                  <a:cubicBezTo>
                    <a:pt x="909" y="1374"/>
                    <a:pt x="917" y="2020"/>
                    <a:pt x="917" y="2020"/>
                  </a:cubicBezTo>
                  <a:cubicBezTo>
                    <a:pt x="917" y="2020"/>
                    <a:pt x="374" y="2411"/>
                    <a:pt x="499" y="2976"/>
                  </a:cubicBezTo>
                  <a:cubicBezTo>
                    <a:pt x="623" y="3540"/>
                    <a:pt x="891" y="3947"/>
                    <a:pt x="891" y="3947"/>
                  </a:cubicBezTo>
                  <a:lnTo>
                    <a:pt x="0" y="9104"/>
                  </a:lnTo>
                  <a:lnTo>
                    <a:pt x="0" y="9104"/>
                  </a:lnTo>
                  <a:lnTo>
                    <a:pt x="2385" y="1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16" name="Google Shape;8516;p57"/>
            <p:cNvSpPr/>
            <p:nvPr/>
          </p:nvSpPr>
          <p:spPr>
            <a:xfrm>
              <a:off x="4403988" y="3558575"/>
              <a:ext cx="31150" cy="102875"/>
            </a:xfrm>
            <a:custGeom>
              <a:avLst/>
              <a:gdLst/>
              <a:ahLst/>
              <a:cxnLst/>
              <a:rect l="l" t="t" r="r" b="b"/>
              <a:pathLst>
                <a:path w="1246" h="4115" extrusionOk="0">
                  <a:moveTo>
                    <a:pt x="330" y="1"/>
                  </a:moveTo>
                  <a:lnTo>
                    <a:pt x="330" y="1"/>
                  </a:lnTo>
                  <a:cubicBezTo>
                    <a:pt x="8" y="680"/>
                    <a:pt x="0" y="3316"/>
                    <a:pt x="476" y="4115"/>
                  </a:cubicBezTo>
                  <a:lnTo>
                    <a:pt x="1246" y="682"/>
                  </a:lnTo>
                  <a:lnTo>
                    <a:pt x="33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17" name="Google Shape;8517;p57"/>
            <p:cNvSpPr/>
            <p:nvPr/>
          </p:nvSpPr>
          <p:spPr>
            <a:xfrm>
              <a:off x="4407888" y="3558575"/>
              <a:ext cx="27300" cy="102875"/>
            </a:xfrm>
            <a:custGeom>
              <a:avLst/>
              <a:gdLst/>
              <a:ahLst/>
              <a:cxnLst/>
              <a:rect l="l" t="t" r="r" b="b"/>
              <a:pathLst>
                <a:path w="1092" h="4115" extrusionOk="0">
                  <a:moveTo>
                    <a:pt x="175" y="1"/>
                  </a:moveTo>
                  <a:lnTo>
                    <a:pt x="175" y="1"/>
                  </a:lnTo>
                  <a:cubicBezTo>
                    <a:pt x="175" y="1"/>
                    <a:pt x="1" y="285"/>
                    <a:pt x="325" y="777"/>
                  </a:cubicBezTo>
                  <a:cubicBezTo>
                    <a:pt x="449" y="966"/>
                    <a:pt x="687" y="1162"/>
                    <a:pt x="687" y="1162"/>
                  </a:cubicBezTo>
                  <a:lnTo>
                    <a:pt x="321" y="4115"/>
                  </a:lnTo>
                  <a:lnTo>
                    <a:pt x="1091" y="682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18" name="Google Shape;8518;p57"/>
            <p:cNvSpPr/>
            <p:nvPr/>
          </p:nvSpPr>
          <p:spPr>
            <a:xfrm>
              <a:off x="4397863" y="3536600"/>
              <a:ext cx="60825" cy="40400"/>
            </a:xfrm>
            <a:custGeom>
              <a:avLst/>
              <a:gdLst/>
              <a:ahLst/>
              <a:cxnLst/>
              <a:rect l="l" t="t" r="r" b="b"/>
              <a:pathLst>
                <a:path w="2433" h="1616" extrusionOk="0">
                  <a:moveTo>
                    <a:pt x="1" y="0"/>
                  </a:moveTo>
                  <a:lnTo>
                    <a:pt x="1" y="0"/>
                  </a:lnTo>
                  <a:cubicBezTo>
                    <a:pt x="96" y="800"/>
                    <a:pt x="303" y="1494"/>
                    <a:pt x="1343" y="1610"/>
                  </a:cubicBezTo>
                  <a:cubicBezTo>
                    <a:pt x="1375" y="1614"/>
                    <a:pt x="1405" y="1616"/>
                    <a:pt x="1436" y="1616"/>
                  </a:cubicBezTo>
                  <a:cubicBezTo>
                    <a:pt x="1779" y="1616"/>
                    <a:pt x="2063" y="1405"/>
                    <a:pt x="2240" y="1232"/>
                  </a:cubicBezTo>
                  <a:cubicBezTo>
                    <a:pt x="2363" y="1112"/>
                    <a:pt x="2432" y="1010"/>
                    <a:pt x="2432" y="1010"/>
                  </a:cubicBezTo>
                  <a:cubicBezTo>
                    <a:pt x="2432" y="1010"/>
                    <a:pt x="1540" y="857"/>
                    <a:pt x="1010" y="563"/>
                  </a:cubicBezTo>
                  <a:cubicBezTo>
                    <a:pt x="359" y="20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19" name="Google Shape;8519;p57"/>
            <p:cNvSpPr/>
            <p:nvPr/>
          </p:nvSpPr>
          <p:spPr>
            <a:xfrm>
              <a:off x="4413288" y="3547725"/>
              <a:ext cx="45350" cy="20175"/>
            </a:xfrm>
            <a:custGeom>
              <a:avLst/>
              <a:gdLst/>
              <a:ahLst/>
              <a:cxnLst/>
              <a:rect l="l" t="t" r="r" b="b"/>
              <a:pathLst>
                <a:path w="1814" h="807" extrusionOk="0">
                  <a:moveTo>
                    <a:pt x="122" y="1"/>
                  </a:moveTo>
                  <a:cubicBezTo>
                    <a:pt x="1" y="1"/>
                    <a:pt x="444" y="389"/>
                    <a:pt x="893" y="603"/>
                  </a:cubicBezTo>
                  <a:cubicBezTo>
                    <a:pt x="1249" y="771"/>
                    <a:pt x="1435" y="807"/>
                    <a:pt x="1530" y="807"/>
                  </a:cubicBezTo>
                  <a:cubicBezTo>
                    <a:pt x="1603" y="807"/>
                    <a:pt x="1622" y="786"/>
                    <a:pt x="1622" y="786"/>
                  </a:cubicBezTo>
                  <a:cubicBezTo>
                    <a:pt x="1745" y="666"/>
                    <a:pt x="1814" y="564"/>
                    <a:pt x="1814" y="564"/>
                  </a:cubicBezTo>
                  <a:cubicBezTo>
                    <a:pt x="1814" y="564"/>
                    <a:pt x="922" y="410"/>
                    <a:pt x="392" y="117"/>
                  </a:cubicBezTo>
                  <a:cubicBezTo>
                    <a:pt x="243" y="35"/>
                    <a:pt x="158" y="1"/>
                    <a:pt x="122" y="1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20" name="Google Shape;8520;p57"/>
            <p:cNvSpPr/>
            <p:nvPr/>
          </p:nvSpPr>
          <p:spPr>
            <a:xfrm>
              <a:off x="4391388" y="3512825"/>
              <a:ext cx="90900" cy="49750"/>
            </a:xfrm>
            <a:custGeom>
              <a:avLst/>
              <a:gdLst/>
              <a:ahLst/>
              <a:cxnLst/>
              <a:rect l="l" t="t" r="r" b="b"/>
              <a:pathLst>
                <a:path w="3636" h="1990" extrusionOk="0">
                  <a:moveTo>
                    <a:pt x="576" y="1"/>
                  </a:moveTo>
                  <a:cubicBezTo>
                    <a:pt x="508" y="1"/>
                    <a:pt x="446" y="11"/>
                    <a:pt x="392" y="33"/>
                  </a:cubicBezTo>
                  <a:cubicBezTo>
                    <a:pt x="1" y="190"/>
                    <a:pt x="260" y="951"/>
                    <a:pt x="260" y="951"/>
                  </a:cubicBezTo>
                  <a:cubicBezTo>
                    <a:pt x="260" y="951"/>
                    <a:pt x="618" y="1152"/>
                    <a:pt x="1269" y="1513"/>
                  </a:cubicBezTo>
                  <a:cubicBezTo>
                    <a:pt x="1656" y="1727"/>
                    <a:pt x="2254" y="1989"/>
                    <a:pt x="2726" y="1989"/>
                  </a:cubicBezTo>
                  <a:cubicBezTo>
                    <a:pt x="2899" y="1989"/>
                    <a:pt x="3055" y="1954"/>
                    <a:pt x="3177" y="1869"/>
                  </a:cubicBezTo>
                  <a:cubicBezTo>
                    <a:pt x="3635" y="1551"/>
                    <a:pt x="2993" y="1060"/>
                    <a:pt x="2277" y="699"/>
                  </a:cubicBezTo>
                  <a:cubicBezTo>
                    <a:pt x="1660" y="388"/>
                    <a:pt x="998" y="1"/>
                    <a:pt x="5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21" name="Google Shape;8521;p57"/>
            <p:cNvSpPr/>
            <p:nvPr/>
          </p:nvSpPr>
          <p:spPr>
            <a:xfrm>
              <a:off x="4419338" y="3522125"/>
              <a:ext cx="57425" cy="28025"/>
            </a:xfrm>
            <a:custGeom>
              <a:avLst/>
              <a:gdLst/>
              <a:ahLst/>
              <a:cxnLst/>
              <a:rect l="l" t="t" r="r" b="b"/>
              <a:pathLst>
                <a:path w="2297" h="1121" extrusionOk="0">
                  <a:moveTo>
                    <a:pt x="1" y="0"/>
                  </a:moveTo>
                  <a:cubicBezTo>
                    <a:pt x="202" y="329"/>
                    <a:pt x="1895" y="1118"/>
                    <a:pt x="2096" y="1121"/>
                  </a:cubicBezTo>
                  <a:cubicBezTo>
                    <a:pt x="2296" y="1121"/>
                    <a:pt x="2006" y="882"/>
                    <a:pt x="1805" y="663"/>
                  </a:cubicBezTo>
                  <a:cubicBezTo>
                    <a:pt x="1605" y="443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22" name="Google Shape;8522;p57"/>
            <p:cNvSpPr/>
            <p:nvPr/>
          </p:nvSpPr>
          <p:spPr>
            <a:xfrm>
              <a:off x="4396438" y="3485675"/>
              <a:ext cx="96475" cy="59625"/>
            </a:xfrm>
            <a:custGeom>
              <a:avLst/>
              <a:gdLst/>
              <a:ahLst/>
              <a:cxnLst/>
              <a:rect l="l" t="t" r="r" b="b"/>
              <a:pathLst>
                <a:path w="3859" h="2385" extrusionOk="0">
                  <a:moveTo>
                    <a:pt x="595" y="0"/>
                  </a:moveTo>
                  <a:cubicBezTo>
                    <a:pt x="307" y="0"/>
                    <a:pt x="1" y="730"/>
                    <a:pt x="190" y="1119"/>
                  </a:cubicBezTo>
                  <a:cubicBezTo>
                    <a:pt x="383" y="1520"/>
                    <a:pt x="2728" y="2341"/>
                    <a:pt x="2988" y="2383"/>
                  </a:cubicBezTo>
                  <a:cubicBezTo>
                    <a:pt x="2994" y="2384"/>
                    <a:pt x="3000" y="2384"/>
                    <a:pt x="3006" y="2384"/>
                  </a:cubicBezTo>
                  <a:cubicBezTo>
                    <a:pt x="3277" y="2384"/>
                    <a:pt x="3858" y="1569"/>
                    <a:pt x="2904" y="1138"/>
                  </a:cubicBezTo>
                  <a:cubicBezTo>
                    <a:pt x="1926" y="695"/>
                    <a:pt x="618" y="2"/>
                    <a:pt x="618" y="2"/>
                  </a:cubicBezTo>
                  <a:cubicBezTo>
                    <a:pt x="610" y="1"/>
                    <a:pt x="603" y="0"/>
                    <a:pt x="5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23" name="Google Shape;8523;p57"/>
            <p:cNvSpPr/>
            <p:nvPr/>
          </p:nvSpPr>
          <p:spPr>
            <a:xfrm>
              <a:off x="5095438" y="3621300"/>
              <a:ext cx="58225" cy="27350"/>
            </a:xfrm>
            <a:custGeom>
              <a:avLst/>
              <a:gdLst/>
              <a:ahLst/>
              <a:cxnLst/>
              <a:rect l="l" t="t" r="r" b="b"/>
              <a:pathLst>
                <a:path w="2329" h="1094" extrusionOk="0">
                  <a:moveTo>
                    <a:pt x="2043" y="0"/>
                  </a:moveTo>
                  <a:lnTo>
                    <a:pt x="2043" y="0"/>
                  </a:lnTo>
                  <a:cubicBezTo>
                    <a:pt x="2043" y="0"/>
                    <a:pt x="0" y="281"/>
                    <a:pt x="126" y="696"/>
                  </a:cubicBezTo>
                  <a:cubicBezTo>
                    <a:pt x="206" y="959"/>
                    <a:pt x="606" y="1094"/>
                    <a:pt x="1035" y="1094"/>
                  </a:cubicBezTo>
                  <a:cubicBezTo>
                    <a:pt x="1283" y="1094"/>
                    <a:pt x="1542" y="1048"/>
                    <a:pt x="1753" y="956"/>
                  </a:cubicBezTo>
                  <a:cubicBezTo>
                    <a:pt x="2328" y="703"/>
                    <a:pt x="2234" y="384"/>
                    <a:pt x="20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24" name="Google Shape;8524;p57"/>
            <p:cNvSpPr/>
            <p:nvPr/>
          </p:nvSpPr>
          <p:spPr>
            <a:xfrm>
              <a:off x="5098588" y="3625950"/>
              <a:ext cx="44150" cy="15525"/>
            </a:xfrm>
            <a:custGeom>
              <a:avLst/>
              <a:gdLst/>
              <a:ahLst/>
              <a:cxnLst/>
              <a:rect l="l" t="t" r="r" b="b"/>
              <a:pathLst>
                <a:path w="1766" h="621" extrusionOk="0">
                  <a:moveTo>
                    <a:pt x="1572" y="1"/>
                  </a:moveTo>
                  <a:cubicBezTo>
                    <a:pt x="1201" y="1"/>
                    <a:pt x="0" y="510"/>
                    <a:pt x="0" y="510"/>
                  </a:cubicBezTo>
                  <a:cubicBezTo>
                    <a:pt x="0" y="510"/>
                    <a:pt x="219" y="621"/>
                    <a:pt x="491" y="621"/>
                  </a:cubicBezTo>
                  <a:cubicBezTo>
                    <a:pt x="551" y="621"/>
                    <a:pt x="614" y="615"/>
                    <a:pt x="678" y="602"/>
                  </a:cubicBezTo>
                  <a:cubicBezTo>
                    <a:pt x="1029" y="526"/>
                    <a:pt x="1766" y="237"/>
                    <a:pt x="1675" y="38"/>
                  </a:cubicBezTo>
                  <a:cubicBezTo>
                    <a:pt x="1663" y="12"/>
                    <a:pt x="1627" y="1"/>
                    <a:pt x="1572" y="1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25" name="Google Shape;8525;p57"/>
            <p:cNvSpPr/>
            <p:nvPr/>
          </p:nvSpPr>
          <p:spPr>
            <a:xfrm>
              <a:off x="5076313" y="3592025"/>
              <a:ext cx="83825" cy="46575"/>
            </a:xfrm>
            <a:custGeom>
              <a:avLst/>
              <a:gdLst/>
              <a:ahLst/>
              <a:cxnLst/>
              <a:rect l="l" t="t" r="r" b="b"/>
              <a:pathLst>
                <a:path w="3353" h="1863" extrusionOk="0">
                  <a:moveTo>
                    <a:pt x="3085" y="0"/>
                  </a:moveTo>
                  <a:cubicBezTo>
                    <a:pt x="2666" y="0"/>
                    <a:pt x="801" y="846"/>
                    <a:pt x="801" y="846"/>
                  </a:cubicBezTo>
                  <a:cubicBezTo>
                    <a:pt x="513" y="1006"/>
                    <a:pt x="1" y="1545"/>
                    <a:pt x="383" y="1802"/>
                  </a:cubicBezTo>
                  <a:cubicBezTo>
                    <a:pt x="445" y="1845"/>
                    <a:pt x="559" y="1863"/>
                    <a:pt x="705" y="1863"/>
                  </a:cubicBezTo>
                  <a:cubicBezTo>
                    <a:pt x="1451" y="1863"/>
                    <a:pt x="3057" y="1390"/>
                    <a:pt x="3192" y="1204"/>
                  </a:cubicBezTo>
                  <a:cubicBezTo>
                    <a:pt x="3352" y="982"/>
                    <a:pt x="3292" y="215"/>
                    <a:pt x="3163" y="24"/>
                  </a:cubicBezTo>
                  <a:cubicBezTo>
                    <a:pt x="3152" y="8"/>
                    <a:pt x="3125" y="0"/>
                    <a:pt x="30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26" name="Google Shape;8526;p57"/>
            <p:cNvSpPr/>
            <p:nvPr/>
          </p:nvSpPr>
          <p:spPr>
            <a:xfrm>
              <a:off x="5086888" y="3594000"/>
              <a:ext cx="65575" cy="30500"/>
            </a:xfrm>
            <a:custGeom>
              <a:avLst/>
              <a:gdLst/>
              <a:ahLst/>
              <a:cxnLst/>
              <a:rect l="l" t="t" r="r" b="b"/>
              <a:pathLst>
                <a:path w="2623" h="1220" extrusionOk="0">
                  <a:moveTo>
                    <a:pt x="2623" y="1"/>
                  </a:moveTo>
                  <a:lnTo>
                    <a:pt x="378" y="767"/>
                  </a:lnTo>
                  <a:cubicBezTo>
                    <a:pt x="9" y="878"/>
                    <a:pt x="0" y="1219"/>
                    <a:pt x="391" y="1219"/>
                  </a:cubicBezTo>
                  <a:cubicBezTo>
                    <a:pt x="398" y="1219"/>
                    <a:pt x="406" y="1219"/>
                    <a:pt x="414" y="1219"/>
                  </a:cubicBezTo>
                  <a:cubicBezTo>
                    <a:pt x="827" y="1205"/>
                    <a:pt x="2360" y="796"/>
                    <a:pt x="2623" y="1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27" name="Google Shape;8527;p57"/>
            <p:cNvSpPr/>
            <p:nvPr/>
          </p:nvSpPr>
          <p:spPr>
            <a:xfrm>
              <a:off x="5089238" y="3566950"/>
              <a:ext cx="68600" cy="51750"/>
            </a:xfrm>
            <a:custGeom>
              <a:avLst/>
              <a:gdLst/>
              <a:ahLst/>
              <a:cxnLst/>
              <a:rect l="l" t="t" r="r" b="b"/>
              <a:pathLst>
                <a:path w="2744" h="2070" extrusionOk="0">
                  <a:moveTo>
                    <a:pt x="2437" y="1"/>
                  </a:moveTo>
                  <a:cubicBezTo>
                    <a:pt x="2153" y="1"/>
                    <a:pt x="0" y="1355"/>
                    <a:pt x="59" y="1880"/>
                  </a:cubicBezTo>
                  <a:cubicBezTo>
                    <a:pt x="75" y="2018"/>
                    <a:pt x="192" y="2069"/>
                    <a:pt x="365" y="2069"/>
                  </a:cubicBezTo>
                  <a:cubicBezTo>
                    <a:pt x="671" y="2069"/>
                    <a:pt x="1152" y="1910"/>
                    <a:pt x="1559" y="1790"/>
                  </a:cubicBezTo>
                  <a:cubicBezTo>
                    <a:pt x="2198" y="1600"/>
                    <a:pt x="2550" y="1345"/>
                    <a:pt x="2646" y="1027"/>
                  </a:cubicBezTo>
                  <a:cubicBezTo>
                    <a:pt x="2743" y="709"/>
                    <a:pt x="2618" y="101"/>
                    <a:pt x="2459" y="5"/>
                  </a:cubicBezTo>
                  <a:cubicBezTo>
                    <a:pt x="2454" y="2"/>
                    <a:pt x="2447" y="1"/>
                    <a:pt x="24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28" name="Google Shape;8528;p57"/>
            <p:cNvSpPr/>
            <p:nvPr/>
          </p:nvSpPr>
          <p:spPr>
            <a:xfrm>
              <a:off x="5110063" y="3569475"/>
              <a:ext cx="39400" cy="27475"/>
            </a:xfrm>
            <a:custGeom>
              <a:avLst/>
              <a:gdLst/>
              <a:ahLst/>
              <a:cxnLst/>
              <a:rect l="l" t="t" r="r" b="b"/>
              <a:pathLst>
                <a:path w="1576" h="1099" extrusionOk="0">
                  <a:moveTo>
                    <a:pt x="1576" y="0"/>
                  </a:moveTo>
                  <a:lnTo>
                    <a:pt x="122" y="793"/>
                  </a:lnTo>
                  <a:cubicBezTo>
                    <a:pt x="118" y="822"/>
                    <a:pt x="1" y="1099"/>
                    <a:pt x="251" y="1099"/>
                  </a:cubicBezTo>
                  <a:cubicBezTo>
                    <a:pt x="257" y="1099"/>
                    <a:pt x="264" y="1098"/>
                    <a:pt x="271" y="1098"/>
                  </a:cubicBezTo>
                  <a:cubicBezTo>
                    <a:pt x="547" y="1084"/>
                    <a:pt x="1575" y="0"/>
                    <a:pt x="1576" y="0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29" name="Google Shape;8529;p57"/>
            <p:cNvSpPr/>
            <p:nvPr/>
          </p:nvSpPr>
          <p:spPr>
            <a:xfrm>
              <a:off x="5110713" y="3539900"/>
              <a:ext cx="52000" cy="50925"/>
            </a:xfrm>
            <a:custGeom>
              <a:avLst/>
              <a:gdLst/>
              <a:ahLst/>
              <a:cxnLst/>
              <a:rect l="l" t="t" r="r" b="b"/>
              <a:pathLst>
                <a:path w="2080" h="2037" extrusionOk="0">
                  <a:moveTo>
                    <a:pt x="1027" y="1"/>
                  </a:moveTo>
                  <a:cubicBezTo>
                    <a:pt x="194" y="1082"/>
                    <a:pt x="0" y="1785"/>
                    <a:pt x="96" y="1976"/>
                  </a:cubicBezTo>
                  <a:cubicBezTo>
                    <a:pt x="116" y="2017"/>
                    <a:pt x="161" y="2036"/>
                    <a:pt x="224" y="2036"/>
                  </a:cubicBezTo>
                  <a:cubicBezTo>
                    <a:pt x="451" y="2036"/>
                    <a:pt x="917" y="1786"/>
                    <a:pt x="1343" y="1438"/>
                  </a:cubicBezTo>
                  <a:cubicBezTo>
                    <a:pt x="1887" y="993"/>
                    <a:pt x="2080" y="675"/>
                    <a:pt x="2017" y="450"/>
                  </a:cubicBezTo>
                  <a:cubicBezTo>
                    <a:pt x="1953" y="225"/>
                    <a:pt x="1027" y="1"/>
                    <a:pt x="10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30" name="Google Shape;8530;p57"/>
            <p:cNvSpPr/>
            <p:nvPr/>
          </p:nvSpPr>
          <p:spPr>
            <a:xfrm>
              <a:off x="4738888" y="3542525"/>
              <a:ext cx="88100" cy="352950"/>
            </a:xfrm>
            <a:custGeom>
              <a:avLst/>
              <a:gdLst/>
              <a:ahLst/>
              <a:cxnLst/>
              <a:rect l="l" t="t" r="r" b="b"/>
              <a:pathLst>
                <a:path w="3524" h="14118" fill="none" extrusionOk="0">
                  <a:moveTo>
                    <a:pt x="0" y="14117"/>
                  </a:moveTo>
                  <a:lnTo>
                    <a:pt x="3524" y="1"/>
                  </a:lnTo>
                </a:path>
              </a:pathLst>
            </a:custGeom>
            <a:noFill/>
            <a:ln w="4550" cap="rnd" cmpd="sng">
              <a:solidFill>
                <a:srgbClr val="2D2D2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31" name="Google Shape;8531;p57"/>
            <p:cNvSpPr/>
            <p:nvPr/>
          </p:nvSpPr>
          <p:spPr>
            <a:xfrm>
              <a:off x="4818913" y="3553200"/>
              <a:ext cx="97475" cy="354125"/>
            </a:xfrm>
            <a:custGeom>
              <a:avLst/>
              <a:gdLst/>
              <a:ahLst/>
              <a:cxnLst/>
              <a:rect l="l" t="t" r="r" b="b"/>
              <a:pathLst>
                <a:path w="3899" h="14165" fill="none" extrusionOk="0">
                  <a:moveTo>
                    <a:pt x="1" y="14165"/>
                  </a:moveTo>
                  <a:lnTo>
                    <a:pt x="3899" y="0"/>
                  </a:lnTo>
                </a:path>
              </a:pathLst>
            </a:custGeom>
            <a:noFill/>
            <a:ln w="4550" cap="rnd" cmpd="sng">
              <a:solidFill>
                <a:srgbClr val="2D2D2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32" name="Google Shape;8532;p57"/>
            <p:cNvSpPr/>
            <p:nvPr/>
          </p:nvSpPr>
          <p:spPr>
            <a:xfrm>
              <a:off x="4881838" y="3427150"/>
              <a:ext cx="199700" cy="103225"/>
            </a:xfrm>
            <a:custGeom>
              <a:avLst/>
              <a:gdLst/>
              <a:ahLst/>
              <a:cxnLst/>
              <a:rect l="l" t="t" r="r" b="b"/>
              <a:pathLst>
                <a:path w="7988" h="4129" fill="none" extrusionOk="0">
                  <a:moveTo>
                    <a:pt x="0" y="4128"/>
                  </a:moveTo>
                  <a:lnTo>
                    <a:pt x="7988" y="1"/>
                  </a:lnTo>
                </a:path>
              </a:pathLst>
            </a:custGeom>
            <a:noFill/>
            <a:ln w="4550" cap="rnd" cmpd="sng">
              <a:solidFill>
                <a:srgbClr val="2D2D2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33" name="Google Shape;8533;p57"/>
            <p:cNvSpPr/>
            <p:nvPr/>
          </p:nvSpPr>
          <p:spPr>
            <a:xfrm>
              <a:off x="4703138" y="3450625"/>
              <a:ext cx="155850" cy="79175"/>
            </a:xfrm>
            <a:custGeom>
              <a:avLst/>
              <a:gdLst/>
              <a:ahLst/>
              <a:cxnLst/>
              <a:rect l="l" t="t" r="r" b="b"/>
              <a:pathLst>
                <a:path w="6234" h="3167" fill="none" extrusionOk="0">
                  <a:moveTo>
                    <a:pt x="1" y="1"/>
                  </a:moveTo>
                  <a:cubicBezTo>
                    <a:pt x="1" y="1"/>
                    <a:pt x="4884" y="2323"/>
                    <a:pt x="6233" y="3167"/>
                  </a:cubicBezTo>
                </a:path>
              </a:pathLst>
            </a:custGeom>
            <a:noFill/>
            <a:ln w="4550" cap="rnd" cmpd="sng">
              <a:solidFill>
                <a:srgbClr val="2D2D2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34" name="Google Shape;8534;p57"/>
            <p:cNvSpPr/>
            <p:nvPr/>
          </p:nvSpPr>
          <p:spPr>
            <a:xfrm>
              <a:off x="4539388" y="3385050"/>
              <a:ext cx="296525" cy="137375"/>
            </a:xfrm>
            <a:custGeom>
              <a:avLst/>
              <a:gdLst/>
              <a:ahLst/>
              <a:cxnLst/>
              <a:rect l="l" t="t" r="r" b="b"/>
              <a:pathLst>
                <a:path w="11861" h="5495" fill="none" extrusionOk="0">
                  <a:moveTo>
                    <a:pt x="11861" y="5494"/>
                  </a:moveTo>
                  <a:lnTo>
                    <a:pt x="0" y="0"/>
                  </a:lnTo>
                </a:path>
              </a:pathLst>
            </a:custGeom>
            <a:noFill/>
            <a:ln w="4550" cap="rnd" cmpd="sng">
              <a:solidFill>
                <a:srgbClr val="2D2D2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35" name="Google Shape;8535;p57"/>
            <p:cNvSpPr/>
            <p:nvPr/>
          </p:nvSpPr>
          <p:spPr>
            <a:xfrm>
              <a:off x="4914188" y="3436600"/>
              <a:ext cx="193600" cy="99600"/>
            </a:xfrm>
            <a:custGeom>
              <a:avLst/>
              <a:gdLst/>
              <a:ahLst/>
              <a:cxnLst/>
              <a:rect l="l" t="t" r="r" b="b"/>
              <a:pathLst>
                <a:path w="7744" h="3984" fill="none" extrusionOk="0">
                  <a:moveTo>
                    <a:pt x="1" y="3984"/>
                  </a:moveTo>
                  <a:lnTo>
                    <a:pt x="7744" y="0"/>
                  </a:lnTo>
                </a:path>
              </a:pathLst>
            </a:custGeom>
            <a:noFill/>
            <a:ln w="4550" cap="rnd" cmpd="sng">
              <a:solidFill>
                <a:srgbClr val="2D2D2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36" name="Google Shape;8536;p57"/>
            <p:cNvSpPr/>
            <p:nvPr/>
          </p:nvSpPr>
          <p:spPr>
            <a:xfrm>
              <a:off x="4806138" y="3994500"/>
              <a:ext cx="176225" cy="471725"/>
            </a:xfrm>
            <a:custGeom>
              <a:avLst/>
              <a:gdLst/>
              <a:ahLst/>
              <a:cxnLst/>
              <a:rect l="l" t="t" r="r" b="b"/>
              <a:pathLst>
                <a:path w="7049" h="18869" extrusionOk="0">
                  <a:moveTo>
                    <a:pt x="4849" y="0"/>
                  </a:moveTo>
                  <a:cubicBezTo>
                    <a:pt x="3489" y="0"/>
                    <a:pt x="1" y="2868"/>
                    <a:pt x="1" y="2868"/>
                  </a:cubicBezTo>
                  <a:lnTo>
                    <a:pt x="1824" y="3761"/>
                  </a:lnTo>
                  <a:cubicBezTo>
                    <a:pt x="1824" y="3761"/>
                    <a:pt x="2517" y="9769"/>
                    <a:pt x="2705" y="11572"/>
                  </a:cubicBezTo>
                  <a:cubicBezTo>
                    <a:pt x="2896" y="13403"/>
                    <a:pt x="3060" y="15360"/>
                    <a:pt x="3375" y="16842"/>
                  </a:cubicBezTo>
                  <a:cubicBezTo>
                    <a:pt x="3622" y="18000"/>
                    <a:pt x="3960" y="18868"/>
                    <a:pt x="4270" y="18868"/>
                  </a:cubicBezTo>
                  <a:cubicBezTo>
                    <a:pt x="4356" y="18868"/>
                    <a:pt x="4439" y="18801"/>
                    <a:pt x="4518" y="18654"/>
                  </a:cubicBezTo>
                  <a:cubicBezTo>
                    <a:pt x="5244" y="17302"/>
                    <a:pt x="6807" y="3958"/>
                    <a:pt x="6901" y="3276"/>
                  </a:cubicBezTo>
                  <a:cubicBezTo>
                    <a:pt x="7048" y="2195"/>
                    <a:pt x="6228" y="192"/>
                    <a:pt x="4966" y="8"/>
                  </a:cubicBezTo>
                  <a:cubicBezTo>
                    <a:pt x="4929" y="3"/>
                    <a:pt x="4890" y="0"/>
                    <a:pt x="48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37" name="Google Shape;8537;p57"/>
            <p:cNvSpPr/>
            <p:nvPr/>
          </p:nvSpPr>
          <p:spPr>
            <a:xfrm>
              <a:off x="4749438" y="3151125"/>
              <a:ext cx="42325" cy="20500"/>
            </a:xfrm>
            <a:custGeom>
              <a:avLst/>
              <a:gdLst/>
              <a:ahLst/>
              <a:cxnLst/>
              <a:rect l="l" t="t" r="r" b="b"/>
              <a:pathLst>
                <a:path w="1693" h="820" extrusionOk="0">
                  <a:moveTo>
                    <a:pt x="670" y="1"/>
                  </a:moveTo>
                  <a:cubicBezTo>
                    <a:pt x="578" y="1"/>
                    <a:pt x="486" y="14"/>
                    <a:pt x="397" y="42"/>
                  </a:cubicBezTo>
                  <a:cubicBezTo>
                    <a:pt x="252" y="89"/>
                    <a:pt x="77" y="163"/>
                    <a:pt x="26" y="317"/>
                  </a:cubicBezTo>
                  <a:cubicBezTo>
                    <a:pt x="1" y="396"/>
                    <a:pt x="67" y="488"/>
                    <a:pt x="149" y="488"/>
                  </a:cubicBezTo>
                  <a:cubicBezTo>
                    <a:pt x="151" y="488"/>
                    <a:pt x="153" y="488"/>
                    <a:pt x="155" y="487"/>
                  </a:cubicBezTo>
                  <a:cubicBezTo>
                    <a:pt x="281" y="481"/>
                    <a:pt x="376" y="398"/>
                    <a:pt x="498" y="368"/>
                  </a:cubicBezTo>
                  <a:cubicBezTo>
                    <a:pt x="553" y="355"/>
                    <a:pt x="577" y="351"/>
                    <a:pt x="640" y="349"/>
                  </a:cubicBezTo>
                  <a:cubicBezTo>
                    <a:pt x="646" y="348"/>
                    <a:pt x="653" y="348"/>
                    <a:pt x="660" y="348"/>
                  </a:cubicBezTo>
                  <a:cubicBezTo>
                    <a:pt x="706" y="348"/>
                    <a:pt x="757" y="352"/>
                    <a:pt x="782" y="355"/>
                  </a:cubicBezTo>
                  <a:cubicBezTo>
                    <a:pt x="897" y="374"/>
                    <a:pt x="984" y="409"/>
                    <a:pt x="1079" y="466"/>
                  </a:cubicBezTo>
                  <a:cubicBezTo>
                    <a:pt x="1177" y="528"/>
                    <a:pt x="1276" y="568"/>
                    <a:pt x="1350" y="663"/>
                  </a:cubicBezTo>
                  <a:cubicBezTo>
                    <a:pt x="1391" y="713"/>
                    <a:pt x="1420" y="784"/>
                    <a:pt x="1483" y="809"/>
                  </a:cubicBezTo>
                  <a:cubicBezTo>
                    <a:pt x="1499" y="816"/>
                    <a:pt x="1517" y="820"/>
                    <a:pt x="1534" y="820"/>
                  </a:cubicBezTo>
                  <a:cubicBezTo>
                    <a:pt x="1590" y="820"/>
                    <a:pt x="1643" y="784"/>
                    <a:pt x="1659" y="725"/>
                  </a:cubicBezTo>
                  <a:cubicBezTo>
                    <a:pt x="1692" y="603"/>
                    <a:pt x="1543" y="465"/>
                    <a:pt x="1473" y="380"/>
                  </a:cubicBezTo>
                  <a:cubicBezTo>
                    <a:pt x="1432" y="332"/>
                    <a:pt x="1396" y="277"/>
                    <a:pt x="1348" y="232"/>
                  </a:cubicBezTo>
                  <a:cubicBezTo>
                    <a:pt x="1297" y="185"/>
                    <a:pt x="1234" y="150"/>
                    <a:pt x="1174" y="120"/>
                  </a:cubicBezTo>
                  <a:cubicBezTo>
                    <a:pt x="1057" y="63"/>
                    <a:pt x="938" y="26"/>
                    <a:pt x="811" y="10"/>
                  </a:cubicBezTo>
                  <a:cubicBezTo>
                    <a:pt x="764" y="4"/>
                    <a:pt x="717" y="1"/>
                    <a:pt x="670" y="1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38" name="Google Shape;8538;p57"/>
            <p:cNvSpPr/>
            <p:nvPr/>
          </p:nvSpPr>
          <p:spPr>
            <a:xfrm>
              <a:off x="4632638" y="3127300"/>
              <a:ext cx="30525" cy="19875"/>
            </a:xfrm>
            <a:custGeom>
              <a:avLst/>
              <a:gdLst/>
              <a:ahLst/>
              <a:cxnLst/>
              <a:rect l="l" t="t" r="r" b="b"/>
              <a:pathLst>
                <a:path w="1221" h="795" extrusionOk="0">
                  <a:moveTo>
                    <a:pt x="803" y="345"/>
                  </a:moveTo>
                  <a:lnTo>
                    <a:pt x="803" y="345"/>
                  </a:lnTo>
                  <a:cubicBezTo>
                    <a:pt x="804" y="346"/>
                    <a:pt x="804" y="346"/>
                    <a:pt x="804" y="346"/>
                  </a:cubicBezTo>
                  <a:cubicBezTo>
                    <a:pt x="804" y="346"/>
                    <a:pt x="804" y="345"/>
                    <a:pt x="803" y="345"/>
                  </a:cubicBezTo>
                  <a:close/>
                  <a:moveTo>
                    <a:pt x="734" y="1"/>
                  </a:moveTo>
                  <a:cubicBezTo>
                    <a:pt x="723" y="1"/>
                    <a:pt x="712" y="1"/>
                    <a:pt x="701" y="2"/>
                  </a:cubicBezTo>
                  <a:cubicBezTo>
                    <a:pt x="530" y="13"/>
                    <a:pt x="369" y="89"/>
                    <a:pt x="247" y="209"/>
                  </a:cubicBezTo>
                  <a:cubicBezTo>
                    <a:pt x="142" y="314"/>
                    <a:pt x="0" y="526"/>
                    <a:pt x="105" y="671"/>
                  </a:cubicBezTo>
                  <a:cubicBezTo>
                    <a:pt x="122" y="693"/>
                    <a:pt x="150" y="711"/>
                    <a:pt x="178" y="711"/>
                  </a:cubicBezTo>
                  <a:cubicBezTo>
                    <a:pt x="191" y="711"/>
                    <a:pt x="203" y="708"/>
                    <a:pt x="215" y="700"/>
                  </a:cubicBezTo>
                  <a:cubicBezTo>
                    <a:pt x="307" y="637"/>
                    <a:pt x="340" y="522"/>
                    <a:pt x="419" y="442"/>
                  </a:cubicBezTo>
                  <a:cubicBezTo>
                    <a:pt x="490" y="372"/>
                    <a:pt x="587" y="320"/>
                    <a:pt x="691" y="317"/>
                  </a:cubicBezTo>
                  <a:cubicBezTo>
                    <a:pt x="712" y="317"/>
                    <a:pt x="737" y="317"/>
                    <a:pt x="750" y="321"/>
                  </a:cubicBezTo>
                  <a:cubicBezTo>
                    <a:pt x="761" y="322"/>
                    <a:pt x="772" y="326"/>
                    <a:pt x="783" y="329"/>
                  </a:cubicBezTo>
                  <a:lnTo>
                    <a:pt x="783" y="329"/>
                  </a:lnTo>
                  <a:cubicBezTo>
                    <a:pt x="782" y="329"/>
                    <a:pt x="784" y="330"/>
                    <a:pt x="789" y="334"/>
                  </a:cubicBezTo>
                  <a:cubicBezTo>
                    <a:pt x="788" y="333"/>
                    <a:pt x="788" y="333"/>
                    <a:pt x="788" y="333"/>
                  </a:cubicBezTo>
                  <a:lnTo>
                    <a:pt x="788" y="333"/>
                  </a:lnTo>
                  <a:cubicBezTo>
                    <a:pt x="788" y="333"/>
                    <a:pt x="798" y="341"/>
                    <a:pt x="803" y="345"/>
                  </a:cubicBezTo>
                  <a:lnTo>
                    <a:pt x="803" y="345"/>
                  </a:lnTo>
                  <a:cubicBezTo>
                    <a:pt x="802" y="344"/>
                    <a:pt x="802" y="344"/>
                    <a:pt x="802" y="344"/>
                  </a:cubicBezTo>
                  <a:lnTo>
                    <a:pt x="802" y="344"/>
                  </a:lnTo>
                  <a:cubicBezTo>
                    <a:pt x="801" y="344"/>
                    <a:pt x="815" y="369"/>
                    <a:pt x="819" y="376"/>
                  </a:cubicBezTo>
                  <a:lnTo>
                    <a:pt x="819" y="376"/>
                  </a:lnTo>
                  <a:cubicBezTo>
                    <a:pt x="821" y="383"/>
                    <a:pt x="824" y="393"/>
                    <a:pt x="824" y="396"/>
                  </a:cubicBezTo>
                  <a:lnTo>
                    <a:pt x="833" y="428"/>
                  </a:lnTo>
                  <a:cubicBezTo>
                    <a:pt x="838" y="444"/>
                    <a:pt x="845" y="485"/>
                    <a:pt x="845" y="486"/>
                  </a:cubicBezTo>
                  <a:cubicBezTo>
                    <a:pt x="851" y="532"/>
                    <a:pt x="857" y="613"/>
                    <a:pt x="877" y="673"/>
                  </a:cubicBezTo>
                  <a:cubicBezTo>
                    <a:pt x="905" y="755"/>
                    <a:pt x="974" y="794"/>
                    <a:pt x="1042" y="794"/>
                  </a:cubicBezTo>
                  <a:cubicBezTo>
                    <a:pt x="1126" y="794"/>
                    <a:pt x="1210" y="736"/>
                    <a:pt x="1214" y="626"/>
                  </a:cubicBezTo>
                  <a:cubicBezTo>
                    <a:pt x="1221" y="488"/>
                    <a:pt x="1178" y="310"/>
                    <a:pt x="1102" y="191"/>
                  </a:cubicBezTo>
                  <a:cubicBezTo>
                    <a:pt x="1020" y="64"/>
                    <a:pt x="883" y="1"/>
                    <a:pt x="734" y="1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39" name="Google Shape;8539;p57"/>
            <p:cNvSpPr/>
            <p:nvPr/>
          </p:nvSpPr>
          <p:spPr>
            <a:xfrm>
              <a:off x="4648188" y="3197450"/>
              <a:ext cx="125025" cy="88725"/>
            </a:xfrm>
            <a:custGeom>
              <a:avLst/>
              <a:gdLst/>
              <a:ahLst/>
              <a:cxnLst/>
              <a:rect l="l" t="t" r="r" b="b"/>
              <a:pathLst>
                <a:path w="5001" h="3549" extrusionOk="0">
                  <a:moveTo>
                    <a:pt x="1390" y="0"/>
                  </a:moveTo>
                  <a:cubicBezTo>
                    <a:pt x="952" y="0"/>
                    <a:pt x="500" y="45"/>
                    <a:pt x="45" y="151"/>
                  </a:cubicBezTo>
                  <a:cubicBezTo>
                    <a:pt x="45" y="151"/>
                    <a:pt x="1" y="3281"/>
                    <a:pt x="2432" y="3536"/>
                  </a:cubicBezTo>
                  <a:cubicBezTo>
                    <a:pt x="2519" y="3545"/>
                    <a:pt x="2603" y="3549"/>
                    <a:pt x="2685" y="3549"/>
                  </a:cubicBezTo>
                  <a:cubicBezTo>
                    <a:pt x="3013" y="3549"/>
                    <a:pt x="3295" y="3478"/>
                    <a:pt x="3540" y="3356"/>
                  </a:cubicBezTo>
                  <a:cubicBezTo>
                    <a:pt x="4046" y="3105"/>
                    <a:pt x="4384" y="2646"/>
                    <a:pt x="4605" y="2190"/>
                  </a:cubicBezTo>
                  <a:cubicBezTo>
                    <a:pt x="4923" y="1530"/>
                    <a:pt x="5000" y="874"/>
                    <a:pt x="5000" y="874"/>
                  </a:cubicBezTo>
                  <a:cubicBezTo>
                    <a:pt x="4326" y="559"/>
                    <a:pt x="2947" y="0"/>
                    <a:pt x="13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40" name="Google Shape;8540;p57"/>
            <p:cNvSpPr/>
            <p:nvPr/>
          </p:nvSpPr>
          <p:spPr>
            <a:xfrm>
              <a:off x="4702663" y="3248325"/>
              <a:ext cx="60600" cy="37925"/>
            </a:xfrm>
            <a:custGeom>
              <a:avLst/>
              <a:gdLst/>
              <a:ahLst/>
              <a:cxnLst/>
              <a:rect l="l" t="t" r="r" b="b"/>
              <a:pathLst>
                <a:path w="2424" h="1517" extrusionOk="0">
                  <a:moveTo>
                    <a:pt x="1497" y="0"/>
                  </a:moveTo>
                  <a:cubicBezTo>
                    <a:pt x="1199" y="0"/>
                    <a:pt x="882" y="60"/>
                    <a:pt x="638" y="251"/>
                  </a:cubicBezTo>
                  <a:cubicBezTo>
                    <a:pt x="1" y="751"/>
                    <a:pt x="252" y="1503"/>
                    <a:pt x="252" y="1503"/>
                  </a:cubicBezTo>
                  <a:cubicBezTo>
                    <a:pt x="339" y="1512"/>
                    <a:pt x="423" y="1517"/>
                    <a:pt x="505" y="1517"/>
                  </a:cubicBezTo>
                  <a:cubicBezTo>
                    <a:pt x="833" y="1517"/>
                    <a:pt x="1115" y="1444"/>
                    <a:pt x="1360" y="1324"/>
                  </a:cubicBezTo>
                  <a:cubicBezTo>
                    <a:pt x="1867" y="1073"/>
                    <a:pt x="2203" y="615"/>
                    <a:pt x="2424" y="158"/>
                  </a:cubicBezTo>
                  <a:cubicBezTo>
                    <a:pt x="2424" y="158"/>
                    <a:pt x="1984" y="0"/>
                    <a:pt x="14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41" name="Google Shape;8541;p57"/>
            <p:cNvSpPr/>
            <p:nvPr/>
          </p:nvSpPr>
          <p:spPr>
            <a:xfrm>
              <a:off x="4623138" y="3088975"/>
              <a:ext cx="59400" cy="26125"/>
            </a:xfrm>
            <a:custGeom>
              <a:avLst/>
              <a:gdLst/>
              <a:ahLst/>
              <a:cxnLst/>
              <a:rect l="l" t="t" r="r" b="b"/>
              <a:pathLst>
                <a:path w="2376" h="1045" extrusionOk="0">
                  <a:moveTo>
                    <a:pt x="1256" y="1"/>
                  </a:moveTo>
                  <a:cubicBezTo>
                    <a:pt x="1165" y="1"/>
                    <a:pt x="1076" y="9"/>
                    <a:pt x="989" y="27"/>
                  </a:cubicBezTo>
                  <a:cubicBezTo>
                    <a:pt x="759" y="74"/>
                    <a:pt x="536" y="225"/>
                    <a:pt x="372" y="384"/>
                  </a:cubicBezTo>
                  <a:cubicBezTo>
                    <a:pt x="209" y="543"/>
                    <a:pt x="86" y="739"/>
                    <a:pt x="17" y="957"/>
                  </a:cubicBezTo>
                  <a:cubicBezTo>
                    <a:pt x="1" y="1007"/>
                    <a:pt x="45" y="1044"/>
                    <a:pt x="89" y="1044"/>
                  </a:cubicBezTo>
                  <a:cubicBezTo>
                    <a:pt x="112" y="1044"/>
                    <a:pt x="135" y="1034"/>
                    <a:pt x="150" y="1010"/>
                  </a:cubicBezTo>
                  <a:cubicBezTo>
                    <a:pt x="247" y="846"/>
                    <a:pt x="383" y="708"/>
                    <a:pt x="547" y="610"/>
                  </a:cubicBezTo>
                  <a:cubicBezTo>
                    <a:pt x="627" y="561"/>
                    <a:pt x="712" y="524"/>
                    <a:pt x="803" y="498"/>
                  </a:cubicBezTo>
                  <a:cubicBezTo>
                    <a:pt x="847" y="485"/>
                    <a:pt x="894" y="475"/>
                    <a:pt x="939" y="466"/>
                  </a:cubicBezTo>
                  <a:cubicBezTo>
                    <a:pt x="958" y="462"/>
                    <a:pt x="1047" y="453"/>
                    <a:pt x="1075" y="452"/>
                  </a:cubicBezTo>
                  <a:cubicBezTo>
                    <a:pt x="1119" y="447"/>
                    <a:pt x="1162" y="444"/>
                    <a:pt x="1205" y="444"/>
                  </a:cubicBezTo>
                  <a:cubicBezTo>
                    <a:pt x="1339" y="444"/>
                    <a:pt x="1470" y="471"/>
                    <a:pt x="1616" y="529"/>
                  </a:cubicBezTo>
                  <a:cubicBezTo>
                    <a:pt x="1627" y="534"/>
                    <a:pt x="1639" y="538"/>
                    <a:pt x="1649" y="544"/>
                  </a:cubicBezTo>
                  <a:cubicBezTo>
                    <a:pt x="1674" y="557"/>
                    <a:pt x="1699" y="570"/>
                    <a:pt x="1724" y="585"/>
                  </a:cubicBezTo>
                  <a:cubicBezTo>
                    <a:pt x="1767" y="607"/>
                    <a:pt x="1809" y="633"/>
                    <a:pt x="1849" y="660"/>
                  </a:cubicBezTo>
                  <a:cubicBezTo>
                    <a:pt x="1848" y="660"/>
                    <a:pt x="1874" y="679"/>
                    <a:pt x="1884" y="685"/>
                  </a:cubicBezTo>
                  <a:lnTo>
                    <a:pt x="1884" y="685"/>
                  </a:lnTo>
                  <a:cubicBezTo>
                    <a:pt x="1910" y="707"/>
                    <a:pt x="1938" y="727"/>
                    <a:pt x="1967" y="746"/>
                  </a:cubicBezTo>
                  <a:cubicBezTo>
                    <a:pt x="2020" y="784"/>
                    <a:pt x="2074" y="807"/>
                    <a:pt x="2137" y="824"/>
                  </a:cubicBezTo>
                  <a:cubicBezTo>
                    <a:pt x="2155" y="829"/>
                    <a:pt x="2172" y="832"/>
                    <a:pt x="2188" y="832"/>
                  </a:cubicBezTo>
                  <a:cubicBezTo>
                    <a:pt x="2301" y="832"/>
                    <a:pt x="2375" y="717"/>
                    <a:pt x="2355" y="605"/>
                  </a:cubicBezTo>
                  <a:cubicBezTo>
                    <a:pt x="2310" y="334"/>
                    <a:pt x="1987" y="172"/>
                    <a:pt x="1752" y="87"/>
                  </a:cubicBezTo>
                  <a:cubicBezTo>
                    <a:pt x="1595" y="31"/>
                    <a:pt x="1425" y="1"/>
                    <a:pt x="1256" y="1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42" name="Google Shape;8542;p57"/>
            <p:cNvSpPr/>
            <p:nvPr/>
          </p:nvSpPr>
          <p:spPr>
            <a:xfrm>
              <a:off x="4584138" y="3058825"/>
              <a:ext cx="120525" cy="134125"/>
            </a:xfrm>
            <a:custGeom>
              <a:avLst/>
              <a:gdLst/>
              <a:ahLst/>
              <a:cxnLst/>
              <a:rect l="l" t="t" r="r" b="b"/>
              <a:pathLst>
                <a:path w="4821" h="5365" extrusionOk="0">
                  <a:moveTo>
                    <a:pt x="2955" y="546"/>
                  </a:moveTo>
                  <a:cubicBezTo>
                    <a:pt x="2964" y="548"/>
                    <a:pt x="2973" y="549"/>
                    <a:pt x="2982" y="550"/>
                  </a:cubicBezTo>
                  <a:lnTo>
                    <a:pt x="2982" y="550"/>
                  </a:lnTo>
                  <a:cubicBezTo>
                    <a:pt x="2973" y="549"/>
                    <a:pt x="2964" y="548"/>
                    <a:pt x="2955" y="546"/>
                  </a:cubicBezTo>
                  <a:close/>
                  <a:moveTo>
                    <a:pt x="2653" y="554"/>
                  </a:moveTo>
                  <a:cubicBezTo>
                    <a:pt x="2642" y="555"/>
                    <a:pt x="2630" y="557"/>
                    <a:pt x="2619" y="558"/>
                  </a:cubicBezTo>
                  <a:cubicBezTo>
                    <a:pt x="2631" y="556"/>
                    <a:pt x="2642" y="555"/>
                    <a:pt x="2653" y="554"/>
                  </a:cubicBezTo>
                  <a:close/>
                  <a:moveTo>
                    <a:pt x="3913" y="1081"/>
                  </a:moveTo>
                  <a:cubicBezTo>
                    <a:pt x="3918" y="1089"/>
                    <a:pt x="3924" y="1096"/>
                    <a:pt x="3929" y="1103"/>
                  </a:cubicBezTo>
                  <a:lnTo>
                    <a:pt x="3929" y="1103"/>
                  </a:lnTo>
                  <a:cubicBezTo>
                    <a:pt x="3924" y="1096"/>
                    <a:pt x="3918" y="1089"/>
                    <a:pt x="3913" y="1081"/>
                  </a:cubicBezTo>
                  <a:close/>
                  <a:moveTo>
                    <a:pt x="3936" y="1112"/>
                  </a:moveTo>
                  <a:cubicBezTo>
                    <a:pt x="3942" y="1120"/>
                    <a:pt x="3949" y="1128"/>
                    <a:pt x="3956" y="1137"/>
                  </a:cubicBezTo>
                  <a:cubicBezTo>
                    <a:pt x="3949" y="1128"/>
                    <a:pt x="3942" y="1120"/>
                    <a:pt x="3936" y="1112"/>
                  </a:cubicBezTo>
                  <a:close/>
                  <a:moveTo>
                    <a:pt x="4252" y="1920"/>
                  </a:moveTo>
                  <a:lnTo>
                    <a:pt x="4252" y="1920"/>
                  </a:lnTo>
                  <a:cubicBezTo>
                    <a:pt x="4254" y="1935"/>
                    <a:pt x="4257" y="1951"/>
                    <a:pt x="4259" y="1966"/>
                  </a:cubicBezTo>
                  <a:cubicBezTo>
                    <a:pt x="4256" y="1951"/>
                    <a:pt x="4254" y="1936"/>
                    <a:pt x="4252" y="1920"/>
                  </a:cubicBezTo>
                  <a:close/>
                  <a:moveTo>
                    <a:pt x="791" y="2104"/>
                  </a:moveTo>
                  <a:cubicBezTo>
                    <a:pt x="786" y="2116"/>
                    <a:pt x="781" y="2127"/>
                    <a:pt x="776" y="2138"/>
                  </a:cubicBezTo>
                  <a:lnTo>
                    <a:pt x="776" y="2138"/>
                  </a:lnTo>
                  <a:cubicBezTo>
                    <a:pt x="781" y="2127"/>
                    <a:pt x="786" y="2115"/>
                    <a:pt x="791" y="2104"/>
                  </a:cubicBezTo>
                  <a:close/>
                  <a:moveTo>
                    <a:pt x="583" y="2823"/>
                  </a:moveTo>
                  <a:cubicBezTo>
                    <a:pt x="581" y="2836"/>
                    <a:pt x="580" y="2850"/>
                    <a:pt x="578" y="2863"/>
                  </a:cubicBezTo>
                  <a:lnTo>
                    <a:pt x="578" y="2863"/>
                  </a:lnTo>
                  <a:cubicBezTo>
                    <a:pt x="579" y="2850"/>
                    <a:pt x="581" y="2836"/>
                    <a:pt x="583" y="2823"/>
                  </a:cubicBezTo>
                  <a:close/>
                  <a:moveTo>
                    <a:pt x="4035" y="3310"/>
                  </a:moveTo>
                  <a:cubicBezTo>
                    <a:pt x="4035" y="3312"/>
                    <a:pt x="4034" y="3314"/>
                    <a:pt x="4033" y="3316"/>
                  </a:cubicBezTo>
                  <a:cubicBezTo>
                    <a:pt x="4034" y="3314"/>
                    <a:pt x="4035" y="3312"/>
                    <a:pt x="4035" y="3310"/>
                  </a:cubicBezTo>
                  <a:close/>
                  <a:moveTo>
                    <a:pt x="578" y="3560"/>
                  </a:moveTo>
                  <a:cubicBezTo>
                    <a:pt x="579" y="3570"/>
                    <a:pt x="581" y="3581"/>
                    <a:pt x="582" y="3592"/>
                  </a:cubicBezTo>
                  <a:lnTo>
                    <a:pt x="582" y="3592"/>
                  </a:lnTo>
                  <a:cubicBezTo>
                    <a:pt x="581" y="3581"/>
                    <a:pt x="579" y="3571"/>
                    <a:pt x="578" y="3560"/>
                  </a:cubicBezTo>
                  <a:close/>
                  <a:moveTo>
                    <a:pt x="685" y="4042"/>
                  </a:moveTo>
                  <a:cubicBezTo>
                    <a:pt x="688" y="4049"/>
                    <a:pt x="691" y="4056"/>
                    <a:pt x="694" y="4063"/>
                  </a:cubicBezTo>
                  <a:lnTo>
                    <a:pt x="694" y="4063"/>
                  </a:lnTo>
                  <a:cubicBezTo>
                    <a:pt x="691" y="4056"/>
                    <a:pt x="688" y="4049"/>
                    <a:pt x="685" y="4042"/>
                  </a:cubicBezTo>
                  <a:close/>
                  <a:moveTo>
                    <a:pt x="701" y="4078"/>
                  </a:moveTo>
                  <a:cubicBezTo>
                    <a:pt x="705" y="4088"/>
                    <a:pt x="709" y="4097"/>
                    <a:pt x="713" y="4107"/>
                  </a:cubicBezTo>
                  <a:cubicBezTo>
                    <a:pt x="709" y="4098"/>
                    <a:pt x="705" y="4088"/>
                    <a:pt x="701" y="4078"/>
                  </a:cubicBezTo>
                  <a:close/>
                  <a:moveTo>
                    <a:pt x="3558" y="4104"/>
                  </a:moveTo>
                  <a:cubicBezTo>
                    <a:pt x="3553" y="4111"/>
                    <a:pt x="3547" y="4117"/>
                    <a:pt x="3542" y="4124"/>
                  </a:cubicBezTo>
                  <a:lnTo>
                    <a:pt x="3542" y="4124"/>
                  </a:lnTo>
                  <a:cubicBezTo>
                    <a:pt x="3547" y="4117"/>
                    <a:pt x="3553" y="4111"/>
                    <a:pt x="3558" y="4104"/>
                  </a:cubicBezTo>
                  <a:close/>
                  <a:moveTo>
                    <a:pt x="965" y="4405"/>
                  </a:moveTo>
                  <a:cubicBezTo>
                    <a:pt x="971" y="4410"/>
                    <a:pt x="977" y="4414"/>
                    <a:pt x="983" y="4419"/>
                  </a:cubicBezTo>
                  <a:lnTo>
                    <a:pt x="983" y="4419"/>
                  </a:lnTo>
                  <a:cubicBezTo>
                    <a:pt x="977" y="4414"/>
                    <a:pt x="971" y="4410"/>
                    <a:pt x="965" y="4405"/>
                  </a:cubicBezTo>
                  <a:close/>
                  <a:moveTo>
                    <a:pt x="2301" y="4810"/>
                  </a:moveTo>
                  <a:cubicBezTo>
                    <a:pt x="2292" y="4812"/>
                    <a:pt x="2283" y="4813"/>
                    <a:pt x="2274" y="4814"/>
                  </a:cubicBezTo>
                  <a:cubicBezTo>
                    <a:pt x="2283" y="4813"/>
                    <a:pt x="2292" y="4811"/>
                    <a:pt x="2301" y="4810"/>
                  </a:cubicBezTo>
                  <a:close/>
                  <a:moveTo>
                    <a:pt x="1878" y="4812"/>
                  </a:moveTo>
                  <a:cubicBezTo>
                    <a:pt x="1886" y="4813"/>
                    <a:pt x="1895" y="4814"/>
                    <a:pt x="1903" y="4815"/>
                  </a:cubicBezTo>
                  <a:cubicBezTo>
                    <a:pt x="1894" y="4814"/>
                    <a:pt x="1886" y="4813"/>
                    <a:pt x="1878" y="4812"/>
                  </a:cubicBezTo>
                  <a:close/>
                  <a:moveTo>
                    <a:pt x="2831" y="544"/>
                  </a:moveTo>
                  <a:cubicBezTo>
                    <a:pt x="2888" y="544"/>
                    <a:pt x="2945" y="547"/>
                    <a:pt x="3001" y="553"/>
                  </a:cubicBezTo>
                  <a:lnTo>
                    <a:pt x="3001" y="553"/>
                  </a:lnTo>
                  <a:cubicBezTo>
                    <a:pt x="3117" y="572"/>
                    <a:pt x="3229" y="605"/>
                    <a:pt x="3337" y="649"/>
                  </a:cubicBezTo>
                  <a:lnTo>
                    <a:pt x="3337" y="649"/>
                  </a:lnTo>
                  <a:cubicBezTo>
                    <a:pt x="3459" y="705"/>
                    <a:pt x="3575" y="774"/>
                    <a:pt x="3682" y="855"/>
                  </a:cubicBezTo>
                  <a:lnTo>
                    <a:pt x="3682" y="855"/>
                  </a:lnTo>
                  <a:cubicBezTo>
                    <a:pt x="3773" y="930"/>
                    <a:pt x="3857" y="1015"/>
                    <a:pt x="3932" y="1107"/>
                  </a:cubicBezTo>
                  <a:lnTo>
                    <a:pt x="3932" y="1107"/>
                  </a:lnTo>
                  <a:cubicBezTo>
                    <a:pt x="4005" y="1207"/>
                    <a:pt x="4068" y="1314"/>
                    <a:pt x="4118" y="1428"/>
                  </a:cubicBezTo>
                  <a:lnTo>
                    <a:pt x="4118" y="1428"/>
                  </a:lnTo>
                  <a:cubicBezTo>
                    <a:pt x="4114" y="1418"/>
                    <a:pt x="4110" y="1408"/>
                    <a:pt x="4107" y="1398"/>
                  </a:cubicBezTo>
                  <a:lnTo>
                    <a:pt x="4107" y="1398"/>
                  </a:lnTo>
                  <a:cubicBezTo>
                    <a:pt x="4115" y="1417"/>
                    <a:pt x="4122" y="1435"/>
                    <a:pt x="4129" y="1453"/>
                  </a:cubicBezTo>
                  <a:lnTo>
                    <a:pt x="4129" y="1453"/>
                  </a:lnTo>
                  <a:cubicBezTo>
                    <a:pt x="4126" y="1445"/>
                    <a:pt x="4122" y="1436"/>
                    <a:pt x="4118" y="1428"/>
                  </a:cubicBezTo>
                  <a:lnTo>
                    <a:pt x="4118" y="1428"/>
                  </a:lnTo>
                  <a:cubicBezTo>
                    <a:pt x="4122" y="1437"/>
                    <a:pt x="4126" y="1447"/>
                    <a:pt x="4131" y="1457"/>
                  </a:cubicBezTo>
                  <a:lnTo>
                    <a:pt x="4131" y="1457"/>
                  </a:lnTo>
                  <a:cubicBezTo>
                    <a:pt x="4130" y="1456"/>
                    <a:pt x="4130" y="1455"/>
                    <a:pt x="4129" y="1453"/>
                  </a:cubicBezTo>
                  <a:lnTo>
                    <a:pt x="4129" y="1453"/>
                  </a:lnTo>
                  <a:cubicBezTo>
                    <a:pt x="4131" y="1457"/>
                    <a:pt x="4132" y="1460"/>
                    <a:pt x="4134" y="1464"/>
                  </a:cubicBezTo>
                  <a:cubicBezTo>
                    <a:pt x="4133" y="1462"/>
                    <a:pt x="4132" y="1460"/>
                    <a:pt x="4131" y="1457"/>
                  </a:cubicBezTo>
                  <a:lnTo>
                    <a:pt x="4131" y="1457"/>
                  </a:lnTo>
                  <a:cubicBezTo>
                    <a:pt x="4187" y="1603"/>
                    <a:pt x="4226" y="1754"/>
                    <a:pt x="4250" y="1908"/>
                  </a:cubicBezTo>
                  <a:lnTo>
                    <a:pt x="4250" y="1908"/>
                  </a:lnTo>
                  <a:cubicBezTo>
                    <a:pt x="4280" y="2136"/>
                    <a:pt x="4277" y="2364"/>
                    <a:pt x="4246" y="2591"/>
                  </a:cubicBezTo>
                  <a:cubicBezTo>
                    <a:pt x="4248" y="2568"/>
                    <a:pt x="4252" y="2543"/>
                    <a:pt x="4255" y="2519"/>
                  </a:cubicBezTo>
                  <a:lnTo>
                    <a:pt x="4255" y="2519"/>
                  </a:lnTo>
                  <a:cubicBezTo>
                    <a:pt x="4220" y="2772"/>
                    <a:pt x="4151" y="3022"/>
                    <a:pt x="4056" y="3260"/>
                  </a:cubicBezTo>
                  <a:lnTo>
                    <a:pt x="4056" y="3260"/>
                  </a:lnTo>
                  <a:cubicBezTo>
                    <a:pt x="3986" y="3425"/>
                    <a:pt x="3904" y="3582"/>
                    <a:pt x="3813" y="3736"/>
                  </a:cubicBezTo>
                  <a:cubicBezTo>
                    <a:pt x="3777" y="3795"/>
                    <a:pt x="3768" y="3875"/>
                    <a:pt x="3786" y="3942"/>
                  </a:cubicBezTo>
                  <a:lnTo>
                    <a:pt x="3786" y="3942"/>
                  </a:lnTo>
                  <a:cubicBezTo>
                    <a:pt x="3768" y="3943"/>
                    <a:pt x="3751" y="3947"/>
                    <a:pt x="3735" y="3952"/>
                  </a:cubicBezTo>
                  <a:cubicBezTo>
                    <a:pt x="3665" y="3975"/>
                    <a:pt x="3611" y="4015"/>
                    <a:pt x="3572" y="4077"/>
                  </a:cubicBezTo>
                  <a:cubicBezTo>
                    <a:pt x="3559" y="4098"/>
                    <a:pt x="3544" y="4119"/>
                    <a:pt x="3529" y="4140"/>
                  </a:cubicBezTo>
                  <a:lnTo>
                    <a:pt x="3529" y="4140"/>
                  </a:lnTo>
                  <a:cubicBezTo>
                    <a:pt x="3449" y="4236"/>
                    <a:pt x="3357" y="4324"/>
                    <a:pt x="3259" y="4402"/>
                  </a:cubicBezTo>
                  <a:lnTo>
                    <a:pt x="3259" y="4402"/>
                  </a:lnTo>
                  <a:cubicBezTo>
                    <a:pt x="3269" y="4395"/>
                    <a:pt x="3278" y="4387"/>
                    <a:pt x="3288" y="4380"/>
                  </a:cubicBezTo>
                  <a:lnTo>
                    <a:pt x="3288" y="4380"/>
                  </a:lnTo>
                  <a:cubicBezTo>
                    <a:pt x="3278" y="4388"/>
                    <a:pt x="3267" y="4396"/>
                    <a:pt x="3257" y="4404"/>
                  </a:cubicBezTo>
                  <a:lnTo>
                    <a:pt x="3257" y="4404"/>
                  </a:lnTo>
                  <a:cubicBezTo>
                    <a:pt x="3257" y="4403"/>
                    <a:pt x="3258" y="4403"/>
                    <a:pt x="3259" y="4402"/>
                  </a:cubicBezTo>
                  <a:lnTo>
                    <a:pt x="3259" y="4402"/>
                  </a:lnTo>
                  <a:cubicBezTo>
                    <a:pt x="3258" y="4403"/>
                    <a:pt x="3256" y="4404"/>
                    <a:pt x="3255" y="4405"/>
                  </a:cubicBezTo>
                  <a:lnTo>
                    <a:pt x="3255" y="4405"/>
                  </a:lnTo>
                  <a:cubicBezTo>
                    <a:pt x="3256" y="4405"/>
                    <a:pt x="3256" y="4404"/>
                    <a:pt x="3257" y="4404"/>
                  </a:cubicBezTo>
                  <a:lnTo>
                    <a:pt x="3257" y="4404"/>
                  </a:lnTo>
                  <a:cubicBezTo>
                    <a:pt x="3249" y="4410"/>
                    <a:pt x="3241" y="4417"/>
                    <a:pt x="3233" y="4423"/>
                  </a:cubicBezTo>
                  <a:cubicBezTo>
                    <a:pt x="3240" y="4417"/>
                    <a:pt x="3248" y="4411"/>
                    <a:pt x="3255" y="4405"/>
                  </a:cubicBezTo>
                  <a:lnTo>
                    <a:pt x="3255" y="4405"/>
                  </a:lnTo>
                  <a:cubicBezTo>
                    <a:pt x="3115" y="4510"/>
                    <a:pt x="2963" y="4598"/>
                    <a:pt x="2803" y="4670"/>
                  </a:cubicBezTo>
                  <a:lnTo>
                    <a:pt x="2803" y="4670"/>
                  </a:lnTo>
                  <a:cubicBezTo>
                    <a:pt x="2810" y="4666"/>
                    <a:pt x="2818" y="4663"/>
                    <a:pt x="2826" y="4660"/>
                  </a:cubicBezTo>
                  <a:lnTo>
                    <a:pt x="2826" y="4660"/>
                  </a:lnTo>
                  <a:cubicBezTo>
                    <a:pt x="2816" y="4665"/>
                    <a:pt x="2805" y="4669"/>
                    <a:pt x="2795" y="4673"/>
                  </a:cubicBezTo>
                  <a:lnTo>
                    <a:pt x="2795" y="4673"/>
                  </a:lnTo>
                  <a:cubicBezTo>
                    <a:pt x="2798" y="4672"/>
                    <a:pt x="2800" y="4671"/>
                    <a:pt x="2803" y="4670"/>
                  </a:cubicBezTo>
                  <a:lnTo>
                    <a:pt x="2803" y="4670"/>
                  </a:lnTo>
                  <a:cubicBezTo>
                    <a:pt x="2798" y="4672"/>
                    <a:pt x="2793" y="4674"/>
                    <a:pt x="2788" y="4676"/>
                  </a:cubicBezTo>
                  <a:lnTo>
                    <a:pt x="2788" y="4676"/>
                  </a:lnTo>
                  <a:cubicBezTo>
                    <a:pt x="2790" y="4675"/>
                    <a:pt x="2793" y="4674"/>
                    <a:pt x="2795" y="4673"/>
                  </a:cubicBezTo>
                  <a:lnTo>
                    <a:pt x="2795" y="4673"/>
                  </a:lnTo>
                  <a:cubicBezTo>
                    <a:pt x="2784" y="4678"/>
                    <a:pt x="2772" y="4683"/>
                    <a:pt x="2761" y="4688"/>
                  </a:cubicBezTo>
                  <a:cubicBezTo>
                    <a:pt x="2770" y="4684"/>
                    <a:pt x="2779" y="4680"/>
                    <a:pt x="2788" y="4676"/>
                  </a:cubicBezTo>
                  <a:lnTo>
                    <a:pt x="2788" y="4676"/>
                  </a:lnTo>
                  <a:cubicBezTo>
                    <a:pt x="2635" y="4737"/>
                    <a:pt x="2475" y="4783"/>
                    <a:pt x="2313" y="4809"/>
                  </a:cubicBezTo>
                  <a:lnTo>
                    <a:pt x="2313" y="4809"/>
                  </a:lnTo>
                  <a:cubicBezTo>
                    <a:pt x="2237" y="4818"/>
                    <a:pt x="2162" y="4822"/>
                    <a:pt x="2086" y="4822"/>
                  </a:cubicBezTo>
                  <a:cubicBezTo>
                    <a:pt x="2011" y="4822"/>
                    <a:pt x="1935" y="4818"/>
                    <a:pt x="1861" y="4809"/>
                  </a:cubicBezTo>
                  <a:lnTo>
                    <a:pt x="1861" y="4809"/>
                  </a:lnTo>
                  <a:cubicBezTo>
                    <a:pt x="1713" y="4785"/>
                    <a:pt x="1570" y="4745"/>
                    <a:pt x="1433" y="4689"/>
                  </a:cubicBezTo>
                  <a:lnTo>
                    <a:pt x="1433" y="4689"/>
                  </a:lnTo>
                  <a:cubicBezTo>
                    <a:pt x="1272" y="4616"/>
                    <a:pt x="1124" y="4525"/>
                    <a:pt x="983" y="4419"/>
                  </a:cubicBezTo>
                  <a:lnTo>
                    <a:pt x="983" y="4419"/>
                  </a:lnTo>
                  <a:cubicBezTo>
                    <a:pt x="995" y="4428"/>
                    <a:pt x="1007" y="4438"/>
                    <a:pt x="1019" y="4448"/>
                  </a:cubicBezTo>
                  <a:cubicBezTo>
                    <a:pt x="942" y="4388"/>
                    <a:pt x="866" y="4327"/>
                    <a:pt x="803" y="4253"/>
                  </a:cubicBezTo>
                  <a:lnTo>
                    <a:pt x="803" y="4253"/>
                  </a:lnTo>
                  <a:cubicBezTo>
                    <a:pt x="762" y="4197"/>
                    <a:pt x="727" y="4135"/>
                    <a:pt x="698" y="4072"/>
                  </a:cubicBezTo>
                  <a:lnTo>
                    <a:pt x="698" y="4072"/>
                  </a:lnTo>
                  <a:cubicBezTo>
                    <a:pt x="641" y="3925"/>
                    <a:pt x="608" y="3768"/>
                    <a:pt x="585" y="3612"/>
                  </a:cubicBezTo>
                  <a:lnTo>
                    <a:pt x="585" y="3612"/>
                  </a:lnTo>
                  <a:cubicBezTo>
                    <a:pt x="558" y="3409"/>
                    <a:pt x="550" y="3206"/>
                    <a:pt x="564" y="3001"/>
                  </a:cubicBezTo>
                  <a:cubicBezTo>
                    <a:pt x="567" y="2963"/>
                    <a:pt x="571" y="2925"/>
                    <a:pt x="575" y="2887"/>
                  </a:cubicBezTo>
                  <a:lnTo>
                    <a:pt x="575" y="2887"/>
                  </a:lnTo>
                  <a:cubicBezTo>
                    <a:pt x="603" y="2677"/>
                    <a:pt x="653" y="2472"/>
                    <a:pt x="725" y="2273"/>
                  </a:cubicBezTo>
                  <a:cubicBezTo>
                    <a:pt x="738" y="2237"/>
                    <a:pt x="751" y="2202"/>
                    <a:pt x="765" y="2167"/>
                  </a:cubicBezTo>
                  <a:lnTo>
                    <a:pt x="765" y="2167"/>
                  </a:lnTo>
                  <a:cubicBezTo>
                    <a:pt x="765" y="2167"/>
                    <a:pt x="765" y="2168"/>
                    <a:pt x="764" y="2168"/>
                  </a:cubicBezTo>
                  <a:cubicBezTo>
                    <a:pt x="846" y="1972"/>
                    <a:pt x="949" y="1787"/>
                    <a:pt x="1069" y="1610"/>
                  </a:cubicBezTo>
                  <a:cubicBezTo>
                    <a:pt x="1095" y="1573"/>
                    <a:pt x="1120" y="1536"/>
                    <a:pt x="1147" y="1500"/>
                  </a:cubicBezTo>
                  <a:lnTo>
                    <a:pt x="1147" y="1500"/>
                  </a:lnTo>
                  <a:cubicBezTo>
                    <a:pt x="1143" y="1506"/>
                    <a:pt x="1138" y="1512"/>
                    <a:pt x="1133" y="1518"/>
                  </a:cubicBezTo>
                  <a:cubicBezTo>
                    <a:pt x="1142" y="1506"/>
                    <a:pt x="1151" y="1495"/>
                    <a:pt x="1161" y="1483"/>
                  </a:cubicBezTo>
                  <a:lnTo>
                    <a:pt x="1161" y="1483"/>
                  </a:lnTo>
                  <a:cubicBezTo>
                    <a:pt x="1156" y="1489"/>
                    <a:pt x="1152" y="1494"/>
                    <a:pt x="1147" y="1500"/>
                  </a:cubicBezTo>
                  <a:lnTo>
                    <a:pt x="1147" y="1500"/>
                  </a:lnTo>
                  <a:cubicBezTo>
                    <a:pt x="1156" y="1489"/>
                    <a:pt x="1165" y="1478"/>
                    <a:pt x="1174" y="1467"/>
                  </a:cubicBezTo>
                  <a:lnTo>
                    <a:pt x="1174" y="1467"/>
                  </a:lnTo>
                  <a:cubicBezTo>
                    <a:pt x="1169" y="1472"/>
                    <a:pt x="1165" y="1478"/>
                    <a:pt x="1161" y="1483"/>
                  </a:cubicBezTo>
                  <a:lnTo>
                    <a:pt x="1161" y="1483"/>
                  </a:lnTo>
                  <a:cubicBezTo>
                    <a:pt x="1166" y="1477"/>
                    <a:pt x="1171" y="1470"/>
                    <a:pt x="1176" y="1464"/>
                  </a:cubicBezTo>
                  <a:lnTo>
                    <a:pt x="1176" y="1464"/>
                  </a:lnTo>
                  <a:cubicBezTo>
                    <a:pt x="1175" y="1465"/>
                    <a:pt x="1174" y="1466"/>
                    <a:pt x="1174" y="1467"/>
                  </a:cubicBezTo>
                  <a:lnTo>
                    <a:pt x="1174" y="1467"/>
                  </a:lnTo>
                  <a:cubicBezTo>
                    <a:pt x="1303" y="1307"/>
                    <a:pt x="1449" y="1159"/>
                    <a:pt x="1609" y="1030"/>
                  </a:cubicBezTo>
                  <a:lnTo>
                    <a:pt x="1609" y="1030"/>
                  </a:lnTo>
                  <a:cubicBezTo>
                    <a:pt x="1609" y="1030"/>
                    <a:pt x="1609" y="1030"/>
                    <a:pt x="1609" y="1030"/>
                  </a:cubicBezTo>
                  <a:cubicBezTo>
                    <a:pt x="1609" y="1030"/>
                    <a:pt x="1609" y="1030"/>
                    <a:pt x="1609" y="1030"/>
                  </a:cubicBezTo>
                  <a:lnTo>
                    <a:pt x="1609" y="1030"/>
                  </a:lnTo>
                  <a:cubicBezTo>
                    <a:pt x="1609" y="1030"/>
                    <a:pt x="1609" y="1030"/>
                    <a:pt x="1609" y="1030"/>
                  </a:cubicBezTo>
                  <a:lnTo>
                    <a:pt x="1609" y="1030"/>
                  </a:lnTo>
                  <a:cubicBezTo>
                    <a:pt x="1612" y="1027"/>
                    <a:pt x="1616" y="1024"/>
                    <a:pt x="1619" y="1021"/>
                  </a:cubicBezTo>
                  <a:lnTo>
                    <a:pt x="1619" y="1021"/>
                  </a:lnTo>
                  <a:cubicBezTo>
                    <a:pt x="1616" y="1024"/>
                    <a:pt x="1612" y="1027"/>
                    <a:pt x="1609" y="1030"/>
                  </a:cubicBezTo>
                  <a:lnTo>
                    <a:pt x="1609" y="1030"/>
                  </a:lnTo>
                  <a:cubicBezTo>
                    <a:pt x="1621" y="1020"/>
                    <a:pt x="1633" y="1010"/>
                    <a:pt x="1645" y="1001"/>
                  </a:cubicBezTo>
                  <a:lnTo>
                    <a:pt x="1645" y="1001"/>
                  </a:lnTo>
                  <a:cubicBezTo>
                    <a:pt x="1636" y="1008"/>
                    <a:pt x="1628" y="1015"/>
                    <a:pt x="1619" y="1021"/>
                  </a:cubicBezTo>
                  <a:lnTo>
                    <a:pt x="1619" y="1021"/>
                  </a:lnTo>
                  <a:cubicBezTo>
                    <a:pt x="1786" y="895"/>
                    <a:pt x="1966" y="786"/>
                    <a:pt x="2157" y="699"/>
                  </a:cubicBezTo>
                  <a:lnTo>
                    <a:pt x="2157" y="699"/>
                  </a:lnTo>
                  <a:cubicBezTo>
                    <a:pt x="2151" y="702"/>
                    <a:pt x="2146" y="704"/>
                    <a:pt x="2140" y="707"/>
                  </a:cubicBezTo>
                  <a:cubicBezTo>
                    <a:pt x="2146" y="704"/>
                    <a:pt x="2153" y="701"/>
                    <a:pt x="2159" y="699"/>
                  </a:cubicBezTo>
                  <a:lnTo>
                    <a:pt x="2159" y="699"/>
                  </a:lnTo>
                  <a:cubicBezTo>
                    <a:pt x="2159" y="699"/>
                    <a:pt x="2158" y="699"/>
                    <a:pt x="2157" y="699"/>
                  </a:cubicBezTo>
                  <a:lnTo>
                    <a:pt x="2157" y="699"/>
                  </a:lnTo>
                  <a:cubicBezTo>
                    <a:pt x="2160" y="698"/>
                    <a:pt x="2164" y="697"/>
                    <a:pt x="2167" y="695"/>
                  </a:cubicBezTo>
                  <a:lnTo>
                    <a:pt x="2167" y="695"/>
                  </a:lnTo>
                  <a:cubicBezTo>
                    <a:pt x="2164" y="696"/>
                    <a:pt x="2162" y="698"/>
                    <a:pt x="2159" y="699"/>
                  </a:cubicBezTo>
                  <a:lnTo>
                    <a:pt x="2159" y="699"/>
                  </a:lnTo>
                  <a:cubicBezTo>
                    <a:pt x="2174" y="692"/>
                    <a:pt x="2189" y="685"/>
                    <a:pt x="2204" y="679"/>
                  </a:cubicBezTo>
                  <a:lnTo>
                    <a:pt x="2204" y="679"/>
                  </a:lnTo>
                  <a:cubicBezTo>
                    <a:pt x="2192" y="685"/>
                    <a:pt x="2179" y="690"/>
                    <a:pt x="2167" y="695"/>
                  </a:cubicBezTo>
                  <a:lnTo>
                    <a:pt x="2167" y="695"/>
                  </a:lnTo>
                  <a:cubicBezTo>
                    <a:pt x="2329" y="629"/>
                    <a:pt x="2499" y="578"/>
                    <a:pt x="2672" y="552"/>
                  </a:cubicBezTo>
                  <a:lnTo>
                    <a:pt x="2672" y="552"/>
                  </a:lnTo>
                  <a:cubicBezTo>
                    <a:pt x="2725" y="547"/>
                    <a:pt x="2778" y="544"/>
                    <a:pt x="2831" y="544"/>
                  </a:cubicBezTo>
                  <a:close/>
                  <a:moveTo>
                    <a:pt x="2820" y="0"/>
                  </a:moveTo>
                  <a:cubicBezTo>
                    <a:pt x="2773" y="0"/>
                    <a:pt x="2725" y="2"/>
                    <a:pt x="2677" y="8"/>
                  </a:cubicBezTo>
                  <a:cubicBezTo>
                    <a:pt x="2505" y="25"/>
                    <a:pt x="2335" y="58"/>
                    <a:pt x="2170" y="114"/>
                  </a:cubicBezTo>
                  <a:cubicBezTo>
                    <a:pt x="2029" y="160"/>
                    <a:pt x="1890" y="218"/>
                    <a:pt x="1757" y="286"/>
                  </a:cubicBezTo>
                  <a:cubicBezTo>
                    <a:pt x="1534" y="400"/>
                    <a:pt x="1326" y="549"/>
                    <a:pt x="1138" y="714"/>
                  </a:cubicBezTo>
                  <a:cubicBezTo>
                    <a:pt x="947" y="881"/>
                    <a:pt x="782" y="1074"/>
                    <a:pt x="633" y="1281"/>
                  </a:cubicBezTo>
                  <a:cubicBezTo>
                    <a:pt x="498" y="1470"/>
                    <a:pt x="385" y="1675"/>
                    <a:pt x="292" y="1889"/>
                  </a:cubicBezTo>
                  <a:cubicBezTo>
                    <a:pt x="193" y="2124"/>
                    <a:pt x="113" y="2366"/>
                    <a:pt x="67" y="2618"/>
                  </a:cubicBezTo>
                  <a:cubicBezTo>
                    <a:pt x="21" y="2868"/>
                    <a:pt x="1" y="3126"/>
                    <a:pt x="16" y="3379"/>
                  </a:cubicBezTo>
                  <a:cubicBezTo>
                    <a:pt x="25" y="3522"/>
                    <a:pt x="45" y="3663"/>
                    <a:pt x="67" y="3805"/>
                  </a:cubicBezTo>
                  <a:cubicBezTo>
                    <a:pt x="88" y="3927"/>
                    <a:pt x="115" y="4051"/>
                    <a:pt x="155" y="4168"/>
                  </a:cubicBezTo>
                  <a:cubicBezTo>
                    <a:pt x="183" y="4246"/>
                    <a:pt x="215" y="4323"/>
                    <a:pt x="253" y="4398"/>
                  </a:cubicBezTo>
                  <a:cubicBezTo>
                    <a:pt x="286" y="4461"/>
                    <a:pt x="325" y="4519"/>
                    <a:pt x="369" y="4576"/>
                  </a:cubicBezTo>
                  <a:cubicBezTo>
                    <a:pt x="416" y="4634"/>
                    <a:pt x="463" y="4685"/>
                    <a:pt x="518" y="4735"/>
                  </a:cubicBezTo>
                  <a:cubicBezTo>
                    <a:pt x="590" y="4798"/>
                    <a:pt x="666" y="4858"/>
                    <a:pt x="745" y="4915"/>
                  </a:cubicBezTo>
                  <a:cubicBezTo>
                    <a:pt x="858" y="4997"/>
                    <a:pt x="975" y="5069"/>
                    <a:pt x="1101" y="5131"/>
                  </a:cubicBezTo>
                  <a:cubicBezTo>
                    <a:pt x="1233" y="5194"/>
                    <a:pt x="1370" y="5249"/>
                    <a:pt x="1510" y="5289"/>
                  </a:cubicBezTo>
                  <a:cubicBezTo>
                    <a:pt x="1643" y="5325"/>
                    <a:pt x="1781" y="5347"/>
                    <a:pt x="1919" y="5358"/>
                  </a:cubicBezTo>
                  <a:cubicBezTo>
                    <a:pt x="1974" y="5362"/>
                    <a:pt x="2029" y="5365"/>
                    <a:pt x="2085" y="5365"/>
                  </a:cubicBezTo>
                  <a:cubicBezTo>
                    <a:pt x="2141" y="5365"/>
                    <a:pt x="2197" y="5362"/>
                    <a:pt x="2252" y="5358"/>
                  </a:cubicBezTo>
                  <a:cubicBezTo>
                    <a:pt x="2482" y="5338"/>
                    <a:pt x="2709" y="5289"/>
                    <a:pt x="2925" y="5203"/>
                  </a:cubicBezTo>
                  <a:cubicBezTo>
                    <a:pt x="3123" y="5125"/>
                    <a:pt x="3310" y="5030"/>
                    <a:pt x="3484" y="4906"/>
                  </a:cubicBezTo>
                  <a:cubicBezTo>
                    <a:pt x="3630" y="4803"/>
                    <a:pt x="3774" y="4685"/>
                    <a:pt x="3893" y="4550"/>
                  </a:cubicBezTo>
                  <a:cubicBezTo>
                    <a:pt x="3946" y="4487"/>
                    <a:pt x="3997" y="4423"/>
                    <a:pt x="4042" y="4351"/>
                  </a:cubicBezTo>
                  <a:cubicBezTo>
                    <a:pt x="4077" y="4294"/>
                    <a:pt x="4088" y="4212"/>
                    <a:pt x="4070" y="4146"/>
                  </a:cubicBezTo>
                  <a:lnTo>
                    <a:pt x="4070" y="4146"/>
                  </a:lnTo>
                  <a:cubicBezTo>
                    <a:pt x="4087" y="4144"/>
                    <a:pt x="4104" y="4141"/>
                    <a:pt x="4121" y="4135"/>
                  </a:cubicBezTo>
                  <a:cubicBezTo>
                    <a:pt x="4185" y="4114"/>
                    <a:pt x="4243" y="4072"/>
                    <a:pt x="4280" y="4012"/>
                  </a:cubicBezTo>
                  <a:cubicBezTo>
                    <a:pt x="4443" y="3740"/>
                    <a:pt x="4577" y="3448"/>
                    <a:pt x="4670" y="3147"/>
                  </a:cubicBezTo>
                  <a:cubicBezTo>
                    <a:pt x="4748" y="2891"/>
                    <a:pt x="4796" y="2625"/>
                    <a:pt x="4809" y="2358"/>
                  </a:cubicBezTo>
                  <a:cubicBezTo>
                    <a:pt x="4820" y="2131"/>
                    <a:pt x="4801" y="1902"/>
                    <a:pt x="4757" y="1678"/>
                  </a:cubicBezTo>
                  <a:cubicBezTo>
                    <a:pt x="4719" y="1489"/>
                    <a:pt x="4656" y="1307"/>
                    <a:pt x="4575" y="1132"/>
                  </a:cubicBezTo>
                  <a:cubicBezTo>
                    <a:pt x="4487" y="940"/>
                    <a:pt x="4361" y="763"/>
                    <a:pt x="4214" y="610"/>
                  </a:cubicBezTo>
                  <a:cubicBezTo>
                    <a:pt x="4113" y="505"/>
                    <a:pt x="3997" y="411"/>
                    <a:pt x="3876" y="329"/>
                  </a:cubicBezTo>
                  <a:cubicBezTo>
                    <a:pt x="3755" y="247"/>
                    <a:pt x="3625" y="184"/>
                    <a:pt x="3490" y="129"/>
                  </a:cubicBezTo>
                  <a:cubicBezTo>
                    <a:pt x="3375" y="82"/>
                    <a:pt x="3257" y="48"/>
                    <a:pt x="3133" y="28"/>
                  </a:cubicBezTo>
                  <a:cubicBezTo>
                    <a:pt x="3029" y="11"/>
                    <a:pt x="2925" y="0"/>
                    <a:pt x="28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43" name="Google Shape;8543;p57"/>
            <p:cNvSpPr/>
            <p:nvPr/>
          </p:nvSpPr>
          <p:spPr>
            <a:xfrm>
              <a:off x="4656838" y="3127775"/>
              <a:ext cx="49600" cy="57750"/>
            </a:xfrm>
            <a:custGeom>
              <a:avLst/>
              <a:gdLst/>
              <a:ahLst/>
              <a:cxnLst/>
              <a:rect l="l" t="t" r="r" b="b"/>
              <a:pathLst>
                <a:path w="1984" h="2310" extrusionOk="0">
                  <a:moveTo>
                    <a:pt x="1984" y="1"/>
                  </a:moveTo>
                  <a:cubicBezTo>
                    <a:pt x="1618" y="456"/>
                    <a:pt x="1266" y="913"/>
                    <a:pt x="256" y="1305"/>
                  </a:cubicBezTo>
                  <a:cubicBezTo>
                    <a:pt x="0" y="1405"/>
                    <a:pt x="1083" y="2310"/>
                    <a:pt x="1083" y="2310"/>
                  </a:cubicBezTo>
                  <a:lnTo>
                    <a:pt x="19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44" name="Google Shape;8544;p57"/>
            <p:cNvSpPr/>
            <p:nvPr/>
          </p:nvSpPr>
          <p:spPr>
            <a:xfrm>
              <a:off x="4659538" y="3125800"/>
              <a:ext cx="49500" cy="61325"/>
            </a:xfrm>
            <a:custGeom>
              <a:avLst/>
              <a:gdLst/>
              <a:ahLst/>
              <a:cxnLst/>
              <a:rect l="l" t="t" r="r" b="b"/>
              <a:pathLst>
                <a:path w="1980" h="2453" extrusionOk="0">
                  <a:moveTo>
                    <a:pt x="210" y="1436"/>
                  </a:moveTo>
                  <a:cubicBezTo>
                    <a:pt x="210" y="1437"/>
                    <a:pt x="211" y="1437"/>
                    <a:pt x="211" y="1438"/>
                  </a:cubicBezTo>
                  <a:lnTo>
                    <a:pt x="211" y="1438"/>
                  </a:lnTo>
                  <a:cubicBezTo>
                    <a:pt x="211" y="1437"/>
                    <a:pt x="210" y="1437"/>
                    <a:pt x="210" y="1436"/>
                  </a:cubicBezTo>
                  <a:close/>
                  <a:moveTo>
                    <a:pt x="213" y="1438"/>
                  </a:moveTo>
                  <a:cubicBezTo>
                    <a:pt x="212" y="1439"/>
                    <a:pt x="212" y="1440"/>
                    <a:pt x="212" y="1441"/>
                  </a:cubicBezTo>
                  <a:lnTo>
                    <a:pt x="212" y="1441"/>
                  </a:lnTo>
                  <a:cubicBezTo>
                    <a:pt x="212" y="1441"/>
                    <a:pt x="212" y="1441"/>
                    <a:pt x="212" y="1441"/>
                  </a:cubicBezTo>
                  <a:lnTo>
                    <a:pt x="212" y="1441"/>
                  </a:lnTo>
                  <a:cubicBezTo>
                    <a:pt x="212" y="1440"/>
                    <a:pt x="212" y="1439"/>
                    <a:pt x="213" y="1438"/>
                  </a:cubicBezTo>
                  <a:close/>
                  <a:moveTo>
                    <a:pt x="212" y="1441"/>
                  </a:moveTo>
                  <a:lnTo>
                    <a:pt x="212" y="1441"/>
                  </a:lnTo>
                  <a:cubicBezTo>
                    <a:pt x="212" y="1441"/>
                    <a:pt x="212" y="1441"/>
                    <a:pt x="212" y="1441"/>
                  </a:cubicBezTo>
                  <a:lnTo>
                    <a:pt x="212" y="1441"/>
                  </a:lnTo>
                  <a:cubicBezTo>
                    <a:pt x="211" y="1442"/>
                    <a:pt x="211" y="1442"/>
                    <a:pt x="211" y="1442"/>
                  </a:cubicBezTo>
                  <a:lnTo>
                    <a:pt x="211" y="1442"/>
                  </a:lnTo>
                  <a:cubicBezTo>
                    <a:pt x="211" y="1442"/>
                    <a:pt x="211" y="1442"/>
                    <a:pt x="212" y="1441"/>
                  </a:cubicBezTo>
                  <a:close/>
                  <a:moveTo>
                    <a:pt x="190" y="1481"/>
                  </a:moveTo>
                  <a:cubicBezTo>
                    <a:pt x="190" y="1482"/>
                    <a:pt x="190" y="1482"/>
                    <a:pt x="190" y="1482"/>
                  </a:cubicBezTo>
                  <a:lnTo>
                    <a:pt x="190" y="1482"/>
                  </a:lnTo>
                  <a:cubicBezTo>
                    <a:pt x="190" y="1482"/>
                    <a:pt x="190" y="1482"/>
                    <a:pt x="190" y="1481"/>
                  </a:cubicBezTo>
                  <a:close/>
                  <a:moveTo>
                    <a:pt x="1873" y="1"/>
                  </a:moveTo>
                  <a:cubicBezTo>
                    <a:pt x="1855" y="1"/>
                    <a:pt x="1836" y="7"/>
                    <a:pt x="1819" y="23"/>
                  </a:cubicBezTo>
                  <a:cubicBezTo>
                    <a:pt x="1718" y="115"/>
                    <a:pt x="1636" y="223"/>
                    <a:pt x="1547" y="324"/>
                  </a:cubicBezTo>
                  <a:cubicBezTo>
                    <a:pt x="1452" y="430"/>
                    <a:pt x="1352" y="533"/>
                    <a:pt x="1245" y="626"/>
                  </a:cubicBezTo>
                  <a:cubicBezTo>
                    <a:pt x="969" y="868"/>
                    <a:pt x="651" y="1055"/>
                    <a:pt x="313" y="1203"/>
                  </a:cubicBezTo>
                  <a:cubicBezTo>
                    <a:pt x="203" y="1252"/>
                    <a:pt x="15" y="1278"/>
                    <a:pt x="6" y="1427"/>
                  </a:cubicBezTo>
                  <a:cubicBezTo>
                    <a:pt x="1" y="1503"/>
                    <a:pt x="40" y="1575"/>
                    <a:pt x="82" y="1637"/>
                  </a:cubicBezTo>
                  <a:cubicBezTo>
                    <a:pt x="204" y="1822"/>
                    <a:pt x="391" y="1971"/>
                    <a:pt x="551" y="2121"/>
                  </a:cubicBezTo>
                  <a:cubicBezTo>
                    <a:pt x="634" y="2198"/>
                    <a:pt x="720" y="2275"/>
                    <a:pt x="807" y="2350"/>
                  </a:cubicBezTo>
                  <a:cubicBezTo>
                    <a:pt x="842" y="2381"/>
                    <a:pt x="910" y="2452"/>
                    <a:pt x="967" y="2452"/>
                  </a:cubicBezTo>
                  <a:cubicBezTo>
                    <a:pt x="969" y="2452"/>
                    <a:pt x="971" y="2452"/>
                    <a:pt x="974" y="2452"/>
                  </a:cubicBezTo>
                  <a:lnTo>
                    <a:pt x="971" y="2451"/>
                  </a:lnTo>
                  <a:lnTo>
                    <a:pt x="971" y="2451"/>
                  </a:lnTo>
                  <a:cubicBezTo>
                    <a:pt x="971" y="2451"/>
                    <a:pt x="971" y="2451"/>
                    <a:pt x="972" y="2451"/>
                  </a:cubicBezTo>
                  <a:cubicBezTo>
                    <a:pt x="1023" y="2451"/>
                    <a:pt x="1069" y="2390"/>
                    <a:pt x="1028" y="2348"/>
                  </a:cubicBezTo>
                  <a:lnTo>
                    <a:pt x="1028" y="2348"/>
                  </a:lnTo>
                  <a:cubicBezTo>
                    <a:pt x="1011" y="2313"/>
                    <a:pt x="976" y="2285"/>
                    <a:pt x="949" y="2261"/>
                  </a:cubicBezTo>
                  <a:cubicBezTo>
                    <a:pt x="884" y="2201"/>
                    <a:pt x="816" y="2143"/>
                    <a:pt x="749" y="2083"/>
                  </a:cubicBezTo>
                  <a:cubicBezTo>
                    <a:pt x="590" y="1936"/>
                    <a:pt x="439" y="1783"/>
                    <a:pt x="311" y="1608"/>
                  </a:cubicBezTo>
                  <a:cubicBezTo>
                    <a:pt x="287" y="1575"/>
                    <a:pt x="262" y="1542"/>
                    <a:pt x="242" y="1507"/>
                  </a:cubicBezTo>
                  <a:cubicBezTo>
                    <a:pt x="236" y="1496"/>
                    <a:pt x="229" y="1485"/>
                    <a:pt x="223" y="1474"/>
                  </a:cubicBezTo>
                  <a:lnTo>
                    <a:pt x="223" y="1474"/>
                  </a:lnTo>
                  <a:cubicBezTo>
                    <a:pt x="256" y="1461"/>
                    <a:pt x="303" y="1435"/>
                    <a:pt x="315" y="1431"/>
                  </a:cubicBezTo>
                  <a:cubicBezTo>
                    <a:pt x="367" y="1410"/>
                    <a:pt x="419" y="1387"/>
                    <a:pt x="469" y="1364"/>
                  </a:cubicBezTo>
                  <a:cubicBezTo>
                    <a:pt x="788" y="1220"/>
                    <a:pt x="1092" y="1039"/>
                    <a:pt x="1356" y="806"/>
                  </a:cubicBezTo>
                  <a:cubicBezTo>
                    <a:pt x="1577" y="613"/>
                    <a:pt x="1799" y="380"/>
                    <a:pt x="1945" y="122"/>
                  </a:cubicBezTo>
                  <a:cubicBezTo>
                    <a:pt x="1980" y="61"/>
                    <a:pt x="1929" y="1"/>
                    <a:pt x="1873" y="1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45" name="Google Shape;8545;p57"/>
            <p:cNvSpPr/>
            <p:nvPr/>
          </p:nvSpPr>
          <p:spPr>
            <a:xfrm>
              <a:off x="4722613" y="3087000"/>
              <a:ext cx="127050" cy="135800"/>
            </a:xfrm>
            <a:custGeom>
              <a:avLst/>
              <a:gdLst/>
              <a:ahLst/>
              <a:cxnLst/>
              <a:rect l="l" t="t" r="r" b="b"/>
              <a:pathLst>
                <a:path w="5082" h="5432" extrusionOk="0">
                  <a:moveTo>
                    <a:pt x="2867" y="555"/>
                  </a:moveTo>
                  <a:lnTo>
                    <a:pt x="2867" y="555"/>
                  </a:lnTo>
                  <a:cubicBezTo>
                    <a:pt x="2878" y="557"/>
                    <a:pt x="2889" y="558"/>
                    <a:pt x="2899" y="560"/>
                  </a:cubicBezTo>
                  <a:lnTo>
                    <a:pt x="2899" y="560"/>
                  </a:lnTo>
                  <a:cubicBezTo>
                    <a:pt x="2889" y="558"/>
                    <a:pt x="2878" y="557"/>
                    <a:pt x="2867" y="555"/>
                  </a:cubicBezTo>
                  <a:close/>
                  <a:moveTo>
                    <a:pt x="2384" y="560"/>
                  </a:moveTo>
                  <a:cubicBezTo>
                    <a:pt x="2373" y="562"/>
                    <a:pt x="2362" y="563"/>
                    <a:pt x="2351" y="565"/>
                  </a:cubicBezTo>
                  <a:lnTo>
                    <a:pt x="2351" y="565"/>
                  </a:lnTo>
                  <a:cubicBezTo>
                    <a:pt x="2362" y="563"/>
                    <a:pt x="2373" y="562"/>
                    <a:pt x="2384" y="560"/>
                  </a:cubicBezTo>
                  <a:close/>
                  <a:moveTo>
                    <a:pt x="2910" y="562"/>
                  </a:moveTo>
                  <a:lnTo>
                    <a:pt x="2910" y="562"/>
                  </a:lnTo>
                  <a:cubicBezTo>
                    <a:pt x="2920" y="563"/>
                    <a:pt x="2930" y="564"/>
                    <a:pt x="2939" y="565"/>
                  </a:cubicBezTo>
                  <a:cubicBezTo>
                    <a:pt x="2930" y="564"/>
                    <a:pt x="2920" y="563"/>
                    <a:pt x="2910" y="562"/>
                  </a:cubicBezTo>
                  <a:close/>
                  <a:moveTo>
                    <a:pt x="3376" y="691"/>
                  </a:moveTo>
                  <a:cubicBezTo>
                    <a:pt x="3383" y="693"/>
                    <a:pt x="3389" y="696"/>
                    <a:pt x="3396" y="699"/>
                  </a:cubicBezTo>
                  <a:cubicBezTo>
                    <a:pt x="3389" y="696"/>
                    <a:pt x="3383" y="694"/>
                    <a:pt x="3376" y="691"/>
                  </a:cubicBezTo>
                  <a:close/>
                  <a:moveTo>
                    <a:pt x="3746" y="910"/>
                  </a:moveTo>
                  <a:lnTo>
                    <a:pt x="3746" y="910"/>
                  </a:lnTo>
                  <a:cubicBezTo>
                    <a:pt x="3752" y="915"/>
                    <a:pt x="3757" y="919"/>
                    <a:pt x="3763" y="924"/>
                  </a:cubicBezTo>
                  <a:cubicBezTo>
                    <a:pt x="3757" y="919"/>
                    <a:pt x="3752" y="915"/>
                    <a:pt x="3746" y="910"/>
                  </a:cubicBezTo>
                  <a:close/>
                  <a:moveTo>
                    <a:pt x="1362" y="1084"/>
                  </a:moveTo>
                  <a:lnTo>
                    <a:pt x="1362" y="1084"/>
                  </a:lnTo>
                  <a:cubicBezTo>
                    <a:pt x="1354" y="1095"/>
                    <a:pt x="1346" y="1105"/>
                    <a:pt x="1338" y="1116"/>
                  </a:cubicBezTo>
                  <a:lnTo>
                    <a:pt x="1338" y="1116"/>
                  </a:lnTo>
                  <a:cubicBezTo>
                    <a:pt x="1346" y="1105"/>
                    <a:pt x="1354" y="1095"/>
                    <a:pt x="1362" y="1084"/>
                  </a:cubicBezTo>
                  <a:close/>
                  <a:moveTo>
                    <a:pt x="3977" y="1132"/>
                  </a:moveTo>
                  <a:cubicBezTo>
                    <a:pt x="3983" y="1141"/>
                    <a:pt x="3990" y="1149"/>
                    <a:pt x="3996" y="1158"/>
                  </a:cubicBezTo>
                  <a:lnTo>
                    <a:pt x="3996" y="1158"/>
                  </a:lnTo>
                  <a:cubicBezTo>
                    <a:pt x="3990" y="1150"/>
                    <a:pt x="3983" y="1141"/>
                    <a:pt x="3977" y="1132"/>
                  </a:cubicBezTo>
                  <a:close/>
                  <a:moveTo>
                    <a:pt x="4511" y="2509"/>
                  </a:moveTo>
                  <a:lnTo>
                    <a:pt x="4511" y="2509"/>
                  </a:lnTo>
                  <a:cubicBezTo>
                    <a:pt x="4511" y="2514"/>
                    <a:pt x="4512" y="2520"/>
                    <a:pt x="4513" y="2525"/>
                  </a:cubicBezTo>
                  <a:cubicBezTo>
                    <a:pt x="4512" y="2520"/>
                    <a:pt x="4511" y="2514"/>
                    <a:pt x="4511" y="2509"/>
                  </a:cubicBezTo>
                  <a:close/>
                  <a:moveTo>
                    <a:pt x="4511" y="3261"/>
                  </a:moveTo>
                  <a:lnTo>
                    <a:pt x="4511" y="3261"/>
                  </a:lnTo>
                  <a:cubicBezTo>
                    <a:pt x="4510" y="3271"/>
                    <a:pt x="4509" y="3281"/>
                    <a:pt x="4508" y="3291"/>
                  </a:cubicBezTo>
                  <a:cubicBezTo>
                    <a:pt x="4509" y="3281"/>
                    <a:pt x="4510" y="3271"/>
                    <a:pt x="4511" y="3261"/>
                  </a:cubicBezTo>
                  <a:close/>
                  <a:moveTo>
                    <a:pt x="568" y="3346"/>
                  </a:moveTo>
                  <a:cubicBezTo>
                    <a:pt x="570" y="3362"/>
                    <a:pt x="572" y="3377"/>
                    <a:pt x="573" y="3392"/>
                  </a:cubicBezTo>
                  <a:cubicBezTo>
                    <a:pt x="571" y="3377"/>
                    <a:pt x="569" y="3361"/>
                    <a:pt x="568" y="3346"/>
                  </a:cubicBezTo>
                  <a:close/>
                  <a:moveTo>
                    <a:pt x="3889" y="4444"/>
                  </a:moveTo>
                  <a:cubicBezTo>
                    <a:pt x="3876" y="4455"/>
                    <a:pt x="3862" y="4465"/>
                    <a:pt x="3848" y="4475"/>
                  </a:cubicBezTo>
                  <a:lnTo>
                    <a:pt x="3848" y="4475"/>
                  </a:lnTo>
                  <a:cubicBezTo>
                    <a:pt x="3862" y="4465"/>
                    <a:pt x="3875" y="4455"/>
                    <a:pt x="3889" y="4444"/>
                  </a:cubicBezTo>
                  <a:close/>
                  <a:moveTo>
                    <a:pt x="2831" y="4863"/>
                  </a:moveTo>
                  <a:cubicBezTo>
                    <a:pt x="2817" y="4865"/>
                    <a:pt x="2804" y="4866"/>
                    <a:pt x="2790" y="4868"/>
                  </a:cubicBezTo>
                  <a:cubicBezTo>
                    <a:pt x="2803" y="4866"/>
                    <a:pt x="2817" y="4864"/>
                    <a:pt x="2831" y="4863"/>
                  </a:cubicBezTo>
                  <a:close/>
                  <a:moveTo>
                    <a:pt x="2650" y="546"/>
                  </a:moveTo>
                  <a:cubicBezTo>
                    <a:pt x="2735" y="546"/>
                    <a:pt x="2821" y="551"/>
                    <a:pt x="2905" y="561"/>
                  </a:cubicBezTo>
                  <a:lnTo>
                    <a:pt x="2905" y="561"/>
                  </a:lnTo>
                  <a:cubicBezTo>
                    <a:pt x="3055" y="585"/>
                    <a:pt x="3201" y="623"/>
                    <a:pt x="3342" y="677"/>
                  </a:cubicBezTo>
                  <a:lnTo>
                    <a:pt x="3342" y="677"/>
                  </a:lnTo>
                  <a:cubicBezTo>
                    <a:pt x="3480" y="736"/>
                    <a:pt x="3610" y="810"/>
                    <a:pt x="3730" y="899"/>
                  </a:cubicBezTo>
                  <a:lnTo>
                    <a:pt x="3730" y="899"/>
                  </a:lnTo>
                  <a:cubicBezTo>
                    <a:pt x="3776" y="936"/>
                    <a:pt x="3821" y="974"/>
                    <a:pt x="3864" y="1014"/>
                  </a:cubicBezTo>
                  <a:cubicBezTo>
                    <a:pt x="3872" y="1022"/>
                    <a:pt x="3880" y="1029"/>
                    <a:pt x="3889" y="1036"/>
                  </a:cubicBezTo>
                  <a:lnTo>
                    <a:pt x="3889" y="1036"/>
                  </a:lnTo>
                  <a:cubicBezTo>
                    <a:pt x="3931" y="1078"/>
                    <a:pt x="3969" y="1123"/>
                    <a:pt x="4005" y="1170"/>
                  </a:cubicBezTo>
                  <a:lnTo>
                    <a:pt x="4005" y="1170"/>
                  </a:lnTo>
                  <a:cubicBezTo>
                    <a:pt x="4094" y="1292"/>
                    <a:pt x="4169" y="1422"/>
                    <a:pt x="4235" y="1557"/>
                  </a:cubicBezTo>
                  <a:cubicBezTo>
                    <a:pt x="4253" y="1596"/>
                    <a:pt x="4270" y="1633"/>
                    <a:pt x="4287" y="1671"/>
                  </a:cubicBezTo>
                  <a:lnTo>
                    <a:pt x="4287" y="1671"/>
                  </a:lnTo>
                  <a:cubicBezTo>
                    <a:pt x="4281" y="1658"/>
                    <a:pt x="4276" y="1645"/>
                    <a:pt x="4271" y="1632"/>
                  </a:cubicBezTo>
                  <a:lnTo>
                    <a:pt x="4271" y="1632"/>
                  </a:lnTo>
                  <a:cubicBezTo>
                    <a:pt x="4276" y="1645"/>
                    <a:pt x="4282" y="1659"/>
                    <a:pt x="4288" y="1673"/>
                  </a:cubicBezTo>
                  <a:lnTo>
                    <a:pt x="4288" y="1673"/>
                  </a:lnTo>
                  <a:cubicBezTo>
                    <a:pt x="4288" y="1672"/>
                    <a:pt x="4287" y="1672"/>
                    <a:pt x="4287" y="1671"/>
                  </a:cubicBezTo>
                  <a:lnTo>
                    <a:pt x="4287" y="1671"/>
                  </a:lnTo>
                  <a:cubicBezTo>
                    <a:pt x="4287" y="1672"/>
                    <a:pt x="4288" y="1673"/>
                    <a:pt x="4288" y="1673"/>
                  </a:cubicBezTo>
                  <a:lnTo>
                    <a:pt x="4288" y="1673"/>
                  </a:lnTo>
                  <a:cubicBezTo>
                    <a:pt x="4288" y="1673"/>
                    <a:pt x="4288" y="1673"/>
                    <a:pt x="4288" y="1673"/>
                  </a:cubicBezTo>
                  <a:lnTo>
                    <a:pt x="4288" y="1673"/>
                  </a:lnTo>
                  <a:cubicBezTo>
                    <a:pt x="4291" y="1680"/>
                    <a:pt x="4295" y="1688"/>
                    <a:pt x="4298" y="1696"/>
                  </a:cubicBezTo>
                  <a:cubicBezTo>
                    <a:pt x="4295" y="1688"/>
                    <a:pt x="4291" y="1681"/>
                    <a:pt x="4288" y="1673"/>
                  </a:cubicBezTo>
                  <a:lnTo>
                    <a:pt x="4288" y="1673"/>
                  </a:lnTo>
                  <a:cubicBezTo>
                    <a:pt x="4372" y="1880"/>
                    <a:pt x="4435" y="2096"/>
                    <a:pt x="4478" y="2317"/>
                  </a:cubicBezTo>
                  <a:cubicBezTo>
                    <a:pt x="4489" y="2374"/>
                    <a:pt x="4499" y="2432"/>
                    <a:pt x="4508" y="2490"/>
                  </a:cubicBezTo>
                  <a:lnTo>
                    <a:pt x="4508" y="2490"/>
                  </a:lnTo>
                  <a:cubicBezTo>
                    <a:pt x="4533" y="2694"/>
                    <a:pt x="4540" y="2900"/>
                    <a:pt x="4527" y="3107"/>
                  </a:cubicBezTo>
                  <a:cubicBezTo>
                    <a:pt x="4523" y="3149"/>
                    <a:pt x="4519" y="3192"/>
                    <a:pt x="4514" y="3235"/>
                  </a:cubicBezTo>
                  <a:lnTo>
                    <a:pt x="4514" y="3235"/>
                  </a:lnTo>
                  <a:cubicBezTo>
                    <a:pt x="4493" y="3393"/>
                    <a:pt x="4457" y="3550"/>
                    <a:pt x="4403" y="3702"/>
                  </a:cubicBezTo>
                  <a:cubicBezTo>
                    <a:pt x="4392" y="3735"/>
                    <a:pt x="4380" y="3768"/>
                    <a:pt x="4367" y="3800"/>
                  </a:cubicBezTo>
                  <a:lnTo>
                    <a:pt x="4367" y="3800"/>
                  </a:lnTo>
                  <a:cubicBezTo>
                    <a:pt x="4307" y="3934"/>
                    <a:pt x="4233" y="4063"/>
                    <a:pt x="4145" y="4181"/>
                  </a:cubicBezTo>
                  <a:lnTo>
                    <a:pt x="4145" y="4181"/>
                  </a:lnTo>
                  <a:cubicBezTo>
                    <a:pt x="4056" y="4292"/>
                    <a:pt x="3952" y="4394"/>
                    <a:pt x="3839" y="4482"/>
                  </a:cubicBezTo>
                  <a:lnTo>
                    <a:pt x="3839" y="4482"/>
                  </a:lnTo>
                  <a:cubicBezTo>
                    <a:pt x="3726" y="4563"/>
                    <a:pt x="3605" y="4631"/>
                    <a:pt x="3478" y="4688"/>
                  </a:cubicBezTo>
                  <a:lnTo>
                    <a:pt x="3478" y="4688"/>
                  </a:lnTo>
                  <a:cubicBezTo>
                    <a:pt x="3483" y="4686"/>
                    <a:pt x="3489" y="4684"/>
                    <a:pt x="3495" y="4681"/>
                  </a:cubicBezTo>
                  <a:lnTo>
                    <a:pt x="3495" y="4681"/>
                  </a:lnTo>
                  <a:cubicBezTo>
                    <a:pt x="3488" y="4684"/>
                    <a:pt x="3481" y="4687"/>
                    <a:pt x="3474" y="4690"/>
                  </a:cubicBezTo>
                  <a:lnTo>
                    <a:pt x="3474" y="4690"/>
                  </a:lnTo>
                  <a:cubicBezTo>
                    <a:pt x="3476" y="4690"/>
                    <a:pt x="3477" y="4689"/>
                    <a:pt x="3478" y="4688"/>
                  </a:cubicBezTo>
                  <a:lnTo>
                    <a:pt x="3478" y="4688"/>
                  </a:lnTo>
                  <a:cubicBezTo>
                    <a:pt x="3474" y="4690"/>
                    <a:pt x="3471" y="4691"/>
                    <a:pt x="3467" y="4693"/>
                  </a:cubicBezTo>
                  <a:lnTo>
                    <a:pt x="3467" y="4693"/>
                  </a:lnTo>
                  <a:cubicBezTo>
                    <a:pt x="3470" y="4692"/>
                    <a:pt x="3472" y="4691"/>
                    <a:pt x="3474" y="4690"/>
                  </a:cubicBezTo>
                  <a:lnTo>
                    <a:pt x="3474" y="4690"/>
                  </a:lnTo>
                  <a:cubicBezTo>
                    <a:pt x="3460" y="4697"/>
                    <a:pt x="3445" y="4703"/>
                    <a:pt x="3430" y="4709"/>
                  </a:cubicBezTo>
                  <a:cubicBezTo>
                    <a:pt x="3443" y="4703"/>
                    <a:pt x="3455" y="4698"/>
                    <a:pt x="3467" y="4693"/>
                  </a:cubicBezTo>
                  <a:lnTo>
                    <a:pt x="3467" y="4693"/>
                  </a:lnTo>
                  <a:cubicBezTo>
                    <a:pt x="3305" y="4760"/>
                    <a:pt x="3135" y="4807"/>
                    <a:pt x="2963" y="4839"/>
                  </a:cubicBezTo>
                  <a:cubicBezTo>
                    <a:pt x="2923" y="4847"/>
                    <a:pt x="2884" y="4854"/>
                    <a:pt x="2844" y="4861"/>
                  </a:cubicBezTo>
                  <a:lnTo>
                    <a:pt x="2844" y="4861"/>
                  </a:lnTo>
                  <a:cubicBezTo>
                    <a:pt x="2688" y="4881"/>
                    <a:pt x="2531" y="4892"/>
                    <a:pt x="2373" y="4892"/>
                  </a:cubicBezTo>
                  <a:cubicBezTo>
                    <a:pt x="2297" y="4892"/>
                    <a:pt x="2220" y="4889"/>
                    <a:pt x="2143" y="4883"/>
                  </a:cubicBezTo>
                  <a:cubicBezTo>
                    <a:pt x="2105" y="4881"/>
                    <a:pt x="2067" y="4878"/>
                    <a:pt x="2029" y="4874"/>
                  </a:cubicBezTo>
                  <a:lnTo>
                    <a:pt x="2029" y="4874"/>
                  </a:lnTo>
                  <a:cubicBezTo>
                    <a:pt x="2031" y="4874"/>
                    <a:pt x="2032" y="4874"/>
                    <a:pt x="2033" y="4875"/>
                  </a:cubicBezTo>
                  <a:cubicBezTo>
                    <a:pt x="2031" y="4874"/>
                    <a:pt x="2029" y="4874"/>
                    <a:pt x="2026" y="4874"/>
                  </a:cubicBezTo>
                  <a:lnTo>
                    <a:pt x="2026" y="4874"/>
                  </a:lnTo>
                  <a:cubicBezTo>
                    <a:pt x="2027" y="4874"/>
                    <a:pt x="2028" y="4874"/>
                    <a:pt x="2029" y="4874"/>
                  </a:cubicBezTo>
                  <a:lnTo>
                    <a:pt x="2029" y="4874"/>
                  </a:lnTo>
                  <a:cubicBezTo>
                    <a:pt x="2022" y="4873"/>
                    <a:pt x="2014" y="4872"/>
                    <a:pt x="2007" y="4871"/>
                  </a:cubicBezTo>
                  <a:lnTo>
                    <a:pt x="2007" y="4871"/>
                  </a:lnTo>
                  <a:cubicBezTo>
                    <a:pt x="2013" y="4872"/>
                    <a:pt x="2020" y="4873"/>
                    <a:pt x="2026" y="4874"/>
                  </a:cubicBezTo>
                  <a:lnTo>
                    <a:pt x="2026" y="4874"/>
                  </a:lnTo>
                  <a:cubicBezTo>
                    <a:pt x="2004" y="4871"/>
                    <a:pt x="1982" y="4868"/>
                    <a:pt x="1960" y="4864"/>
                  </a:cubicBezTo>
                  <a:lnTo>
                    <a:pt x="1960" y="4864"/>
                  </a:lnTo>
                  <a:cubicBezTo>
                    <a:pt x="1975" y="4867"/>
                    <a:pt x="1991" y="4869"/>
                    <a:pt x="2007" y="4871"/>
                  </a:cubicBezTo>
                  <a:lnTo>
                    <a:pt x="2007" y="4871"/>
                  </a:lnTo>
                  <a:cubicBezTo>
                    <a:pt x="1838" y="4846"/>
                    <a:pt x="1672" y="4805"/>
                    <a:pt x="1513" y="4743"/>
                  </a:cubicBezTo>
                  <a:lnTo>
                    <a:pt x="1513" y="4743"/>
                  </a:lnTo>
                  <a:cubicBezTo>
                    <a:pt x="1394" y="4691"/>
                    <a:pt x="1282" y="4627"/>
                    <a:pt x="1177" y="4549"/>
                  </a:cubicBezTo>
                  <a:lnTo>
                    <a:pt x="1177" y="4549"/>
                  </a:lnTo>
                  <a:cubicBezTo>
                    <a:pt x="1086" y="4475"/>
                    <a:pt x="1004" y="4391"/>
                    <a:pt x="930" y="4300"/>
                  </a:cubicBezTo>
                  <a:lnTo>
                    <a:pt x="930" y="4300"/>
                  </a:lnTo>
                  <a:cubicBezTo>
                    <a:pt x="862" y="4208"/>
                    <a:pt x="804" y="4110"/>
                    <a:pt x="754" y="4006"/>
                  </a:cubicBezTo>
                  <a:cubicBezTo>
                    <a:pt x="747" y="3993"/>
                    <a:pt x="740" y="3980"/>
                    <a:pt x="734" y="3967"/>
                  </a:cubicBezTo>
                  <a:lnTo>
                    <a:pt x="734" y="3967"/>
                  </a:lnTo>
                  <a:cubicBezTo>
                    <a:pt x="735" y="3969"/>
                    <a:pt x="736" y="3972"/>
                    <a:pt x="737" y="3975"/>
                  </a:cubicBezTo>
                  <a:cubicBezTo>
                    <a:pt x="734" y="3968"/>
                    <a:pt x="732" y="3961"/>
                    <a:pt x="729" y="3955"/>
                  </a:cubicBezTo>
                  <a:lnTo>
                    <a:pt x="729" y="3955"/>
                  </a:lnTo>
                  <a:cubicBezTo>
                    <a:pt x="731" y="3959"/>
                    <a:pt x="732" y="3963"/>
                    <a:pt x="734" y="3967"/>
                  </a:cubicBezTo>
                  <a:lnTo>
                    <a:pt x="734" y="3967"/>
                  </a:lnTo>
                  <a:cubicBezTo>
                    <a:pt x="729" y="3952"/>
                    <a:pt x="723" y="3938"/>
                    <a:pt x="716" y="3923"/>
                  </a:cubicBezTo>
                  <a:lnTo>
                    <a:pt x="716" y="3923"/>
                  </a:lnTo>
                  <a:cubicBezTo>
                    <a:pt x="720" y="3933"/>
                    <a:pt x="725" y="3944"/>
                    <a:pt x="729" y="3955"/>
                  </a:cubicBezTo>
                  <a:lnTo>
                    <a:pt x="729" y="3955"/>
                  </a:lnTo>
                  <a:cubicBezTo>
                    <a:pt x="723" y="3940"/>
                    <a:pt x="717" y="3925"/>
                    <a:pt x="711" y="3910"/>
                  </a:cubicBezTo>
                  <a:lnTo>
                    <a:pt x="711" y="3910"/>
                  </a:lnTo>
                  <a:cubicBezTo>
                    <a:pt x="713" y="3915"/>
                    <a:pt x="714" y="3919"/>
                    <a:pt x="716" y="3923"/>
                  </a:cubicBezTo>
                  <a:lnTo>
                    <a:pt x="716" y="3923"/>
                  </a:lnTo>
                  <a:cubicBezTo>
                    <a:pt x="658" y="3773"/>
                    <a:pt x="616" y="3618"/>
                    <a:pt x="586" y="3460"/>
                  </a:cubicBezTo>
                  <a:cubicBezTo>
                    <a:pt x="579" y="3415"/>
                    <a:pt x="572" y="3372"/>
                    <a:pt x="566" y="3327"/>
                  </a:cubicBezTo>
                  <a:lnTo>
                    <a:pt x="566" y="3327"/>
                  </a:lnTo>
                  <a:cubicBezTo>
                    <a:pt x="552" y="3202"/>
                    <a:pt x="545" y="3076"/>
                    <a:pt x="545" y="2950"/>
                  </a:cubicBezTo>
                  <a:cubicBezTo>
                    <a:pt x="545" y="2850"/>
                    <a:pt x="551" y="2751"/>
                    <a:pt x="558" y="2652"/>
                  </a:cubicBezTo>
                  <a:cubicBezTo>
                    <a:pt x="559" y="2640"/>
                    <a:pt x="561" y="2627"/>
                    <a:pt x="562" y="2614"/>
                  </a:cubicBezTo>
                  <a:lnTo>
                    <a:pt x="562" y="2614"/>
                  </a:lnTo>
                  <a:cubicBezTo>
                    <a:pt x="583" y="2490"/>
                    <a:pt x="624" y="2367"/>
                    <a:pt x="671" y="2249"/>
                  </a:cubicBezTo>
                  <a:lnTo>
                    <a:pt x="671" y="2249"/>
                  </a:lnTo>
                  <a:cubicBezTo>
                    <a:pt x="741" y="2084"/>
                    <a:pt x="826" y="1927"/>
                    <a:pt x="918" y="1772"/>
                  </a:cubicBezTo>
                  <a:cubicBezTo>
                    <a:pt x="1007" y="1620"/>
                    <a:pt x="1099" y="1469"/>
                    <a:pt x="1195" y="1322"/>
                  </a:cubicBezTo>
                  <a:cubicBezTo>
                    <a:pt x="1236" y="1258"/>
                    <a:pt x="1279" y="1196"/>
                    <a:pt x="1324" y="1135"/>
                  </a:cubicBezTo>
                  <a:lnTo>
                    <a:pt x="1324" y="1135"/>
                  </a:lnTo>
                  <a:cubicBezTo>
                    <a:pt x="1406" y="1031"/>
                    <a:pt x="1495" y="933"/>
                    <a:pt x="1598" y="850"/>
                  </a:cubicBezTo>
                  <a:lnTo>
                    <a:pt x="1598" y="850"/>
                  </a:lnTo>
                  <a:cubicBezTo>
                    <a:pt x="1683" y="787"/>
                    <a:pt x="1777" y="734"/>
                    <a:pt x="1874" y="691"/>
                  </a:cubicBezTo>
                  <a:lnTo>
                    <a:pt x="1874" y="691"/>
                  </a:lnTo>
                  <a:cubicBezTo>
                    <a:pt x="1863" y="695"/>
                    <a:pt x="1852" y="700"/>
                    <a:pt x="1840" y="704"/>
                  </a:cubicBezTo>
                  <a:cubicBezTo>
                    <a:pt x="1853" y="699"/>
                    <a:pt x="1867" y="693"/>
                    <a:pt x="1880" y="688"/>
                  </a:cubicBezTo>
                  <a:lnTo>
                    <a:pt x="1880" y="688"/>
                  </a:lnTo>
                  <a:cubicBezTo>
                    <a:pt x="1878" y="689"/>
                    <a:pt x="1876" y="690"/>
                    <a:pt x="1874" y="691"/>
                  </a:cubicBezTo>
                  <a:lnTo>
                    <a:pt x="1874" y="691"/>
                  </a:lnTo>
                  <a:cubicBezTo>
                    <a:pt x="1877" y="690"/>
                    <a:pt x="1879" y="689"/>
                    <a:pt x="1881" y="688"/>
                  </a:cubicBezTo>
                  <a:lnTo>
                    <a:pt x="1881" y="688"/>
                  </a:lnTo>
                  <a:cubicBezTo>
                    <a:pt x="1881" y="688"/>
                    <a:pt x="1880" y="688"/>
                    <a:pt x="1880" y="688"/>
                  </a:cubicBezTo>
                  <a:lnTo>
                    <a:pt x="1880" y="688"/>
                  </a:lnTo>
                  <a:cubicBezTo>
                    <a:pt x="1883" y="687"/>
                    <a:pt x="1886" y="685"/>
                    <a:pt x="1890" y="684"/>
                  </a:cubicBezTo>
                  <a:lnTo>
                    <a:pt x="1890" y="684"/>
                  </a:lnTo>
                  <a:cubicBezTo>
                    <a:pt x="1887" y="685"/>
                    <a:pt x="1884" y="687"/>
                    <a:pt x="1881" y="688"/>
                  </a:cubicBezTo>
                  <a:lnTo>
                    <a:pt x="1881" y="688"/>
                  </a:lnTo>
                  <a:cubicBezTo>
                    <a:pt x="2029" y="630"/>
                    <a:pt x="2185" y="590"/>
                    <a:pt x="2342" y="566"/>
                  </a:cubicBezTo>
                  <a:lnTo>
                    <a:pt x="2342" y="566"/>
                  </a:lnTo>
                  <a:cubicBezTo>
                    <a:pt x="2444" y="553"/>
                    <a:pt x="2547" y="546"/>
                    <a:pt x="2650" y="546"/>
                  </a:cubicBezTo>
                  <a:close/>
                  <a:moveTo>
                    <a:pt x="2641" y="1"/>
                  </a:moveTo>
                  <a:cubicBezTo>
                    <a:pt x="2553" y="1"/>
                    <a:pt x="2465" y="5"/>
                    <a:pt x="2376" y="15"/>
                  </a:cubicBezTo>
                  <a:cubicBezTo>
                    <a:pt x="2146" y="40"/>
                    <a:pt x="1915" y="84"/>
                    <a:pt x="1699" y="174"/>
                  </a:cubicBezTo>
                  <a:cubicBezTo>
                    <a:pt x="1584" y="223"/>
                    <a:pt x="1470" y="275"/>
                    <a:pt x="1366" y="344"/>
                  </a:cubicBezTo>
                  <a:cubicBezTo>
                    <a:pt x="1260" y="415"/>
                    <a:pt x="1161" y="496"/>
                    <a:pt x="1074" y="588"/>
                  </a:cubicBezTo>
                  <a:cubicBezTo>
                    <a:pt x="911" y="758"/>
                    <a:pt x="779" y="956"/>
                    <a:pt x="654" y="1156"/>
                  </a:cubicBezTo>
                  <a:cubicBezTo>
                    <a:pt x="537" y="1346"/>
                    <a:pt x="417" y="1537"/>
                    <a:pt x="312" y="1738"/>
                  </a:cubicBezTo>
                  <a:cubicBezTo>
                    <a:pt x="200" y="1952"/>
                    <a:pt x="103" y="2180"/>
                    <a:pt x="48" y="2418"/>
                  </a:cubicBezTo>
                  <a:cubicBezTo>
                    <a:pt x="29" y="2501"/>
                    <a:pt x="21" y="2585"/>
                    <a:pt x="13" y="2671"/>
                  </a:cubicBezTo>
                  <a:cubicBezTo>
                    <a:pt x="3" y="2775"/>
                    <a:pt x="0" y="2881"/>
                    <a:pt x="2" y="2986"/>
                  </a:cubicBezTo>
                  <a:cubicBezTo>
                    <a:pt x="3" y="3157"/>
                    <a:pt x="21" y="3327"/>
                    <a:pt x="46" y="3498"/>
                  </a:cubicBezTo>
                  <a:cubicBezTo>
                    <a:pt x="71" y="3669"/>
                    <a:pt x="110" y="3841"/>
                    <a:pt x="169" y="4005"/>
                  </a:cubicBezTo>
                  <a:cubicBezTo>
                    <a:pt x="241" y="4203"/>
                    <a:pt x="331" y="4394"/>
                    <a:pt x="453" y="4564"/>
                  </a:cubicBezTo>
                  <a:cubicBezTo>
                    <a:pt x="525" y="4660"/>
                    <a:pt x="598" y="4755"/>
                    <a:pt x="686" y="4838"/>
                  </a:cubicBezTo>
                  <a:cubicBezTo>
                    <a:pt x="776" y="4925"/>
                    <a:pt x="876" y="5003"/>
                    <a:pt x="981" y="5073"/>
                  </a:cubicBezTo>
                  <a:cubicBezTo>
                    <a:pt x="1094" y="5147"/>
                    <a:pt x="1216" y="5204"/>
                    <a:pt x="1340" y="5254"/>
                  </a:cubicBezTo>
                  <a:cubicBezTo>
                    <a:pt x="1457" y="5302"/>
                    <a:pt x="1576" y="5338"/>
                    <a:pt x="1700" y="5365"/>
                  </a:cubicBezTo>
                  <a:cubicBezTo>
                    <a:pt x="1917" y="5412"/>
                    <a:pt x="2138" y="5432"/>
                    <a:pt x="2360" y="5432"/>
                  </a:cubicBezTo>
                  <a:cubicBezTo>
                    <a:pt x="2468" y="5432"/>
                    <a:pt x="2577" y="5427"/>
                    <a:pt x="2684" y="5418"/>
                  </a:cubicBezTo>
                  <a:cubicBezTo>
                    <a:pt x="3005" y="5392"/>
                    <a:pt x="3327" y="5334"/>
                    <a:pt x="3624" y="5210"/>
                  </a:cubicBezTo>
                  <a:cubicBezTo>
                    <a:pt x="3763" y="5153"/>
                    <a:pt x="3897" y="5090"/>
                    <a:pt x="4023" y="5010"/>
                  </a:cubicBezTo>
                  <a:cubicBezTo>
                    <a:pt x="4141" y="4934"/>
                    <a:pt x="4252" y="4848"/>
                    <a:pt x="4355" y="4753"/>
                  </a:cubicBezTo>
                  <a:cubicBezTo>
                    <a:pt x="4533" y="4586"/>
                    <a:pt x="4684" y="4381"/>
                    <a:pt x="4793" y="4162"/>
                  </a:cubicBezTo>
                  <a:cubicBezTo>
                    <a:pt x="4902" y="3943"/>
                    <a:pt x="4981" y="3710"/>
                    <a:pt x="5021" y="3470"/>
                  </a:cubicBezTo>
                  <a:cubicBezTo>
                    <a:pt x="5064" y="3227"/>
                    <a:pt x="5082" y="2978"/>
                    <a:pt x="5069" y="2731"/>
                  </a:cubicBezTo>
                  <a:cubicBezTo>
                    <a:pt x="5057" y="2485"/>
                    <a:pt x="5020" y="2238"/>
                    <a:pt x="4962" y="2000"/>
                  </a:cubicBezTo>
                  <a:cubicBezTo>
                    <a:pt x="4907" y="1775"/>
                    <a:pt x="4826" y="1556"/>
                    <a:pt x="4730" y="1343"/>
                  </a:cubicBezTo>
                  <a:cubicBezTo>
                    <a:pt x="4653" y="1172"/>
                    <a:pt x="4558" y="1007"/>
                    <a:pt x="4445" y="857"/>
                  </a:cubicBezTo>
                  <a:cubicBezTo>
                    <a:pt x="4387" y="779"/>
                    <a:pt x="4326" y="701"/>
                    <a:pt x="4253" y="631"/>
                  </a:cubicBezTo>
                  <a:lnTo>
                    <a:pt x="4253" y="631"/>
                  </a:lnTo>
                  <a:cubicBezTo>
                    <a:pt x="4252" y="630"/>
                    <a:pt x="4251" y="628"/>
                    <a:pt x="4249" y="627"/>
                  </a:cubicBezTo>
                  <a:lnTo>
                    <a:pt x="4249" y="627"/>
                  </a:lnTo>
                  <a:cubicBezTo>
                    <a:pt x="4249" y="627"/>
                    <a:pt x="4249" y="627"/>
                    <a:pt x="4249" y="627"/>
                  </a:cubicBezTo>
                  <a:cubicBezTo>
                    <a:pt x="4248" y="626"/>
                    <a:pt x="4247" y="625"/>
                    <a:pt x="4246" y="624"/>
                  </a:cubicBezTo>
                  <a:lnTo>
                    <a:pt x="4246" y="624"/>
                  </a:lnTo>
                  <a:cubicBezTo>
                    <a:pt x="3923" y="315"/>
                    <a:pt x="3502" y="106"/>
                    <a:pt x="3060" y="35"/>
                  </a:cubicBezTo>
                  <a:cubicBezTo>
                    <a:pt x="2921" y="13"/>
                    <a:pt x="2781" y="1"/>
                    <a:pt x="26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46" name="Google Shape;8546;p57"/>
            <p:cNvSpPr/>
            <p:nvPr/>
          </p:nvSpPr>
          <p:spPr>
            <a:xfrm>
              <a:off x="4696638" y="3118600"/>
              <a:ext cx="32725" cy="27150"/>
            </a:xfrm>
            <a:custGeom>
              <a:avLst/>
              <a:gdLst/>
              <a:ahLst/>
              <a:cxnLst/>
              <a:rect l="l" t="t" r="r" b="b"/>
              <a:pathLst>
                <a:path w="1309" h="1086" fill="none" extrusionOk="0">
                  <a:moveTo>
                    <a:pt x="1" y="318"/>
                  </a:moveTo>
                  <a:cubicBezTo>
                    <a:pt x="1" y="318"/>
                    <a:pt x="513" y="0"/>
                    <a:pt x="1308" y="1086"/>
                  </a:cubicBezTo>
                </a:path>
              </a:pathLst>
            </a:custGeom>
            <a:solidFill>
              <a:schemeClr val="accent2"/>
            </a:solidFill>
            <a:ln w="13600" cap="flat" cmpd="sng">
              <a:solidFill>
                <a:srgbClr val="B95138"/>
              </a:solidFill>
              <a:prstDash val="solid"/>
              <a:miter lim="12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47" name="Google Shape;8547;p57"/>
            <p:cNvSpPr/>
            <p:nvPr/>
          </p:nvSpPr>
          <p:spPr>
            <a:xfrm>
              <a:off x="4933913" y="3918950"/>
              <a:ext cx="75175" cy="133200"/>
            </a:xfrm>
            <a:custGeom>
              <a:avLst/>
              <a:gdLst/>
              <a:ahLst/>
              <a:cxnLst/>
              <a:rect l="l" t="t" r="r" b="b"/>
              <a:pathLst>
                <a:path w="3007" h="5328" extrusionOk="0">
                  <a:moveTo>
                    <a:pt x="0" y="0"/>
                  </a:moveTo>
                  <a:lnTo>
                    <a:pt x="0" y="0"/>
                  </a:lnTo>
                  <a:cubicBezTo>
                    <a:pt x="1221" y="2173"/>
                    <a:pt x="1590" y="4249"/>
                    <a:pt x="1778" y="4816"/>
                  </a:cubicBezTo>
                  <a:cubicBezTo>
                    <a:pt x="1892" y="5157"/>
                    <a:pt x="2312" y="5328"/>
                    <a:pt x="2629" y="5328"/>
                  </a:cubicBezTo>
                  <a:cubicBezTo>
                    <a:pt x="2839" y="5328"/>
                    <a:pt x="3003" y="5253"/>
                    <a:pt x="3004" y="5103"/>
                  </a:cubicBezTo>
                  <a:cubicBezTo>
                    <a:pt x="3006" y="4725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48" name="Google Shape;8548;p57"/>
            <p:cNvSpPr/>
            <p:nvPr/>
          </p:nvSpPr>
          <p:spPr>
            <a:xfrm>
              <a:off x="4513713" y="3928600"/>
              <a:ext cx="81150" cy="111225"/>
            </a:xfrm>
            <a:custGeom>
              <a:avLst/>
              <a:gdLst/>
              <a:ahLst/>
              <a:cxnLst/>
              <a:rect l="l" t="t" r="r" b="b"/>
              <a:pathLst>
                <a:path w="3246" h="4449" extrusionOk="0">
                  <a:moveTo>
                    <a:pt x="0" y="0"/>
                  </a:moveTo>
                  <a:cubicBezTo>
                    <a:pt x="0" y="1"/>
                    <a:pt x="338" y="1149"/>
                    <a:pt x="742" y="2310"/>
                  </a:cubicBezTo>
                  <a:cubicBezTo>
                    <a:pt x="1140" y="3447"/>
                    <a:pt x="1602" y="4187"/>
                    <a:pt x="2120" y="4391"/>
                  </a:cubicBezTo>
                  <a:cubicBezTo>
                    <a:pt x="2231" y="4434"/>
                    <a:pt x="2395" y="4448"/>
                    <a:pt x="2564" y="4448"/>
                  </a:cubicBezTo>
                  <a:cubicBezTo>
                    <a:pt x="2896" y="4448"/>
                    <a:pt x="3246" y="4393"/>
                    <a:pt x="3246" y="4393"/>
                  </a:cubicBezTo>
                  <a:cubicBezTo>
                    <a:pt x="1198" y="258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8550" name="Google Shape;8550;p57"/>
          <p:cNvGrpSpPr/>
          <p:nvPr/>
        </p:nvGrpSpPr>
        <p:grpSpPr>
          <a:xfrm>
            <a:off x="4531273" y="847527"/>
            <a:ext cx="3068084" cy="1961256"/>
            <a:chOff x="5534425" y="470575"/>
            <a:chExt cx="1498600" cy="957925"/>
          </a:xfrm>
        </p:grpSpPr>
        <p:sp>
          <p:nvSpPr>
            <p:cNvPr id="8551" name="Google Shape;8551;p57"/>
            <p:cNvSpPr/>
            <p:nvPr/>
          </p:nvSpPr>
          <p:spPr>
            <a:xfrm>
              <a:off x="5547325" y="684975"/>
              <a:ext cx="296650" cy="112350"/>
            </a:xfrm>
            <a:custGeom>
              <a:avLst/>
              <a:gdLst/>
              <a:ahLst/>
              <a:cxnLst/>
              <a:rect l="l" t="t" r="r" b="b"/>
              <a:pathLst>
                <a:path w="11866" h="4494" extrusionOk="0">
                  <a:moveTo>
                    <a:pt x="11622" y="1"/>
                  </a:moveTo>
                  <a:lnTo>
                    <a:pt x="1" y="4493"/>
                  </a:lnTo>
                  <a:lnTo>
                    <a:pt x="7231" y="2792"/>
                  </a:lnTo>
                  <a:lnTo>
                    <a:pt x="11866" y="1443"/>
                  </a:lnTo>
                  <a:lnTo>
                    <a:pt x="11622" y="1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52" name="Google Shape;8552;p57"/>
            <p:cNvSpPr/>
            <p:nvPr/>
          </p:nvSpPr>
          <p:spPr>
            <a:xfrm>
              <a:off x="5571675" y="742925"/>
              <a:ext cx="286175" cy="53950"/>
            </a:xfrm>
            <a:custGeom>
              <a:avLst/>
              <a:gdLst/>
              <a:ahLst/>
              <a:cxnLst/>
              <a:rect l="l" t="t" r="r" b="b"/>
              <a:pathLst>
                <a:path w="11447" h="2158" extrusionOk="0">
                  <a:moveTo>
                    <a:pt x="11253" y="0"/>
                  </a:moveTo>
                  <a:lnTo>
                    <a:pt x="7454" y="63"/>
                  </a:lnTo>
                  <a:lnTo>
                    <a:pt x="0" y="2010"/>
                  </a:lnTo>
                  <a:lnTo>
                    <a:pt x="11447" y="2157"/>
                  </a:lnTo>
                  <a:lnTo>
                    <a:pt x="112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53" name="Google Shape;8553;p57"/>
            <p:cNvSpPr/>
            <p:nvPr/>
          </p:nvSpPr>
          <p:spPr>
            <a:xfrm>
              <a:off x="5571675" y="742925"/>
              <a:ext cx="286175" cy="53950"/>
            </a:xfrm>
            <a:custGeom>
              <a:avLst/>
              <a:gdLst/>
              <a:ahLst/>
              <a:cxnLst/>
              <a:rect l="l" t="t" r="r" b="b"/>
              <a:pathLst>
                <a:path w="11447" h="2158" extrusionOk="0">
                  <a:moveTo>
                    <a:pt x="11253" y="0"/>
                  </a:moveTo>
                  <a:lnTo>
                    <a:pt x="7454" y="63"/>
                  </a:lnTo>
                  <a:lnTo>
                    <a:pt x="0" y="2010"/>
                  </a:lnTo>
                  <a:lnTo>
                    <a:pt x="10410" y="1006"/>
                  </a:lnTo>
                  <a:lnTo>
                    <a:pt x="11447" y="2157"/>
                  </a:lnTo>
                  <a:lnTo>
                    <a:pt x="11253" y="0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54" name="Google Shape;8554;p57"/>
            <p:cNvSpPr/>
            <p:nvPr/>
          </p:nvSpPr>
          <p:spPr>
            <a:xfrm>
              <a:off x="5534425" y="700800"/>
              <a:ext cx="420550" cy="100925"/>
            </a:xfrm>
            <a:custGeom>
              <a:avLst/>
              <a:gdLst/>
              <a:ahLst/>
              <a:cxnLst/>
              <a:rect l="l" t="t" r="r" b="b"/>
              <a:pathLst>
                <a:path w="16822" h="4037" extrusionOk="0">
                  <a:moveTo>
                    <a:pt x="13307" y="0"/>
                  </a:moveTo>
                  <a:lnTo>
                    <a:pt x="1" y="4037"/>
                  </a:lnTo>
                  <a:lnTo>
                    <a:pt x="16821" y="974"/>
                  </a:lnTo>
                  <a:lnTo>
                    <a:pt x="133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55" name="Google Shape;8555;p57"/>
            <p:cNvSpPr/>
            <p:nvPr/>
          </p:nvSpPr>
          <p:spPr>
            <a:xfrm>
              <a:off x="5534950" y="676575"/>
              <a:ext cx="302925" cy="125300"/>
            </a:xfrm>
            <a:custGeom>
              <a:avLst/>
              <a:gdLst/>
              <a:ahLst/>
              <a:cxnLst/>
              <a:rect l="l" t="t" r="r" b="b"/>
              <a:pathLst>
                <a:path w="12117" h="5012" extrusionOk="0">
                  <a:moveTo>
                    <a:pt x="9256" y="0"/>
                  </a:moveTo>
                  <a:lnTo>
                    <a:pt x="1" y="5012"/>
                  </a:lnTo>
                  <a:lnTo>
                    <a:pt x="12117" y="337"/>
                  </a:lnTo>
                  <a:lnTo>
                    <a:pt x="92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56" name="Google Shape;8556;p57"/>
            <p:cNvSpPr/>
            <p:nvPr/>
          </p:nvSpPr>
          <p:spPr>
            <a:xfrm>
              <a:off x="6043275" y="470575"/>
              <a:ext cx="989750" cy="957925"/>
            </a:xfrm>
            <a:custGeom>
              <a:avLst/>
              <a:gdLst/>
              <a:ahLst/>
              <a:cxnLst/>
              <a:rect l="l" t="t" r="r" b="b"/>
              <a:pathLst>
                <a:path w="39590" h="38317" fill="none" extrusionOk="0">
                  <a:moveTo>
                    <a:pt x="1" y="8795"/>
                  </a:moveTo>
                  <a:cubicBezTo>
                    <a:pt x="39589" y="1"/>
                    <a:pt x="27548" y="32102"/>
                    <a:pt x="9861" y="38317"/>
                  </a:cubicBezTo>
                </a:path>
              </a:pathLst>
            </a:custGeom>
            <a:noFill/>
            <a:ln w="10500" cap="rnd" cmpd="sng">
              <a:solidFill>
                <a:srgbClr val="FFFFFF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03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5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5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4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2" name="Google Shape;7612;p41"/>
          <p:cNvSpPr/>
          <p:nvPr/>
        </p:nvSpPr>
        <p:spPr>
          <a:xfrm rot="59945">
            <a:off x="1978716" y="2470911"/>
            <a:ext cx="6051493" cy="1281282"/>
          </a:xfrm>
          <a:custGeom>
            <a:avLst/>
            <a:gdLst/>
            <a:ahLst/>
            <a:cxnLst/>
            <a:rect l="l" t="t" r="r" b="b"/>
            <a:pathLst>
              <a:path w="202555" h="38214" extrusionOk="0">
                <a:moveTo>
                  <a:pt x="185405" y="1"/>
                </a:moveTo>
                <a:cubicBezTo>
                  <a:pt x="159917" y="1"/>
                  <a:pt x="18543" y="11107"/>
                  <a:pt x="9464" y="15848"/>
                </a:cubicBezTo>
                <a:cubicBezTo>
                  <a:pt x="2658" y="19408"/>
                  <a:pt x="0" y="34264"/>
                  <a:pt x="10455" y="37669"/>
                </a:cubicBezTo>
                <a:cubicBezTo>
                  <a:pt x="11602" y="38043"/>
                  <a:pt x="14101" y="38214"/>
                  <a:pt x="17688" y="38214"/>
                </a:cubicBezTo>
                <a:cubicBezTo>
                  <a:pt x="51616" y="38214"/>
                  <a:pt x="182950" y="22958"/>
                  <a:pt x="190181" y="20164"/>
                </a:cubicBezTo>
                <a:cubicBezTo>
                  <a:pt x="202554" y="15387"/>
                  <a:pt x="199254" y="2619"/>
                  <a:pt x="189040" y="186"/>
                </a:cubicBezTo>
                <a:cubicBezTo>
                  <a:pt x="188512" y="60"/>
                  <a:pt x="187268" y="1"/>
                  <a:pt x="18540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76200" dir="4560000" algn="bl" rotWithShape="0">
              <a:schemeClr val="dk1"/>
            </a:outerShdw>
          </a:effectLst>
        </p:spPr>
        <p:txBody>
          <a:bodyPr spcFirstLastPara="1" wrap="square" lIns="91387" tIns="91387" rIns="91387" bIns="91387" anchor="ctr" anchorCtr="0">
            <a:noAutofit/>
          </a:bodyPr>
          <a:lstStyle/>
          <a:p>
            <a:endParaRPr/>
          </a:p>
        </p:txBody>
      </p:sp>
      <p:sp>
        <p:nvSpPr>
          <p:cNvPr id="7614" name="Google Shape;7614;p41"/>
          <p:cNvSpPr txBox="1">
            <a:spLocks noGrp="1"/>
          </p:cNvSpPr>
          <p:nvPr>
            <p:ph type="subTitle" idx="1"/>
          </p:nvPr>
        </p:nvSpPr>
        <p:spPr>
          <a:xfrm rot="-180105">
            <a:off x="2104516" y="2867612"/>
            <a:ext cx="5518177" cy="365604"/>
          </a:xfrm>
          <a:prstGeom prst="rect">
            <a:avLst/>
          </a:prstGeom>
        </p:spPr>
        <p:txBody>
          <a:bodyPr spcFirstLastPara="1" wrap="square" lIns="91387" tIns="91387" rIns="91387" bIns="91387" anchor="ctr" anchorCtr="0">
            <a:noAutofit/>
          </a:bodyPr>
          <a:lstStyle/>
          <a:p>
            <a:pPr marL="0" indent="0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CHUNG</a:t>
            </a:r>
            <a:endParaRPr sz="40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616" name="Google Shape;7616;p41"/>
          <p:cNvGrpSpPr/>
          <p:nvPr/>
        </p:nvGrpSpPr>
        <p:grpSpPr>
          <a:xfrm flipH="1">
            <a:off x="2098728" y="349473"/>
            <a:ext cx="2691935" cy="1720816"/>
            <a:chOff x="5534425" y="470575"/>
            <a:chExt cx="1498600" cy="957925"/>
          </a:xfrm>
        </p:grpSpPr>
        <p:sp>
          <p:nvSpPr>
            <p:cNvPr id="7617" name="Google Shape;7617;p41"/>
            <p:cNvSpPr/>
            <p:nvPr/>
          </p:nvSpPr>
          <p:spPr>
            <a:xfrm>
              <a:off x="5547325" y="684975"/>
              <a:ext cx="296650" cy="112350"/>
            </a:xfrm>
            <a:custGeom>
              <a:avLst/>
              <a:gdLst/>
              <a:ahLst/>
              <a:cxnLst/>
              <a:rect l="l" t="t" r="r" b="b"/>
              <a:pathLst>
                <a:path w="11866" h="4494" extrusionOk="0">
                  <a:moveTo>
                    <a:pt x="11622" y="1"/>
                  </a:moveTo>
                  <a:lnTo>
                    <a:pt x="1" y="4493"/>
                  </a:lnTo>
                  <a:lnTo>
                    <a:pt x="7231" y="2792"/>
                  </a:lnTo>
                  <a:lnTo>
                    <a:pt x="11866" y="1443"/>
                  </a:lnTo>
                  <a:lnTo>
                    <a:pt x="11622" y="1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18" name="Google Shape;7618;p41"/>
            <p:cNvSpPr/>
            <p:nvPr/>
          </p:nvSpPr>
          <p:spPr>
            <a:xfrm>
              <a:off x="5571675" y="742925"/>
              <a:ext cx="286175" cy="53950"/>
            </a:xfrm>
            <a:custGeom>
              <a:avLst/>
              <a:gdLst/>
              <a:ahLst/>
              <a:cxnLst/>
              <a:rect l="l" t="t" r="r" b="b"/>
              <a:pathLst>
                <a:path w="11447" h="2158" extrusionOk="0">
                  <a:moveTo>
                    <a:pt x="11253" y="0"/>
                  </a:moveTo>
                  <a:lnTo>
                    <a:pt x="7454" y="63"/>
                  </a:lnTo>
                  <a:lnTo>
                    <a:pt x="0" y="2010"/>
                  </a:lnTo>
                  <a:lnTo>
                    <a:pt x="11447" y="2157"/>
                  </a:lnTo>
                  <a:lnTo>
                    <a:pt x="112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19" name="Google Shape;7619;p41"/>
            <p:cNvSpPr/>
            <p:nvPr/>
          </p:nvSpPr>
          <p:spPr>
            <a:xfrm>
              <a:off x="5571675" y="742925"/>
              <a:ext cx="286175" cy="53950"/>
            </a:xfrm>
            <a:custGeom>
              <a:avLst/>
              <a:gdLst/>
              <a:ahLst/>
              <a:cxnLst/>
              <a:rect l="l" t="t" r="r" b="b"/>
              <a:pathLst>
                <a:path w="11447" h="2158" extrusionOk="0">
                  <a:moveTo>
                    <a:pt x="11253" y="0"/>
                  </a:moveTo>
                  <a:lnTo>
                    <a:pt x="7454" y="63"/>
                  </a:lnTo>
                  <a:lnTo>
                    <a:pt x="0" y="2010"/>
                  </a:lnTo>
                  <a:lnTo>
                    <a:pt x="10410" y="1006"/>
                  </a:lnTo>
                  <a:lnTo>
                    <a:pt x="11447" y="2157"/>
                  </a:lnTo>
                  <a:lnTo>
                    <a:pt x="11253" y="0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20" name="Google Shape;7620;p41"/>
            <p:cNvSpPr/>
            <p:nvPr/>
          </p:nvSpPr>
          <p:spPr>
            <a:xfrm>
              <a:off x="5534425" y="700800"/>
              <a:ext cx="420550" cy="100925"/>
            </a:xfrm>
            <a:custGeom>
              <a:avLst/>
              <a:gdLst/>
              <a:ahLst/>
              <a:cxnLst/>
              <a:rect l="l" t="t" r="r" b="b"/>
              <a:pathLst>
                <a:path w="16822" h="4037" extrusionOk="0">
                  <a:moveTo>
                    <a:pt x="13307" y="0"/>
                  </a:moveTo>
                  <a:lnTo>
                    <a:pt x="1" y="4037"/>
                  </a:lnTo>
                  <a:lnTo>
                    <a:pt x="16821" y="974"/>
                  </a:lnTo>
                  <a:lnTo>
                    <a:pt x="133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21" name="Google Shape;7621;p41"/>
            <p:cNvSpPr/>
            <p:nvPr/>
          </p:nvSpPr>
          <p:spPr>
            <a:xfrm>
              <a:off x="5534950" y="676575"/>
              <a:ext cx="302925" cy="125300"/>
            </a:xfrm>
            <a:custGeom>
              <a:avLst/>
              <a:gdLst/>
              <a:ahLst/>
              <a:cxnLst/>
              <a:rect l="l" t="t" r="r" b="b"/>
              <a:pathLst>
                <a:path w="12117" h="5012" extrusionOk="0">
                  <a:moveTo>
                    <a:pt x="9256" y="0"/>
                  </a:moveTo>
                  <a:lnTo>
                    <a:pt x="1" y="5012"/>
                  </a:lnTo>
                  <a:lnTo>
                    <a:pt x="12117" y="337"/>
                  </a:lnTo>
                  <a:lnTo>
                    <a:pt x="92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22" name="Google Shape;7622;p41"/>
            <p:cNvSpPr/>
            <p:nvPr/>
          </p:nvSpPr>
          <p:spPr>
            <a:xfrm>
              <a:off x="6043275" y="470575"/>
              <a:ext cx="989750" cy="957925"/>
            </a:xfrm>
            <a:custGeom>
              <a:avLst/>
              <a:gdLst/>
              <a:ahLst/>
              <a:cxnLst/>
              <a:rect l="l" t="t" r="r" b="b"/>
              <a:pathLst>
                <a:path w="39590" h="38317" fill="none" extrusionOk="0">
                  <a:moveTo>
                    <a:pt x="1" y="8795"/>
                  </a:moveTo>
                  <a:cubicBezTo>
                    <a:pt x="39589" y="1"/>
                    <a:pt x="27548" y="32102"/>
                    <a:pt x="9861" y="38317"/>
                  </a:cubicBezTo>
                </a:path>
              </a:pathLst>
            </a:custGeom>
            <a:noFill/>
            <a:ln w="10500" cap="rnd" cmpd="sng">
              <a:solidFill>
                <a:srgbClr val="FFFFFF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2" name="Google Shape;138;p16">
            <a:extLst>
              <a:ext uri="{FF2B5EF4-FFF2-40B4-BE49-F238E27FC236}">
                <a16:creationId xmlns="" xmlns:a16="http://schemas.microsoft.com/office/drawing/2014/main" id="{39A9F8D8-7A5E-FB2B-A630-85116EA95E8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418770" y="3173938"/>
            <a:ext cx="1725230" cy="1961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39;p16">
            <a:extLst>
              <a:ext uri="{FF2B5EF4-FFF2-40B4-BE49-F238E27FC236}">
                <a16:creationId xmlns="" xmlns:a16="http://schemas.microsoft.com/office/drawing/2014/main" id="{E13B522F-F0BF-93DC-6569-0132629360F9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328325" y="1594223"/>
            <a:ext cx="1940875" cy="3199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6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6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6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6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6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6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6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6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6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6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12" grpId="0" animBg="1"/>
      <p:bldP spid="761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F90543F-5E18-4824-8505-F725AA6A47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4" y="0"/>
            <a:ext cx="9109916" cy="5143500"/>
          </a:xfrm>
          <a:prstGeom prst="rect">
            <a:avLst/>
          </a:prstGeom>
        </p:spPr>
      </p:pic>
      <p:graphicFrame>
        <p:nvGraphicFramePr>
          <p:cNvPr id="16" name="Diagram 15">
            <a:extLst>
              <a:ext uri="{FF2B5EF4-FFF2-40B4-BE49-F238E27FC236}">
                <a16:creationId xmlns="" xmlns:a16="http://schemas.microsoft.com/office/drawing/2014/main" id="{421E1335-8EE8-4F73-9D78-8E87532B66C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88809493"/>
              </p:ext>
            </p:extLst>
          </p:nvPr>
        </p:nvGraphicFramePr>
        <p:xfrm>
          <a:off x="325566" y="20"/>
          <a:ext cx="8818434" cy="37211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592564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FE1944AD-FCDB-4B94-8D63-14C08A9C00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graphicEl>
                                              <a:dgm id="{FE1944AD-FCDB-4B94-8D63-14C08A9C00C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6" grpId="0">
        <p:bldSub>
          <a:bldDgm bld="one"/>
        </p:bldSub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171BA46-7DE3-4027-80E2-F8A75CC4EC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4" y="0"/>
            <a:ext cx="9109916" cy="5143500"/>
          </a:xfrm>
          <a:prstGeom prst="rect">
            <a:avLst/>
          </a:prstGeom>
        </p:spPr>
      </p:pic>
      <p:sp>
        <p:nvSpPr>
          <p:cNvPr id="5" name="Rounded Rectangle 7">
            <a:extLst>
              <a:ext uri="{FF2B5EF4-FFF2-40B4-BE49-F238E27FC236}">
                <a16:creationId xmlns="" xmlns:a16="http://schemas.microsoft.com/office/drawing/2014/main" id="{6786430B-353A-43E8-BF38-580228458A83}"/>
              </a:ext>
            </a:extLst>
          </p:cNvPr>
          <p:cNvSpPr/>
          <p:nvPr/>
        </p:nvSpPr>
        <p:spPr>
          <a:xfrm>
            <a:off x="335903" y="709140"/>
            <a:ext cx="8658807" cy="114110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9" tIns="34289" rIns="68559" bIns="34289" rtlCol="0" anchor="ctr"/>
          <a:lstStyle/>
          <a:p>
            <a:pPr algn="ctr" defTabSz="685562">
              <a:buClrTx/>
              <a:defRPr/>
            </a:pPr>
            <a:r>
              <a:rPr lang="en-US" sz="40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SGK/97)</a:t>
            </a:r>
            <a:endParaRPr lang="ru-RU" sz="3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0280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171BA46-7DE3-4027-80E2-F8A75CC4EC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4" y="0"/>
            <a:ext cx="9109916" cy="5143500"/>
          </a:xfrm>
          <a:prstGeom prst="rect">
            <a:avLst/>
          </a:prstGeom>
        </p:spPr>
      </p:pic>
      <p:sp>
        <p:nvSpPr>
          <p:cNvPr id="5" name="Rounded Rectangle 7">
            <a:extLst>
              <a:ext uri="{FF2B5EF4-FFF2-40B4-BE49-F238E27FC236}">
                <a16:creationId xmlns="" xmlns:a16="http://schemas.microsoft.com/office/drawing/2014/main" id="{6786430B-353A-43E8-BF38-580228458A83}"/>
              </a:ext>
            </a:extLst>
          </p:cNvPr>
          <p:cNvSpPr/>
          <p:nvPr/>
        </p:nvSpPr>
        <p:spPr>
          <a:xfrm>
            <a:off x="373378" y="543244"/>
            <a:ext cx="8369408" cy="520232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5" tIns="34289" rIns="68565" bIns="34289" rtlCol="0" anchor="ctr"/>
          <a:lstStyle/>
          <a:p>
            <a:pPr defTabSz="685630">
              <a:buClrTx/>
              <a:defRPr/>
            </a:pPr>
            <a:r>
              <a:rPr lang="en-US" sz="2400" b="1" i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i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b="1" i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400" b="1" i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i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b="1" i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400" b="1" i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b="1" i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400" b="1" i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400" b="1" i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i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i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2400" b="1" i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400" b="1" i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hay </a:t>
            </a:r>
            <a:r>
              <a:rPr lang="en-US" sz="2400" b="1" i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i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i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i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i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i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i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400" b="1" i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i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i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i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tin. </a:t>
            </a:r>
            <a:endParaRPr lang="ru-RU" sz="2400" b="1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1324A050-C325-49F4-9D21-AA6FEF396196}"/>
              </a:ext>
            </a:extLst>
          </p:cNvPr>
          <p:cNvSpPr/>
          <p:nvPr/>
        </p:nvSpPr>
        <p:spPr>
          <a:xfrm>
            <a:off x="447870" y="1106961"/>
            <a:ext cx="8478082" cy="438580"/>
          </a:xfrm>
          <a:prstGeom prst="rect">
            <a:avLst/>
          </a:prstGeom>
        </p:spPr>
        <p:txBody>
          <a:bodyPr wrap="square" lIns="68565" tIns="34289" rIns="68565" bIns="34289">
            <a:spAutoFit/>
          </a:bodyPr>
          <a:lstStyle/>
          <a:p>
            <a:pPr defTabSz="685630">
              <a:buClrTx/>
            </a:pPr>
            <a:r>
              <a:rPr lang="en-US" sz="2400" b="1" i="1" kern="12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400" b="1" i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en-US" sz="2400" b="1" i="1" kern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giới</a:t>
            </a:r>
            <a:r>
              <a:rPr lang="en-US" sz="2400" kern="12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thiệu</a:t>
            </a:r>
            <a:r>
              <a:rPr lang="en-US" sz="2400" kern="12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400" kern="12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400" kern="12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400" kern="12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en-US" sz="2400" kern="12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r>
              <a:rPr lang="en-US" sz="2400" kern="12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truyền</a:t>
            </a:r>
            <a:r>
              <a:rPr lang="en-US" sz="2400" kern="12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thống</a:t>
            </a:r>
            <a:r>
              <a:rPr lang="en-US" sz="2400" kern="12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hay </a:t>
            </a:r>
            <a:r>
              <a:rPr lang="en-US" sz="2400" kern="1200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400" kern="12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đại</a:t>
            </a:r>
            <a:r>
              <a:rPr lang="en-US" sz="2400" kern="12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sz="2400" kern="1200" dirty="0">
              <a:solidFill>
                <a:srgbClr val="5B9BD5">
                  <a:lumMod val="75000"/>
                </a:srgbClr>
              </a:solidFill>
              <a:latin typeface="Calibri"/>
              <a:ea typeface="+mn-ea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3623D4E5-F58D-4DC7-BACF-606EEEA1E4A5}"/>
              </a:ext>
            </a:extLst>
          </p:cNvPr>
          <p:cNvSpPr/>
          <p:nvPr/>
        </p:nvSpPr>
        <p:spPr>
          <a:xfrm>
            <a:off x="447869" y="1632858"/>
            <a:ext cx="11048233" cy="438580"/>
          </a:xfrm>
          <a:prstGeom prst="rect">
            <a:avLst/>
          </a:prstGeom>
        </p:spPr>
        <p:txBody>
          <a:bodyPr wrap="square" lIns="68565" tIns="34289" rIns="68565" bIns="34289">
            <a:spAutoFit/>
          </a:bodyPr>
          <a:lstStyle/>
          <a:p>
            <a:pPr defTabSz="685630">
              <a:buClrTx/>
            </a:pPr>
            <a:r>
              <a:rPr lang="en-US" sz="2400" b="1" i="1" kern="12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400" b="1" i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2400" b="1" i="1" kern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4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giới</a:t>
            </a:r>
            <a:r>
              <a:rPr lang="en-US" sz="2400" kern="12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thiệu</a:t>
            </a:r>
            <a:r>
              <a:rPr lang="en-US" sz="2400" kern="12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400" kern="12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2400" kern="12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400" kern="12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2400" kern="12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2400" kern="12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kern="1200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400" kern="12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2400" kern="12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hay lao </a:t>
            </a:r>
            <a:r>
              <a:rPr lang="en-US" sz="2400" kern="1200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400" kern="12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…</a:t>
            </a:r>
            <a:endParaRPr lang="en-US" sz="2400" kern="1200" dirty="0">
              <a:solidFill>
                <a:srgbClr val="5B9BD5">
                  <a:lumMod val="75000"/>
                </a:srgbClr>
              </a:solidFill>
              <a:latin typeface="Calibri"/>
              <a:ea typeface="+mn-ea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E1BEBAB-106D-48BC-AF16-8797E1CAA48A}"/>
              </a:ext>
            </a:extLst>
          </p:cNvPr>
          <p:cNvSpPr/>
          <p:nvPr/>
        </p:nvSpPr>
        <p:spPr>
          <a:xfrm>
            <a:off x="447870" y="2207389"/>
            <a:ext cx="8478082" cy="807911"/>
          </a:xfrm>
          <a:prstGeom prst="rect">
            <a:avLst/>
          </a:prstGeom>
        </p:spPr>
        <p:txBody>
          <a:bodyPr wrap="square" lIns="68565" tIns="34289" rIns="68565" bIns="34289">
            <a:spAutoFit/>
          </a:bodyPr>
          <a:lstStyle/>
          <a:p>
            <a:pPr defTabSz="685630">
              <a:buClrTx/>
            </a:pPr>
            <a:r>
              <a:rPr lang="en-US" sz="2400" b="1" i="1" kern="12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=&gt;</a:t>
            </a:r>
            <a:r>
              <a:rPr lang="en-US" sz="2400" b="1" i="1" kern="1200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400" b="1" i="1" kern="12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kern="1200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2400" b="1" i="1" kern="12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400" kern="1200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nhằm</a:t>
            </a:r>
            <a:r>
              <a:rPr lang="en-US" sz="2400" kern="12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giúp</a:t>
            </a:r>
            <a:r>
              <a:rPr lang="en-US" sz="2400" kern="12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400" kern="12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2400" kern="12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2400" kern="12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400" kern="12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mục</a:t>
            </a:r>
            <a:r>
              <a:rPr lang="en-US" sz="2400" kern="12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đích</a:t>
            </a:r>
            <a:r>
              <a:rPr lang="en-US" sz="2400" kern="12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ý </a:t>
            </a:r>
            <a:r>
              <a:rPr lang="en-US" sz="2400" kern="1200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nghĩa</a:t>
            </a:r>
            <a:r>
              <a:rPr lang="en-US" sz="2400" kern="12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kern="1200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quy</a:t>
            </a:r>
            <a:r>
              <a:rPr lang="en-US" sz="2400" kern="12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400" kern="12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2400" kern="12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400" kern="12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kern="12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en-US" sz="2400" kern="12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r>
              <a:rPr lang="en-US" sz="2400" kern="12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hay </a:t>
            </a:r>
            <a:r>
              <a:rPr lang="en-US" sz="2400" kern="1200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2400" kern="12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400" kern="12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kern="1200" dirty="0">
              <a:solidFill>
                <a:srgbClr val="5B9BD5">
                  <a:lumMod val="75000"/>
                </a:srgbClr>
              </a:solidFill>
              <a:latin typeface="Calibri"/>
              <a:ea typeface="+mn-ea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A2097F6C-836B-4134-B5C0-D789B94C2D72}"/>
              </a:ext>
            </a:extLst>
          </p:cNvPr>
          <p:cNvSpPr/>
          <p:nvPr/>
        </p:nvSpPr>
        <p:spPr>
          <a:xfrm>
            <a:off x="211025" y="2687948"/>
            <a:ext cx="8208499" cy="1483737"/>
          </a:xfrm>
          <a:prstGeom prst="rect">
            <a:avLst/>
          </a:prstGeom>
        </p:spPr>
        <p:txBody>
          <a:bodyPr wrap="square" lIns="68565" tIns="34289" rIns="68565" bIns="34289">
            <a:spAutoFit/>
          </a:bodyPr>
          <a:lstStyle/>
          <a:p>
            <a:pPr indent="342812" algn="just" defTabSz="685630">
              <a:lnSpc>
                <a:spcPct val="135000"/>
              </a:lnSpc>
              <a:spcAft>
                <a:spcPts val="450"/>
              </a:spcAft>
              <a:buClrTx/>
            </a:pPr>
            <a:endParaRPr lang="en-US" sz="1700" i="1" kern="1200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342812" algn="just" defTabSz="685630">
              <a:lnSpc>
                <a:spcPct val="135000"/>
              </a:lnSpc>
              <a:spcAft>
                <a:spcPts val="450"/>
              </a:spcAft>
              <a:buClrTx/>
            </a:pPr>
            <a:r>
              <a:rPr lang="en-US" sz="1700" b="1" i="1" kern="12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i="1" kern="1200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r>
              <a:rPr lang="en-US" sz="2400" b="1" i="1" kern="12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cục</a:t>
            </a:r>
            <a:r>
              <a:rPr lang="en-US" sz="2400" b="1" kern="12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2400" kern="12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2400" kern="12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rõ</a:t>
            </a:r>
            <a:r>
              <a:rPr lang="en-US" sz="2400" kern="12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ràng</a:t>
            </a:r>
            <a:r>
              <a:rPr lang="en-US" sz="2400" kern="12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kern="12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400" kern="12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lang="en-US" sz="2400" kern="12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400" kern="12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400" kern="12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2400" kern="12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2400" kern="12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400" kern="12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tiện</a:t>
            </a:r>
            <a:r>
              <a:rPr lang="en-US" sz="2400" kern="12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2400" kern="12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2400" kern="12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kern="12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400" kern="12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tiện</a:t>
            </a:r>
            <a:r>
              <a:rPr lang="en-US" sz="2400" kern="12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phi </a:t>
            </a:r>
            <a:r>
              <a:rPr lang="en-US" sz="2400" kern="1200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2400" kern="12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2400" kern="12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9383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171BA46-7DE3-4027-80E2-F8A75CC4EC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16" y="74210"/>
            <a:ext cx="9109916" cy="5143500"/>
          </a:xfrm>
          <a:prstGeom prst="rect">
            <a:avLst/>
          </a:prstGeom>
        </p:spPr>
      </p:pic>
      <p:sp>
        <p:nvSpPr>
          <p:cNvPr id="5" name="Rounded Rectangle 7">
            <a:extLst>
              <a:ext uri="{FF2B5EF4-FFF2-40B4-BE49-F238E27FC236}">
                <a16:creationId xmlns="" xmlns:a16="http://schemas.microsoft.com/office/drawing/2014/main" id="{6786430B-353A-43E8-BF38-580228458A83}"/>
              </a:ext>
            </a:extLst>
          </p:cNvPr>
          <p:cNvSpPr/>
          <p:nvPr/>
        </p:nvSpPr>
        <p:spPr>
          <a:xfrm>
            <a:off x="289258" y="543244"/>
            <a:ext cx="8636701" cy="520232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5" tIns="34289" rIns="68565" bIns="34289" rtlCol="0" anchor="ctr"/>
          <a:lstStyle/>
          <a:p>
            <a:pPr algn="just">
              <a:buClrTx/>
            </a:pPr>
            <a:r>
              <a:rPr lang="en-US" sz="2400" b="1" i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i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i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b="1" i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b="1" i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sa-pô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defTabSz="685630">
              <a:buClrTx/>
              <a:defRPr/>
            </a:pPr>
            <a:endParaRPr lang="ru-RU" sz="2400" b="1" kern="1200" dirty="0">
              <a:solidFill>
                <a:srgbClr val="5B9BD5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1324A050-C325-49F4-9D21-AA6FEF396196}"/>
              </a:ext>
            </a:extLst>
          </p:cNvPr>
          <p:cNvSpPr/>
          <p:nvPr/>
        </p:nvSpPr>
        <p:spPr>
          <a:xfrm>
            <a:off x="373375" y="1106968"/>
            <a:ext cx="8552576" cy="1177243"/>
          </a:xfrm>
          <a:prstGeom prst="rect">
            <a:avLst/>
          </a:prstGeom>
        </p:spPr>
        <p:txBody>
          <a:bodyPr wrap="square" lIns="68565" tIns="34289" rIns="68565" bIns="34289">
            <a:spAutoFit/>
          </a:bodyPr>
          <a:lstStyle/>
          <a:p>
            <a:pPr defTabSz="685630">
              <a:buClrTx/>
            </a:pPr>
            <a:r>
              <a:rPr lang="en-US" sz="2400" b="1" i="1" kern="1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c. Chi </a:t>
            </a:r>
            <a:r>
              <a:rPr lang="en-US" sz="2400" b="1" i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tiết</a:t>
            </a:r>
            <a:r>
              <a:rPr lang="en-US" sz="2400" b="1" i="1" kern="1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400" b="1" i="1" kern="1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400" b="1" i="1" kern="1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2400" b="1" i="1" kern="1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2400" b="1" i="1" kern="1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tin </a:t>
            </a:r>
            <a:r>
              <a:rPr lang="en-US" sz="2400" kern="1200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400" kern="12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đơn</a:t>
            </a:r>
            <a:r>
              <a:rPr lang="en-US" sz="2400" kern="12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vị</a:t>
            </a:r>
            <a:r>
              <a:rPr lang="en-US" sz="2400" kern="12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nhỏ</a:t>
            </a:r>
            <a:r>
              <a:rPr lang="en-US" sz="2400" kern="12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2400" kern="12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cơ</a:t>
            </a:r>
            <a:r>
              <a:rPr lang="en-US" sz="2400" kern="12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sở</a:t>
            </a:r>
            <a:r>
              <a:rPr lang="en-US" sz="2400" kern="12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kern="1200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góp</a:t>
            </a:r>
            <a:r>
              <a:rPr lang="en-US" sz="2400" kern="12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sz="2400" kern="12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2400" kern="12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sáng</a:t>
            </a:r>
            <a:r>
              <a:rPr lang="en-US" sz="2400" kern="12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tỏ</a:t>
            </a:r>
            <a:r>
              <a:rPr lang="en-US" sz="2400" kern="12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2400" kern="12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tin </a:t>
            </a:r>
            <a:r>
              <a:rPr lang="en-US" sz="2400" kern="1200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chính</a:t>
            </a:r>
            <a:r>
              <a:rPr lang="en-US" sz="2400" kern="12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400" kern="1200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2400" kern="12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tin chi </a:t>
            </a:r>
            <a:r>
              <a:rPr lang="en-US" sz="2400" kern="1200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tiết</a:t>
            </a:r>
            <a:r>
              <a:rPr lang="en-US" sz="2400" kern="12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400" kern="12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triển</a:t>
            </a:r>
            <a:r>
              <a:rPr lang="en-US" sz="2400" kern="12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khai</a:t>
            </a:r>
            <a:r>
              <a:rPr lang="en-US" sz="2400" kern="12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qua </a:t>
            </a:r>
            <a:r>
              <a:rPr lang="en-US" sz="2400" kern="1200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400" kern="12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đề</a:t>
            </a:r>
            <a:r>
              <a:rPr lang="en-US" sz="2400" kern="12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mục</a:t>
            </a:r>
            <a:r>
              <a:rPr lang="en-US" sz="2400" kern="12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kern="1200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400" kern="12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sz="2400" kern="12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kern="1200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400" kern="12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2400" kern="12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…</a:t>
            </a:r>
            <a:endParaRPr lang="en-US" sz="2400" kern="1200" dirty="0">
              <a:solidFill>
                <a:srgbClr val="5B9BD5">
                  <a:lumMod val="75000"/>
                </a:srgbClr>
              </a:solidFill>
              <a:latin typeface="Calibri"/>
              <a:ea typeface="+mn-ea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3623D4E5-F58D-4DC7-BACF-606EEEA1E4A5}"/>
              </a:ext>
            </a:extLst>
          </p:cNvPr>
          <p:cNvSpPr/>
          <p:nvPr/>
        </p:nvSpPr>
        <p:spPr>
          <a:xfrm>
            <a:off x="211025" y="2440777"/>
            <a:ext cx="11285087" cy="807911"/>
          </a:xfrm>
          <a:prstGeom prst="rect">
            <a:avLst/>
          </a:prstGeom>
        </p:spPr>
        <p:txBody>
          <a:bodyPr wrap="square" lIns="68565" tIns="34289" rIns="68565" bIns="34289">
            <a:spAutoFit/>
          </a:bodyPr>
          <a:lstStyle/>
          <a:p>
            <a:pPr defTabSz="685630">
              <a:buClrTx/>
            </a:pPr>
            <a:endParaRPr lang="en-US" sz="2400" b="1" i="1" kern="1200" dirty="0">
              <a:solidFill>
                <a:srgbClr val="5B9BD5">
                  <a:lumMod val="75000"/>
                </a:srgb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defTabSz="685630">
              <a:buClrTx/>
            </a:pPr>
            <a:r>
              <a:rPr lang="en-US" sz="2400" kern="12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…</a:t>
            </a:r>
            <a:endParaRPr lang="en-US" sz="2400" kern="1200" dirty="0">
              <a:solidFill>
                <a:srgbClr val="5B9BD5">
                  <a:lumMod val="75000"/>
                </a:srgbClr>
              </a:solidFill>
              <a:latin typeface="Calibri"/>
              <a:ea typeface="+mn-ea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E1BEBAB-106D-48BC-AF16-8797E1CAA48A}"/>
              </a:ext>
            </a:extLst>
          </p:cNvPr>
          <p:cNvSpPr/>
          <p:nvPr/>
        </p:nvSpPr>
        <p:spPr>
          <a:xfrm>
            <a:off x="373375" y="2207382"/>
            <a:ext cx="8552576" cy="438580"/>
          </a:xfrm>
          <a:prstGeom prst="rect">
            <a:avLst/>
          </a:prstGeom>
        </p:spPr>
        <p:txBody>
          <a:bodyPr wrap="square" lIns="68565" tIns="34289" rIns="68565" bIns="34289">
            <a:spAutoFit/>
          </a:bodyPr>
          <a:lstStyle/>
          <a:p>
            <a:pPr defTabSz="685630">
              <a:buClrTx/>
            </a:pPr>
            <a:r>
              <a:rPr lang="en-US" sz="2400" b="1" i="1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2400" b="1" i="1" kern="1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tin </a:t>
            </a:r>
            <a:r>
              <a:rPr lang="en-US" sz="2400" b="1" i="1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cơ</a:t>
            </a:r>
            <a:r>
              <a:rPr lang="en-US" sz="2400" b="1" i="1" kern="1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2400" b="1" i="1" kern="1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=&gt;Th. tin chi </a:t>
            </a:r>
            <a:r>
              <a:rPr lang="en-US" sz="2400" b="1" i="1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tiết</a:t>
            </a:r>
            <a:r>
              <a:rPr lang="en-US" sz="2400" b="1" i="1" kern="1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bậc</a:t>
            </a:r>
            <a:r>
              <a:rPr lang="en-US" sz="2400" b="1" i="1" kern="1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1=&gt;</a:t>
            </a:r>
            <a:r>
              <a:rPr lang="en-US" sz="2400" b="1" i="1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Th.tin</a:t>
            </a:r>
            <a:r>
              <a:rPr lang="en-US" sz="2400" b="1" i="1" kern="1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chi </a:t>
            </a:r>
            <a:r>
              <a:rPr lang="en-US" sz="2400" b="1" i="1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tiết</a:t>
            </a:r>
            <a:r>
              <a:rPr lang="en-US" sz="2400" b="1" i="1" kern="1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bậc</a:t>
            </a:r>
            <a:r>
              <a:rPr lang="en-US" sz="2400" b="1" i="1" kern="1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2=&gt;...</a:t>
            </a:r>
            <a:endParaRPr lang="en-US" sz="2400" kern="1200" dirty="0">
              <a:solidFill>
                <a:srgbClr val="002060"/>
              </a:solidFill>
              <a:latin typeface="Calibri"/>
              <a:ea typeface="+mn-ea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A2097F6C-836B-4134-B5C0-D789B94C2D72}"/>
              </a:ext>
            </a:extLst>
          </p:cNvPr>
          <p:cNvSpPr/>
          <p:nvPr/>
        </p:nvSpPr>
        <p:spPr>
          <a:xfrm>
            <a:off x="289249" y="2645960"/>
            <a:ext cx="8500188" cy="1980027"/>
          </a:xfrm>
          <a:prstGeom prst="rect">
            <a:avLst/>
          </a:prstGeom>
        </p:spPr>
        <p:txBody>
          <a:bodyPr wrap="square" lIns="68565" tIns="34289" rIns="68565" bIns="34289">
            <a:spAutoFit/>
          </a:bodyPr>
          <a:lstStyle/>
          <a:p>
            <a:pPr indent="342812" defTabSz="685630">
              <a:spcAft>
                <a:spcPts val="450"/>
              </a:spcAft>
              <a:buClrTx/>
            </a:pPr>
            <a:r>
              <a:rPr lang="en-US" sz="2400" b="1" i="1" kern="1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</a:t>
            </a:r>
            <a:r>
              <a:rPr lang="en-US" sz="2400" b="1" i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Cước</a:t>
            </a:r>
            <a:r>
              <a:rPr lang="en-US" sz="2400" b="1" i="1" kern="1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400" b="1" i="1" kern="1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L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lời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giải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thích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liên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ngữ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chỉ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tiết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nguồn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trích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dẫn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…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đặt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chân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algn="just">
              <a:spcAft>
                <a:spcPts val="450"/>
              </a:spcAft>
              <a:buClrTx/>
            </a:pPr>
            <a:r>
              <a:rPr lang="en-US" sz="2400" b="1" i="1" kern="1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</a:t>
            </a:r>
            <a:r>
              <a:rPr lang="en-US" sz="2400" i="1" kern="12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1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..)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trích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khảo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tắc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070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9" name="Google Shape;7809;p47"/>
          <p:cNvSpPr txBox="1">
            <a:spLocks noGrp="1"/>
          </p:cNvSpPr>
          <p:nvPr>
            <p:ph type="title" idx="8"/>
          </p:nvPr>
        </p:nvSpPr>
        <p:spPr>
          <a:xfrm>
            <a:off x="720000" y="364982"/>
            <a:ext cx="7704000" cy="548700"/>
          </a:xfrm>
          <a:prstGeom prst="rect">
            <a:avLst/>
          </a:prstGeom>
        </p:spPr>
        <p:txBody>
          <a:bodyPr spcFirstLastPara="1" wrap="square" lIns="91387" tIns="91387" rIns="91387" bIns="91387" anchor="t" anchorCtr="0">
            <a:noAutofit/>
          </a:bodyPr>
          <a:lstStyle/>
          <a:p>
            <a:pPr lvl="0"/>
            <a:r>
              <a:rPr lang="e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s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</a:t>
            </a:r>
            <a:r>
              <a:rPr lang="es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giả, tác phẩm</a:t>
            </a:r>
            <a:endParaRPr sz="2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Google Shape;1347;p47">
            <a:extLst>
              <a:ext uri="{FF2B5EF4-FFF2-40B4-BE49-F238E27FC236}">
                <a16:creationId xmlns="" xmlns:a16="http://schemas.microsoft.com/office/drawing/2014/main" id="{C579DF9A-5B43-D712-CA18-728173201839}"/>
              </a:ext>
            </a:extLst>
          </p:cNvPr>
          <p:cNvSpPr txBox="1"/>
          <p:nvPr/>
        </p:nvSpPr>
        <p:spPr>
          <a:xfrm>
            <a:off x="653143" y="2497407"/>
            <a:ext cx="15312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7" tIns="91387" rIns="91387" bIns="91387" anchor="ctr" anchorCtr="0">
            <a:noAutofit/>
          </a:bodyPr>
          <a:lstStyle/>
          <a:p>
            <a:pPr>
              <a:buSzPts val="1100"/>
            </a:pPr>
            <a:r>
              <a:rPr lang="en" sz="2100" dirty="0">
                <a:solidFill>
                  <a:srgbClr val="191919"/>
                </a:solidFill>
                <a:highlight>
                  <a:srgbClr val="0086F7"/>
                </a:highlight>
                <a:latin typeface="Gorditas"/>
                <a:ea typeface="Gorditas"/>
                <a:cs typeface="Gorditas"/>
                <a:sym typeface="Gorditas"/>
              </a:rPr>
              <a:t>02</a:t>
            </a:r>
            <a:endParaRPr sz="2100" dirty="0">
              <a:solidFill>
                <a:srgbClr val="191919"/>
              </a:solidFill>
              <a:highlight>
                <a:srgbClr val="0086F7"/>
              </a:highlight>
              <a:latin typeface="Gorditas"/>
              <a:ea typeface="Gorditas"/>
              <a:cs typeface="Gorditas"/>
              <a:sym typeface="Gorditas"/>
            </a:endParaRPr>
          </a:p>
        </p:txBody>
      </p:sp>
      <p:sp>
        <p:nvSpPr>
          <p:cNvPr id="22" name="Google Shape;1348;p47">
            <a:extLst>
              <a:ext uri="{FF2B5EF4-FFF2-40B4-BE49-F238E27FC236}">
                <a16:creationId xmlns="" xmlns:a16="http://schemas.microsoft.com/office/drawing/2014/main" id="{DB21958D-5484-F06A-9111-1B1700247009}"/>
              </a:ext>
            </a:extLst>
          </p:cNvPr>
          <p:cNvSpPr txBox="1"/>
          <p:nvPr/>
        </p:nvSpPr>
        <p:spPr>
          <a:xfrm>
            <a:off x="587829" y="3045976"/>
            <a:ext cx="3635914" cy="1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7" tIns="91387" rIns="91387" bIns="91387" anchor="t" anchorCtr="0">
            <a:noAutofit/>
          </a:bodyPr>
          <a:lstStyle/>
          <a:p>
            <a:pPr lvl="0" algn="just"/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25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40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2008.</a:t>
            </a:r>
            <a:endParaRPr lang="en-US" sz="2400" b="1" dirty="0">
              <a:solidFill>
                <a:srgbClr val="0070C0"/>
              </a:solidFill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Google Shape;1349;p47">
            <a:extLst>
              <a:ext uri="{FF2B5EF4-FFF2-40B4-BE49-F238E27FC236}">
                <a16:creationId xmlns="" xmlns:a16="http://schemas.microsoft.com/office/drawing/2014/main" id="{BDF1C397-D3A6-3E97-E179-C18FA502ED59}"/>
              </a:ext>
            </a:extLst>
          </p:cNvPr>
          <p:cNvSpPr txBox="1"/>
          <p:nvPr/>
        </p:nvSpPr>
        <p:spPr>
          <a:xfrm>
            <a:off x="587830" y="1068626"/>
            <a:ext cx="2230016" cy="1032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7" tIns="91387" rIns="91387" bIns="91387" anchor="ctr" anchorCtr="0">
            <a:noAutofit/>
          </a:bodyPr>
          <a:lstStyle/>
          <a:p>
            <a:pPr>
              <a:buSzPts val="1100"/>
            </a:pPr>
            <a:r>
              <a:rPr lang="en" sz="2100">
                <a:solidFill>
                  <a:srgbClr val="191919"/>
                </a:solidFill>
                <a:highlight>
                  <a:srgbClr val="0086F7"/>
                </a:highlight>
                <a:latin typeface="Gorditas"/>
                <a:ea typeface="Gorditas"/>
                <a:cs typeface="Gorditas"/>
                <a:sym typeface="Gorditas"/>
              </a:rPr>
              <a:t>01</a:t>
            </a:r>
            <a:endParaRPr sz="2100">
              <a:solidFill>
                <a:srgbClr val="191919"/>
              </a:solidFill>
              <a:highlight>
                <a:srgbClr val="0086F7"/>
              </a:highlight>
              <a:latin typeface="Gorditas"/>
              <a:ea typeface="Gorditas"/>
              <a:cs typeface="Gorditas"/>
              <a:sym typeface="Gorditas"/>
            </a:endParaRPr>
          </a:p>
        </p:txBody>
      </p:sp>
      <p:sp>
        <p:nvSpPr>
          <p:cNvPr id="24" name="Google Shape;1350;p47">
            <a:extLst>
              <a:ext uri="{FF2B5EF4-FFF2-40B4-BE49-F238E27FC236}">
                <a16:creationId xmlns="" xmlns:a16="http://schemas.microsoft.com/office/drawing/2014/main" id="{94207E27-282B-AC40-596F-6FDEF95E01E6}"/>
              </a:ext>
            </a:extLst>
          </p:cNvPr>
          <p:cNvSpPr txBox="1"/>
          <p:nvPr/>
        </p:nvSpPr>
        <p:spPr>
          <a:xfrm>
            <a:off x="587829" y="1240990"/>
            <a:ext cx="3635914" cy="1259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7" tIns="91387" rIns="91387" bIns="91387" anchor="t" anchorCtr="0">
            <a:noAutofit/>
          </a:bodyPr>
          <a:lstStyle/>
          <a:p>
            <a:pPr lvl="0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A-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08/ 04/ 1974, 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tịch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Sin-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rgbClr val="0070C0"/>
              </a:solidFill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Google Shape;1353;p47">
            <a:extLst>
              <a:ext uri="{FF2B5EF4-FFF2-40B4-BE49-F238E27FC236}">
                <a16:creationId xmlns="" xmlns:a16="http://schemas.microsoft.com/office/drawing/2014/main" id="{024BB431-B003-6589-748A-8BE96D9967A9}"/>
              </a:ext>
            </a:extLst>
          </p:cNvPr>
          <p:cNvSpPr txBox="1"/>
          <p:nvPr/>
        </p:nvSpPr>
        <p:spPr>
          <a:xfrm>
            <a:off x="6615406" y="363895"/>
            <a:ext cx="755780" cy="587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7" tIns="91387" rIns="91387" bIns="91387" anchor="ctr" anchorCtr="0">
            <a:noAutofit/>
          </a:bodyPr>
          <a:lstStyle/>
          <a:p>
            <a:pPr algn="r">
              <a:buSzPts val="1100"/>
            </a:pPr>
            <a:r>
              <a:rPr lang="en" sz="2100">
                <a:solidFill>
                  <a:srgbClr val="191919"/>
                </a:solidFill>
                <a:highlight>
                  <a:srgbClr val="0086F7"/>
                </a:highlight>
                <a:latin typeface="Gorditas"/>
                <a:ea typeface="Gorditas"/>
                <a:cs typeface="Gorditas"/>
                <a:sym typeface="Gorditas"/>
              </a:rPr>
              <a:t>03</a:t>
            </a:r>
            <a:endParaRPr sz="2100">
              <a:solidFill>
                <a:srgbClr val="191919"/>
              </a:solidFill>
              <a:highlight>
                <a:srgbClr val="0086F7"/>
              </a:highlight>
              <a:latin typeface="Gorditas"/>
              <a:ea typeface="Gorditas"/>
              <a:cs typeface="Gorditas"/>
              <a:sym typeface="Gorditas"/>
            </a:endParaRPr>
          </a:p>
        </p:txBody>
      </p:sp>
      <p:sp>
        <p:nvSpPr>
          <p:cNvPr id="28" name="Google Shape;1354;p47">
            <a:extLst>
              <a:ext uri="{FF2B5EF4-FFF2-40B4-BE49-F238E27FC236}">
                <a16:creationId xmlns="" xmlns:a16="http://schemas.microsoft.com/office/drawing/2014/main" id="{08111B19-6D0D-E83C-7C2C-135BDE194BFB}"/>
              </a:ext>
            </a:extLst>
          </p:cNvPr>
          <p:cNvSpPr txBox="1"/>
          <p:nvPr/>
        </p:nvSpPr>
        <p:spPr>
          <a:xfrm>
            <a:off x="5952931" y="830424"/>
            <a:ext cx="2929812" cy="1184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7" tIns="91387" rIns="91387" bIns="91387" anchor="t" anchorCtr="0">
            <a:noAutofit/>
          </a:bodyPr>
          <a:lstStyle/>
          <a:p>
            <a:pPr algn="just"/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doanh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Á.</a:t>
            </a:r>
            <a:endParaRPr lang="en-US" sz="2400" b="1" dirty="0">
              <a:solidFill>
                <a:srgbClr val="0070C0"/>
              </a:solidFill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9" name="Google Shape;1355;p47">
            <a:extLst>
              <a:ext uri="{FF2B5EF4-FFF2-40B4-BE49-F238E27FC236}">
                <a16:creationId xmlns="" xmlns:a16="http://schemas.microsoft.com/office/drawing/2014/main" id="{8AA7D093-E9CC-A8D2-8099-F3FE1CFC4329}"/>
              </a:ext>
            </a:extLst>
          </p:cNvPr>
          <p:cNvCxnSpPr>
            <a:cxnSpLocks/>
          </p:cNvCxnSpPr>
          <p:nvPr/>
        </p:nvCxnSpPr>
        <p:spPr>
          <a:xfrm>
            <a:off x="2920486" y="1584698"/>
            <a:ext cx="824072" cy="1140797"/>
          </a:xfrm>
          <a:prstGeom prst="bentConnector2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30" name="Google Shape;1356;p47">
            <a:extLst>
              <a:ext uri="{FF2B5EF4-FFF2-40B4-BE49-F238E27FC236}">
                <a16:creationId xmlns="" xmlns:a16="http://schemas.microsoft.com/office/drawing/2014/main" id="{94728EBF-BC28-51A8-0022-240F9EB47535}"/>
              </a:ext>
            </a:extLst>
          </p:cNvPr>
          <p:cNvCxnSpPr>
            <a:stCxn id="20" idx="3"/>
          </p:cNvCxnSpPr>
          <p:nvPr/>
        </p:nvCxnSpPr>
        <p:spPr>
          <a:xfrm>
            <a:off x="2184343" y="2680257"/>
            <a:ext cx="2039400" cy="766200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31" name="Google Shape;1357;p47">
            <a:extLst>
              <a:ext uri="{FF2B5EF4-FFF2-40B4-BE49-F238E27FC236}">
                <a16:creationId xmlns="" xmlns:a16="http://schemas.microsoft.com/office/drawing/2014/main" id="{AA5F127D-C84D-58B8-A7A9-CC3E0913C65C}"/>
              </a:ext>
            </a:extLst>
          </p:cNvPr>
          <p:cNvCxnSpPr>
            <a:cxnSpLocks/>
          </p:cNvCxnSpPr>
          <p:nvPr/>
        </p:nvCxnSpPr>
        <p:spPr>
          <a:xfrm rot="5400000">
            <a:off x="4339745" y="1443747"/>
            <a:ext cx="1420861" cy="835144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32" name="Google Shape;1358;p47">
            <a:extLst>
              <a:ext uri="{FF2B5EF4-FFF2-40B4-BE49-F238E27FC236}">
                <a16:creationId xmlns="" xmlns:a16="http://schemas.microsoft.com/office/drawing/2014/main" id="{47D4BD76-6441-689A-F480-59D1110581C7}"/>
              </a:ext>
            </a:extLst>
          </p:cNvPr>
          <p:cNvCxnSpPr>
            <a:cxnSpLocks/>
          </p:cNvCxnSpPr>
          <p:nvPr/>
        </p:nvCxnSpPr>
        <p:spPr>
          <a:xfrm flipV="1">
            <a:off x="4599296" y="3141957"/>
            <a:ext cx="1503532" cy="365700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oval" w="med" len="med"/>
            <a:tailEnd type="none" w="med" len="med"/>
          </a:ln>
        </p:spPr>
      </p:cxnSp>
      <p:pic>
        <p:nvPicPr>
          <p:cNvPr id="1026" name="Picture 2" descr="Adam Khoo Learning Centre Việt Nam tuyển sinh - VnExpress">
            <a:extLst>
              <a:ext uri="{FF2B5EF4-FFF2-40B4-BE49-F238E27FC236}">
                <a16:creationId xmlns="" xmlns:a16="http://schemas.microsoft.com/office/drawing/2014/main" id="{44C2B004-7A28-C1A3-5277-A8CD2BF50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503" y="1150888"/>
            <a:ext cx="2230016" cy="391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79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3" grpId="0"/>
      <p:bldP spid="24" grpId="0"/>
      <p:bldP spid="27" grpId="0"/>
      <p:bldP spid="2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9" name="Google Shape;7809;p47"/>
          <p:cNvSpPr txBox="1">
            <a:spLocks noGrp="1"/>
          </p:cNvSpPr>
          <p:nvPr>
            <p:ph type="title" idx="8"/>
          </p:nvPr>
        </p:nvSpPr>
        <p:spPr>
          <a:xfrm>
            <a:off x="720000" y="364982"/>
            <a:ext cx="8099472" cy="548700"/>
          </a:xfrm>
          <a:prstGeom prst="rect">
            <a:avLst/>
          </a:prstGeom>
        </p:spPr>
        <p:txBody>
          <a:bodyPr spcFirstLastPara="1" wrap="square" lIns="91387" tIns="91387" rIns="91387" bIns="91387" anchor="t" anchorCtr="0">
            <a:noAutofit/>
          </a:bodyPr>
          <a:lstStyle/>
          <a:p>
            <a:pPr lvl="0"/>
            <a:r>
              <a:rPr lang="e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s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 </a:t>
            </a:r>
            <a:r>
              <a:rPr lang="es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phẩm“Chúng </a:t>
            </a:r>
            <a:r>
              <a:rPr lang="es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có thể đọc </a:t>
            </a:r>
            <a:r>
              <a:rPr lang="es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 hơn</a:t>
            </a:r>
            <a:r>
              <a:rPr lang="es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Google Shape;1201;p16">
            <a:extLst>
              <a:ext uri="{FF2B5EF4-FFF2-40B4-BE49-F238E27FC236}">
                <a16:creationId xmlns="" xmlns:a16="http://schemas.microsoft.com/office/drawing/2014/main" id="{B71C713A-0296-0A2A-3F49-9986D8771AA2}"/>
              </a:ext>
            </a:extLst>
          </p:cNvPr>
          <p:cNvSpPr/>
          <p:nvPr/>
        </p:nvSpPr>
        <p:spPr>
          <a:xfrm rot="10800000" flipH="1">
            <a:off x="2640582" y="2146042"/>
            <a:ext cx="6234115" cy="2789852"/>
          </a:xfrm>
          <a:prstGeom prst="trapezoid">
            <a:avLst>
              <a:gd name="adj" fmla="val 482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387" tIns="91387" rIns="91387" bIns="91387" anchor="ctr" anchorCtr="0">
            <a:noAutofit/>
          </a:bodyPr>
          <a:lstStyle/>
          <a:p>
            <a:endParaRPr/>
          </a:p>
        </p:txBody>
      </p:sp>
      <p:sp>
        <p:nvSpPr>
          <p:cNvPr id="5" name="Google Shape;1202;p16">
            <a:extLst>
              <a:ext uri="{FF2B5EF4-FFF2-40B4-BE49-F238E27FC236}">
                <a16:creationId xmlns="" xmlns:a16="http://schemas.microsoft.com/office/drawing/2014/main" id="{9B3FC82C-04D9-6EB5-30D3-FFD6CBF7704B}"/>
              </a:ext>
            </a:extLst>
          </p:cNvPr>
          <p:cNvSpPr/>
          <p:nvPr/>
        </p:nvSpPr>
        <p:spPr>
          <a:xfrm flipH="1">
            <a:off x="2640581" y="1278045"/>
            <a:ext cx="6391469" cy="742426"/>
          </a:xfrm>
          <a:prstGeom prst="trapezoid">
            <a:avLst>
              <a:gd name="adj" fmla="val 2885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387" tIns="91387" rIns="91387" bIns="91387" anchor="ctr" anchorCtr="0">
            <a:noAutofit/>
          </a:bodyPr>
          <a:lstStyle/>
          <a:p>
            <a:endParaRPr/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FDB032B6-A4E4-2C89-1129-90E9E3CB177C}"/>
              </a:ext>
            </a:extLst>
          </p:cNvPr>
          <p:cNvSpPr txBox="1"/>
          <p:nvPr/>
        </p:nvSpPr>
        <p:spPr>
          <a:xfrm>
            <a:off x="2719238" y="2146041"/>
            <a:ext cx="6042207" cy="2677656"/>
          </a:xfrm>
          <a:prstGeom prst="rect">
            <a:avLst/>
          </a:prstGeom>
          <a:noFill/>
        </p:spPr>
        <p:txBody>
          <a:bodyPr wrap="square" lIns="91402" tIns="45701" rIns="91402" bIns="45701">
            <a:spAutoFit/>
          </a:bodyPr>
          <a:lstStyle/>
          <a:p>
            <a:pPr algn="just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phần,18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chương.Văn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6,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II: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50" name="Picture 2" descr="Tôi tài giỏi, bạn cũng thế! đoạt giải vàng - Báo Người lao động">
            <a:extLst>
              <a:ext uri="{FF2B5EF4-FFF2-40B4-BE49-F238E27FC236}">
                <a16:creationId xmlns="" xmlns:a16="http://schemas.microsoft.com/office/drawing/2014/main" id="{4E33406C-25E3-77DD-82E9-B5EC001EA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432" y="1278064"/>
            <a:ext cx="2270132" cy="3455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826CC828-1832-E235-04D6-EA0A5530A947}"/>
              </a:ext>
            </a:extLst>
          </p:cNvPr>
          <p:cNvSpPr txBox="1"/>
          <p:nvPr/>
        </p:nvSpPr>
        <p:spPr>
          <a:xfrm>
            <a:off x="2640563" y="1430880"/>
            <a:ext cx="6391470" cy="461665"/>
          </a:xfrm>
          <a:prstGeom prst="rect">
            <a:avLst/>
          </a:prstGeom>
          <a:noFill/>
        </p:spPr>
        <p:txBody>
          <a:bodyPr wrap="square" lIns="91402" tIns="45701" rIns="91402" bIns="45701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635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44" grpId="0"/>
      <p:bldP spid="4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9" name="Google Shape;7339;p38"/>
          <p:cNvSpPr/>
          <p:nvPr/>
        </p:nvSpPr>
        <p:spPr>
          <a:xfrm>
            <a:off x="4572019" y="3181428"/>
            <a:ext cx="3876589" cy="856177"/>
          </a:xfrm>
          <a:custGeom>
            <a:avLst/>
            <a:gdLst/>
            <a:ahLst/>
            <a:cxnLst/>
            <a:rect l="l" t="t" r="r" b="b"/>
            <a:pathLst>
              <a:path w="202555" h="38214" extrusionOk="0">
                <a:moveTo>
                  <a:pt x="185405" y="1"/>
                </a:moveTo>
                <a:cubicBezTo>
                  <a:pt x="159917" y="1"/>
                  <a:pt x="18543" y="11107"/>
                  <a:pt x="9464" y="15848"/>
                </a:cubicBezTo>
                <a:cubicBezTo>
                  <a:pt x="2658" y="19408"/>
                  <a:pt x="0" y="34264"/>
                  <a:pt x="10455" y="37669"/>
                </a:cubicBezTo>
                <a:cubicBezTo>
                  <a:pt x="11602" y="38043"/>
                  <a:pt x="14101" y="38214"/>
                  <a:pt x="17688" y="38214"/>
                </a:cubicBezTo>
                <a:cubicBezTo>
                  <a:pt x="51616" y="38214"/>
                  <a:pt x="182950" y="22958"/>
                  <a:pt x="190181" y="20164"/>
                </a:cubicBezTo>
                <a:cubicBezTo>
                  <a:pt x="202554" y="15387"/>
                  <a:pt x="199254" y="2619"/>
                  <a:pt x="189040" y="186"/>
                </a:cubicBezTo>
                <a:cubicBezTo>
                  <a:pt x="188512" y="60"/>
                  <a:pt x="187268" y="1"/>
                  <a:pt x="18540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dist="76200" dir="4560000" algn="bl" rotWithShape="0">
              <a:schemeClr val="dk1"/>
            </a:outerShdw>
          </a:effectLst>
        </p:spPr>
        <p:txBody>
          <a:bodyPr spcFirstLastPara="1" wrap="square" lIns="91387" tIns="91387" rIns="91387" bIns="91387" anchor="ctr" anchorCtr="0">
            <a:noAutofit/>
          </a:bodyPr>
          <a:lstStyle/>
          <a:p>
            <a:endParaRPr/>
          </a:p>
        </p:txBody>
      </p:sp>
      <p:cxnSp>
        <p:nvCxnSpPr>
          <p:cNvPr id="7340" name="Google Shape;7340;p38"/>
          <p:cNvCxnSpPr/>
          <p:nvPr/>
        </p:nvCxnSpPr>
        <p:spPr>
          <a:xfrm>
            <a:off x="-30900" y="4603500"/>
            <a:ext cx="92058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7341" name="Google Shape;7341;p38"/>
          <p:cNvGrpSpPr/>
          <p:nvPr/>
        </p:nvGrpSpPr>
        <p:grpSpPr>
          <a:xfrm>
            <a:off x="121562" y="2210164"/>
            <a:ext cx="746533" cy="2393330"/>
            <a:chOff x="6090575" y="3033400"/>
            <a:chExt cx="375425" cy="1203525"/>
          </a:xfrm>
        </p:grpSpPr>
        <p:sp>
          <p:nvSpPr>
            <p:cNvPr id="7342" name="Google Shape;7342;p38"/>
            <p:cNvSpPr/>
            <p:nvPr/>
          </p:nvSpPr>
          <p:spPr>
            <a:xfrm>
              <a:off x="6090575" y="3033400"/>
              <a:ext cx="375425" cy="1203525"/>
            </a:xfrm>
            <a:custGeom>
              <a:avLst/>
              <a:gdLst/>
              <a:ahLst/>
              <a:cxnLst/>
              <a:rect l="l" t="t" r="r" b="b"/>
              <a:pathLst>
                <a:path w="15017" h="48141" extrusionOk="0">
                  <a:moveTo>
                    <a:pt x="5512" y="1"/>
                  </a:moveTo>
                  <a:lnTo>
                    <a:pt x="1" y="972"/>
                  </a:lnTo>
                  <a:lnTo>
                    <a:pt x="9508" y="48141"/>
                  </a:lnTo>
                  <a:lnTo>
                    <a:pt x="15016" y="47641"/>
                  </a:lnTo>
                  <a:lnTo>
                    <a:pt x="55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43" name="Google Shape;7343;p38"/>
            <p:cNvSpPr/>
            <p:nvPr/>
          </p:nvSpPr>
          <p:spPr>
            <a:xfrm>
              <a:off x="6090575" y="3057700"/>
              <a:ext cx="237725" cy="1179225"/>
            </a:xfrm>
            <a:custGeom>
              <a:avLst/>
              <a:gdLst/>
              <a:ahLst/>
              <a:cxnLst/>
              <a:rect l="l" t="t" r="r" b="b"/>
              <a:pathLst>
                <a:path w="9509" h="47169" fill="none" extrusionOk="0">
                  <a:moveTo>
                    <a:pt x="1" y="0"/>
                  </a:moveTo>
                  <a:lnTo>
                    <a:pt x="9508" y="47169"/>
                  </a:lnTo>
                </a:path>
              </a:pathLst>
            </a:custGeom>
            <a:noFill/>
            <a:ln w="15775" cap="rnd" cmpd="sng">
              <a:solidFill>
                <a:srgbClr val="24242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44" name="Google Shape;7344;p38"/>
            <p:cNvSpPr/>
            <p:nvPr/>
          </p:nvSpPr>
          <p:spPr>
            <a:xfrm>
              <a:off x="6093625" y="3059850"/>
              <a:ext cx="53875" cy="10050"/>
            </a:xfrm>
            <a:custGeom>
              <a:avLst/>
              <a:gdLst/>
              <a:ahLst/>
              <a:cxnLst/>
              <a:rect l="l" t="t" r="r" b="b"/>
              <a:pathLst>
                <a:path w="2155" h="402" fill="none" extrusionOk="0">
                  <a:moveTo>
                    <a:pt x="0" y="401"/>
                  </a:moveTo>
                  <a:lnTo>
                    <a:pt x="2154" y="0"/>
                  </a:lnTo>
                </a:path>
              </a:pathLst>
            </a:custGeom>
            <a:noFill/>
            <a:ln w="5250" cap="rnd" cmpd="sng">
              <a:solidFill>
                <a:srgbClr val="24242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45" name="Google Shape;7345;p38"/>
            <p:cNvSpPr/>
            <p:nvPr/>
          </p:nvSpPr>
          <p:spPr>
            <a:xfrm>
              <a:off x="6099075" y="3078975"/>
              <a:ext cx="53875" cy="10075"/>
            </a:xfrm>
            <a:custGeom>
              <a:avLst/>
              <a:gdLst/>
              <a:ahLst/>
              <a:cxnLst/>
              <a:rect l="l" t="t" r="r" b="b"/>
              <a:pathLst>
                <a:path w="2155" h="403" fill="none" extrusionOk="0">
                  <a:moveTo>
                    <a:pt x="0" y="403"/>
                  </a:moveTo>
                  <a:lnTo>
                    <a:pt x="2154" y="0"/>
                  </a:lnTo>
                </a:path>
              </a:pathLst>
            </a:custGeom>
            <a:noFill/>
            <a:ln w="5250" cap="rnd" cmpd="sng">
              <a:solidFill>
                <a:srgbClr val="24242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46" name="Google Shape;7346;p38"/>
            <p:cNvSpPr/>
            <p:nvPr/>
          </p:nvSpPr>
          <p:spPr>
            <a:xfrm>
              <a:off x="6103875" y="3099350"/>
              <a:ext cx="53850" cy="10050"/>
            </a:xfrm>
            <a:custGeom>
              <a:avLst/>
              <a:gdLst/>
              <a:ahLst/>
              <a:cxnLst/>
              <a:rect l="l" t="t" r="r" b="b"/>
              <a:pathLst>
                <a:path w="2154" h="402" fill="none" extrusionOk="0">
                  <a:moveTo>
                    <a:pt x="1" y="401"/>
                  </a:moveTo>
                  <a:lnTo>
                    <a:pt x="2153" y="0"/>
                  </a:lnTo>
                </a:path>
              </a:pathLst>
            </a:custGeom>
            <a:noFill/>
            <a:ln w="5250" cap="rnd" cmpd="sng">
              <a:solidFill>
                <a:srgbClr val="24242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47" name="Google Shape;7347;p38"/>
            <p:cNvSpPr/>
            <p:nvPr/>
          </p:nvSpPr>
          <p:spPr>
            <a:xfrm>
              <a:off x="6107475" y="3118500"/>
              <a:ext cx="53850" cy="10025"/>
            </a:xfrm>
            <a:custGeom>
              <a:avLst/>
              <a:gdLst/>
              <a:ahLst/>
              <a:cxnLst/>
              <a:rect l="l" t="t" r="r" b="b"/>
              <a:pathLst>
                <a:path w="2154" h="401" fill="none" extrusionOk="0">
                  <a:moveTo>
                    <a:pt x="1" y="400"/>
                  </a:moveTo>
                  <a:lnTo>
                    <a:pt x="2153" y="1"/>
                  </a:lnTo>
                </a:path>
              </a:pathLst>
            </a:custGeom>
            <a:noFill/>
            <a:ln w="5250" cap="rnd" cmpd="sng">
              <a:solidFill>
                <a:srgbClr val="24242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48" name="Google Shape;7348;p38"/>
            <p:cNvSpPr/>
            <p:nvPr/>
          </p:nvSpPr>
          <p:spPr>
            <a:xfrm>
              <a:off x="6113575" y="3129825"/>
              <a:ext cx="85550" cy="16150"/>
            </a:xfrm>
            <a:custGeom>
              <a:avLst/>
              <a:gdLst/>
              <a:ahLst/>
              <a:cxnLst/>
              <a:rect l="l" t="t" r="r" b="b"/>
              <a:pathLst>
                <a:path w="3422" h="646" fill="none" extrusionOk="0">
                  <a:moveTo>
                    <a:pt x="1" y="646"/>
                  </a:moveTo>
                  <a:lnTo>
                    <a:pt x="3421" y="1"/>
                  </a:lnTo>
                </a:path>
              </a:pathLst>
            </a:custGeom>
            <a:noFill/>
            <a:ln w="5250" cap="rnd" cmpd="sng">
              <a:solidFill>
                <a:srgbClr val="24242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49" name="Google Shape;7349;p38"/>
            <p:cNvSpPr/>
            <p:nvPr/>
          </p:nvSpPr>
          <p:spPr>
            <a:xfrm>
              <a:off x="6115250" y="3154400"/>
              <a:ext cx="53875" cy="10050"/>
            </a:xfrm>
            <a:custGeom>
              <a:avLst/>
              <a:gdLst/>
              <a:ahLst/>
              <a:cxnLst/>
              <a:rect l="l" t="t" r="r" b="b"/>
              <a:pathLst>
                <a:path w="2155" h="402" fill="none" extrusionOk="0">
                  <a:moveTo>
                    <a:pt x="0" y="402"/>
                  </a:moveTo>
                  <a:lnTo>
                    <a:pt x="2154" y="1"/>
                  </a:lnTo>
                </a:path>
              </a:pathLst>
            </a:custGeom>
            <a:noFill/>
            <a:ln w="5250" cap="rnd" cmpd="sng">
              <a:solidFill>
                <a:srgbClr val="24242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50" name="Google Shape;7350;p38"/>
            <p:cNvSpPr/>
            <p:nvPr/>
          </p:nvSpPr>
          <p:spPr>
            <a:xfrm>
              <a:off x="6120750" y="3173525"/>
              <a:ext cx="53875" cy="10100"/>
            </a:xfrm>
            <a:custGeom>
              <a:avLst/>
              <a:gdLst/>
              <a:ahLst/>
              <a:cxnLst/>
              <a:rect l="l" t="t" r="r" b="b"/>
              <a:pathLst>
                <a:path w="2155" h="404" fill="none" extrusionOk="0">
                  <a:moveTo>
                    <a:pt x="0" y="403"/>
                  </a:moveTo>
                  <a:lnTo>
                    <a:pt x="2154" y="1"/>
                  </a:lnTo>
                </a:path>
              </a:pathLst>
            </a:custGeom>
            <a:noFill/>
            <a:ln w="5250" cap="rnd" cmpd="sng">
              <a:solidFill>
                <a:srgbClr val="24242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51" name="Google Shape;7351;p38"/>
            <p:cNvSpPr/>
            <p:nvPr/>
          </p:nvSpPr>
          <p:spPr>
            <a:xfrm>
              <a:off x="6125500" y="3193900"/>
              <a:ext cx="53850" cy="10050"/>
            </a:xfrm>
            <a:custGeom>
              <a:avLst/>
              <a:gdLst/>
              <a:ahLst/>
              <a:cxnLst/>
              <a:rect l="l" t="t" r="r" b="b"/>
              <a:pathLst>
                <a:path w="2154" h="402" fill="none" extrusionOk="0">
                  <a:moveTo>
                    <a:pt x="1" y="402"/>
                  </a:moveTo>
                  <a:lnTo>
                    <a:pt x="2153" y="1"/>
                  </a:lnTo>
                </a:path>
              </a:pathLst>
            </a:custGeom>
            <a:noFill/>
            <a:ln w="5250" cap="rnd" cmpd="sng">
              <a:solidFill>
                <a:srgbClr val="24242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52" name="Google Shape;7352;p38"/>
            <p:cNvSpPr/>
            <p:nvPr/>
          </p:nvSpPr>
          <p:spPr>
            <a:xfrm>
              <a:off x="6129100" y="3213075"/>
              <a:ext cx="53850" cy="10000"/>
            </a:xfrm>
            <a:custGeom>
              <a:avLst/>
              <a:gdLst/>
              <a:ahLst/>
              <a:cxnLst/>
              <a:rect l="l" t="t" r="r" b="b"/>
              <a:pathLst>
                <a:path w="2154" h="400" fill="none" extrusionOk="0">
                  <a:moveTo>
                    <a:pt x="1" y="400"/>
                  </a:moveTo>
                  <a:lnTo>
                    <a:pt x="2153" y="0"/>
                  </a:lnTo>
                </a:path>
              </a:pathLst>
            </a:custGeom>
            <a:noFill/>
            <a:ln w="5250" cap="rnd" cmpd="sng">
              <a:solidFill>
                <a:srgbClr val="24242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53" name="Google Shape;7353;p38"/>
            <p:cNvSpPr/>
            <p:nvPr/>
          </p:nvSpPr>
          <p:spPr>
            <a:xfrm>
              <a:off x="6132375" y="3225800"/>
              <a:ext cx="85575" cy="16125"/>
            </a:xfrm>
            <a:custGeom>
              <a:avLst/>
              <a:gdLst/>
              <a:ahLst/>
              <a:cxnLst/>
              <a:rect l="l" t="t" r="r" b="b"/>
              <a:pathLst>
                <a:path w="3423" h="645" fill="none" extrusionOk="0">
                  <a:moveTo>
                    <a:pt x="1" y="644"/>
                  </a:moveTo>
                  <a:lnTo>
                    <a:pt x="3423" y="1"/>
                  </a:lnTo>
                </a:path>
              </a:pathLst>
            </a:custGeom>
            <a:noFill/>
            <a:ln w="5250" cap="rnd" cmpd="sng">
              <a:solidFill>
                <a:srgbClr val="24242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54" name="Google Shape;7354;p38"/>
            <p:cNvSpPr/>
            <p:nvPr/>
          </p:nvSpPr>
          <p:spPr>
            <a:xfrm>
              <a:off x="6134050" y="3252125"/>
              <a:ext cx="53875" cy="10000"/>
            </a:xfrm>
            <a:custGeom>
              <a:avLst/>
              <a:gdLst/>
              <a:ahLst/>
              <a:cxnLst/>
              <a:rect l="l" t="t" r="r" b="b"/>
              <a:pathLst>
                <a:path w="2155" h="400" fill="none" extrusionOk="0">
                  <a:moveTo>
                    <a:pt x="0" y="400"/>
                  </a:moveTo>
                  <a:lnTo>
                    <a:pt x="2154" y="0"/>
                  </a:lnTo>
                </a:path>
              </a:pathLst>
            </a:custGeom>
            <a:noFill/>
            <a:ln w="5250" cap="rnd" cmpd="sng">
              <a:solidFill>
                <a:srgbClr val="24242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55" name="Google Shape;7355;p38"/>
            <p:cNvSpPr/>
            <p:nvPr/>
          </p:nvSpPr>
          <p:spPr>
            <a:xfrm>
              <a:off x="6139500" y="3271300"/>
              <a:ext cx="53925" cy="10050"/>
            </a:xfrm>
            <a:custGeom>
              <a:avLst/>
              <a:gdLst/>
              <a:ahLst/>
              <a:cxnLst/>
              <a:rect l="l" t="t" r="r" b="b"/>
              <a:pathLst>
                <a:path w="2157" h="402" fill="none" extrusionOk="0">
                  <a:moveTo>
                    <a:pt x="1" y="401"/>
                  </a:moveTo>
                  <a:lnTo>
                    <a:pt x="2156" y="0"/>
                  </a:lnTo>
                </a:path>
              </a:pathLst>
            </a:custGeom>
            <a:noFill/>
            <a:ln w="5250" cap="rnd" cmpd="sng">
              <a:solidFill>
                <a:srgbClr val="24242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56" name="Google Shape;7356;p38"/>
            <p:cNvSpPr/>
            <p:nvPr/>
          </p:nvSpPr>
          <p:spPr>
            <a:xfrm>
              <a:off x="6144300" y="3291675"/>
              <a:ext cx="53850" cy="10000"/>
            </a:xfrm>
            <a:custGeom>
              <a:avLst/>
              <a:gdLst/>
              <a:ahLst/>
              <a:cxnLst/>
              <a:rect l="l" t="t" r="r" b="b"/>
              <a:pathLst>
                <a:path w="2154" h="400" fill="none" extrusionOk="0">
                  <a:moveTo>
                    <a:pt x="1" y="400"/>
                  </a:moveTo>
                  <a:lnTo>
                    <a:pt x="2153" y="0"/>
                  </a:lnTo>
                </a:path>
              </a:pathLst>
            </a:custGeom>
            <a:noFill/>
            <a:ln w="5250" cap="rnd" cmpd="sng">
              <a:solidFill>
                <a:srgbClr val="24242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57" name="Google Shape;7357;p38"/>
            <p:cNvSpPr/>
            <p:nvPr/>
          </p:nvSpPr>
          <p:spPr>
            <a:xfrm>
              <a:off x="6147900" y="3310750"/>
              <a:ext cx="53850" cy="10100"/>
            </a:xfrm>
            <a:custGeom>
              <a:avLst/>
              <a:gdLst/>
              <a:ahLst/>
              <a:cxnLst/>
              <a:rect l="l" t="t" r="r" b="b"/>
              <a:pathLst>
                <a:path w="2154" h="404" fill="none" extrusionOk="0">
                  <a:moveTo>
                    <a:pt x="1" y="403"/>
                  </a:moveTo>
                  <a:lnTo>
                    <a:pt x="2153" y="0"/>
                  </a:lnTo>
                </a:path>
              </a:pathLst>
            </a:custGeom>
            <a:noFill/>
            <a:ln w="5250" cap="rnd" cmpd="sng">
              <a:solidFill>
                <a:srgbClr val="24242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58" name="Google Shape;7358;p38"/>
            <p:cNvSpPr/>
            <p:nvPr/>
          </p:nvSpPr>
          <p:spPr>
            <a:xfrm>
              <a:off x="6151175" y="3323525"/>
              <a:ext cx="85575" cy="16125"/>
            </a:xfrm>
            <a:custGeom>
              <a:avLst/>
              <a:gdLst/>
              <a:ahLst/>
              <a:cxnLst/>
              <a:rect l="l" t="t" r="r" b="b"/>
              <a:pathLst>
                <a:path w="3423" h="645" fill="none" extrusionOk="0">
                  <a:moveTo>
                    <a:pt x="1" y="644"/>
                  </a:moveTo>
                  <a:lnTo>
                    <a:pt x="3423" y="0"/>
                  </a:lnTo>
                </a:path>
              </a:pathLst>
            </a:custGeom>
            <a:noFill/>
            <a:ln w="5250" cap="rnd" cmpd="sng">
              <a:solidFill>
                <a:srgbClr val="24242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59" name="Google Shape;7359;p38"/>
            <p:cNvSpPr/>
            <p:nvPr/>
          </p:nvSpPr>
          <p:spPr>
            <a:xfrm>
              <a:off x="6151500" y="3346975"/>
              <a:ext cx="53875" cy="10100"/>
            </a:xfrm>
            <a:custGeom>
              <a:avLst/>
              <a:gdLst/>
              <a:ahLst/>
              <a:cxnLst/>
              <a:rect l="l" t="t" r="r" b="b"/>
              <a:pathLst>
                <a:path w="2155" h="404" fill="none" extrusionOk="0">
                  <a:moveTo>
                    <a:pt x="1" y="403"/>
                  </a:moveTo>
                  <a:lnTo>
                    <a:pt x="2155" y="0"/>
                  </a:lnTo>
                </a:path>
              </a:pathLst>
            </a:custGeom>
            <a:noFill/>
            <a:ln w="5250" cap="rnd" cmpd="sng">
              <a:solidFill>
                <a:srgbClr val="24242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60" name="Google Shape;7360;p38"/>
            <p:cNvSpPr/>
            <p:nvPr/>
          </p:nvSpPr>
          <p:spPr>
            <a:xfrm>
              <a:off x="6157000" y="3366125"/>
              <a:ext cx="53850" cy="10100"/>
            </a:xfrm>
            <a:custGeom>
              <a:avLst/>
              <a:gdLst/>
              <a:ahLst/>
              <a:cxnLst/>
              <a:rect l="l" t="t" r="r" b="b"/>
              <a:pathLst>
                <a:path w="2154" h="404" fill="none" extrusionOk="0">
                  <a:moveTo>
                    <a:pt x="1" y="404"/>
                  </a:moveTo>
                  <a:lnTo>
                    <a:pt x="2153" y="1"/>
                  </a:lnTo>
                </a:path>
              </a:pathLst>
            </a:custGeom>
            <a:noFill/>
            <a:ln w="5250" cap="rnd" cmpd="sng">
              <a:solidFill>
                <a:srgbClr val="24242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61" name="Google Shape;7361;p38"/>
            <p:cNvSpPr/>
            <p:nvPr/>
          </p:nvSpPr>
          <p:spPr>
            <a:xfrm>
              <a:off x="6161725" y="3386500"/>
              <a:ext cx="53925" cy="10025"/>
            </a:xfrm>
            <a:custGeom>
              <a:avLst/>
              <a:gdLst/>
              <a:ahLst/>
              <a:cxnLst/>
              <a:rect l="l" t="t" r="r" b="b"/>
              <a:pathLst>
                <a:path w="2157" h="401" fill="none" extrusionOk="0">
                  <a:moveTo>
                    <a:pt x="1" y="400"/>
                  </a:moveTo>
                  <a:lnTo>
                    <a:pt x="2157" y="1"/>
                  </a:lnTo>
                </a:path>
              </a:pathLst>
            </a:custGeom>
            <a:noFill/>
            <a:ln w="5250" cap="rnd" cmpd="sng">
              <a:solidFill>
                <a:srgbClr val="24242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62" name="Google Shape;7362;p38"/>
            <p:cNvSpPr/>
            <p:nvPr/>
          </p:nvSpPr>
          <p:spPr>
            <a:xfrm>
              <a:off x="6165325" y="3405625"/>
              <a:ext cx="53925" cy="10050"/>
            </a:xfrm>
            <a:custGeom>
              <a:avLst/>
              <a:gdLst/>
              <a:ahLst/>
              <a:cxnLst/>
              <a:rect l="l" t="t" r="r" b="b"/>
              <a:pathLst>
                <a:path w="2157" h="402" fill="none" extrusionOk="0">
                  <a:moveTo>
                    <a:pt x="1" y="402"/>
                  </a:moveTo>
                  <a:lnTo>
                    <a:pt x="2157" y="1"/>
                  </a:lnTo>
                </a:path>
              </a:pathLst>
            </a:custGeom>
            <a:noFill/>
            <a:ln w="5250" cap="rnd" cmpd="sng">
              <a:solidFill>
                <a:srgbClr val="24242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63" name="Google Shape;7363;p38"/>
            <p:cNvSpPr/>
            <p:nvPr/>
          </p:nvSpPr>
          <p:spPr>
            <a:xfrm>
              <a:off x="6171450" y="3417025"/>
              <a:ext cx="85600" cy="16075"/>
            </a:xfrm>
            <a:custGeom>
              <a:avLst/>
              <a:gdLst/>
              <a:ahLst/>
              <a:cxnLst/>
              <a:rect l="l" t="t" r="r" b="b"/>
              <a:pathLst>
                <a:path w="3424" h="643" fill="none" extrusionOk="0">
                  <a:moveTo>
                    <a:pt x="0" y="643"/>
                  </a:moveTo>
                  <a:lnTo>
                    <a:pt x="3424" y="1"/>
                  </a:lnTo>
                </a:path>
              </a:pathLst>
            </a:custGeom>
            <a:noFill/>
            <a:ln w="5250" cap="rnd" cmpd="sng">
              <a:solidFill>
                <a:srgbClr val="24242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64" name="Google Shape;7364;p38"/>
            <p:cNvSpPr/>
            <p:nvPr/>
          </p:nvSpPr>
          <p:spPr>
            <a:xfrm>
              <a:off x="6173175" y="3441525"/>
              <a:ext cx="53850" cy="10100"/>
            </a:xfrm>
            <a:custGeom>
              <a:avLst/>
              <a:gdLst/>
              <a:ahLst/>
              <a:cxnLst/>
              <a:rect l="l" t="t" r="r" b="b"/>
              <a:pathLst>
                <a:path w="2154" h="404" fill="none" extrusionOk="0">
                  <a:moveTo>
                    <a:pt x="1" y="404"/>
                  </a:moveTo>
                  <a:lnTo>
                    <a:pt x="2153" y="1"/>
                  </a:lnTo>
                </a:path>
              </a:pathLst>
            </a:custGeom>
            <a:noFill/>
            <a:ln w="5250" cap="rnd" cmpd="sng">
              <a:solidFill>
                <a:srgbClr val="24242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65" name="Google Shape;7365;p38"/>
            <p:cNvSpPr/>
            <p:nvPr/>
          </p:nvSpPr>
          <p:spPr>
            <a:xfrm>
              <a:off x="6178625" y="3460700"/>
              <a:ext cx="53850" cy="10100"/>
            </a:xfrm>
            <a:custGeom>
              <a:avLst/>
              <a:gdLst/>
              <a:ahLst/>
              <a:cxnLst/>
              <a:rect l="l" t="t" r="r" b="b"/>
              <a:pathLst>
                <a:path w="2154" h="404" fill="none" extrusionOk="0">
                  <a:moveTo>
                    <a:pt x="1" y="403"/>
                  </a:moveTo>
                  <a:lnTo>
                    <a:pt x="2153" y="0"/>
                  </a:lnTo>
                </a:path>
              </a:pathLst>
            </a:custGeom>
            <a:noFill/>
            <a:ln w="5250" cap="rnd" cmpd="sng">
              <a:solidFill>
                <a:srgbClr val="24242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66" name="Google Shape;7366;p38"/>
            <p:cNvSpPr/>
            <p:nvPr/>
          </p:nvSpPr>
          <p:spPr>
            <a:xfrm>
              <a:off x="6183400" y="3481075"/>
              <a:ext cx="53875" cy="10050"/>
            </a:xfrm>
            <a:custGeom>
              <a:avLst/>
              <a:gdLst/>
              <a:ahLst/>
              <a:cxnLst/>
              <a:rect l="l" t="t" r="r" b="b"/>
              <a:pathLst>
                <a:path w="2155" h="402" fill="none" extrusionOk="0">
                  <a:moveTo>
                    <a:pt x="1" y="402"/>
                  </a:moveTo>
                  <a:lnTo>
                    <a:pt x="2155" y="1"/>
                  </a:lnTo>
                </a:path>
              </a:pathLst>
            </a:custGeom>
            <a:noFill/>
            <a:ln w="5250" cap="rnd" cmpd="sng">
              <a:solidFill>
                <a:srgbClr val="24242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67" name="Google Shape;7367;p38"/>
            <p:cNvSpPr/>
            <p:nvPr/>
          </p:nvSpPr>
          <p:spPr>
            <a:xfrm>
              <a:off x="6187000" y="3500200"/>
              <a:ext cx="53875" cy="10050"/>
            </a:xfrm>
            <a:custGeom>
              <a:avLst/>
              <a:gdLst/>
              <a:ahLst/>
              <a:cxnLst/>
              <a:rect l="l" t="t" r="r" b="b"/>
              <a:pathLst>
                <a:path w="2155" h="402" fill="none" extrusionOk="0">
                  <a:moveTo>
                    <a:pt x="1" y="402"/>
                  </a:moveTo>
                  <a:lnTo>
                    <a:pt x="2155" y="0"/>
                  </a:lnTo>
                </a:path>
              </a:pathLst>
            </a:custGeom>
            <a:noFill/>
            <a:ln w="5250" cap="rnd" cmpd="sng">
              <a:solidFill>
                <a:srgbClr val="24242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68" name="Google Shape;7368;p38"/>
            <p:cNvSpPr/>
            <p:nvPr/>
          </p:nvSpPr>
          <p:spPr>
            <a:xfrm>
              <a:off x="6190325" y="3513025"/>
              <a:ext cx="85525" cy="16075"/>
            </a:xfrm>
            <a:custGeom>
              <a:avLst/>
              <a:gdLst/>
              <a:ahLst/>
              <a:cxnLst/>
              <a:rect l="l" t="t" r="r" b="b"/>
              <a:pathLst>
                <a:path w="3421" h="643" fill="none" extrusionOk="0">
                  <a:moveTo>
                    <a:pt x="0" y="642"/>
                  </a:moveTo>
                  <a:lnTo>
                    <a:pt x="3421" y="0"/>
                  </a:lnTo>
                </a:path>
              </a:pathLst>
            </a:custGeom>
            <a:noFill/>
            <a:ln w="5250" cap="rnd" cmpd="sng">
              <a:solidFill>
                <a:srgbClr val="24242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69" name="Google Shape;7369;p38"/>
            <p:cNvSpPr/>
            <p:nvPr/>
          </p:nvSpPr>
          <p:spPr>
            <a:xfrm>
              <a:off x="6191925" y="3539300"/>
              <a:ext cx="53900" cy="10050"/>
            </a:xfrm>
            <a:custGeom>
              <a:avLst/>
              <a:gdLst/>
              <a:ahLst/>
              <a:cxnLst/>
              <a:rect l="l" t="t" r="r" b="b"/>
              <a:pathLst>
                <a:path w="2156" h="402" fill="none" extrusionOk="0">
                  <a:moveTo>
                    <a:pt x="1" y="401"/>
                  </a:moveTo>
                  <a:lnTo>
                    <a:pt x="2155" y="0"/>
                  </a:lnTo>
                </a:path>
              </a:pathLst>
            </a:custGeom>
            <a:noFill/>
            <a:ln w="5250" cap="rnd" cmpd="sng">
              <a:solidFill>
                <a:srgbClr val="24242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70" name="Google Shape;7370;p38"/>
            <p:cNvSpPr/>
            <p:nvPr/>
          </p:nvSpPr>
          <p:spPr>
            <a:xfrm>
              <a:off x="6197425" y="3558425"/>
              <a:ext cx="53850" cy="10075"/>
            </a:xfrm>
            <a:custGeom>
              <a:avLst/>
              <a:gdLst/>
              <a:ahLst/>
              <a:cxnLst/>
              <a:rect l="l" t="t" r="r" b="b"/>
              <a:pathLst>
                <a:path w="2154" h="403" fill="none" extrusionOk="0">
                  <a:moveTo>
                    <a:pt x="1" y="403"/>
                  </a:moveTo>
                  <a:lnTo>
                    <a:pt x="2153" y="0"/>
                  </a:lnTo>
                </a:path>
              </a:pathLst>
            </a:custGeom>
            <a:noFill/>
            <a:ln w="5250" cap="rnd" cmpd="sng">
              <a:solidFill>
                <a:srgbClr val="24242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71" name="Google Shape;7371;p38"/>
            <p:cNvSpPr/>
            <p:nvPr/>
          </p:nvSpPr>
          <p:spPr>
            <a:xfrm>
              <a:off x="6202175" y="3578800"/>
              <a:ext cx="53900" cy="10050"/>
            </a:xfrm>
            <a:custGeom>
              <a:avLst/>
              <a:gdLst/>
              <a:ahLst/>
              <a:cxnLst/>
              <a:rect l="l" t="t" r="r" b="b"/>
              <a:pathLst>
                <a:path w="2156" h="402" fill="none" extrusionOk="0">
                  <a:moveTo>
                    <a:pt x="0" y="401"/>
                  </a:moveTo>
                  <a:lnTo>
                    <a:pt x="2156" y="0"/>
                  </a:lnTo>
                </a:path>
              </a:pathLst>
            </a:custGeom>
            <a:noFill/>
            <a:ln w="5250" cap="rnd" cmpd="sng">
              <a:solidFill>
                <a:srgbClr val="24242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72" name="Google Shape;7372;p38"/>
            <p:cNvSpPr/>
            <p:nvPr/>
          </p:nvSpPr>
          <p:spPr>
            <a:xfrm>
              <a:off x="6205800" y="3597925"/>
              <a:ext cx="53875" cy="10050"/>
            </a:xfrm>
            <a:custGeom>
              <a:avLst/>
              <a:gdLst/>
              <a:ahLst/>
              <a:cxnLst/>
              <a:rect l="l" t="t" r="r" b="b"/>
              <a:pathLst>
                <a:path w="2155" h="402" fill="none" extrusionOk="0">
                  <a:moveTo>
                    <a:pt x="1" y="401"/>
                  </a:moveTo>
                  <a:lnTo>
                    <a:pt x="2155" y="0"/>
                  </a:lnTo>
                </a:path>
              </a:pathLst>
            </a:custGeom>
            <a:noFill/>
            <a:ln w="5250" cap="rnd" cmpd="sng">
              <a:solidFill>
                <a:srgbClr val="24242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73" name="Google Shape;7373;p38"/>
            <p:cNvSpPr/>
            <p:nvPr/>
          </p:nvSpPr>
          <p:spPr>
            <a:xfrm>
              <a:off x="6209125" y="3610700"/>
              <a:ext cx="85475" cy="16075"/>
            </a:xfrm>
            <a:custGeom>
              <a:avLst/>
              <a:gdLst/>
              <a:ahLst/>
              <a:cxnLst/>
              <a:rect l="l" t="t" r="r" b="b"/>
              <a:pathLst>
                <a:path w="3419" h="643" fill="none" extrusionOk="0">
                  <a:moveTo>
                    <a:pt x="0" y="642"/>
                  </a:moveTo>
                  <a:lnTo>
                    <a:pt x="3419" y="0"/>
                  </a:lnTo>
                </a:path>
              </a:pathLst>
            </a:custGeom>
            <a:noFill/>
            <a:ln w="5250" cap="rnd" cmpd="sng">
              <a:solidFill>
                <a:srgbClr val="24242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74" name="Google Shape;7374;p38"/>
            <p:cNvSpPr/>
            <p:nvPr/>
          </p:nvSpPr>
          <p:spPr>
            <a:xfrm>
              <a:off x="6210575" y="3635950"/>
              <a:ext cx="53825" cy="10050"/>
            </a:xfrm>
            <a:custGeom>
              <a:avLst/>
              <a:gdLst/>
              <a:ahLst/>
              <a:cxnLst/>
              <a:rect l="l" t="t" r="r" b="b"/>
              <a:pathLst>
                <a:path w="2153" h="402" fill="none" extrusionOk="0">
                  <a:moveTo>
                    <a:pt x="1" y="402"/>
                  </a:moveTo>
                  <a:lnTo>
                    <a:pt x="2153" y="1"/>
                  </a:lnTo>
                </a:path>
              </a:pathLst>
            </a:custGeom>
            <a:noFill/>
            <a:ln w="5250" cap="rnd" cmpd="sng">
              <a:solidFill>
                <a:srgbClr val="24242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75" name="Google Shape;7375;p38"/>
            <p:cNvSpPr/>
            <p:nvPr/>
          </p:nvSpPr>
          <p:spPr>
            <a:xfrm>
              <a:off x="6216075" y="3655175"/>
              <a:ext cx="53825" cy="10000"/>
            </a:xfrm>
            <a:custGeom>
              <a:avLst/>
              <a:gdLst/>
              <a:ahLst/>
              <a:cxnLst/>
              <a:rect l="l" t="t" r="r" b="b"/>
              <a:pathLst>
                <a:path w="2153" h="400" fill="none" extrusionOk="0">
                  <a:moveTo>
                    <a:pt x="0" y="400"/>
                  </a:moveTo>
                  <a:lnTo>
                    <a:pt x="2153" y="0"/>
                  </a:lnTo>
                </a:path>
              </a:pathLst>
            </a:custGeom>
            <a:noFill/>
            <a:ln w="5250" cap="rnd" cmpd="sng">
              <a:solidFill>
                <a:srgbClr val="24242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76" name="Google Shape;7376;p38"/>
            <p:cNvSpPr/>
            <p:nvPr/>
          </p:nvSpPr>
          <p:spPr>
            <a:xfrm>
              <a:off x="6220800" y="3675450"/>
              <a:ext cx="53875" cy="10100"/>
            </a:xfrm>
            <a:custGeom>
              <a:avLst/>
              <a:gdLst/>
              <a:ahLst/>
              <a:cxnLst/>
              <a:rect l="l" t="t" r="r" b="b"/>
              <a:pathLst>
                <a:path w="2155" h="404" fill="none" extrusionOk="0">
                  <a:moveTo>
                    <a:pt x="1" y="404"/>
                  </a:moveTo>
                  <a:lnTo>
                    <a:pt x="2155" y="1"/>
                  </a:lnTo>
                </a:path>
              </a:pathLst>
            </a:custGeom>
            <a:noFill/>
            <a:ln w="5250" cap="rnd" cmpd="sng">
              <a:solidFill>
                <a:srgbClr val="24242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77" name="Google Shape;7377;p38"/>
            <p:cNvSpPr/>
            <p:nvPr/>
          </p:nvSpPr>
          <p:spPr>
            <a:xfrm>
              <a:off x="6224400" y="3694625"/>
              <a:ext cx="53875" cy="10100"/>
            </a:xfrm>
            <a:custGeom>
              <a:avLst/>
              <a:gdLst/>
              <a:ahLst/>
              <a:cxnLst/>
              <a:rect l="l" t="t" r="r" b="b"/>
              <a:pathLst>
                <a:path w="2155" h="404" fill="none" extrusionOk="0">
                  <a:moveTo>
                    <a:pt x="1" y="403"/>
                  </a:moveTo>
                  <a:lnTo>
                    <a:pt x="2155" y="0"/>
                  </a:lnTo>
                </a:path>
              </a:pathLst>
            </a:custGeom>
            <a:noFill/>
            <a:ln w="5250" cap="rnd" cmpd="sng">
              <a:solidFill>
                <a:srgbClr val="24242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78" name="Google Shape;7378;p38"/>
            <p:cNvSpPr/>
            <p:nvPr/>
          </p:nvSpPr>
          <p:spPr>
            <a:xfrm>
              <a:off x="6230500" y="3705975"/>
              <a:ext cx="85625" cy="16125"/>
            </a:xfrm>
            <a:custGeom>
              <a:avLst/>
              <a:gdLst/>
              <a:ahLst/>
              <a:cxnLst/>
              <a:rect l="l" t="t" r="r" b="b"/>
              <a:pathLst>
                <a:path w="3425" h="645" fill="none" extrusionOk="0">
                  <a:moveTo>
                    <a:pt x="1" y="645"/>
                  </a:moveTo>
                  <a:lnTo>
                    <a:pt x="3424" y="1"/>
                  </a:lnTo>
                </a:path>
              </a:pathLst>
            </a:custGeom>
            <a:noFill/>
            <a:ln w="5250" cap="rnd" cmpd="sng">
              <a:solidFill>
                <a:srgbClr val="24242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79" name="Google Shape;7379;p38"/>
            <p:cNvSpPr/>
            <p:nvPr/>
          </p:nvSpPr>
          <p:spPr>
            <a:xfrm>
              <a:off x="6232200" y="3730575"/>
              <a:ext cx="53875" cy="10000"/>
            </a:xfrm>
            <a:custGeom>
              <a:avLst/>
              <a:gdLst/>
              <a:ahLst/>
              <a:cxnLst/>
              <a:rect l="l" t="t" r="r" b="b"/>
              <a:pathLst>
                <a:path w="2155" h="400" fill="none" extrusionOk="0">
                  <a:moveTo>
                    <a:pt x="1" y="400"/>
                  </a:moveTo>
                  <a:lnTo>
                    <a:pt x="2155" y="0"/>
                  </a:lnTo>
                </a:path>
              </a:pathLst>
            </a:custGeom>
            <a:noFill/>
            <a:ln w="5250" cap="rnd" cmpd="sng">
              <a:solidFill>
                <a:srgbClr val="24242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80" name="Google Shape;7380;p38"/>
            <p:cNvSpPr/>
            <p:nvPr/>
          </p:nvSpPr>
          <p:spPr>
            <a:xfrm>
              <a:off x="6237700" y="3749725"/>
              <a:ext cx="53850" cy="10025"/>
            </a:xfrm>
            <a:custGeom>
              <a:avLst/>
              <a:gdLst/>
              <a:ahLst/>
              <a:cxnLst/>
              <a:rect l="l" t="t" r="r" b="b"/>
              <a:pathLst>
                <a:path w="2154" h="401" fill="none" extrusionOk="0">
                  <a:moveTo>
                    <a:pt x="1" y="400"/>
                  </a:moveTo>
                  <a:lnTo>
                    <a:pt x="2153" y="1"/>
                  </a:lnTo>
                </a:path>
              </a:pathLst>
            </a:custGeom>
            <a:noFill/>
            <a:ln w="5250" cap="rnd" cmpd="sng">
              <a:solidFill>
                <a:srgbClr val="24242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81" name="Google Shape;7381;p38"/>
            <p:cNvSpPr/>
            <p:nvPr/>
          </p:nvSpPr>
          <p:spPr>
            <a:xfrm>
              <a:off x="6242475" y="3770025"/>
              <a:ext cx="53875" cy="10100"/>
            </a:xfrm>
            <a:custGeom>
              <a:avLst/>
              <a:gdLst/>
              <a:ahLst/>
              <a:cxnLst/>
              <a:rect l="l" t="t" r="r" b="b"/>
              <a:pathLst>
                <a:path w="2155" h="404" fill="none" extrusionOk="0">
                  <a:moveTo>
                    <a:pt x="0" y="403"/>
                  </a:moveTo>
                  <a:lnTo>
                    <a:pt x="2155" y="0"/>
                  </a:lnTo>
                </a:path>
              </a:pathLst>
            </a:custGeom>
            <a:noFill/>
            <a:ln w="5250" cap="rnd" cmpd="sng">
              <a:solidFill>
                <a:srgbClr val="24242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82" name="Google Shape;7382;p38"/>
            <p:cNvSpPr/>
            <p:nvPr/>
          </p:nvSpPr>
          <p:spPr>
            <a:xfrm>
              <a:off x="6246025" y="3789200"/>
              <a:ext cx="53925" cy="10075"/>
            </a:xfrm>
            <a:custGeom>
              <a:avLst/>
              <a:gdLst/>
              <a:ahLst/>
              <a:cxnLst/>
              <a:rect l="l" t="t" r="r" b="b"/>
              <a:pathLst>
                <a:path w="2157" h="403" fill="none" extrusionOk="0">
                  <a:moveTo>
                    <a:pt x="1" y="403"/>
                  </a:moveTo>
                  <a:lnTo>
                    <a:pt x="2156" y="0"/>
                  </a:lnTo>
                </a:path>
              </a:pathLst>
            </a:custGeom>
            <a:noFill/>
            <a:ln w="5250" cap="rnd" cmpd="sng">
              <a:solidFill>
                <a:srgbClr val="24242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83" name="Google Shape;7383;p38"/>
            <p:cNvSpPr/>
            <p:nvPr/>
          </p:nvSpPr>
          <p:spPr>
            <a:xfrm>
              <a:off x="6249375" y="3801975"/>
              <a:ext cx="85550" cy="16075"/>
            </a:xfrm>
            <a:custGeom>
              <a:avLst/>
              <a:gdLst/>
              <a:ahLst/>
              <a:cxnLst/>
              <a:rect l="l" t="t" r="r" b="b"/>
              <a:pathLst>
                <a:path w="3422" h="643" fill="none" extrusionOk="0">
                  <a:moveTo>
                    <a:pt x="1" y="642"/>
                  </a:moveTo>
                  <a:lnTo>
                    <a:pt x="3421" y="0"/>
                  </a:lnTo>
                </a:path>
              </a:pathLst>
            </a:custGeom>
            <a:noFill/>
            <a:ln w="5250" cap="rnd" cmpd="sng">
              <a:solidFill>
                <a:srgbClr val="24242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84" name="Google Shape;7384;p38"/>
            <p:cNvSpPr/>
            <p:nvPr/>
          </p:nvSpPr>
          <p:spPr>
            <a:xfrm>
              <a:off x="6251000" y="3828250"/>
              <a:ext cx="53850" cy="10075"/>
            </a:xfrm>
            <a:custGeom>
              <a:avLst/>
              <a:gdLst/>
              <a:ahLst/>
              <a:cxnLst/>
              <a:rect l="l" t="t" r="r" b="b"/>
              <a:pathLst>
                <a:path w="2154" h="403" fill="none" extrusionOk="0">
                  <a:moveTo>
                    <a:pt x="1" y="403"/>
                  </a:moveTo>
                  <a:lnTo>
                    <a:pt x="2153" y="0"/>
                  </a:lnTo>
                </a:path>
              </a:pathLst>
            </a:custGeom>
            <a:noFill/>
            <a:ln w="5250" cap="rnd" cmpd="sng">
              <a:solidFill>
                <a:srgbClr val="24242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85" name="Google Shape;7385;p38"/>
            <p:cNvSpPr/>
            <p:nvPr/>
          </p:nvSpPr>
          <p:spPr>
            <a:xfrm>
              <a:off x="6256500" y="3847400"/>
              <a:ext cx="53850" cy="10050"/>
            </a:xfrm>
            <a:custGeom>
              <a:avLst/>
              <a:gdLst/>
              <a:ahLst/>
              <a:cxnLst/>
              <a:rect l="l" t="t" r="r" b="b"/>
              <a:pathLst>
                <a:path w="2154" h="402" fill="none" extrusionOk="0">
                  <a:moveTo>
                    <a:pt x="1" y="402"/>
                  </a:moveTo>
                  <a:lnTo>
                    <a:pt x="2153" y="1"/>
                  </a:lnTo>
                </a:path>
              </a:pathLst>
            </a:custGeom>
            <a:noFill/>
            <a:ln w="5250" cap="rnd" cmpd="sng">
              <a:solidFill>
                <a:srgbClr val="24242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86" name="Google Shape;7386;p38"/>
            <p:cNvSpPr/>
            <p:nvPr/>
          </p:nvSpPr>
          <p:spPr>
            <a:xfrm>
              <a:off x="6261225" y="3867775"/>
              <a:ext cx="53875" cy="10025"/>
            </a:xfrm>
            <a:custGeom>
              <a:avLst/>
              <a:gdLst/>
              <a:ahLst/>
              <a:cxnLst/>
              <a:rect l="l" t="t" r="r" b="b"/>
              <a:pathLst>
                <a:path w="2155" h="401" fill="none" extrusionOk="0">
                  <a:moveTo>
                    <a:pt x="1" y="400"/>
                  </a:moveTo>
                  <a:lnTo>
                    <a:pt x="2155" y="1"/>
                  </a:lnTo>
                </a:path>
              </a:pathLst>
            </a:custGeom>
            <a:noFill/>
            <a:ln w="5250" cap="rnd" cmpd="sng">
              <a:solidFill>
                <a:srgbClr val="24242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87" name="Google Shape;7387;p38"/>
            <p:cNvSpPr/>
            <p:nvPr/>
          </p:nvSpPr>
          <p:spPr>
            <a:xfrm>
              <a:off x="6264825" y="3886900"/>
              <a:ext cx="53875" cy="10050"/>
            </a:xfrm>
            <a:custGeom>
              <a:avLst/>
              <a:gdLst/>
              <a:ahLst/>
              <a:cxnLst/>
              <a:rect l="l" t="t" r="r" b="b"/>
              <a:pathLst>
                <a:path w="2155" h="402" fill="none" extrusionOk="0">
                  <a:moveTo>
                    <a:pt x="1" y="402"/>
                  </a:moveTo>
                  <a:lnTo>
                    <a:pt x="2155" y="1"/>
                  </a:lnTo>
                </a:path>
              </a:pathLst>
            </a:custGeom>
            <a:noFill/>
            <a:ln w="5250" cap="rnd" cmpd="sng">
              <a:solidFill>
                <a:srgbClr val="24242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88" name="Google Shape;7388;p38"/>
            <p:cNvSpPr/>
            <p:nvPr/>
          </p:nvSpPr>
          <p:spPr>
            <a:xfrm>
              <a:off x="6268150" y="3899675"/>
              <a:ext cx="85575" cy="16125"/>
            </a:xfrm>
            <a:custGeom>
              <a:avLst/>
              <a:gdLst/>
              <a:ahLst/>
              <a:cxnLst/>
              <a:rect l="l" t="t" r="r" b="b"/>
              <a:pathLst>
                <a:path w="3423" h="645" fill="none" extrusionOk="0">
                  <a:moveTo>
                    <a:pt x="0" y="644"/>
                  </a:moveTo>
                  <a:lnTo>
                    <a:pt x="3422" y="1"/>
                  </a:lnTo>
                </a:path>
              </a:pathLst>
            </a:custGeom>
            <a:noFill/>
            <a:ln w="5250" cap="rnd" cmpd="sng">
              <a:solidFill>
                <a:srgbClr val="24242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89" name="Google Shape;7389;p38"/>
            <p:cNvSpPr/>
            <p:nvPr/>
          </p:nvSpPr>
          <p:spPr>
            <a:xfrm>
              <a:off x="6268475" y="3923125"/>
              <a:ext cx="53875" cy="10050"/>
            </a:xfrm>
            <a:custGeom>
              <a:avLst/>
              <a:gdLst/>
              <a:ahLst/>
              <a:cxnLst/>
              <a:rect l="l" t="t" r="r" b="b"/>
              <a:pathLst>
                <a:path w="2155" h="402" fill="none" extrusionOk="0">
                  <a:moveTo>
                    <a:pt x="0" y="402"/>
                  </a:moveTo>
                  <a:lnTo>
                    <a:pt x="2154" y="1"/>
                  </a:lnTo>
                </a:path>
              </a:pathLst>
            </a:custGeom>
            <a:noFill/>
            <a:ln w="5250" cap="rnd" cmpd="sng">
              <a:solidFill>
                <a:srgbClr val="24242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90" name="Google Shape;7390;p38"/>
            <p:cNvSpPr/>
            <p:nvPr/>
          </p:nvSpPr>
          <p:spPr>
            <a:xfrm>
              <a:off x="6273925" y="3942300"/>
              <a:ext cx="53875" cy="10050"/>
            </a:xfrm>
            <a:custGeom>
              <a:avLst/>
              <a:gdLst/>
              <a:ahLst/>
              <a:cxnLst/>
              <a:rect l="l" t="t" r="r" b="b"/>
              <a:pathLst>
                <a:path w="2155" h="402" fill="none" extrusionOk="0">
                  <a:moveTo>
                    <a:pt x="1" y="401"/>
                  </a:moveTo>
                  <a:lnTo>
                    <a:pt x="2155" y="0"/>
                  </a:lnTo>
                </a:path>
              </a:pathLst>
            </a:custGeom>
            <a:noFill/>
            <a:ln w="5250" cap="rnd" cmpd="sng">
              <a:solidFill>
                <a:srgbClr val="24242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91" name="Google Shape;7391;p38"/>
            <p:cNvSpPr/>
            <p:nvPr/>
          </p:nvSpPr>
          <p:spPr>
            <a:xfrm>
              <a:off x="6278750" y="3962625"/>
              <a:ext cx="53825" cy="10050"/>
            </a:xfrm>
            <a:custGeom>
              <a:avLst/>
              <a:gdLst/>
              <a:ahLst/>
              <a:cxnLst/>
              <a:rect l="l" t="t" r="r" b="b"/>
              <a:pathLst>
                <a:path w="2153" h="402" fill="none" extrusionOk="0">
                  <a:moveTo>
                    <a:pt x="0" y="402"/>
                  </a:moveTo>
                  <a:lnTo>
                    <a:pt x="2153" y="1"/>
                  </a:lnTo>
                </a:path>
              </a:pathLst>
            </a:custGeom>
            <a:noFill/>
            <a:ln w="5250" cap="rnd" cmpd="sng">
              <a:solidFill>
                <a:srgbClr val="24242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92" name="Google Shape;7392;p38"/>
            <p:cNvSpPr/>
            <p:nvPr/>
          </p:nvSpPr>
          <p:spPr>
            <a:xfrm>
              <a:off x="6282325" y="3981750"/>
              <a:ext cx="53850" cy="10100"/>
            </a:xfrm>
            <a:custGeom>
              <a:avLst/>
              <a:gdLst/>
              <a:ahLst/>
              <a:cxnLst/>
              <a:rect l="l" t="t" r="r" b="b"/>
              <a:pathLst>
                <a:path w="2154" h="404" fill="none" extrusionOk="0">
                  <a:moveTo>
                    <a:pt x="1" y="403"/>
                  </a:moveTo>
                  <a:lnTo>
                    <a:pt x="2153" y="1"/>
                  </a:lnTo>
                </a:path>
              </a:pathLst>
            </a:custGeom>
            <a:noFill/>
            <a:ln w="5250" cap="rnd" cmpd="sng">
              <a:solidFill>
                <a:srgbClr val="24242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93" name="Google Shape;7393;p38"/>
            <p:cNvSpPr/>
            <p:nvPr/>
          </p:nvSpPr>
          <p:spPr>
            <a:xfrm>
              <a:off x="6288450" y="3993150"/>
              <a:ext cx="85525" cy="16075"/>
            </a:xfrm>
            <a:custGeom>
              <a:avLst/>
              <a:gdLst/>
              <a:ahLst/>
              <a:cxnLst/>
              <a:rect l="l" t="t" r="r" b="b"/>
              <a:pathLst>
                <a:path w="3421" h="643" fill="none" extrusionOk="0">
                  <a:moveTo>
                    <a:pt x="0" y="643"/>
                  </a:moveTo>
                  <a:lnTo>
                    <a:pt x="3421" y="1"/>
                  </a:lnTo>
                </a:path>
              </a:pathLst>
            </a:custGeom>
            <a:noFill/>
            <a:ln w="5250" cap="rnd" cmpd="sng">
              <a:solidFill>
                <a:srgbClr val="24242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94" name="Google Shape;7394;p38"/>
            <p:cNvSpPr/>
            <p:nvPr/>
          </p:nvSpPr>
          <p:spPr>
            <a:xfrm>
              <a:off x="6290100" y="4017700"/>
              <a:ext cx="53875" cy="10050"/>
            </a:xfrm>
            <a:custGeom>
              <a:avLst/>
              <a:gdLst/>
              <a:ahLst/>
              <a:cxnLst/>
              <a:rect l="l" t="t" r="r" b="b"/>
              <a:pathLst>
                <a:path w="2155" h="402" fill="none" extrusionOk="0">
                  <a:moveTo>
                    <a:pt x="0" y="401"/>
                  </a:moveTo>
                  <a:lnTo>
                    <a:pt x="2155" y="0"/>
                  </a:lnTo>
                </a:path>
              </a:pathLst>
            </a:custGeom>
            <a:noFill/>
            <a:ln w="5250" cap="rnd" cmpd="sng">
              <a:solidFill>
                <a:srgbClr val="24242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95" name="Google Shape;7395;p38"/>
            <p:cNvSpPr/>
            <p:nvPr/>
          </p:nvSpPr>
          <p:spPr>
            <a:xfrm>
              <a:off x="6295550" y="4036850"/>
              <a:ext cx="53875" cy="10050"/>
            </a:xfrm>
            <a:custGeom>
              <a:avLst/>
              <a:gdLst/>
              <a:ahLst/>
              <a:cxnLst/>
              <a:rect l="l" t="t" r="r" b="b"/>
              <a:pathLst>
                <a:path w="2155" h="402" fill="none" extrusionOk="0">
                  <a:moveTo>
                    <a:pt x="1" y="402"/>
                  </a:moveTo>
                  <a:lnTo>
                    <a:pt x="2155" y="1"/>
                  </a:lnTo>
                </a:path>
              </a:pathLst>
            </a:custGeom>
            <a:noFill/>
            <a:ln w="5250" cap="rnd" cmpd="sng">
              <a:solidFill>
                <a:srgbClr val="24242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96" name="Google Shape;7396;p38"/>
            <p:cNvSpPr/>
            <p:nvPr/>
          </p:nvSpPr>
          <p:spPr>
            <a:xfrm>
              <a:off x="6300375" y="4057200"/>
              <a:ext cx="53825" cy="10050"/>
            </a:xfrm>
            <a:custGeom>
              <a:avLst/>
              <a:gdLst/>
              <a:ahLst/>
              <a:cxnLst/>
              <a:rect l="l" t="t" r="r" b="b"/>
              <a:pathLst>
                <a:path w="2153" h="402" fill="none" extrusionOk="0">
                  <a:moveTo>
                    <a:pt x="0" y="401"/>
                  </a:moveTo>
                  <a:lnTo>
                    <a:pt x="2153" y="0"/>
                  </a:lnTo>
                </a:path>
              </a:pathLst>
            </a:custGeom>
            <a:noFill/>
            <a:ln w="5250" cap="rnd" cmpd="sng">
              <a:solidFill>
                <a:srgbClr val="24242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97" name="Google Shape;7397;p38"/>
            <p:cNvSpPr/>
            <p:nvPr/>
          </p:nvSpPr>
          <p:spPr>
            <a:xfrm>
              <a:off x="6303975" y="4076325"/>
              <a:ext cx="53825" cy="10075"/>
            </a:xfrm>
            <a:custGeom>
              <a:avLst/>
              <a:gdLst/>
              <a:ahLst/>
              <a:cxnLst/>
              <a:rect l="l" t="t" r="r" b="b"/>
              <a:pathLst>
                <a:path w="2153" h="403" fill="none" extrusionOk="0">
                  <a:moveTo>
                    <a:pt x="0" y="403"/>
                  </a:moveTo>
                  <a:lnTo>
                    <a:pt x="2153" y="0"/>
                  </a:lnTo>
                </a:path>
              </a:pathLst>
            </a:custGeom>
            <a:noFill/>
            <a:ln w="5250" cap="rnd" cmpd="sng">
              <a:solidFill>
                <a:srgbClr val="24242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98" name="Google Shape;7398;p38"/>
            <p:cNvSpPr/>
            <p:nvPr/>
          </p:nvSpPr>
          <p:spPr>
            <a:xfrm>
              <a:off x="6307250" y="4089125"/>
              <a:ext cx="85525" cy="16075"/>
            </a:xfrm>
            <a:custGeom>
              <a:avLst/>
              <a:gdLst/>
              <a:ahLst/>
              <a:cxnLst/>
              <a:rect l="l" t="t" r="r" b="b"/>
              <a:pathLst>
                <a:path w="3421" h="643" fill="none" extrusionOk="0">
                  <a:moveTo>
                    <a:pt x="0" y="643"/>
                  </a:moveTo>
                  <a:lnTo>
                    <a:pt x="3420" y="1"/>
                  </a:lnTo>
                </a:path>
              </a:pathLst>
            </a:custGeom>
            <a:noFill/>
            <a:ln w="5250" cap="rnd" cmpd="sng">
              <a:solidFill>
                <a:srgbClr val="24242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99" name="Google Shape;7399;p38"/>
            <p:cNvSpPr/>
            <p:nvPr/>
          </p:nvSpPr>
          <p:spPr>
            <a:xfrm>
              <a:off x="6308900" y="4115400"/>
              <a:ext cx="53875" cy="10075"/>
            </a:xfrm>
            <a:custGeom>
              <a:avLst/>
              <a:gdLst/>
              <a:ahLst/>
              <a:cxnLst/>
              <a:rect l="l" t="t" r="r" b="b"/>
              <a:pathLst>
                <a:path w="2155" h="403" fill="none" extrusionOk="0">
                  <a:moveTo>
                    <a:pt x="0" y="402"/>
                  </a:moveTo>
                  <a:lnTo>
                    <a:pt x="2155" y="1"/>
                  </a:lnTo>
                </a:path>
              </a:pathLst>
            </a:custGeom>
            <a:noFill/>
            <a:ln w="5250" cap="rnd" cmpd="sng">
              <a:solidFill>
                <a:srgbClr val="24242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00" name="Google Shape;7400;p38"/>
            <p:cNvSpPr/>
            <p:nvPr/>
          </p:nvSpPr>
          <p:spPr>
            <a:xfrm>
              <a:off x="6314350" y="4134625"/>
              <a:ext cx="53875" cy="10000"/>
            </a:xfrm>
            <a:custGeom>
              <a:avLst/>
              <a:gdLst/>
              <a:ahLst/>
              <a:cxnLst/>
              <a:rect l="l" t="t" r="r" b="b"/>
              <a:pathLst>
                <a:path w="2155" h="400" fill="none" extrusionOk="0">
                  <a:moveTo>
                    <a:pt x="1" y="400"/>
                  </a:moveTo>
                  <a:lnTo>
                    <a:pt x="2155" y="0"/>
                  </a:lnTo>
                </a:path>
              </a:pathLst>
            </a:custGeom>
            <a:noFill/>
            <a:ln w="5250" cap="rnd" cmpd="sng">
              <a:solidFill>
                <a:srgbClr val="24242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01" name="Google Shape;7401;p38"/>
            <p:cNvSpPr/>
            <p:nvPr/>
          </p:nvSpPr>
          <p:spPr>
            <a:xfrm>
              <a:off x="6319175" y="4154900"/>
              <a:ext cx="53825" cy="10100"/>
            </a:xfrm>
            <a:custGeom>
              <a:avLst/>
              <a:gdLst/>
              <a:ahLst/>
              <a:cxnLst/>
              <a:rect l="l" t="t" r="r" b="b"/>
              <a:pathLst>
                <a:path w="2153" h="404" fill="none" extrusionOk="0">
                  <a:moveTo>
                    <a:pt x="0" y="404"/>
                  </a:moveTo>
                  <a:lnTo>
                    <a:pt x="2153" y="1"/>
                  </a:lnTo>
                </a:path>
              </a:pathLst>
            </a:custGeom>
            <a:noFill/>
            <a:ln w="5250" cap="rnd" cmpd="sng">
              <a:solidFill>
                <a:srgbClr val="24242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02" name="Google Shape;7402;p38"/>
            <p:cNvSpPr/>
            <p:nvPr/>
          </p:nvSpPr>
          <p:spPr>
            <a:xfrm>
              <a:off x="6322775" y="4174075"/>
              <a:ext cx="53825" cy="10000"/>
            </a:xfrm>
            <a:custGeom>
              <a:avLst/>
              <a:gdLst/>
              <a:ahLst/>
              <a:cxnLst/>
              <a:rect l="l" t="t" r="r" b="b"/>
              <a:pathLst>
                <a:path w="2153" h="400" fill="none" extrusionOk="0">
                  <a:moveTo>
                    <a:pt x="0" y="400"/>
                  </a:moveTo>
                  <a:lnTo>
                    <a:pt x="2153" y="1"/>
                  </a:lnTo>
                </a:path>
              </a:pathLst>
            </a:custGeom>
            <a:noFill/>
            <a:ln w="5250" cap="rnd" cmpd="sng">
              <a:solidFill>
                <a:srgbClr val="24242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03" name="Google Shape;7403;p38"/>
            <p:cNvSpPr/>
            <p:nvPr/>
          </p:nvSpPr>
          <p:spPr>
            <a:xfrm>
              <a:off x="6326050" y="4186850"/>
              <a:ext cx="85525" cy="16075"/>
            </a:xfrm>
            <a:custGeom>
              <a:avLst/>
              <a:gdLst/>
              <a:ahLst/>
              <a:cxnLst/>
              <a:rect l="l" t="t" r="r" b="b"/>
              <a:pathLst>
                <a:path w="3421" h="643" fill="none" extrusionOk="0">
                  <a:moveTo>
                    <a:pt x="0" y="643"/>
                  </a:moveTo>
                  <a:lnTo>
                    <a:pt x="3420" y="1"/>
                  </a:lnTo>
                </a:path>
              </a:pathLst>
            </a:custGeom>
            <a:noFill/>
            <a:ln w="5250" cap="rnd" cmpd="sng">
              <a:solidFill>
                <a:srgbClr val="24242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7404" name="Google Shape;7404;p38"/>
          <p:cNvSpPr txBox="1">
            <a:spLocks noGrp="1"/>
          </p:cNvSpPr>
          <p:nvPr>
            <p:ph type="ctrTitle"/>
          </p:nvPr>
        </p:nvSpPr>
        <p:spPr>
          <a:xfrm rot="-282676">
            <a:off x="2026394" y="349329"/>
            <a:ext cx="6889622" cy="2529580"/>
          </a:xfrm>
          <a:prstGeom prst="rect">
            <a:avLst/>
          </a:prstGeom>
        </p:spPr>
        <p:txBody>
          <a:bodyPr spcFirstLastPara="1" wrap="square" lIns="91387" tIns="91387" rIns="91387" bIns="91387" anchor="ctr" anchorCtr="0">
            <a:noAutofit/>
          </a:bodyPr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57-58:</a:t>
            </a:r>
            <a:b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HÚNG TA </a:t>
            </a:r>
            <a:br>
              <a:rPr 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THỂ </a:t>
            </a:r>
            <a:br>
              <a:rPr 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NHANH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HƠN!</a:t>
            </a:r>
          </a:p>
        </p:txBody>
      </p:sp>
      <p:grpSp>
        <p:nvGrpSpPr>
          <p:cNvPr id="7405" name="Google Shape;7405;p38"/>
          <p:cNvGrpSpPr/>
          <p:nvPr/>
        </p:nvGrpSpPr>
        <p:grpSpPr>
          <a:xfrm>
            <a:off x="7102640" y="192468"/>
            <a:ext cx="2691935" cy="1720816"/>
            <a:chOff x="5534425" y="470575"/>
            <a:chExt cx="1498600" cy="957925"/>
          </a:xfrm>
        </p:grpSpPr>
        <p:sp>
          <p:nvSpPr>
            <p:cNvPr id="7406" name="Google Shape;7406;p38"/>
            <p:cNvSpPr/>
            <p:nvPr/>
          </p:nvSpPr>
          <p:spPr>
            <a:xfrm>
              <a:off x="5547325" y="684975"/>
              <a:ext cx="296650" cy="112350"/>
            </a:xfrm>
            <a:custGeom>
              <a:avLst/>
              <a:gdLst/>
              <a:ahLst/>
              <a:cxnLst/>
              <a:rect l="l" t="t" r="r" b="b"/>
              <a:pathLst>
                <a:path w="11866" h="4494" extrusionOk="0">
                  <a:moveTo>
                    <a:pt x="11622" y="1"/>
                  </a:moveTo>
                  <a:lnTo>
                    <a:pt x="1" y="4493"/>
                  </a:lnTo>
                  <a:lnTo>
                    <a:pt x="7231" y="2792"/>
                  </a:lnTo>
                  <a:lnTo>
                    <a:pt x="11866" y="1443"/>
                  </a:lnTo>
                  <a:lnTo>
                    <a:pt x="11622" y="1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07" name="Google Shape;7407;p38"/>
            <p:cNvSpPr/>
            <p:nvPr/>
          </p:nvSpPr>
          <p:spPr>
            <a:xfrm>
              <a:off x="5571675" y="742925"/>
              <a:ext cx="286175" cy="53950"/>
            </a:xfrm>
            <a:custGeom>
              <a:avLst/>
              <a:gdLst/>
              <a:ahLst/>
              <a:cxnLst/>
              <a:rect l="l" t="t" r="r" b="b"/>
              <a:pathLst>
                <a:path w="11447" h="2158" extrusionOk="0">
                  <a:moveTo>
                    <a:pt x="11253" y="0"/>
                  </a:moveTo>
                  <a:lnTo>
                    <a:pt x="7454" y="63"/>
                  </a:lnTo>
                  <a:lnTo>
                    <a:pt x="0" y="2010"/>
                  </a:lnTo>
                  <a:lnTo>
                    <a:pt x="11447" y="2157"/>
                  </a:lnTo>
                  <a:lnTo>
                    <a:pt x="112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08" name="Google Shape;7408;p38"/>
            <p:cNvSpPr/>
            <p:nvPr/>
          </p:nvSpPr>
          <p:spPr>
            <a:xfrm>
              <a:off x="5571675" y="742925"/>
              <a:ext cx="286175" cy="53950"/>
            </a:xfrm>
            <a:custGeom>
              <a:avLst/>
              <a:gdLst/>
              <a:ahLst/>
              <a:cxnLst/>
              <a:rect l="l" t="t" r="r" b="b"/>
              <a:pathLst>
                <a:path w="11447" h="2158" extrusionOk="0">
                  <a:moveTo>
                    <a:pt x="11253" y="0"/>
                  </a:moveTo>
                  <a:lnTo>
                    <a:pt x="7454" y="63"/>
                  </a:lnTo>
                  <a:lnTo>
                    <a:pt x="0" y="2010"/>
                  </a:lnTo>
                  <a:lnTo>
                    <a:pt x="10410" y="1006"/>
                  </a:lnTo>
                  <a:lnTo>
                    <a:pt x="11447" y="2157"/>
                  </a:lnTo>
                  <a:lnTo>
                    <a:pt x="11253" y="0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09" name="Google Shape;7409;p38"/>
            <p:cNvSpPr/>
            <p:nvPr/>
          </p:nvSpPr>
          <p:spPr>
            <a:xfrm>
              <a:off x="5534425" y="700800"/>
              <a:ext cx="420550" cy="100925"/>
            </a:xfrm>
            <a:custGeom>
              <a:avLst/>
              <a:gdLst/>
              <a:ahLst/>
              <a:cxnLst/>
              <a:rect l="l" t="t" r="r" b="b"/>
              <a:pathLst>
                <a:path w="16822" h="4037" extrusionOk="0">
                  <a:moveTo>
                    <a:pt x="13307" y="0"/>
                  </a:moveTo>
                  <a:lnTo>
                    <a:pt x="1" y="4037"/>
                  </a:lnTo>
                  <a:lnTo>
                    <a:pt x="16821" y="974"/>
                  </a:lnTo>
                  <a:lnTo>
                    <a:pt x="133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10" name="Google Shape;7410;p38"/>
            <p:cNvSpPr/>
            <p:nvPr/>
          </p:nvSpPr>
          <p:spPr>
            <a:xfrm>
              <a:off x="5534950" y="676575"/>
              <a:ext cx="302925" cy="125300"/>
            </a:xfrm>
            <a:custGeom>
              <a:avLst/>
              <a:gdLst/>
              <a:ahLst/>
              <a:cxnLst/>
              <a:rect l="l" t="t" r="r" b="b"/>
              <a:pathLst>
                <a:path w="12117" h="5012" extrusionOk="0">
                  <a:moveTo>
                    <a:pt x="9256" y="0"/>
                  </a:moveTo>
                  <a:lnTo>
                    <a:pt x="1" y="5012"/>
                  </a:lnTo>
                  <a:lnTo>
                    <a:pt x="12117" y="337"/>
                  </a:lnTo>
                  <a:lnTo>
                    <a:pt x="92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11" name="Google Shape;7411;p38"/>
            <p:cNvSpPr/>
            <p:nvPr/>
          </p:nvSpPr>
          <p:spPr>
            <a:xfrm>
              <a:off x="6043275" y="470575"/>
              <a:ext cx="989750" cy="957925"/>
            </a:xfrm>
            <a:custGeom>
              <a:avLst/>
              <a:gdLst/>
              <a:ahLst/>
              <a:cxnLst/>
              <a:rect l="l" t="t" r="r" b="b"/>
              <a:pathLst>
                <a:path w="39590" h="38317" fill="none" extrusionOk="0">
                  <a:moveTo>
                    <a:pt x="1" y="8795"/>
                  </a:moveTo>
                  <a:cubicBezTo>
                    <a:pt x="39589" y="1"/>
                    <a:pt x="27548" y="32102"/>
                    <a:pt x="9861" y="38317"/>
                  </a:cubicBezTo>
                </a:path>
              </a:pathLst>
            </a:custGeom>
            <a:noFill/>
            <a:ln w="10500" cap="rnd" cmpd="sng">
              <a:solidFill>
                <a:srgbClr val="FFFFFF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7412" name="Google Shape;7412;p38"/>
          <p:cNvSpPr txBox="1">
            <a:spLocks noGrp="1"/>
          </p:cNvSpPr>
          <p:nvPr>
            <p:ph type="subTitle" idx="1"/>
          </p:nvPr>
        </p:nvSpPr>
        <p:spPr>
          <a:xfrm rot="-287022">
            <a:off x="4761008" y="3036522"/>
            <a:ext cx="3683376" cy="907524"/>
          </a:xfrm>
          <a:prstGeom prst="rect">
            <a:avLst/>
          </a:prstGeom>
        </p:spPr>
        <p:txBody>
          <a:bodyPr spcFirstLastPara="1" wrap="square" lIns="91387" tIns="91387" rIns="91387" bIns="91387" anchor="ctr" anchorCtr="0">
            <a:noAutofit/>
          </a:bodyPr>
          <a:lstStyle/>
          <a:p>
            <a:pPr marL="0" indent="0"/>
            <a:r>
              <a:rPr lang="e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(A-đam Khu)</a:t>
            </a:r>
            <a:endParaRPr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13" name="Google Shape;7413;p38"/>
          <p:cNvSpPr/>
          <p:nvPr/>
        </p:nvSpPr>
        <p:spPr>
          <a:xfrm rot="10800000">
            <a:off x="4072377" y="2088327"/>
            <a:ext cx="872267" cy="844219"/>
          </a:xfrm>
          <a:custGeom>
            <a:avLst/>
            <a:gdLst/>
            <a:ahLst/>
            <a:cxnLst/>
            <a:rect l="l" t="t" r="r" b="b"/>
            <a:pathLst>
              <a:path w="39590" h="38317" fill="none" extrusionOk="0">
                <a:moveTo>
                  <a:pt x="1" y="8795"/>
                </a:moveTo>
                <a:cubicBezTo>
                  <a:pt x="39589" y="1"/>
                  <a:pt x="27548" y="32102"/>
                  <a:pt x="9861" y="38317"/>
                </a:cubicBezTo>
              </a:path>
            </a:pathLst>
          </a:custGeom>
          <a:noFill/>
          <a:ln w="10500" cap="rnd" cmpd="sng">
            <a:solidFill>
              <a:srgbClr val="FFFFF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387" tIns="91387" rIns="91387" bIns="91387" anchor="ctr" anchorCtr="0">
            <a:noAutofit/>
          </a:bodyPr>
          <a:lstStyle/>
          <a:p>
            <a:endParaRPr/>
          </a:p>
        </p:txBody>
      </p:sp>
      <p:grpSp>
        <p:nvGrpSpPr>
          <p:cNvPr id="7414" name="Google Shape;7414;p38"/>
          <p:cNvGrpSpPr/>
          <p:nvPr/>
        </p:nvGrpSpPr>
        <p:grpSpPr>
          <a:xfrm>
            <a:off x="13123" y="192484"/>
            <a:ext cx="1452503" cy="4411175"/>
            <a:chOff x="899250" y="522000"/>
            <a:chExt cx="1516900" cy="2369975"/>
          </a:xfrm>
        </p:grpSpPr>
        <p:sp>
          <p:nvSpPr>
            <p:cNvPr id="7415" name="Google Shape;7415;p38"/>
            <p:cNvSpPr/>
            <p:nvPr/>
          </p:nvSpPr>
          <p:spPr>
            <a:xfrm>
              <a:off x="921650" y="1769125"/>
              <a:ext cx="771775" cy="1064825"/>
            </a:xfrm>
            <a:custGeom>
              <a:avLst/>
              <a:gdLst/>
              <a:ahLst/>
              <a:cxnLst/>
              <a:rect l="l" t="t" r="r" b="b"/>
              <a:pathLst>
                <a:path w="30871" h="42593" extrusionOk="0">
                  <a:moveTo>
                    <a:pt x="3467" y="1"/>
                  </a:moveTo>
                  <a:lnTo>
                    <a:pt x="0" y="2313"/>
                  </a:lnTo>
                  <a:lnTo>
                    <a:pt x="26247" y="42592"/>
                  </a:lnTo>
                  <a:lnTo>
                    <a:pt x="30871" y="42427"/>
                  </a:lnTo>
                  <a:lnTo>
                    <a:pt x="3467" y="1"/>
                  </a:lnTo>
                  <a:close/>
                </a:path>
              </a:pathLst>
            </a:custGeom>
            <a:solidFill>
              <a:schemeClr val="lt1"/>
            </a:solidFill>
            <a:ln w="105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16" name="Google Shape;7416;p38"/>
            <p:cNvSpPr/>
            <p:nvPr/>
          </p:nvSpPr>
          <p:spPr>
            <a:xfrm>
              <a:off x="899250" y="1679350"/>
              <a:ext cx="115575" cy="115525"/>
            </a:xfrm>
            <a:custGeom>
              <a:avLst/>
              <a:gdLst/>
              <a:ahLst/>
              <a:cxnLst/>
              <a:rect l="l" t="t" r="r" b="b"/>
              <a:pathLst>
                <a:path w="4623" h="4621" extrusionOk="0">
                  <a:moveTo>
                    <a:pt x="2311" y="0"/>
                  </a:moveTo>
                  <a:cubicBezTo>
                    <a:pt x="1035" y="0"/>
                    <a:pt x="0" y="1034"/>
                    <a:pt x="0" y="2309"/>
                  </a:cubicBezTo>
                  <a:cubicBezTo>
                    <a:pt x="0" y="3585"/>
                    <a:pt x="1035" y="4620"/>
                    <a:pt x="2311" y="4620"/>
                  </a:cubicBezTo>
                  <a:cubicBezTo>
                    <a:pt x="3587" y="4620"/>
                    <a:pt x="4622" y="3585"/>
                    <a:pt x="4622" y="2309"/>
                  </a:cubicBezTo>
                  <a:cubicBezTo>
                    <a:pt x="4622" y="1034"/>
                    <a:pt x="3587" y="0"/>
                    <a:pt x="2311" y="0"/>
                  </a:cubicBezTo>
                  <a:close/>
                </a:path>
              </a:pathLst>
            </a:custGeom>
            <a:solidFill>
              <a:schemeClr val="lt1"/>
            </a:solidFill>
            <a:ln w="104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17" name="Google Shape;7417;p38"/>
            <p:cNvSpPr/>
            <p:nvPr/>
          </p:nvSpPr>
          <p:spPr>
            <a:xfrm>
              <a:off x="903625" y="783950"/>
              <a:ext cx="781825" cy="903425"/>
            </a:xfrm>
            <a:custGeom>
              <a:avLst/>
              <a:gdLst/>
              <a:ahLst/>
              <a:cxnLst/>
              <a:rect l="l" t="t" r="r" b="b"/>
              <a:pathLst>
                <a:path w="31273" h="36137" extrusionOk="0">
                  <a:moveTo>
                    <a:pt x="26991" y="1"/>
                  </a:moveTo>
                  <a:lnTo>
                    <a:pt x="0" y="35019"/>
                  </a:lnTo>
                  <a:lnTo>
                    <a:pt x="4578" y="36136"/>
                  </a:lnTo>
                  <a:lnTo>
                    <a:pt x="31273" y="2588"/>
                  </a:lnTo>
                  <a:lnTo>
                    <a:pt x="26991" y="1"/>
                  </a:lnTo>
                  <a:close/>
                </a:path>
              </a:pathLst>
            </a:custGeom>
            <a:solidFill>
              <a:schemeClr val="lt1"/>
            </a:solidFill>
            <a:ln w="105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18" name="Google Shape;7418;p38"/>
            <p:cNvSpPr/>
            <p:nvPr/>
          </p:nvSpPr>
          <p:spPr>
            <a:xfrm>
              <a:off x="1468900" y="522000"/>
              <a:ext cx="370925" cy="326675"/>
            </a:xfrm>
            <a:custGeom>
              <a:avLst/>
              <a:gdLst/>
              <a:ahLst/>
              <a:cxnLst/>
              <a:rect l="l" t="t" r="r" b="b"/>
              <a:pathLst>
                <a:path w="14837" h="13067" extrusionOk="0">
                  <a:moveTo>
                    <a:pt x="5572" y="1"/>
                  </a:moveTo>
                  <a:cubicBezTo>
                    <a:pt x="4236" y="1"/>
                    <a:pt x="3139" y="486"/>
                    <a:pt x="2310" y="1426"/>
                  </a:cubicBezTo>
                  <a:cubicBezTo>
                    <a:pt x="0" y="4039"/>
                    <a:pt x="925" y="6473"/>
                    <a:pt x="2310" y="8318"/>
                  </a:cubicBezTo>
                  <a:cubicBezTo>
                    <a:pt x="3694" y="10163"/>
                    <a:pt x="8662" y="13066"/>
                    <a:pt x="8662" y="13066"/>
                  </a:cubicBezTo>
                  <a:lnTo>
                    <a:pt x="14836" y="4791"/>
                  </a:lnTo>
                  <a:cubicBezTo>
                    <a:pt x="11093" y="1541"/>
                    <a:pt x="7952" y="1"/>
                    <a:pt x="5572" y="1"/>
                  </a:cubicBezTo>
                  <a:close/>
                </a:path>
              </a:pathLst>
            </a:custGeom>
            <a:solidFill>
              <a:schemeClr val="lt1"/>
            </a:solidFill>
            <a:ln w="105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19" name="Google Shape;7419;p38"/>
            <p:cNvSpPr/>
            <p:nvPr/>
          </p:nvSpPr>
          <p:spPr>
            <a:xfrm>
              <a:off x="1584275" y="560575"/>
              <a:ext cx="750000" cy="708525"/>
            </a:xfrm>
            <a:custGeom>
              <a:avLst/>
              <a:gdLst/>
              <a:ahLst/>
              <a:cxnLst/>
              <a:rect l="l" t="t" r="r" b="b"/>
              <a:pathLst>
                <a:path w="30000" h="28341" extrusionOk="0">
                  <a:moveTo>
                    <a:pt x="18006" y="1"/>
                  </a:moveTo>
                  <a:cubicBezTo>
                    <a:pt x="14060" y="1"/>
                    <a:pt x="9719" y="1565"/>
                    <a:pt x="5913" y="6597"/>
                  </a:cubicBezTo>
                  <a:cubicBezTo>
                    <a:pt x="5434" y="7229"/>
                    <a:pt x="5040" y="7884"/>
                    <a:pt x="4737" y="8546"/>
                  </a:cubicBezTo>
                  <a:cubicBezTo>
                    <a:pt x="1" y="18897"/>
                    <a:pt x="10826" y="28340"/>
                    <a:pt x="10826" y="28340"/>
                  </a:cubicBezTo>
                  <a:cubicBezTo>
                    <a:pt x="11410" y="24946"/>
                    <a:pt x="12830" y="12605"/>
                    <a:pt x="24216" y="6403"/>
                  </a:cubicBezTo>
                  <a:cubicBezTo>
                    <a:pt x="25791" y="5546"/>
                    <a:pt x="27708" y="4736"/>
                    <a:pt x="29999" y="4170"/>
                  </a:cubicBezTo>
                  <a:cubicBezTo>
                    <a:pt x="29170" y="3676"/>
                    <a:pt x="24054" y="1"/>
                    <a:pt x="18006" y="1"/>
                  </a:cubicBezTo>
                  <a:close/>
                </a:path>
              </a:pathLst>
            </a:custGeom>
            <a:solidFill>
              <a:schemeClr val="lt1"/>
            </a:solidFill>
            <a:ln w="105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20" name="Google Shape;7420;p38"/>
            <p:cNvSpPr/>
            <p:nvPr/>
          </p:nvSpPr>
          <p:spPr>
            <a:xfrm>
              <a:off x="1854925" y="664800"/>
              <a:ext cx="561225" cy="608475"/>
            </a:xfrm>
            <a:custGeom>
              <a:avLst/>
              <a:gdLst/>
              <a:ahLst/>
              <a:cxnLst/>
              <a:rect l="l" t="t" r="r" b="b"/>
              <a:pathLst>
                <a:path w="22449" h="24339" extrusionOk="0">
                  <a:moveTo>
                    <a:pt x="19173" y="1"/>
                  </a:moveTo>
                  <a:cubicBezTo>
                    <a:pt x="16882" y="567"/>
                    <a:pt x="14965" y="1377"/>
                    <a:pt x="13390" y="2234"/>
                  </a:cubicBezTo>
                  <a:cubicBezTo>
                    <a:pt x="2004" y="8434"/>
                    <a:pt x="582" y="20777"/>
                    <a:pt x="0" y="24171"/>
                  </a:cubicBezTo>
                  <a:cubicBezTo>
                    <a:pt x="0" y="24171"/>
                    <a:pt x="592" y="24339"/>
                    <a:pt x="1608" y="24339"/>
                  </a:cubicBezTo>
                  <a:cubicBezTo>
                    <a:pt x="4027" y="24339"/>
                    <a:pt x="8848" y="23388"/>
                    <a:pt x="13796" y="16955"/>
                  </a:cubicBezTo>
                  <a:cubicBezTo>
                    <a:pt x="22448" y="5705"/>
                    <a:pt x="19173" y="1"/>
                    <a:pt x="19173" y="1"/>
                  </a:cubicBezTo>
                  <a:close/>
                </a:path>
              </a:pathLst>
            </a:custGeom>
            <a:solidFill>
              <a:schemeClr val="dk2"/>
            </a:solidFill>
            <a:ln w="105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21" name="Google Shape;7421;p38"/>
            <p:cNvSpPr/>
            <p:nvPr/>
          </p:nvSpPr>
          <p:spPr>
            <a:xfrm>
              <a:off x="1932950" y="827725"/>
              <a:ext cx="297450" cy="246025"/>
            </a:xfrm>
            <a:custGeom>
              <a:avLst/>
              <a:gdLst/>
              <a:ahLst/>
              <a:cxnLst/>
              <a:rect l="l" t="t" r="r" b="b"/>
              <a:pathLst>
                <a:path w="11898" h="9841" extrusionOk="0">
                  <a:moveTo>
                    <a:pt x="5169" y="1"/>
                  </a:moveTo>
                  <a:cubicBezTo>
                    <a:pt x="4865" y="1"/>
                    <a:pt x="4721" y="28"/>
                    <a:pt x="4721" y="28"/>
                  </a:cubicBezTo>
                  <a:lnTo>
                    <a:pt x="1231" y="4133"/>
                  </a:lnTo>
                  <a:cubicBezTo>
                    <a:pt x="1231" y="4133"/>
                    <a:pt x="0" y="6468"/>
                    <a:pt x="2235" y="8449"/>
                  </a:cubicBezTo>
                  <a:cubicBezTo>
                    <a:pt x="3350" y="9435"/>
                    <a:pt x="4451" y="9840"/>
                    <a:pt x="5490" y="9840"/>
                  </a:cubicBezTo>
                  <a:cubicBezTo>
                    <a:pt x="6882" y="9840"/>
                    <a:pt x="8160" y="9112"/>
                    <a:pt x="9204" y="8079"/>
                  </a:cubicBezTo>
                  <a:cubicBezTo>
                    <a:pt x="11898" y="5410"/>
                    <a:pt x="11021" y="1266"/>
                    <a:pt x="7777" y="409"/>
                  </a:cubicBezTo>
                  <a:cubicBezTo>
                    <a:pt x="6490" y="67"/>
                    <a:pt x="5638" y="1"/>
                    <a:pt x="5169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22" name="Google Shape;7422;p38"/>
            <p:cNvSpPr/>
            <p:nvPr/>
          </p:nvSpPr>
          <p:spPr>
            <a:xfrm>
              <a:off x="1932950" y="823900"/>
              <a:ext cx="297450" cy="272750"/>
            </a:xfrm>
            <a:custGeom>
              <a:avLst/>
              <a:gdLst/>
              <a:ahLst/>
              <a:cxnLst/>
              <a:rect l="l" t="t" r="r" b="b"/>
              <a:pathLst>
                <a:path w="11898" h="10910" fill="none" extrusionOk="0">
                  <a:moveTo>
                    <a:pt x="1231" y="4286"/>
                  </a:moveTo>
                  <a:cubicBezTo>
                    <a:pt x="1231" y="4286"/>
                    <a:pt x="0" y="6621"/>
                    <a:pt x="2235" y="8602"/>
                  </a:cubicBezTo>
                  <a:cubicBezTo>
                    <a:pt x="4844" y="10910"/>
                    <a:pt x="7381" y="10037"/>
                    <a:pt x="9204" y="8232"/>
                  </a:cubicBezTo>
                  <a:cubicBezTo>
                    <a:pt x="11898" y="5563"/>
                    <a:pt x="11021" y="1419"/>
                    <a:pt x="7777" y="562"/>
                  </a:cubicBezTo>
                  <a:cubicBezTo>
                    <a:pt x="5659" y="0"/>
                    <a:pt x="4721" y="181"/>
                    <a:pt x="4721" y="181"/>
                  </a:cubicBezTo>
                </a:path>
              </a:pathLst>
            </a:custGeom>
            <a:noFill/>
            <a:ln w="10500" cap="rnd" cmpd="sng">
              <a:solidFill>
                <a:srgbClr val="FDE5A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23" name="Google Shape;7423;p38"/>
            <p:cNvSpPr/>
            <p:nvPr/>
          </p:nvSpPr>
          <p:spPr>
            <a:xfrm>
              <a:off x="1245725" y="2813225"/>
              <a:ext cx="808500" cy="78750"/>
            </a:xfrm>
            <a:custGeom>
              <a:avLst/>
              <a:gdLst/>
              <a:ahLst/>
              <a:cxnLst/>
              <a:rect l="l" t="t" r="r" b="b"/>
              <a:pathLst>
                <a:path w="32340" h="3150" extrusionOk="0">
                  <a:moveTo>
                    <a:pt x="149" y="0"/>
                  </a:moveTo>
                  <a:cubicBezTo>
                    <a:pt x="68" y="0"/>
                    <a:pt x="1" y="67"/>
                    <a:pt x="1" y="148"/>
                  </a:cubicBezTo>
                  <a:lnTo>
                    <a:pt x="1" y="3002"/>
                  </a:lnTo>
                  <a:cubicBezTo>
                    <a:pt x="1" y="3083"/>
                    <a:pt x="68" y="3149"/>
                    <a:pt x="149" y="3149"/>
                  </a:cubicBezTo>
                  <a:lnTo>
                    <a:pt x="32190" y="3149"/>
                  </a:lnTo>
                  <a:cubicBezTo>
                    <a:pt x="32271" y="3149"/>
                    <a:pt x="32339" y="3083"/>
                    <a:pt x="32339" y="3002"/>
                  </a:cubicBezTo>
                  <a:lnTo>
                    <a:pt x="32339" y="148"/>
                  </a:lnTo>
                  <a:cubicBezTo>
                    <a:pt x="32339" y="67"/>
                    <a:pt x="32271" y="0"/>
                    <a:pt x="32190" y="0"/>
                  </a:cubicBezTo>
                  <a:close/>
                </a:path>
              </a:pathLst>
            </a:custGeom>
            <a:solidFill>
              <a:schemeClr val="lt1"/>
            </a:solidFill>
            <a:ln w="106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7424" name="Google Shape;7424;p38"/>
          <p:cNvGrpSpPr/>
          <p:nvPr/>
        </p:nvGrpSpPr>
        <p:grpSpPr>
          <a:xfrm>
            <a:off x="7896788" y="3255296"/>
            <a:ext cx="1076961" cy="1354515"/>
            <a:chOff x="6576150" y="3728875"/>
            <a:chExt cx="512375" cy="644393"/>
          </a:xfrm>
        </p:grpSpPr>
        <p:sp>
          <p:nvSpPr>
            <p:cNvPr id="7425" name="Google Shape;7425;p38"/>
            <p:cNvSpPr/>
            <p:nvPr/>
          </p:nvSpPr>
          <p:spPr>
            <a:xfrm>
              <a:off x="6578198" y="4115563"/>
              <a:ext cx="507416" cy="257706"/>
            </a:xfrm>
            <a:custGeom>
              <a:avLst/>
              <a:gdLst/>
              <a:ahLst/>
              <a:cxnLst/>
              <a:rect l="l" t="t" r="r" b="b"/>
              <a:pathLst>
                <a:path w="20054" h="10185" extrusionOk="0">
                  <a:moveTo>
                    <a:pt x="9070" y="0"/>
                  </a:moveTo>
                  <a:cubicBezTo>
                    <a:pt x="6534" y="0"/>
                    <a:pt x="4103" y="19"/>
                    <a:pt x="4067" y="89"/>
                  </a:cubicBezTo>
                  <a:cubicBezTo>
                    <a:pt x="2486" y="3124"/>
                    <a:pt x="901" y="6205"/>
                    <a:pt x="610" y="6887"/>
                  </a:cubicBezTo>
                  <a:cubicBezTo>
                    <a:pt x="0" y="8319"/>
                    <a:pt x="390" y="10185"/>
                    <a:pt x="2981" y="10185"/>
                  </a:cubicBezTo>
                  <a:cubicBezTo>
                    <a:pt x="2981" y="10185"/>
                    <a:pt x="13727" y="9952"/>
                    <a:pt x="16890" y="9952"/>
                  </a:cubicBezTo>
                  <a:cubicBezTo>
                    <a:pt x="20053" y="9952"/>
                    <a:pt x="17548" y="5147"/>
                    <a:pt x="17548" y="5147"/>
                  </a:cubicBezTo>
                  <a:lnTo>
                    <a:pt x="14770" y="23"/>
                  </a:lnTo>
                  <a:cubicBezTo>
                    <a:pt x="14770" y="23"/>
                    <a:pt x="11856" y="0"/>
                    <a:pt x="90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26" name="Google Shape;7426;p38"/>
            <p:cNvSpPr/>
            <p:nvPr/>
          </p:nvSpPr>
          <p:spPr>
            <a:xfrm>
              <a:off x="6616100" y="4281925"/>
              <a:ext cx="78725" cy="25"/>
            </a:xfrm>
            <a:custGeom>
              <a:avLst/>
              <a:gdLst/>
              <a:ahLst/>
              <a:cxnLst/>
              <a:rect l="l" t="t" r="r" b="b"/>
              <a:pathLst>
                <a:path w="3149" h="1" fill="none" extrusionOk="0">
                  <a:moveTo>
                    <a:pt x="0" y="0"/>
                  </a:moveTo>
                  <a:lnTo>
                    <a:pt x="3149" y="0"/>
                  </a:lnTo>
                </a:path>
              </a:pathLst>
            </a:custGeom>
            <a:noFill/>
            <a:ln w="10500" cap="flat" cmpd="sng">
              <a:solidFill>
                <a:schemeClr val="lt1"/>
              </a:solidFill>
              <a:prstDash val="solid"/>
              <a:miter lim="16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27" name="Google Shape;7427;p38"/>
            <p:cNvSpPr/>
            <p:nvPr/>
          </p:nvSpPr>
          <p:spPr>
            <a:xfrm>
              <a:off x="6576150" y="3728875"/>
              <a:ext cx="512375" cy="637600"/>
            </a:xfrm>
            <a:custGeom>
              <a:avLst/>
              <a:gdLst/>
              <a:ahLst/>
              <a:cxnLst/>
              <a:rect l="l" t="t" r="r" b="b"/>
              <a:pathLst>
                <a:path w="20495" h="25504" fill="none" extrusionOk="0">
                  <a:moveTo>
                    <a:pt x="3046" y="25504"/>
                  </a:moveTo>
                  <a:cubicBezTo>
                    <a:pt x="400" y="25504"/>
                    <a:pt x="1" y="23637"/>
                    <a:pt x="625" y="22206"/>
                  </a:cubicBezTo>
                  <a:cubicBezTo>
                    <a:pt x="935" y="21491"/>
                    <a:pt x="2703" y="18141"/>
                    <a:pt x="4390" y="14969"/>
                  </a:cubicBezTo>
                  <a:cubicBezTo>
                    <a:pt x="6078" y="11798"/>
                    <a:pt x="7689" y="8806"/>
                    <a:pt x="7689" y="8806"/>
                  </a:cubicBezTo>
                  <a:lnTo>
                    <a:pt x="7689" y="2004"/>
                  </a:lnTo>
                  <a:cubicBezTo>
                    <a:pt x="7517" y="1949"/>
                    <a:pt x="7152" y="1806"/>
                    <a:pt x="6828" y="1421"/>
                  </a:cubicBezTo>
                  <a:cubicBezTo>
                    <a:pt x="6388" y="895"/>
                    <a:pt x="6327" y="276"/>
                    <a:pt x="6312" y="88"/>
                  </a:cubicBezTo>
                  <a:cubicBezTo>
                    <a:pt x="8529" y="59"/>
                    <a:pt x="10748" y="28"/>
                    <a:pt x="12965" y="1"/>
                  </a:cubicBezTo>
                  <a:cubicBezTo>
                    <a:pt x="12975" y="132"/>
                    <a:pt x="13007" y="745"/>
                    <a:pt x="12624" y="1291"/>
                  </a:cubicBezTo>
                  <a:cubicBezTo>
                    <a:pt x="12191" y="1906"/>
                    <a:pt x="11567" y="1949"/>
                    <a:pt x="11470" y="1954"/>
                  </a:cubicBezTo>
                  <a:lnTo>
                    <a:pt x="11470" y="8803"/>
                  </a:lnTo>
                  <a:lnTo>
                    <a:pt x="15095" y="15345"/>
                  </a:lnTo>
                  <a:lnTo>
                    <a:pt x="17937" y="20468"/>
                  </a:lnTo>
                  <a:cubicBezTo>
                    <a:pt x="17937" y="20468"/>
                    <a:pt x="20495" y="25274"/>
                    <a:pt x="17262" y="25274"/>
                  </a:cubicBezTo>
                  <a:cubicBezTo>
                    <a:pt x="14028" y="25271"/>
                    <a:pt x="3046" y="25504"/>
                    <a:pt x="3046" y="25504"/>
                  </a:cubicBezTo>
                  <a:close/>
                </a:path>
              </a:pathLst>
            </a:custGeom>
            <a:noFill/>
            <a:ln w="105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28" name="Google Shape;7428;p38"/>
            <p:cNvSpPr/>
            <p:nvPr/>
          </p:nvSpPr>
          <p:spPr>
            <a:xfrm>
              <a:off x="6826500" y="3790800"/>
              <a:ext cx="24350" cy="147600"/>
            </a:xfrm>
            <a:custGeom>
              <a:avLst/>
              <a:gdLst/>
              <a:ahLst/>
              <a:cxnLst/>
              <a:rect l="l" t="t" r="r" b="b"/>
              <a:pathLst>
                <a:path w="974" h="5904" extrusionOk="0">
                  <a:moveTo>
                    <a:pt x="582" y="1"/>
                  </a:moveTo>
                  <a:cubicBezTo>
                    <a:pt x="579" y="1"/>
                    <a:pt x="576" y="2"/>
                    <a:pt x="573" y="5"/>
                  </a:cubicBezTo>
                  <a:cubicBezTo>
                    <a:pt x="453" y="97"/>
                    <a:pt x="165" y="341"/>
                    <a:pt x="115" y="968"/>
                  </a:cubicBezTo>
                  <a:cubicBezTo>
                    <a:pt x="8" y="2280"/>
                    <a:pt x="0" y="4243"/>
                    <a:pt x="181" y="5391"/>
                  </a:cubicBezTo>
                  <a:cubicBezTo>
                    <a:pt x="247" y="5805"/>
                    <a:pt x="442" y="5904"/>
                    <a:pt x="554" y="5904"/>
                  </a:cubicBezTo>
                  <a:cubicBezTo>
                    <a:pt x="577" y="5904"/>
                    <a:pt x="597" y="5899"/>
                    <a:pt x="611" y="5893"/>
                  </a:cubicBezTo>
                  <a:cubicBezTo>
                    <a:pt x="973" y="5724"/>
                    <a:pt x="798" y="1"/>
                    <a:pt x="5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29" name="Google Shape;7429;p38"/>
            <p:cNvSpPr/>
            <p:nvPr/>
          </p:nvSpPr>
          <p:spPr>
            <a:xfrm>
              <a:off x="6921300" y="4134425"/>
              <a:ext cx="115800" cy="191800"/>
            </a:xfrm>
            <a:custGeom>
              <a:avLst/>
              <a:gdLst/>
              <a:ahLst/>
              <a:cxnLst/>
              <a:rect l="l" t="t" r="r" b="b"/>
              <a:pathLst>
                <a:path w="4632" h="7672" extrusionOk="0">
                  <a:moveTo>
                    <a:pt x="313" y="0"/>
                  </a:moveTo>
                  <a:cubicBezTo>
                    <a:pt x="40" y="0"/>
                    <a:pt x="1" y="1122"/>
                    <a:pt x="904" y="2944"/>
                  </a:cubicBezTo>
                  <a:cubicBezTo>
                    <a:pt x="1268" y="3681"/>
                    <a:pt x="2772" y="7672"/>
                    <a:pt x="3928" y="7672"/>
                  </a:cubicBezTo>
                  <a:cubicBezTo>
                    <a:pt x="3989" y="7672"/>
                    <a:pt x="4049" y="7660"/>
                    <a:pt x="4108" y="7637"/>
                  </a:cubicBezTo>
                  <a:cubicBezTo>
                    <a:pt x="4632" y="7428"/>
                    <a:pt x="798" y="403"/>
                    <a:pt x="432" y="61"/>
                  </a:cubicBezTo>
                  <a:cubicBezTo>
                    <a:pt x="389" y="20"/>
                    <a:pt x="349" y="0"/>
                    <a:pt x="3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30" name="Google Shape;7430;p38"/>
            <p:cNvSpPr/>
            <p:nvPr/>
          </p:nvSpPr>
          <p:spPr>
            <a:xfrm>
              <a:off x="6642375" y="4229400"/>
              <a:ext cx="84025" cy="25"/>
            </a:xfrm>
            <a:custGeom>
              <a:avLst/>
              <a:gdLst/>
              <a:ahLst/>
              <a:cxnLst/>
              <a:rect l="l" t="t" r="r" b="b"/>
              <a:pathLst>
                <a:path w="3361" h="1" fill="none" extrusionOk="0">
                  <a:moveTo>
                    <a:pt x="0" y="0"/>
                  </a:moveTo>
                  <a:lnTo>
                    <a:pt x="3361" y="0"/>
                  </a:lnTo>
                </a:path>
              </a:pathLst>
            </a:custGeom>
            <a:noFill/>
            <a:ln w="10500" cap="flat" cmpd="sng">
              <a:solidFill>
                <a:schemeClr val="lt1"/>
              </a:solidFill>
              <a:prstDash val="solid"/>
              <a:miter lim="16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31" name="Google Shape;7431;p38"/>
            <p:cNvSpPr/>
            <p:nvPr/>
          </p:nvSpPr>
          <p:spPr>
            <a:xfrm>
              <a:off x="6668600" y="4176950"/>
              <a:ext cx="78750" cy="25"/>
            </a:xfrm>
            <a:custGeom>
              <a:avLst/>
              <a:gdLst/>
              <a:ahLst/>
              <a:cxnLst/>
              <a:rect l="l" t="t" r="r" b="b"/>
              <a:pathLst>
                <a:path w="3150" h="1" fill="none" extrusionOk="0">
                  <a:moveTo>
                    <a:pt x="1" y="1"/>
                  </a:moveTo>
                  <a:lnTo>
                    <a:pt x="3150" y="1"/>
                  </a:lnTo>
                </a:path>
              </a:pathLst>
            </a:custGeom>
            <a:noFill/>
            <a:ln w="10500" cap="flat" cmpd="sng">
              <a:solidFill>
                <a:schemeClr val="lt1"/>
              </a:solidFill>
              <a:prstDash val="solid"/>
              <a:miter lim="16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32" name="Google Shape;7432;p38"/>
            <p:cNvSpPr/>
            <p:nvPr/>
          </p:nvSpPr>
          <p:spPr>
            <a:xfrm>
              <a:off x="6857775" y="4012900"/>
              <a:ext cx="63775" cy="86550"/>
            </a:xfrm>
            <a:custGeom>
              <a:avLst/>
              <a:gdLst/>
              <a:ahLst/>
              <a:cxnLst/>
              <a:rect l="l" t="t" r="r" b="b"/>
              <a:pathLst>
                <a:path w="2551" h="3462" extrusionOk="0">
                  <a:moveTo>
                    <a:pt x="788" y="0"/>
                  </a:moveTo>
                  <a:cubicBezTo>
                    <a:pt x="788" y="0"/>
                    <a:pt x="1" y="235"/>
                    <a:pt x="423" y="1153"/>
                  </a:cubicBezTo>
                  <a:cubicBezTo>
                    <a:pt x="1270" y="2993"/>
                    <a:pt x="2182" y="3462"/>
                    <a:pt x="2452" y="3462"/>
                  </a:cubicBezTo>
                  <a:cubicBezTo>
                    <a:pt x="2524" y="3462"/>
                    <a:pt x="2550" y="3428"/>
                    <a:pt x="2517" y="3379"/>
                  </a:cubicBezTo>
                  <a:cubicBezTo>
                    <a:pt x="2359" y="3143"/>
                    <a:pt x="788" y="0"/>
                    <a:pt x="7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7433" name="Google Shape;7433;p38"/>
          <p:cNvGrpSpPr/>
          <p:nvPr/>
        </p:nvGrpSpPr>
        <p:grpSpPr>
          <a:xfrm>
            <a:off x="7063953" y="3566454"/>
            <a:ext cx="1037182" cy="1037182"/>
            <a:chOff x="7088500" y="3972225"/>
            <a:chExt cx="409500" cy="409500"/>
          </a:xfrm>
        </p:grpSpPr>
        <p:sp>
          <p:nvSpPr>
            <p:cNvPr id="7434" name="Google Shape;7434;p38"/>
            <p:cNvSpPr/>
            <p:nvPr/>
          </p:nvSpPr>
          <p:spPr>
            <a:xfrm>
              <a:off x="7088500" y="3972225"/>
              <a:ext cx="409500" cy="409500"/>
            </a:xfrm>
            <a:custGeom>
              <a:avLst/>
              <a:gdLst/>
              <a:ahLst/>
              <a:cxnLst/>
              <a:rect l="l" t="t" r="r" b="b"/>
              <a:pathLst>
                <a:path w="16380" h="16380" extrusionOk="0">
                  <a:moveTo>
                    <a:pt x="8190" y="1"/>
                  </a:moveTo>
                  <a:cubicBezTo>
                    <a:pt x="6018" y="1"/>
                    <a:pt x="3936" y="864"/>
                    <a:pt x="2399" y="2399"/>
                  </a:cubicBezTo>
                  <a:cubicBezTo>
                    <a:pt x="865" y="3935"/>
                    <a:pt x="1" y="6018"/>
                    <a:pt x="1" y="8190"/>
                  </a:cubicBezTo>
                  <a:cubicBezTo>
                    <a:pt x="1" y="10362"/>
                    <a:pt x="865" y="12445"/>
                    <a:pt x="2399" y="13981"/>
                  </a:cubicBezTo>
                  <a:cubicBezTo>
                    <a:pt x="3936" y="15516"/>
                    <a:pt x="6018" y="16379"/>
                    <a:pt x="8190" y="16379"/>
                  </a:cubicBezTo>
                  <a:cubicBezTo>
                    <a:pt x="10362" y="16379"/>
                    <a:pt x="12445" y="15516"/>
                    <a:pt x="13981" y="13981"/>
                  </a:cubicBezTo>
                  <a:cubicBezTo>
                    <a:pt x="15516" y="12445"/>
                    <a:pt x="16380" y="10362"/>
                    <a:pt x="16380" y="8190"/>
                  </a:cubicBezTo>
                  <a:cubicBezTo>
                    <a:pt x="16380" y="6018"/>
                    <a:pt x="15516" y="3935"/>
                    <a:pt x="13981" y="2399"/>
                  </a:cubicBezTo>
                  <a:cubicBezTo>
                    <a:pt x="12445" y="864"/>
                    <a:pt x="10362" y="1"/>
                    <a:pt x="8190" y="1"/>
                  </a:cubicBezTo>
                  <a:close/>
                </a:path>
              </a:pathLst>
            </a:custGeom>
            <a:solidFill>
              <a:schemeClr val="lt1"/>
            </a:solidFill>
            <a:ln w="105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35" name="Google Shape;7435;p38"/>
            <p:cNvSpPr/>
            <p:nvPr/>
          </p:nvSpPr>
          <p:spPr>
            <a:xfrm>
              <a:off x="7332867" y="4079077"/>
              <a:ext cx="134193" cy="284978"/>
            </a:xfrm>
            <a:custGeom>
              <a:avLst/>
              <a:gdLst/>
              <a:ahLst/>
              <a:cxnLst/>
              <a:rect l="l" t="t" r="r" b="b"/>
              <a:pathLst>
                <a:path w="5540" h="11765" fill="none" extrusionOk="0">
                  <a:moveTo>
                    <a:pt x="1301" y="11764"/>
                  </a:moveTo>
                  <a:cubicBezTo>
                    <a:pt x="549" y="9301"/>
                    <a:pt x="1" y="549"/>
                    <a:pt x="5540" y="1"/>
                  </a:cubicBezTo>
                </a:path>
              </a:pathLst>
            </a:custGeom>
            <a:noFill/>
            <a:ln w="105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36" name="Google Shape;7436;p38"/>
            <p:cNvSpPr/>
            <p:nvPr/>
          </p:nvSpPr>
          <p:spPr>
            <a:xfrm>
              <a:off x="7098175" y="3999750"/>
              <a:ext cx="114600" cy="239375"/>
            </a:xfrm>
            <a:custGeom>
              <a:avLst/>
              <a:gdLst/>
              <a:ahLst/>
              <a:cxnLst/>
              <a:rect l="l" t="t" r="r" b="b"/>
              <a:pathLst>
                <a:path w="4584" h="9575" fill="none" extrusionOk="0">
                  <a:moveTo>
                    <a:pt x="0" y="9575"/>
                  </a:moveTo>
                  <a:cubicBezTo>
                    <a:pt x="1026" y="8344"/>
                    <a:pt x="4584" y="3557"/>
                    <a:pt x="3828" y="1"/>
                  </a:cubicBezTo>
                </a:path>
              </a:pathLst>
            </a:custGeom>
            <a:noFill/>
            <a:ln w="105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37" name="Google Shape;7437;p38"/>
            <p:cNvSpPr/>
            <p:nvPr/>
          </p:nvSpPr>
          <p:spPr>
            <a:xfrm>
              <a:off x="7099300" y="4084075"/>
              <a:ext cx="367739" cy="195500"/>
            </a:xfrm>
            <a:custGeom>
              <a:avLst/>
              <a:gdLst/>
              <a:ahLst/>
              <a:cxnLst/>
              <a:rect l="l" t="t" r="r" b="b"/>
              <a:pathLst>
                <a:path w="14782" h="8071" fill="none" extrusionOk="0">
                  <a:moveTo>
                    <a:pt x="0" y="1379"/>
                  </a:moveTo>
                  <a:cubicBezTo>
                    <a:pt x="1711" y="900"/>
                    <a:pt x="8764" y="1"/>
                    <a:pt x="14781" y="8070"/>
                  </a:cubicBezTo>
                </a:path>
              </a:pathLst>
            </a:custGeom>
            <a:noFill/>
            <a:ln w="105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38" name="Google Shape;7438;p38"/>
            <p:cNvSpPr/>
            <p:nvPr/>
          </p:nvSpPr>
          <p:spPr>
            <a:xfrm>
              <a:off x="7191200" y="3992825"/>
              <a:ext cx="183946" cy="378898"/>
            </a:xfrm>
            <a:custGeom>
              <a:avLst/>
              <a:gdLst/>
              <a:ahLst/>
              <a:cxnLst/>
              <a:rect l="l" t="t" r="r" b="b"/>
              <a:pathLst>
                <a:path w="7594" h="14957" fill="none" extrusionOk="0">
                  <a:moveTo>
                    <a:pt x="1820" y="14956"/>
                  </a:moveTo>
                  <a:cubicBezTo>
                    <a:pt x="1820" y="14752"/>
                    <a:pt x="0" y="4719"/>
                    <a:pt x="7593" y="1"/>
                  </a:cubicBezTo>
                </a:path>
              </a:pathLst>
            </a:custGeom>
            <a:noFill/>
            <a:ln w="105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7439" name="Google Shape;7439;p38"/>
          <p:cNvGrpSpPr/>
          <p:nvPr/>
        </p:nvGrpSpPr>
        <p:grpSpPr>
          <a:xfrm>
            <a:off x="1657736" y="2460005"/>
            <a:ext cx="900107" cy="2143619"/>
            <a:chOff x="2866900" y="1572825"/>
            <a:chExt cx="469050" cy="1117050"/>
          </a:xfrm>
        </p:grpSpPr>
        <p:sp>
          <p:nvSpPr>
            <p:cNvPr id="7440" name="Google Shape;7440;p38"/>
            <p:cNvSpPr/>
            <p:nvPr/>
          </p:nvSpPr>
          <p:spPr>
            <a:xfrm>
              <a:off x="2866950" y="2049850"/>
              <a:ext cx="469000" cy="640025"/>
            </a:xfrm>
            <a:custGeom>
              <a:avLst/>
              <a:gdLst/>
              <a:ahLst/>
              <a:cxnLst/>
              <a:rect l="l" t="t" r="r" b="b"/>
              <a:pathLst>
                <a:path w="18760" h="25601" fill="none" extrusionOk="0">
                  <a:moveTo>
                    <a:pt x="9180" y="25601"/>
                  </a:moveTo>
                  <a:lnTo>
                    <a:pt x="5395" y="25601"/>
                  </a:lnTo>
                  <a:cubicBezTo>
                    <a:pt x="3937" y="25601"/>
                    <a:pt x="2711" y="24503"/>
                    <a:pt x="2551" y="23054"/>
                  </a:cubicBezTo>
                  <a:lnTo>
                    <a:pt x="0" y="1"/>
                  </a:lnTo>
                  <a:cubicBezTo>
                    <a:pt x="2260" y="814"/>
                    <a:pt x="5405" y="1636"/>
                    <a:pt x="9193" y="1687"/>
                  </a:cubicBezTo>
                  <a:cubicBezTo>
                    <a:pt x="13150" y="1742"/>
                    <a:pt x="16434" y="939"/>
                    <a:pt x="18760" y="135"/>
                  </a:cubicBezTo>
                  <a:cubicBezTo>
                    <a:pt x="17718" y="7613"/>
                    <a:pt x="16895" y="15985"/>
                    <a:pt x="16106" y="22853"/>
                  </a:cubicBezTo>
                  <a:cubicBezTo>
                    <a:pt x="15946" y="24242"/>
                    <a:pt x="14806" y="25311"/>
                    <a:pt x="13408" y="25384"/>
                  </a:cubicBezTo>
                  <a:close/>
                </a:path>
              </a:pathLst>
            </a:custGeom>
            <a:noFill/>
            <a:ln w="105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41" name="Google Shape;7441;p38"/>
            <p:cNvSpPr/>
            <p:nvPr/>
          </p:nvSpPr>
          <p:spPr>
            <a:xfrm>
              <a:off x="2866900" y="2008450"/>
              <a:ext cx="469025" cy="84800"/>
            </a:xfrm>
            <a:custGeom>
              <a:avLst/>
              <a:gdLst/>
              <a:ahLst/>
              <a:cxnLst/>
              <a:rect l="l" t="t" r="r" b="b"/>
              <a:pathLst>
                <a:path w="18761" h="3392" extrusionOk="0">
                  <a:moveTo>
                    <a:pt x="9219" y="1"/>
                  </a:moveTo>
                  <a:cubicBezTo>
                    <a:pt x="8168" y="1"/>
                    <a:pt x="7233" y="30"/>
                    <a:pt x="6405" y="82"/>
                  </a:cubicBezTo>
                  <a:lnTo>
                    <a:pt x="3927" y="337"/>
                  </a:lnTo>
                  <a:cubicBezTo>
                    <a:pt x="651" y="832"/>
                    <a:pt x="1" y="1700"/>
                    <a:pt x="1" y="1700"/>
                  </a:cubicBezTo>
                  <a:cubicBezTo>
                    <a:pt x="2260" y="2515"/>
                    <a:pt x="5405" y="3337"/>
                    <a:pt x="9193" y="3389"/>
                  </a:cubicBezTo>
                  <a:cubicBezTo>
                    <a:pt x="9321" y="3390"/>
                    <a:pt x="9449" y="3391"/>
                    <a:pt x="9576" y="3391"/>
                  </a:cubicBezTo>
                  <a:cubicBezTo>
                    <a:pt x="13362" y="3391"/>
                    <a:pt x="16510" y="2611"/>
                    <a:pt x="18760" y="1836"/>
                  </a:cubicBezTo>
                  <a:cubicBezTo>
                    <a:pt x="18760" y="1836"/>
                    <a:pt x="18408" y="1134"/>
                    <a:pt x="15699" y="589"/>
                  </a:cubicBezTo>
                  <a:lnTo>
                    <a:pt x="12704" y="159"/>
                  </a:lnTo>
                  <a:cubicBezTo>
                    <a:pt x="11638" y="56"/>
                    <a:pt x="10689" y="1"/>
                    <a:pt x="9219" y="1"/>
                  </a:cubicBezTo>
                  <a:close/>
                </a:path>
              </a:pathLst>
            </a:custGeom>
            <a:solidFill>
              <a:schemeClr val="dk2"/>
            </a:solidFill>
            <a:ln w="105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42" name="Google Shape;7442;p38"/>
            <p:cNvSpPr/>
            <p:nvPr/>
          </p:nvSpPr>
          <p:spPr>
            <a:xfrm>
              <a:off x="2909550" y="1594650"/>
              <a:ext cx="129125" cy="494050"/>
            </a:xfrm>
            <a:custGeom>
              <a:avLst/>
              <a:gdLst/>
              <a:ahLst/>
              <a:cxnLst/>
              <a:rect l="l" t="t" r="r" b="b"/>
              <a:pathLst>
                <a:path w="5165" h="19762" extrusionOk="0">
                  <a:moveTo>
                    <a:pt x="1438" y="1"/>
                  </a:moveTo>
                  <a:cubicBezTo>
                    <a:pt x="1390" y="1"/>
                    <a:pt x="1341" y="3"/>
                    <a:pt x="1290" y="7"/>
                  </a:cubicBezTo>
                  <a:cubicBezTo>
                    <a:pt x="1" y="121"/>
                    <a:pt x="1" y="1296"/>
                    <a:pt x="1" y="1296"/>
                  </a:cubicBezTo>
                  <a:lnTo>
                    <a:pt x="2587" y="19360"/>
                  </a:lnTo>
                  <a:lnTo>
                    <a:pt x="5165" y="19761"/>
                  </a:lnTo>
                  <a:lnTo>
                    <a:pt x="2580" y="763"/>
                  </a:lnTo>
                  <a:cubicBezTo>
                    <a:pt x="2580" y="763"/>
                    <a:pt x="2340" y="1"/>
                    <a:pt x="14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43" name="Google Shape;7443;p38"/>
            <p:cNvSpPr/>
            <p:nvPr/>
          </p:nvSpPr>
          <p:spPr>
            <a:xfrm>
              <a:off x="2909550" y="1592600"/>
              <a:ext cx="129125" cy="496100"/>
            </a:xfrm>
            <a:custGeom>
              <a:avLst/>
              <a:gdLst/>
              <a:ahLst/>
              <a:cxnLst/>
              <a:rect l="l" t="t" r="r" b="b"/>
              <a:pathLst>
                <a:path w="5165" h="19844" fill="none" extrusionOk="0">
                  <a:moveTo>
                    <a:pt x="2587" y="19442"/>
                  </a:moveTo>
                  <a:lnTo>
                    <a:pt x="1" y="1378"/>
                  </a:lnTo>
                  <a:cubicBezTo>
                    <a:pt x="1" y="1378"/>
                    <a:pt x="1" y="203"/>
                    <a:pt x="1290" y="89"/>
                  </a:cubicBezTo>
                  <a:cubicBezTo>
                    <a:pt x="2314" y="0"/>
                    <a:pt x="2580" y="845"/>
                    <a:pt x="2580" y="845"/>
                  </a:cubicBezTo>
                  <a:lnTo>
                    <a:pt x="5165" y="19843"/>
                  </a:lnTo>
                </a:path>
              </a:pathLst>
            </a:custGeom>
            <a:noFill/>
            <a:ln w="105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44" name="Google Shape;7444;p38"/>
            <p:cNvSpPr/>
            <p:nvPr/>
          </p:nvSpPr>
          <p:spPr>
            <a:xfrm>
              <a:off x="3170525" y="1572825"/>
              <a:ext cx="160625" cy="517650"/>
            </a:xfrm>
            <a:custGeom>
              <a:avLst/>
              <a:gdLst/>
              <a:ahLst/>
              <a:cxnLst/>
              <a:rect l="l" t="t" r="r" b="b"/>
              <a:pathLst>
                <a:path w="6425" h="20706" extrusionOk="0">
                  <a:moveTo>
                    <a:pt x="5467" y="1"/>
                  </a:moveTo>
                  <a:lnTo>
                    <a:pt x="3415" y="2360"/>
                  </a:lnTo>
                  <a:lnTo>
                    <a:pt x="1" y="20705"/>
                  </a:lnTo>
                  <a:lnTo>
                    <a:pt x="3185" y="20183"/>
                  </a:lnTo>
                  <a:lnTo>
                    <a:pt x="6424" y="2881"/>
                  </a:lnTo>
                  <a:lnTo>
                    <a:pt x="5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45" name="Google Shape;7445;p38"/>
            <p:cNvSpPr/>
            <p:nvPr/>
          </p:nvSpPr>
          <p:spPr>
            <a:xfrm>
              <a:off x="3170525" y="1572825"/>
              <a:ext cx="160625" cy="517650"/>
            </a:xfrm>
            <a:custGeom>
              <a:avLst/>
              <a:gdLst/>
              <a:ahLst/>
              <a:cxnLst/>
              <a:rect l="l" t="t" r="r" b="b"/>
              <a:pathLst>
                <a:path w="6425" h="20706" fill="none" extrusionOk="0">
                  <a:moveTo>
                    <a:pt x="1" y="20705"/>
                  </a:moveTo>
                  <a:lnTo>
                    <a:pt x="3415" y="2360"/>
                  </a:lnTo>
                  <a:lnTo>
                    <a:pt x="5467" y="1"/>
                  </a:lnTo>
                  <a:lnTo>
                    <a:pt x="6424" y="2881"/>
                  </a:lnTo>
                  <a:lnTo>
                    <a:pt x="3185" y="20183"/>
                  </a:lnTo>
                </a:path>
              </a:pathLst>
            </a:custGeom>
            <a:noFill/>
            <a:ln w="105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46" name="Google Shape;7446;p38"/>
            <p:cNvSpPr/>
            <p:nvPr/>
          </p:nvSpPr>
          <p:spPr>
            <a:xfrm>
              <a:off x="3255875" y="1572825"/>
              <a:ext cx="75275" cy="90425"/>
            </a:xfrm>
            <a:custGeom>
              <a:avLst/>
              <a:gdLst/>
              <a:ahLst/>
              <a:cxnLst/>
              <a:rect l="l" t="t" r="r" b="b"/>
              <a:pathLst>
                <a:path w="3011" h="3617" fill="none" extrusionOk="0">
                  <a:moveTo>
                    <a:pt x="3010" y="2881"/>
                  </a:moveTo>
                  <a:lnTo>
                    <a:pt x="2370" y="955"/>
                  </a:lnTo>
                  <a:lnTo>
                    <a:pt x="2053" y="1"/>
                  </a:lnTo>
                  <a:lnTo>
                    <a:pt x="1369" y="787"/>
                  </a:lnTo>
                  <a:lnTo>
                    <a:pt x="1" y="2360"/>
                  </a:lnTo>
                  <a:lnTo>
                    <a:pt x="549" y="3366"/>
                  </a:lnTo>
                  <a:lnTo>
                    <a:pt x="1463" y="2617"/>
                  </a:lnTo>
                  <a:lnTo>
                    <a:pt x="2053" y="3617"/>
                  </a:lnTo>
                  <a:close/>
                </a:path>
              </a:pathLst>
            </a:custGeom>
            <a:noFill/>
            <a:ln w="105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47" name="Google Shape;7447;p38"/>
            <p:cNvSpPr/>
            <p:nvPr/>
          </p:nvSpPr>
          <p:spPr>
            <a:xfrm>
              <a:off x="3210925" y="1638200"/>
              <a:ext cx="81525" cy="445325"/>
            </a:xfrm>
            <a:custGeom>
              <a:avLst/>
              <a:gdLst/>
              <a:ahLst/>
              <a:cxnLst/>
              <a:rect l="l" t="t" r="r" b="b"/>
              <a:pathLst>
                <a:path w="3261" h="17813" fill="none" extrusionOk="0">
                  <a:moveTo>
                    <a:pt x="3261" y="1"/>
                  </a:moveTo>
                  <a:lnTo>
                    <a:pt x="0" y="17812"/>
                  </a:lnTo>
                </a:path>
              </a:pathLst>
            </a:custGeom>
            <a:noFill/>
            <a:ln w="105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7448" name="Google Shape;7448;p38"/>
          <p:cNvGrpSpPr/>
          <p:nvPr/>
        </p:nvGrpSpPr>
        <p:grpSpPr>
          <a:xfrm>
            <a:off x="167280" y="1643291"/>
            <a:ext cx="1930576" cy="2971983"/>
            <a:chOff x="3144375" y="1163700"/>
            <a:chExt cx="1542600" cy="1500850"/>
          </a:xfrm>
        </p:grpSpPr>
        <p:sp>
          <p:nvSpPr>
            <p:cNvPr id="7449" name="Google Shape;7449;p38"/>
            <p:cNvSpPr/>
            <p:nvPr/>
          </p:nvSpPr>
          <p:spPr>
            <a:xfrm>
              <a:off x="3548550" y="2318050"/>
              <a:ext cx="584575" cy="320225"/>
            </a:xfrm>
            <a:custGeom>
              <a:avLst/>
              <a:gdLst/>
              <a:ahLst/>
              <a:cxnLst/>
              <a:rect l="l" t="t" r="r" b="b"/>
              <a:pathLst>
                <a:path w="23383" h="12809" extrusionOk="0">
                  <a:moveTo>
                    <a:pt x="0" y="0"/>
                  </a:moveTo>
                  <a:cubicBezTo>
                    <a:pt x="613" y="1365"/>
                    <a:pt x="1441" y="3717"/>
                    <a:pt x="1383" y="6702"/>
                  </a:cubicBezTo>
                  <a:cubicBezTo>
                    <a:pt x="1331" y="9380"/>
                    <a:pt x="589" y="11498"/>
                    <a:pt x="0" y="12808"/>
                  </a:cubicBezTo>
                  <a:lnTo>
                    <a:pt x="23383" y="12808"/>
                  </a:lnTo>
                  <a:lnTo>
                    <a:pt x="233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50" name="Google Shape;7450;p38"/>
            <p:cNvSpPr/>
            <p:nvPr/>
          </p:nvSpPr>
          <p:spPr>
            <a:xfrm>
              <a:off x="3395975" y="2239325"/>
              <a:ext cx="251450" cy="13375"/>
            </a:xfrm>
            <a:custGeom>
              <a:avLst/>
              <a:gdLst/>
              <a:ahLst/>
              <a:cxnLst/>
              <a:rect l="l" t="t" r="r" b="b"/>
              <a:pathLst>
                <a:path w="10058" h="535" extrusionOk="0">
                  <a:moveTo>
                    <a:pt x="0" y="1"/>
                  </a:moveTo>
                  <a:cubicBezTo>
                    <a:pt x="0" y="1"/>
                    <a:pt x="5684" y="534"/>
                    <a:pt x="7510" y="534"/>
                  </a:cubicBezTo>
                  <a:cubicBezTo>
                    <a:pt x="9336" y="534"/>
                    <a:pt x="10057" y="1"/>
                    <a:pt x="10057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51" name="Google Shape;7451;p38"/>
            <p:cNvSpPr/>
            <p:nvPr/>
          </p:nvSpPr>
          <p:spPr>
            <a:xfrm>
              <a:off x="4013725" y="2302350"/>
              <a:ext cx="631250" cy="335950"/>
            </a:xfrm>
            <a:custGeom>
              <a:avLst/>
              <a:gdLst/>
              <a:ahLst/>
              <a:cxnLst/>
              <a:rect l="l" t="t" r="r" b="b"/>
              <a:pathLst>
                <a:path w="25250" h="13438" extrusionOk="0">
                  <a:moveTo>
                    <a:pt x="279" y="1"/>
                  </a:moveTo>
                  <a:cubicBezTo>
                    <a:pt x="279" y="1"/>
                    <a:pt x="282" y="6489"/>
                    <a:pt x="0" y="13438"/>
                  </a:cubicBezTo>
                  <a:lnTo>
                    <a:pt x="19043" y="13438"/>
                  </a:lnTo>
                  <a:cubicBezTo>
                    <a:pt x="21936" y="13438"/>
                    <a:pt x="24423" y="11609"/>
                    <a:pt x="24974" y="9075"/>
                  </a:cubicBezTo>
                  <a:cubicBezTo>
                    <a:pt x="25146" y="8286"/>
                    <a:pt x="25249" y="7414"/>
                    <a:pt x="25233" y="6473"/>
                  </a:cubicBezTo>
                  <a:cubicBezTo>
                    <a:pt x="25220" y="5750"/>
                    <a:pt x="25143" y="5072"/>
                    <a:pt x="25017" y="4445"/>
                  </a:cubicBezTo>
                  <a:cubicBezTo>
                    <a:pt x="24505" y="1872"/>
                    <a:pt x="21994" y="1"/>
                    <a:pt x="190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52" name="Google Shape;7452;p38"/>
            <p:cNvSpPr/>
            <p:nvPr/>
          </p:nvSpPr>
          <p:spPr>
            <a:xfrm>
              <a:off x="3555775" y="2333800"/>
              <a:ext cx="597175" cy="271225"/>
            </a:xfrm>
            <a:custGeom>
              <a:avLst/>
              <a:gdLst/>
              <a:ahLst/>
              <a:cxnLst/>
              <a:rect l="l" t="t" r="r" b="b"/>
              <a:pathLst>
                <a:path w="23887" h="10849" extrusionOk="0">
                  <a:moveTo>
                    <a:pt x="18556" y="1"/>
                  </a:moveTo>
                  <a:lnTo>
                    <a:pt x="1" y="72"/>
                  </a:lnTo>
                  <a:lnTo>
                    <a:pt x="18516" y="1206"/>
                  </a:lnTo>
                  <a:lnTo>
                    <a:pt x="18276" y="10849"/>
                  </a:lnTo>
                  <a:cubicBezTo>
                    <a:pt x="23886" y="5310"/>
                    <a:pt x="18556" y="1"/>
                    <a:pt x="18556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53" name="Google Shape;7453;p38"/>
            <p:cNvSpPr/>
            <p:nvPr/>
          </p:nvSpPr>
          <p:spPr>
            <a:xfrm>
              <a:off x="4067500" y="2598375"/>
              <a:ext cx="493450" cy="525"/>
            </a:xfrm>
            <a:custGeom>
              <a:avLst/>
              <a:gdLst/>
              <a:ahLst/>
              <a:cxnLst/>
              <a:rect l="l" t="t" r="r" b="b"/>
              <a:pathLst>
                <a:path w="19738" h="21" fill="none" extrusionOk="0">
                  <a:moveTo>
                    <a:pt x="0" y="20"/>
                  </a:moveTo>
                  <a:lnTo>
                    <a:pt x="19738" y="1"/>
                  </a:lnTo>
                </a:path>
              </a:pathLst>
            </a:custGeom>
            <a:noFill/>
            <a:ln w="5250" cap="rnd" cmpd="sng">
              <a:solidFill>
                <a:srgbClr val="24242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54" name="Google Shape;7454;p38"/>
            <p:cNvSpPr/>
            <p:nvPr/>
          </p:nvSpPr>
          <p:spPr>
            <a:xfrm>
              <a:off x="3497925" y="2601525"/>
              <a:ext cx="619475" cy="36825"/>
            </a:xfrm>
            <a:custGeom>
              <a:avLst/>
              <a:gdLst/>
              <a:ahLst/>
              <a:cxnLst/>
              <a:rect l="l" t="t" r="r" b="b"/>
              <a:pathLst>
                <a:path w="24779" h="1473" extrusionOk="0">
                  <a:moveTo>
                    <a:pt x="67" y="1"/>
                  </a:moveTo>
                  <a:cubicBezTo>
                    <a:pt x="30" y="1"/>
                    <a:pt x="1" y="30"/>
                    <a:pt x="1" y="67"/>
                  </a:cubicBezTo>
                  <a:lnTo>
                    <a:pt x="1" y="1405"/>
                  </a:lnTo>
                  <a:cubicBezTo>
                    <a:pt x="1" y="1442"/>
                    <a:pt x="30" y="1473"/>
                    <a:pt x="67" y="1473"/>
                  </a:cubicBezTo>
                  <a:lnTo>
                    <a:pt x="24779" y="1473"/>
                  </a:lnTo>
                  <a:lnTo>
                    <a:pt x="2477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55" name="Google Shape;7455;p38"/>
            <p:cNvSpPr/>
            <p:nvPr/>
          </p:nvSpPr>
          <p:spPr>
            <a:xfrm>
              <a:off x="3609750" y="2375825"/>
              <a:ext cx="325275" cy="23825"/>
            </a:xfrm>
            <a:custGeom>
              <a:avLst/>
              <a:gdLst/>
              <a:ahLst/>
              <a:cxnLst/>
              <a:rect l="l" t="t" r="r" b="b"/>
              <a:pathLst>
                <a:path w="13011" h="953" extrusionOk="0">
                  <a:moveTo>
                    <a:pt x="1" y="0"/>
                  </a:moveTo>
                  <a:cubicBezTo>
                    <a:pt x="1" y="0"/>
                    <a:pt x="7529" y="953"/>
                    <a:pt x="10362" y="953"/>
                  </a:cubicBezTo>
                  <a:cubicBezTo>
                    <a:pt x="10770" y="953"/>
                    <a:pt x="11081" y="933"/>
                    <a:pt x="11258" y="888"/>
                  </a:cubicBezTo>
                  <a:cubicBezTo>
                    <a:pt x="12663" y="531"/>
                    <a:pt x="13011" y="0"/>
                    <a:pt x="13011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56" name="Google Shape;7456;p38"/>
            <p:cNvSpPr/>
            <p:nvPr/>
          </p:nvSpPr>
          <p:spPr>
            <a:xfrm>
              <a:off x="3727650" y="2470250"/>
              <a:ext cx="325275" cy="23850"/>
            </a:xfrm>
            <a:custGeom>
              <a:avLst/>
              <a:gdLst/>
              <a:ahLst/>
              <a:cxnLst/>
              <a:rect l="l" t="t" r="r" b="b"/>
              <a:pathLst>
                <a:path w="13011" h="954" extrusionOk="0">
                  <a:moveTo>
                    <a:pt x="0" y="1"/>
                  </a:moveTo>
                  <a:cubicBezTo>
                    <a:pt x="0" y="1"/>
                    <a:pt x="7530" y="954"/>
                    <a:pt x="10362" y="954"/>
                  </a:cubicBezTo>
                  <a:cubicBezTo>
                    <a:pt x="10770" y="954"/>
                    <a:pt x="11081" y="934"/>
                    <a:pt x="11257" y="889"/>
                  </a:cubicBezTo>
                  <a:cubicBezTo>
                    <a:pt x="12661" y="533"/>
                    <a:pt x="13010" y="1"/>
                    <a:pt x="13010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57" name="Google Shape;7457;p38"/>
            <p:cNvSpPr/>
            <p:nvPr/>
          </p:nvSpPr>
          <p:spPr>
            <a:xfrm>
              <a:off x="3574625" y="2549050"/>
              <a:ext cx="325275" cy="23850"/>
            </a:xfrm>
            <a:custGeom>
              <a:avLst/>
              <a:gdLst/>
              <a:ahLst/>
              <a:cxnLst/>
              <a:rect l="l" t="t" r="r" b="b"/>
              <a:pathLst>
                <a:path w="13011" h="954" extrusionOk="0">
                  <a:moveTo>
                    <a:pt x="0" y="1"/>
                  </a:moveTo>
                  <a:cubicBezTo>
                    <a:pt x="0" y="1"/>
                    <a:pt x="7528" y="954"/>
                    <a:pt x="10362" y="954"/>
                  </a:cubicBezTo>
                  <a:cubicBezTo>
                    <a:pt x="10770" y="954"/>
                    <a:pt x="11081" y="934"/>
                    <a:pt x="11257" y="889"/>
                  </a:cubicBezTo>
                  <a:cubicBezTo>
                    <a:pt x="12663" y="531"/>
                    <a:pt x="13010" y="1"/>
                    <a:pt x="13010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58" name="Google Shape;7458;p38"/>
            <p:cNvSpPr/>
            <p:nvPr/>
          </p:nvSpPr>
          <p:spPr>
            <a:xfrm>
              <a:off x="3497925" y="2302350"/>
              <a:ext cx="619475" cy="36825"/>
            </a:xfrm>
            <a:custGeom>
              <a:avLst/>
              <a:gdLst/>
              <a:ahLst/>
              <a:cxnLst/>
              <a:rect l="l" t="t" r="r" b="b"/>
              <a:pathLst>
                <a:path w="24779" h="1473" extrusionOk="0">
                  <a:moveTo>
                    <a:pt x="67" y="1"/>
                  </a:moveTo>
                  <a:cubicBezTo>
                    <a:pt x="30" y="1"/>
                    <a:pt x="1" y="30"/>
                    <a:pt x="1" y="67"/>
                  </a:cubicBezTo>
                  <a:lnTo>
                    <a:pt x="1" y="1405"/>
                  </a:lnTo>
                  <a:cubicBezTo>
                    <a:pt x="1" y="1442"/>
                    <a:pt x="30" y="1472"/>
                    <a:pt x="67" y="1472"/>
                  </a:cubicBezTo>
                  <a:lnTo>
                    <a:pt x="24779" y="1472"/>
                  </a:lnTo>
                  <a:lnTo>
                    <a:pt x="2477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59" name="Google Shape;7459;p38"/>
            <p:cNvSpPr/>
            <p:nvPr/>
          </p:nvSpPr>
          <p:spPr>
            <a:xfrm>
              <a:off x="3368150" y="2076600"/>
              <a:ext cx="450000" cy="225700"/>
            </a:xfrm>
            <a:custGeom>
              <a:avLst/>
              <a:gdLst/>
              <a:ahLst/>
              <a:cxnLst/>
              <a:rect l="l" t="t" r="r" b="b"/>
              <a:pathLst>
                <a:path w="18000" h="9028" extrusionOk="0">
                  <a:moveTo>
                    <a:pt x="0" y="1"/>
                  </a:moveTo>
                  <a:cubicBezTo>
                    <a:pt x="471" y="963"/>
                    <a:pt x="1110" y="2619"/>
                    <a:pt x="1064" y="4724"/>
                  </a:cubicBezTo>
                  <a:cubicBezTo>
                    <a:pt x="1024" y="6613"/>
                    <a:pt x="453" y="8106"/>
                    <a:pt x="0" y="9028"/>
                  </a:cubicBezTo>
                  <a:lnTo>
                    <a:pt x="18000" y="9028"/>
                  </a:lnTo>
                  <a:lnTo>
                    <a:pt x="1800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60" name="Google Shape;7460;p38"/>
            <p:cNvSpPr/>
            <p:nvPr/>
          </p:nvSpPr>
          <p:spPr>
            <a:xfrm>
              <a:off x="3726625" y="2066100"/>
              <a:ext cx="484625" cy="236200"/>
            </a:xfrm>
            <a:custGeom>
              <a:avLst/>
              <a:gdLst/>
              <a:ahLst/>
              <a:cxnLst/>
              <a:rect l="l" t="t" r="r" b="b"/>
              <a:pathLst>
                <a:path w="19385" h="9448" extrusionOk="0">
                  <a:moveTo>
                    <a:pt x="213" y="0"/>
                  </a:moveTo>
                  <a:cubicBezTo>
                    <a:pt x="213" y="0"/>
                    <a:pt x="218" y="4562"/>
                    <a:pt x="1" y="9448"/>
                  </a:cubicBezTo>
                  <a:lnTo>
                    <a:pt x="14622" y="9448"/>
                  </a:lnTo>
                  <a:cubicBezTo>
                    <a:pt x="16842" y="9448"/>
                    <a:pt x="18752" y="8162"/>
                    <a:pt x="19174" y="6380"/>
                  </a:cubicBezTo>
                  <a:cubicBezTo>
                    <a:pt x="19307" y="5825"/>
                    <a:pt x="19384" y="5214"/>
                    <a:pt x="19373" y="4551"/>
                  </a:cubicBezTo>
                  <a:cubicBezTo>
                    <a:pt x="19365" y="4043"/>
                    <a:pt x="19302" y="3566"/>
                    <a:pt x="19206" y="3123"/>
                  </a:cubicBezTo>
                  <a:cubicBezTo>
                    <a:pt x="18815" y="1318"/>
                    <a:pt x="16889" y="0"/>
                    <a:pt x="146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61" name="Google Shape;7461;p38"/>
            <p:cNvSpPr/>
            <p:nvPr/>
          </p:nvSpPr>
          <p:spPr>
            <a:xfrm>
              <a:off x="3371050" y="2087100"/>
              <a:ext cx="433000" cy="191950"/>
            </a:xfrm>
            <a:custGeom>
              <a:avLst/>
              <a:gdLst/>
              <a:ahLst/>
              <a:cxnLst/>
              <a:rect l="l" t="t" r="r" b="b"/>
              <a:pathLst>
                <a:path w="17320" h="7678" extrusionOk="0">
                  <a:moveTo>
                    <a:pt x="14342" y="1"/>
                  </a:moveTo>
                  <a:lnTo>
                    <a:pt x="1" y="49"/>
                  </a:lnTo>
                  <a:lnTo>
                    <a:pt x="14310" y="852"/>
                  </a:lnTo>
                  <a:lnTo>
                    <a:pt x="14127" y="7678"/>
                  </a:lnTo>
                  <a:cubicBezTo>
                    <a:pt x="17319" y="4173"/>
                    <a:pt x="14342" y="1"/>
                    <a:pt x="14342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62" name="Google Shape;7462;p38"/>
            <p:cNvSpPr/>
            <p:nvPr/>
          </p:nvSpPr>
          <p:spPr>
            <a:xfrm>
              <a:off x="3768275" y="2273075"/>
              <a:ext cx="356975" cy="350"/>
            </a:xfrm>
            <a:custGeom>
              <a:avLst/>
              <a:gdLst/>
              <a:ahLst/>
              <a:cxnLst/>
              <a:rect l="l" t="t" r="r" b="b"/>
              <a:pathLst>
                <a:path w="14279" h="14" fill="none" extrusionOk="0">
                  <a:moveTo>
                    <a:pt x="1" y="14"/>
                  </a:moveTo>
                  <a:lnTo>
                    <a:pt x="14279" y="1"/>
                  </a:lnTo>
                </a:path>
              </a:pathLst>
            </a:custGeom>
            <a:noFill/>
            <a:ln w="5250" cap="rnd" cmpd="sng">
              <a:solidFill>
                <a:srgbClr val="24242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63" name="Google Shape;7463;p38"/>
            <p:cNvSpPr/>
            <p:nvPr/>
          </p:nvSpPr>
          <p:spPr>
            <a:xfrm>
              <a:off x="3768275" y="2089375"/>
              <a:ext cx="356975" cy="400"/>
            </a:xfrm>
            <a:custGeom>
              <a:avLst/>
              <a:gdLst/>
              <a:ahLst/>
              <a:cxnLst/>
              <a:rect l="l" t="t" r="r" b="b"/>
              <a:pathLst>
                <a:path w="14279" h="16" fill="none" extrusionOk="0">
                  <a:moveTo>
                    <a:pt x="1" y="15"/>
                  </a:moveTo>
                  <a:lnTo>
                    <a:pt x="14279" y="1"/>
                  </a:lnTo>
                </a:path>
              </a:pathLst>
            </a:custGeom>
            <a:noFill/>
            <a:ln w="5250" cap="rnd" cmpd="sng">
              <a:solidFill>
                <a:srgbClr val="24242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64" name="Google Shape;7464;p38"/>
            <p:cNvSpPr/>
            <p:nvPr/>
          </p:nvSpPr>
          <p:spPr>
            <a:xfrm>
              <a:off x="3324725" y="2276075"/>
              <a:ext cx="477700" cy="26225"/>
            </a:xfrm>
            <a:custGeom>
              <a:avLst/>
              <a:gdLst/>
              <a:ahLst/>
              <a:cxnLst/>
              <a:rect l="l" t="t" r="r" b="b"/>
              <a:pathLst>
                <a:path w="19108" h="1049" extrusionOk="0">
                  <a:moveTo>
                    <a:pt x="47" y="1"/>
                  </a:moveTo>
                  <a:cubicBezTo>
                    <a:pt x="20" y="1"/>
                    <a:pt x="1" y="20"/>
                    <a:pt x="1" y="46"/>
                  </a:cubicBezTo>
                  <a:lnTo>
                    <a:pt x="1" y="1003"/>
                  </a:lnTo>
                  <a:cubicBezTo>
                    <a:pt x="1" y="1029"/>
                    <a:pt x="20" y="1049"/>
                    <a:pt x="47" y="1049"/>
                  </a:cubicBezTo>
                  <a:lnTo>
                    <a:pt x="19107" y="1049"/>
                  </a:lnTo>
                  <a:lnTo>
                    <a:pt x="19107" y="1"/>
                  </a:lnTo>
                  <a:close/>
                </a:path>
              </a:pathLst>
            </a:custGeom>
            <a:solidFill>
              <a:srgbClr val="FF6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65" name="Google Shape;7465;p38"/>
            <p:cNvSpPr/>
            <p:nvPr/>
          </p:nvSpPr>
          <p:spPr>
            <a:xfrm>
              <a:off x="3412825" y="2113350"/>
              <a:ext cx="251400" cy="13375"/>
            </a:xfrm>
            <a:custGeom>
              <a:avLst/>
              <a:gdLst/>
              <a:ahLst/>
              <a:cxnLst/>
              <a:rect l="l" t="t" r="r" b="b"/>
              <a:pathLst>
                <a:path w="10056" h="535" extrusionOk="0">
                  <a:moveTo>
                    <a:pt x="0" y="1"/>
                  </a:moveTo>
                  <a:cubicBezTo>
                    <a:pt x="0" y="1"/>
                    <a:pt x="5685" y="534"/>
                    <a:pt x="7509" y="534"/>
                  </a:cubicBezTo>
                  <a:cubicBezTo>
                    <a:pt x="9335" y="534"/>
                    <a:pt x="10056" y="1"/>
                    <a:pt x="10056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66" name="Google Shape;7466;p38"/>
            <p:cNvSpPr/>
            <p:nvPr/>
          </p:nvSpPr>
          <p:spPr>
            <a:xfrm>
              <a:off x="3499225" y="2171075"/>
              <a:ext cx="251450" cy="13375"/>
            </a:xfrm>
            <a:custGeom>
              <a:avLst/>
              <a:gdLst/>
              <a:ahLst/>
              <a:cxnLst/>
              <a:rect l="l" t="t" r="r" b="b"/>
              <a:pathLst>
                <a:path w="10058" h="535" extrusionOk="0">
                  <a:moveTo>
                    <a:pt x="0" y="1"/>
                  </a:moveTo>
                  <a:cubicBezTo>
                    <a:pt x="0" y="1"/>
                    <a:pt x="5685" y="535"/>
                    <a:pt x="7510" y="535"/>
                  </a:cubicBezTo>
                  <a:cubicBezTo>
                    <a:pt x="9336" y="535"/>
                    <a:pt x="10057" y="1"/>
                    <a:pt x="10057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67" name="Google Shape;7467;p38"/>
            <p:cNvSpPr/>
            <p:nvPr/>
          </p:nvSpPr>
          <p:spPr>
            <a:xfrm>
              <a:off x="3324725" y="2060825"/>
              <a:ext cx="477700" cy="26275"/>
            </a:xfrm>
            <a:custGeom>
              <a:avLst/>
              <a:gdLst/>
              <a:ahLst/>
              <a:cxnLst/>
              <a:rect l="l" t="t" r="r" b="b"/>
              <a:pathLst>
                <a:path w="19108" h="1051" extrusionOk="0">
                  <a:moveTo>
                    <a:pt x="47" y="1"/>
                  </a:moveTo>
                  <a:cubicBezTo>
                    <a:pt x="20" y="1"/>
                    <a:pt x="1" y="20"/>
                    <a:pt x="1" y="48"/>
                  </a:cubicBezTo>
                  <a:lnTo>
                    <a:pt x="1" y="1003"/>
                  </a:lnTo>
                  <a:cubicBezTo>
                    <a:pt x="1" y="1029"/>
                    <a:pt x="20" y="1050"/>
                    <a:pt x="47" y="1050"/>
                  </a:cubicBezTo>
                  <a:lnTo>
                    <a:pt x="19107" y="1050"/>
                  </a:lnTo>
                  <a:lnTo>
                    <a:pt x="191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68" name="Google Shape;7468;p38"/>
            <p:cNvSpPr/>
            <p:nvPr/>
          </p:nvSpPr>
          <p:spPr>
            <a:xfrm>
              <a:off x="4329475" y="2182025"/>
              <a:ext cx="261075" cy="445825"/>
            </a:xfrm>
            <a:custGeom>
              <a:avLst/>
              <a:gdLst/>
              <a:ahLst/>
              <a:cxnLst/>
              <a:rect l="l" t="t" r="r" b="b"/>
              <a:pathLst>
                <a:path w="10443" h="17833" extrusionOk="0">
                  <a:moveTo>
                    <a:pt x="7743" y="0"/>
                  </a:moveTo>
                  <a:cubicBezTo>
                    <a:pt x="7358" y="0"/>
                    <a:pt x="7060" y="95"/>
                    <a:pt x="7060" y="95"/>
                  </a:cubicBezTo>
                  <a:cubicBezTo>
                    <a:pt x="2656" y="95"/>
                    <a:pt x="4" y="3444"/>
                    <a:pt x="1" y="3444"/>
                  </a:cubicBezTo>
                  <a:lnTo>
                    <a:pt x="5009" y="5270"/>
                  </a:lnTo>
                  <a:lnTo>
                    <a:pt x="8334" y="17832"/>
                  </a:lnTo>
                  <a:lnTo>
                    <a:pt x="10443" y="17832"/>
                  </a:lnTo>
                  <a:cubicBezTo>
                    <a:pt x="10443" y="17832"/>
                    <a:pt x="9755" y="3182"/>
                    <a:pt x="9359" y="1337"/>
                  </a:cubicBezTo>
                  <a:cubicBezTo>
                    <a:pt x="9120" y="221"/>
                    <a:pt x="8330" y="0"/>
                    <a:pt x="7743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69" name="Google Shape;7469;p38"/>
            <p:cNvSpPr/>
            <p:nvPr/>
          </p:nvSpPr>
          <p:spPr>
            <a:xfrm>
              <a:off x="4001000" y="2144925"/>
              <a:ext cx="435600" cy="490675"/>
            </a:xfrm>
            <a:custGeom>
              <a:avLst/>
              <a:gdLst/>
              <a:ahLst/>
              <a:cxnLst/>
              <a:rect l="l" t="t" r="r" b="b"/>
              <a:pathLst>
                <a:path w="17424" h="19627" extrusionOk="0">
                  <a:moveTo>
                    <a:pt x="11440" y="1"/>
                  </a:moveTo>
                  <a:lnTo>
                    <a:pt x="506" y="138"/>
                  </a:lnTo>
                  <a:cubicBezTo>
                    <a:pt x="404" y="2559"/>
                    <a:pt x="0" y="6697"/>
                    <a:pt x="2625" y="7909"/>
                  </a:cubicBezTo>
                  <a:cubicBezTo>
                    <a:pt x="5248" y="9120"/>
                    <a:pt x="11388" y="9524"/>
                    <a:pt x="11388" y="9524"/>
                  </a:cubicBezTo>
                  <a:lnTo>
                    <a:pt x="9224" y="19082"/>
                  </a:lnTo>
                  <a:lnTo>
                    <a:pt x="11396" y="19627"/>
                  </a:lnTo>
                  <a:cubicBezTo>
                    <a:pt x="11396" y="19627"/>
                    <a:pt x="17423" y="9388"/>
                    <a:pt x="17221" y="6865"/>
                  </a:cubicBezTo>
                  <a:cubicBezTo>
                    <a:pt x="17019" y="4343"/>
                    <a:pt x="9451" y="2556"/>
                    <a:pt x="9451" y="2556"/>
                  </a:cubicBezTo>
                  <a:lnTo>
                    <a:pt x="11440" y="1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70" name="Google Shape;7470;p38"/>
            <p:cNvSpPr/>
            <p:nvPr/>
          </p:nvSpPr>
          <p:spPr>
            <a:xfrm>
              <a:off x="4466200" y="1833175"/>
              <a:ext cx="57800" cy="72100"/>
            </a:xfrm>
            <a:custGeom>
              <a:avLst/>
              <a:gdLst/>
              <a:ahLst/>
              <a:cxnLst/>
              <a:rect l="l" t="t" r="r" b="b"/>
              <a:pathLst>
                <a:path w="2312" h="2884" extrusionOk="0">
                  <a:moveTo>
                    <a:pt x="1497" y="0"/>
                  </a:moveTo>
                  <a:cubicBezTo>
                    <a:pt x="1" y="930"/>
                    <a:pt x="143" y="2884"/>
                    <a:pt x="143" y="2884"/>
                  </a:cubicBezTo>
                  <a:lnTo>
                    <a:pt x="2312" y="733"/>
                  </a:lnTo>
                  <a:lnTo>
                    <a:pt x="14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71" name="Google Shape;7471;p38"/>
            <p:cNvSpPr/>
            <p:nvPr/>
          </p:nvSpPr>
          <p:spPr>
            <a:xfrm>
              <a:off x="4469775" y="1833100"/>
              <a:ext cx="54275" cy="72175"/>
            </a:xfrm>
            <a:custGeom>
              <a:avLst/>
              <a:gdLst/>
              <a:ahLst/>
              <a:cxnLst/>
              <a:rect l="l" t="t" r="r" b="b"/>
              <a:pathLst>
                <a:path w="2171" h="2887" extrusionOk="0">
                  <a:moveTo>
                    <a:pt x="1354" y="0"/>
                  </a:moveTo>
                  <a:lnTo>
                    <a:pt x="0" y="2887"/>
                  </a:lnTo>
                  <a:lnTo>
                    <a:pt x="0" y="2887"/>
                  </a:lnTo>
                  <a:lnTo>
                    <a:pt x="2170" y="736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72" name="Google Shape;7472;p38"/>
            <p:cNvSpPr/>
            <p:nvPr/>
          </p:nvSpPr>
          <p:spPr>
            <a:xfrm>
              <a:off x="4173225" y="1717275"/>
              <a:ext cx="298100" cy="281975"/>
            </a:xfrm>
            <a:custGeom>
              <a:avLst/>
              <a:gdLst/>
              <a:ahLst/>
              <a:cxnLst/>
              <a:rect l="l" t="t" r="r" b="b"/>
              <a:pathLst>
                <a:path w="11924" h="11279" extrusionOk="0">
                  <a:moveTo>
                    <a:pt x="1666" y="1"/>
                  </a:moveTo>
                  <a:cubicBezTo>
                    <a:pt x="1" y="1"/>
                    <a:pt x="6414" y="9699"/>
                    <a:pt x="6809" y="10091"/>
                  </a:cubicBezTo>
                  <a:cubicBezTo>
                    <a:pt x="7094" y="10377"/>
                    <a:pt x="8828" y="11279"/>
                    <a:pt x="10072" y="11279"/>
                  </a:cubicBezTo>
                  <a:cubicBezTo>
                    <a:pt x="10602" y="11279"/>
                    <a:pt x="11044" y="11115"/>
                    <a:pt x="11246" y="10670"/>
                  </a:cubicBezTo>
                  <a:cubicBezTo>
                    <a:pt x="11924" y="9181"/>
                    <a:pt x="4321" y="716"/>
                    <a:pt x="1839" y="28"/>
                  </a:cubicBezTo>
                  <a:cubicBezTo>
                    <a:pt x="1774" y="9"/>
                    <a:pt x="1716" y="1"/>
                    <a:pt x="1666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73" name="Google Shape;7473;p38"/>
            <p:cNvSpPr/>
            <p:nvPr/>
          </p:nvSpPr>
          <p:spPr>
            <a:xfrm>
              <a:off x="4009875" y="1710675"/>
              <a:ext cx="367750" cy="456925"/>
            </a:xfrm>
            <a:custGeom>
              <a:avLst/>
              <a:gdLst/>
              <a:ahLst/>
              <a:cxnLst/>
              <a:rect l="l" t="t" r="r" b="b"/>
              <a:pathLst>
                <a:path w="14710" h="18277" extrusionOk="0">
                  <a:moveTo>
                    <a:pt x="7065" y="1"/>
                  </a:moveTo>
                  <a:cubicBezTo>
                    <a:pt x="5930" y="1"/>
                    <a:pt x="4564" y="313"/>
                    <a:pt x="4564" y="313"/>
                  </a:cubicBezTo>
                  <a:cubicBezTo>
                    <a:pt x="1503" y="5900"/>
                    <a:pt x="1" y="14479"/>
                    <a:pt x="1" y="17324"/>
                  </a:cubicBezTo>
                  <a:cubicBezTo>
                    <a:pt x="1" y="17970"/>
                    <a:pt x="2162" y="18276"/>
                    <a:pt x="4843" y="18276"/>
                  </a:cubicBezTo>
                  <a:cubicBezTo>
                    <a:pt x="7455" y="18276"/>
                    <a:pt x="10560" y="17985"/>
                    <a:pt x="12636" y="17434"/>
                  </a:cubicBezTo>
                  <a:cubicBezTo>
                    <a:pt x="14709" y="16881"/>
                    <a:pt x="9170" y="956"/>
                    <a:pt x="8373" y="292"/>
                  </a:cubicBezTo>
                  <a:cubicBezTo>
                    <a:pt x="8112" y="74"/>
                    <a:pt x="7616" y="1"/>
                    <a:pt x="7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74" name="Google Shape;7474;p38"/>
            <p:cNvSpPr/>
            <p:nvPr/>
          </p:nvSpPr>
          <p:spPr>
            <a:xfrm>
              <a:off x="4026825" y="1806400"/>
              <a:ext cx="64350" cy="249875"/>
            </a:xfrm>
            <a:custGeom>
              <a:avLst/>
              <a:gdLst/>
              <a:ahLst/>
              <a:cxnLst/>
              <a:rect l="l" t="t" r="r" b="b"/>
              <a:pathLst>
                <a:path w="2574" h="9995" extrusionOk="0">
                  <a:moveTo>
                    <a:pt x="2573" y="1"/>
                  </a:moveTo>
                  <a:lnTo>
                    <a:pt x="2573" y="1"/>
                  </a:lnTo>
                  <a:cubicBezTo>
                    <a:pt x="2573" y="2"/>
                    <a:pt x="401" y="5584"/>
                    <a:pt x="203" y="6887"/>
                  </a:cubicBezTo>
                  <a:cubicBezTo>
                    <a:pt x="0" y="8190"/>
                    <a:pt x="502" y="8958"/>
                    <a:pt x="1238" y="9793"/>
                  </a:cubicBezTo>
                  <a:cubicBezTo>
                    <a:pt x="1361" y="9934"/>
                    <a:pt x="1462" y="9995"/>
                    <a:pt x="1541" y="9995"/>
                  </a:cubicBezTo>
                  <a:cubicBezTo>
                    <a:pt x="1935" y="9995"/>
                    <a:pt x="1830" y="8500"/>
                    <a:pt x="1606" y="7721"/>
                  </a:cubicBezTo>
                  <a:cubicBezTo>
                    <a:pt x="1336" y="6785"/>
                    <a:pt x="2573" y="2"/>
                    <a:pt x="2573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75" name="Google Shape;7475;p38"/>
            <p:cNvSpPr/>
            <p:nvPr/>
          </p:nvSpPr>
          <p:spPr>
            <a:xfrm>
              <a:off x="4138375" y="1772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76" name="Google Shape;7476;p38"/>
            <p:cNvSpPr/>
            <p:nvPr/>
          </p:nvSpPr>
          <p:spPr>
            <a:xfrm>
              <a:off x="4090250" y="1623950"/>
              <a:ext cx="145825" cy="134300"/>
            </a:xfrm>
            <a:custGeom>
              <a:avLst/>
              <a:gdLst/>
              <a:ahLst/>
              <a:cxnLst/>
              <a:rect l="l" t="t" r="r" b="b"/>
              <a:pathLst>
                <a:path w="5833" h="5372" extrusionOk="0">
                  <a:moveTo>
                    <a:pt x="1" y="1"/>
                  </a:moveTo>
                  <a:lnTo>
                    <a:pt x="1442" y="3764"/>
                  </a:lnTo>
                  <a:cubicBezTo>
                    <a:pt x="1442" y="3764"/>
                    <a:pt x="2414" y="5371"/>
                    <a:pt x="4120" y="5371"/>
                  </a:cubicBezTo>
                  <a:cubicBezTo>
                    <a:pt x="4201" y="5371"/>
                    <a:pt x="4284" y="5368"/>
                    <a:pt x="4369" y="5360"/>
                  </a:cubicBezTo>
                  <a:cubicBezTo>
                    <a:pt x="5832" y="5227"/>
                    <a:pt x="4980" y="3183"/>
                    <a:pt x="4980" y="3183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77" name="Google Shape;7477;p38"/>
            <p:cNvSpPr/>
            <p:nvPr/>
          </p:nvSpPr>
          <p:spPr>
            <a:xfrm>
              <a:off x="4126125" y="1667625"/>
              <a:ext cx="96025" cy="73325"/>
            </a:xfrm>
            <a:custGeom>
              <a:avLst/>
              <a:gdLst/>
              <a:ahLst/>
              <a:cxnLst/>
              <a:rect l="l" t="t" r="r" b="b"/>
              <a:pathLst>
                <a:path w="3841" h="2933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2049" y="2180"/>
                    <a:pt x="2502" y="2533"/>
                  </a:cubicBezTo>
                  <a:cubicBezTo>
                    <a:pt x="2845" y="2800"/>
                    <a:pt x="3166" y="2933"/>
                    <a:pt x="3403" y="2933"/>
                  </a:cubicBezTo>
                  <a:cubicBezTo>
                    <a:pt x="3679" y="2933"/>
                    <a:pt x="3840" y="2752"/>
                    <a:pt x="3784" y="2394"/>
                  </a:cubicBezTo>
                  <a:cubicBezTo>
                    <a:pt x="3647" y="1514"/>
                    <a:pt x="3340" y="1197"/>
                    <a:pt x="3340" y="119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78" name="Google Shape;7478;p38"/>
            <p:cNvSpPr/>
            <p:nvPr/>
          </p:nvSpPr>
          <p:spPr>
            <a:xfrm>
              <a:off x="4232400" y="1899650"/>
              <a:ext cx="237400" cy="99400"/>
            </a:xfrm>
            <a:custGeom>
              <a:avLst/>
              <a:gdLst/>
              <a:ahLst/>
              <a:cxnLst/>
              <a:rect l="l" t="t" r="r" b="b"/>
              <a:pathLst>
                <a:path w="9496" h="3976" extrusionOk="0">
                  <a:moveTo>
                    <a:pt x="8690" y="0"/>
                  </a:moveTo>
                  <a:cubicBezTo>
                    <a:pt x="8391" y="0"/>
                    <a:pt x="7985" y="43"/>
                    <a:pt x="7433" y="165"/>
                  </a:cubicBezTo>
                  <a:cubicBezTo>
                    <a:pt x="5973" y="489"/>
                    <a:pt x="911" y="2520"/>
                    <a:pt x="1" y="2974"/>
                  </a:cubicBezTo>
                  <a:lnTo>
                    <a:pt x="1757" y="3975"/>
                  </a:lnTo>
                  <a:cubicBezTo>
                    <a:pt x="3009" y="3179"/>
                    <a:pt x="8960" y="1347"/>
                    <a:pt x="8960" y="1347"/>
                  </a:cubicBezTo>
                  <a:lnTo>
                    <a:pt x="9495" y="225"/>
                  </a:lnTo>
                  <a:cubicBezTo>
                    <a:pt x="9495" y="225"/>
                    <a:pt x="9377" y="0"/>
                    <a:pt x="86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79" name="Google Shape;7479;p38"/>
            <p:cNvSpPr/>
            <p:nvPr/>
          </p:nvSpPr>
          <p:spPr>
            <a:xfrm>
              <a:off x="4262700" y="1929800"/>
              <a:ext cx="204350" cy="69250"/>
            </a:xfrm>
            <a:custGeom>
              <a:avLst/>
              <a:gdLst/>
              <a:ahLst/>
              <a:cxnLst/>
              <a:rect l="l" t="t" r="r" b="b"/>
              <a:pathLst>
                <a:path w="8174" h="2770" extrusionOk="0">
                  <a:moveTo>
                    <a:pt x="7765" y="0"/>
                  </a:moveTo>
                  <a:cubicBezTo>
                    <a:pt x="7135" y="0"/>
                    <a:pt x="5541" y="277"/>
                    <a:pt x="1538" y="1776"/>
                  </a:cubicBezTo>
                  <a:cubicBezTo>
                    <a:pt x="1142" y="1925"/>
                    <a:pt x="0" y="2324"/>
                    <a:pt x="0" y="2324"/>
                  </a:cubicBezTo>
                  <a:lnTo>
                    <a:pt x="548" y="2769"/>
                  </a:lnTo>
                  <a:cubicBezTo>
                    <a:pt x="548" y="2769"/>
                    <a:pt x="7232" y="364"/>
                    <a:pt x="8173" y="94"/>
                  </a:cubicBezTo>
                  <a:cubicBezTo>
                    <a:pt x="8173" y="94"/>
                    <a:pt x="8133" y="0"/>
                    <a:pt x="7765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80" name="Google Shape;7480;p38"/>
            <p:cNvSpPr/>
            <p:nvPr/>
          </p:nvSpPr>
          <p:spPr>
            <a:xfrm>
              <a:off x="4469775" y="1832800"/>
              <a:ext cx="110750" cy="81375"/>
            </a:xfrm>
            <a:custGeom>
              <a:avLst/>
              <a:gdLst/>
              <a:ahLst/>
              <a:cxnLst/>
              <a:rect l="l" t="t" r="r" b="b"/>
              <a:pathLst>
                <a:path w="4430" h="3255" extrusionOk="0">
                  <a:moveTo>
                    <a:pt x="2740" y="1"/>
                  </a:moveTo>
                  <a:lnTo>
                    <a:pt x="0" y="2899"/>
                  </a:lnTo>
                  <a:lnTo>
                    <a:pt x="1646" y="3255"/>
                  </a:lnTo>
                  <a:cubicBezTo>
                    <a:pt x="2575" y="2600"/>
                    <a:pt x="3501" y="1948"/>
                    <a:pt x="4430" y="1291"/>
                  </a:cubicBezTo>
                  <a:cubicBezTo>
                    <a:pt x="4389" y="1151"/>
                    <a:pt x="4244" y="690"/>
                    <a:pt x="3783" y="349"/>
                  </a:cubicBezTo>
                  <a:cubicBezTo>
                    <a:pt x="3346" y="24"/>
                    <a:pt x="2892" y="1"/>
                    <a:pt x="27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81" name="Google Shape;7481;p38"/>
            <p:cNvSpPr/>
            <p:nvPr/>
          </p:nvSpPr>
          <p:spPr>
            <a:xfrm>
              <a:off x="4230900" y="1974000"/>
              <a:ext cx="47775" cy="300775"/>
            </a:xfrm>
            <a:custGeom>
              <a:avLst/>
              <a:gdLst/>
              <a:ahLst/>
              <a:cxnLst/>
              <a:rect l="l" t="t" r="r" b="b"/>
              <a:pathLst>
                <a:path w="1911" h="12031" extrusionOk="0">
                  <a:moveTo>
                    <a:pt x="1" y="0"/>
                  </a:moveTo>
                  <a:lnTo>
                    <a:pt x="329" y="10811"/>
                  </a:lnTo>
                  <a:lnTo>
                    <a:pt x="1911" y="12030"/>
                  </a:lnTo>
                  <a:lnTo>
                    <a:pt x="1759" y="100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82" name="Google Shape;7482;p38"/>
            <p:cNvSpPr/>
            <p:nvPr/>
          </p:nvSpPr>
          <p:spPr>
            <a:xfrm>
              <a:off x="4253225" y="1986650"/>
              <a:ext cx="13200" cy="269875"/>
            </a:xfrm>
            <a:custGeom>
              <a:avLst/>
              <a:gdLst/>
              <a:ahLst/>
              <a:cxnLst/>
              <a:rect l="l" t="t" r="r" b="b"/>
              <a:pathLst>
                <a:path w="528" h="10795" fill="none" extrusionOk="0">
                  <a:moveTo>
                    <a:pt x="1" y="0"/>
                  </a:moveTo>
                  <a:lnTo>
                    <a:pt x="528" y="10795"/>
                  </a:lnTo>
                </a:path>
              </a:pathLst>
            </a:custGeom>
            <a:noFill/>
            <a:ln w="5250" cap="rnd" cmpd="sng">
              <a:solidFill>
                <a:srgbClr val="24242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83" name="Google Shape;7483;p38"/>
            <p:cNvSpPr/>
            <p:nvPr/>
          </p:nvSpPr>
          <p:spPr>
            <a:xfrm>
              <a:off x="4261150" y="1987900"/>
              <a:ext cx="17525" cy="286875"/>
            </a:xfrm>
            <a:custGeom>
              <a:avLst/>
              <a:gdLst/>
              <a:ahLst/>
              <a:cxnLst/>
              <a:rect l="l" t="t" r="r" b="b"/>
              <a:pathLst>
                <a:path w="701" h="11475" extrusionOk="0">
                  <a:moveTo>
                    <a:pt x="1" y="0"/>
                  </a:moveTo>
                  <a:lnTo>
                    <a:pt x="701" y="11474"/>
                  </a:lnTo>
                  <a:lnTo>
                    <a:pt x="549" y="4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84" name="Google Shape;7484;p38"/>
            <p:cNvSpPr/>
            <p:nvPr/>
          </p:nvSpPr>
          <p:spPr>
            <a:xfrm>
              <a:off x="4234175" y="2136025"/>
              <a:ext cx="73500" cy="37400"/>
            </a:xfrm>
            <a:custGeom>
              <a:avLst/>
              <a:gdLst/>
              <a:ahLst/>
              <a:cxnLst/>
              <a:rect l="l" t="t" r="r" b="b"/>
              <a:pathLst>
                <a:path w="2940" h="1496" extrusionOk="0">
                  <a:moveTo>
                    <a:pt x="1717" y="1"/>
                  </a:moveTo>
                  <a:lnTo>
                    <a:pt x="355" y="352"/>
                  </a:lnTo>
                  <a:cubicBezTo>
                    <a:pt x="109" y="732"/>
                    <a:pt x="1" y="897"/>
                    <a:pt x="328" y="1115"/>
                  </a:cubicBezTo>
                  <a:cubicBezTo>
                    <a:pt x="554" y="1266"/>
                    <a:pt x="1486" y="1495"/>
                    <a:pt x="2118" y="1495"/>
                  </a:cubicBezTo>
                  <a:cubicBezTo>
                    <a:pt x="2399" y="1495"/>
                    <a:pt x="2620" y="1450"/>
                    <a:pt x="2695" y="1333"/>
                  </a:cubicBezTo>
                  <a:cubicBezTo>
                    <a:pt x="2939" y="953"/>
                    <a:pt x="1717" y="1"/>
                    <a:pt x="171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85" name="Google Shape;7485;p38"/>
            <p:cNvSpPr/>
            <p:nvPr/>
          </p:nvSpPr>
          <p:spPr>
            <a:xfrm>
              <a:off x="4253875" y="2050275"/>
              <a:ext cx="36775" cy="111525"/>
            </a:xfrm>
            <a:custGeom>
              <a:avLst/>
              <a:gdLst/>
              <a:ahLst/>
              <a:cxnLst/>
              <a:rect l="l" t="t" r="r" b="b"/>
              <a:pathLst>
                <a:path w="1471" h="4461" extrusionOk="0">
                  <a:moveTo>
                    <a:pt x="1090" y="1"/>
                  </a:moveTo>
                  <a:lnTo>
                    <a:pt x="0" y="926"/>
                  </a:lnTo>
                  <a:lnTo>
                    <a:pt x="547" y="4461"/>
                  </a:lnTo>
                  <a:lnTo>
                    <a:pt x="1470" y="3837"/>
                  </a:lnTo>
                  <a:lnTo>
                    <a:pt x="109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86" name="Google Shape;7486;p38"/>
            <p:cNvSpPr/>
            <p:nvPr/>
          </p:nvSpPr>
          <p:spPr>
            <a:xfrm>
              <a:off x="4274850" y="1933675"/>
              <a:ext cx="177950" cy="364450"/>
            </a:xfrm>
            <a:custGeom>
              <a:avLst/>
              <a:gdLst/>
              <a:ahLst/>
              <a:cxnLst/>
              <a:rect l="l" t="t" r="r" b="b"/>
              <a:pathLst>
                <a:path w="7118" h="14578" extrusionOk="0">
                  <a:moveTo>
                    <a:pt x="7118" y="1"/>
                  </a:moveTo>
                  <a:cubicBezTo>
                    <a:pt x="7118" y="1"/>
                    <a:pt x="6283" y="142"/>
                    <a:pt x="2561" y="1435"/>
                  </a:cubicBezTo>
                  <a:cubicBezTo>
                    <a:pt x="486" y="2158"/>
                    <a:pt x="1" y="2598"/>
                    <a:pt x="1" y="2598"/>
                  </a:cubicBezTo>
                  <a:lnTo>
                    <a:pt x="211" y="13643"/>
                  </a:lnTo>
                  <a:lnTo>
                    <a:pt x="211" y="14578"/>
                  </a:lnTo>
                  <a:lnTo>
                    <a:pt x="6930" y="11311"/>
                  </a:lnTo>
                  <a:lnTo>
                    <a:pt x="71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87" name="Google Shape;7487;p38"/>
            <p:cNvSpPr/>
            <p:nvPr/>
          </p:nvSpPr>
          <p:spPr>
            <a:xfrm>
              <a:off x="4503925" y="1848950"/>
              <a:ext cx="90350" cy="338500"/>
            </a:xfrm>
            <a:custGeom>
              <a:avLst/>
              <a:gdLst/>
              <a:ahLst/>
              <a:cxnLst/>
              <a:rect l="l" t="t" r="r" b="b"/>
              <a:pathLst>
                <a:path w="3614" h="13540" extrusionOk="0">
                  <a:moveTo>
                    <a:pt x="3613" y="0"/>
                  </a:moveTo>
                  <a:lnTo>
                    <a:pt x="282" y="2609"/>
                  </a:lnTo>
                  <a:lnTo>
                    <a:pt x="1" y="13539"/>
                  </a:lnTo>
                  <a:lnTo>
                    <a:pt x="3017" y="10887"/>
                  </a:lnTo>
                  <a:lnTo>
                    <a:pt x="3613" y="0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88" name="Google Shape;7488;p38"/>
            <p:cNvSpPr/>
            <p:nvPr/>
          </p:nvSpPr>
          <p:spPr>
            <a:xfrm>
              <a:off x="4453350" y="1914150"/>
              <a:ext cx="59300" cy="302000"/>
            </a:xfrm>
            <a:custGeom>
              <a:avLst/>
              <a:gdLst/>
              <a:ahLst/>
              <a:cxnLst/>
              <a:rect l="l" t="t" r="r" b="b"/>
              <a:pathLst>
                <a:path w="2372" h="12080" extrusionOk="0">
                  <a:moveTo>
                    <a:pt x="2371" y="1"/>
                  </a:moveTo>
                  <a:cubicBezTo>
                    <a:pt x="1878" y="691"/>
                    <a:pt x="1195" y="830"/>
                    <a:pt x="726" y="830"/>
                  </a:cubicBezTo>
                  <a:cubicBezTo>
                    <a:pt x="410" y="830"/>
                    <a:pt x="191" y="767"/>
                    <a:pt x="191" y="767"/>
                  </a:cubicBezTo>
                  <a:lnTo>
                    <a:pt x="1" y="12060"/>
                  </a:lnTo>
                  <a:cubicBezTo>
                    <a:pt x="144" y="12073"/>
                    <a:pt x="279" y="12079"/>
                    <a:pt x="404" y="12079"/>
                  </a:cubicBezTo>
                  <a:cubicBezTo>
                    <a:pt x="2174" y="12079"/>
                    <a:pt x="2174" y="10865"/>
                    <a:pt x="2174" y="10865"/>
                  </a:cubicBezTo>
                  <a:lnTo>
                    <a:pt x="237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89" name="Google Shape;7489;p38"/>
            <p:cNvSpPr/>
            <p:nvPr/>
          </p:nvSpPr>
          <p:spPr>
            <a:xfrm>
              <a:off x="4568975" y="2021200"/>
              <a:ext cx="28925" cy="21725"/>
            </a:xfrm>
            <a:custGeom>
              <a:avLst/>
              <a:gdLst/>
              <a:ahLst/>
              <a:cxnLst/>
              <a:rect l="l" t="t" r="r" b="b"/>
              <a:pathLst>
                <a:path w="1157" h="869" extrusionOk="0">
                  <a:moveTo>
                    <a:pt x="664" y="1"/>
                  </a:moveTo>
                  <a:cubicBezTo>
                    <a:pt x="557" y="1"/>
                    <a:pt x="475" y="24"/>
                    <a:pt x="475" y="24"/>
                  </a:cubicBezTo>
                  <a:cubicBezTo>
                    <a:pt x="156" y="366"/>
                    <a:pt x="0" y="869"/>
                    <a:pt x="296" y="869"/>
                  </a:cubicBezTo>
                  <a:cubicBezTo>
                    <a:pt x="311" y="869"/>
                    <a:pt x="327" y="867"/>
                    <a:pt x="345" y="865"/>
                  </a:cubicBezTo>
                  <a:cubicBezTo>
                    <a:pt x="704" y="808"/>
                    <a:pt x="1157" y="206"/>
                    <a:pt x="956" y="77"/>
                  </a:cubicBezTo>
                  <a:cubicBezTo>
                    <a:pt x="864" y="17"/>
                    <a:pt x="755" y="1"/>
                    <a:pt x="6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90" name="Google Shape;7490;p38"/>
            <p:cNvSpPr/>
            <p:nvPr/>
          </p:nvSpPr>
          <p:spPr>
            <a:xfrm>
              <a:off x="4451500" y="1903400"/>
              <a:ext cx="59500" cy="31525"/>
            </a:xfrm>
            <a:custGeom>
              <a:avLst/>
              <a:gdLst/>
              <a:ahLst/>
              <a:cxnLst/>
              <a:rect l="l" t="t" r="r" b="b"/>
              <a:pathLst>
                <a:path w="2380" h="1261" extrusionOk="0">
                  <a:moveTo>
                    <a:pt x="1147" y="1"/>
                  </a:moveTo>
                  <a:cubicBezTo>
                    <a:pt x="1008" y="1"/>
                    <a:pt x="868" y="22"/>
                    <a:pt x="734" y="75"/>
                  </a:cubicBezTo>
                  <a:cubicBezTo>
                    <a:pt x="0" y="364"/>
                    <a:pt x="198" y="1197"/>
                    <a:pt x="198" y="1197"/>
                  </a:cubicBezTo>
                  <a:cubicBezTo>
                    <a:pt x="198" y="1197"/>
                    <a:pt x="418" y="1260"/>
                    <a:pt x="734" y="1260"/>
                  </a:cubicBezTo>
                  <a:cubicBezTo>
                    <a:pt x="1204" y="1260"/>
                    <a:pt x="1886" y="1121"/>
                    <a:pt x="2379" y="431"/>
                  </a:cubicBezTo>
                  <a:cubicBezTo>
                    <a:pt x="2379" y="431"/>
                    <a:pt x="1769" y="1"/>
                    <a:pt x="1147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91" name="Google Shape;7491;p38"/>
            <p:cNvSpPr/>
            <p:nvPr/>
          </p:nvSpPr>
          <p:spPr>
            <a:xfrm>
              <a:off x="4011450" y="1243975"/>
              <a:ext cx="458700" cy="471825"/>
            </a:xfrm>
            <a:custGeom>
              <a:avLst/>
              <a:gdLst/>
              <a:ahLst/>
              <a:cxnLst/>
              <a:rect l="l" t="t" r="r" b="b"/>
              <a:pathLst>
                <a:path w="18348" h="18873" extrusionOk="0">
                  <a:moveTo>
                    <a:pt x="7998" y="1"/>
                  </a:moveTo>
                  <a:cubicBezTo>
                    <a:pt x="5238" y="1"/>
                    <a:pt x="2435" y="1591"/>
                    <a:pt x="1424" y="5613"/>
                  </a:cubicBezTo>
                  <a:cubicBezTo>
                    <a:pt x="1" y="11281"/>
                    <a:pt x="2821" y="16052"/>
                    <a:pt x="5808" y="17684"/>
                  </a:cubicBezTo>
                  <a:cubicBezTo>
                    <a:pt x="7530" y="18622"/>
                    <a:pt x="9178" y="18872"/>
                    <a:pt x="10497" y="18872"/>
                  </a:cubicBezTo>
                  <a:cubicBezTo>
                    <a:pt x="10676" y="18872"/>
                    <a:pt x="10849" y="18867"/>
                    <a:pt x="11015" y="18859"/>
                  </a:cubicBezTo>
                  <a:cubicBezTo>
                    <a:pt x="15574" y="18638"/>
                    <a:pt x="17264" y="13707"/>
                    <a:pt x="17552" y="12425"/>
                  </a:cubicBezTo>
                  <a:cubicBezTo>
                    <a:pt x="18040" y="10228"/>
                    <a:pt x="18348" y="3674"/>
                    <a:pt x="10867" y="576"/>
                  </a:cubicBezTo>
                  <a:cubicBezTo>
                    <a:pt x="9972" y="205"/>
                    <a:pt x="8988" y="1"/>
                    <a:pt x="79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92" name="Google Shape;7492;p38"/>
            <p:cNvSpPr/>
            <p:nvPr/>
          </p:nvSpPr>
          <p:spPr>
            <a:xfrm>
              <a:off x="4417425" y="1494650"/>
              <a:ext cx="44675" cy="68750"/>
            </a:xfrm>
            <a:custGeom>
              <a:avLst/>
              <a:gdLst/>
              <a:ahLst/>
              <a:cxnLst/>
              <a:rect l="l" t="t" r="r" b="b"/>
              <a:pathLst>
                <a:path w="1787" h="2750" extrusionOk="0">
                  <a:moveTo>
                    <a:pt x="1525" y="1"/>
                  </a:moveTo>
                  <a:lnTo>
                    <a:pt x="1525" y="1"/>
                  </a:lnTo>
                  <a:cubicBezTo>
                    <a:pt x="0" y="594"/>
                    <a:pt x="922" y="2750"/>
                    <a:pt x="1196" y="2750"/>
                  </a:cubicBezTo>
                  <a:cubicBezTo>
                    <a:pt x="1222" y="2750"/>
                    <a:pt x="1241" y="2731"/>
                    <a:pt x="1253" y="2690"/>
                  </a:cubicBezTo>
                  <a:cubicBezTo>
                    <a:pt x="1787" y="842"/>
                    <a:pt x="1525" y="1"/>
                    <a:pt x="1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93" name="Google Shape;7493;p38"/>
            <p:cNvSpPr/>
            <p:nvPr/>
          </p:nvSpPr>
          <p:spPr>
            <a:xfrm>
              <a:off x="4163600" y="1541125"/>
              <a:ext cx="86050" cy="89275"/>
            </a:xfrm>
            <a:custGeom>
              <a:avLst/>
              <a:gdLst/>
              <a:ahLst/>
              <a:cxnLst/>
              <a:rect l="l" t="t" r="r" b="b"/>
              <a:pathLst>
                <a:path w="3442" h="3571" extrusionOk="0">
                  <a:moveTo>
                    <a:pt x="1730" y="0"/>
                  </a:moveTo>
                  <a:cubicBezTo>
                    <a:pt x="833" y="0"/>
                    <a:pt x="83" y="753"/>
                    <a:pt x="42" y="1714"/>
                  </a:cubicBezTo>
                  <a:cubicBezTo>
                    <a:pt x="0" y="2699"/>
                    <a:pt x="718" y="3529"/>
                    <a:pt x="1645" y="3569"/>
                  </a:cubicBezTo>
                  <a:cubicBezTo>
                    <a:pt x="1668" y="3570"/>
                    <a:pt x="1690" y="3571"/>
                    <a:pt x="1712" y="3571"/>
                  </a:cubicBezTo>
                  <a:cubicBezTo>
                    <a:pt x="2609" y="3571"/>
                    <a:pt x="3359" y="2817"/>
                    <a:pt x="3400" y="1857"/>
                  </a:cubicBezTo>
                  <a:cubicBezTo>
                    <a:pt x="3442" y="872"/>
                    <a:pt x="2724" y="42"/>
                    <a:pt x="1797" y="2"/>
                  </a:cubicBezTo>
                  <a:cubicBezTo>
                    <a:pt x="1774" y="1"/>
                    <a:pt x="1752" y="0"/>
                    <a:pt x="17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94" name="Google Shape;7494;p38"/>
            <p:cNvSpPr/>
            <p:nvPr/>
          </p:nvSpPr>
          <p:spPr>
            <a:xfrm>
              <a:off x="4395975" y="1421325"/>
              <a:ext cx="68025" cy="38400"/>
            </a:xfrm>
            <a:custGeom>
              <a:avLst/>
              <a:gdLst/>
              <a:ahLst/>
              <a:cxnLst/>
              <a:rect l="l" t="t" r="r" b="b"/>
              <a:pathLst>
                <a:path w="2721" h="1536" extrusionOk="0">
                  <a:moveTo>
                    <a:pt x="1218" y="770"/>
                  </a:moveTo>
                  <a:cubicBezTo>
                    <a:pt x="1220" y="770"/>
                    <a:pt x="1229" y="771"/>
                    <a:pt x="1246" y="775"/>
                  </a:cubicBezTo>
                  <a:cubicBezTo>
                    <a:pt x="1249" y="775"/>
                    <a:pt x="1252" y="776"/>
                    <a:pt x="1255" y="776"/>
                  </a:cubicBezTo>
                  <a:lnTo>
                    <a:pt x="1255" y="776"/>
                  </a:lnTo>
                  <a:cubicBezTo>
                    <a:pt x="1232" y="775"/>
                    <a:pt x="1212" y="770"/>
                    <a:pt x="1218" y="770"/>
                  </a:cubicBezTo>
                  <a:close/>
                  <a:moveTo>
                    <a:pt x="1065" y="1"/>
                  </a:moveTo>
                  <a:cubicBezTo>
                    <a:pt x="793" y="1"/>
                    <a:pt x="521" y="71"/>
                    <a:pt x="300" y="232"/>
                  </a:cubicBezTo>
                  <a:cubicBezTo>
                    <a:pt x="150" y="343"/>
                    <a:pt x="1" y="545"/>
                    <a:pt x="14" y="747"/>
                  </a:cubicBezTo>
                  <a:cubicBezTo>
                    <a:pt x="26" y="933"/>
                    <a:pt x="181" y="1053"/>
                    <a:pt x="336" y="1053"/>
                  </a:cubicBezTo>
                  <a:cubicBezTo>
                    <a:pt x="417" y="1053"/>
                    <a:pt x="498" y="1021"/>
                    <a:pt x="559" y="948"/>
                  </a:cubicBezTo>
                  <a:lnTo>
                    <a:pt x="559" y="948"/>
                  </a:lnTo>
                  <a:cubicBezTo>
                    <a:pt x="566" y="944"/>
                    <a:pt x="574" y="941"/>
                    <a:pt x="581" y="937"/>
                  </a:cubicBezTo>
                  <a:lnTo>
                    <a:pt x="581" y="937"/>
                  </a:lnTo>
                  <a:cubicBezTo>
                    <a:pt x="612" y="926"/>
                    <a:pt x="643" y="913"/>
                    <a:pt x="670" y="898"/>
                  </a:cubicBezTo>
                  <a:cubicBezTo>
                    <a:pt x="693" y="887"/>
                    <a:pt x="712" y="872"/>
                    <a:pt x="735" y="862"/>
                  </a:cubicBezTo>
                  <a:lnTo>
                    <a:pt x="761" y="849"/>
                  </a:lnTo>
                  <a:lnTo>
                    <a:pt x="761" y="849"/>
                  </a:lnTo>
                  <a:cubicBezTo>
                    <a:pt x="811" y="832"/>
                    <a:pt x="862" y="814"/>
                    <a:pt x="913" y="799"/>
                  </a:cubicBezTo>
                  <a:cubicBezTo>
                    <a:pt x="944" y="791"/>
                    <a:pt x="976" y="783"/>
                    <a:pt x="1008" y="777"/>
                  </a:cubicBezTo>
                  <a:cubicBezTo>
                    <a:pt x="1016" y="775"/>
                    <a:pt x="1023" y="774"/>
                    <a:pt x="1031" y="773"/>
                  </a:cubicBezTo>
                  <a:lnTo>
                    <a:pt x="1031" y="773"/>
                  </a:lnTo>
                  <a:cubicBezTo>
                    <a:pt x="1031" y="773"/>
                    <a:pt x="1032" y="773"/>
                    <a:pt x="1033" y="773"/>
                  </a:cubicBezTo>
                  <a:cubicBezTo>
                    <a:pt x="1044" y="773"/>
                    <a:pt x="1056" y="772"/>
                    <a:pt x="1068" y="772"/>
                  </a:cubicBezTo>
                  <a:cubicBezTo>
                    <a:pt x="1121" y="772"/>
                    <a:pt x="1174" y="778"/>
                    <a:pt x="1226" y="778"/>
                  </a:cubicBezTo>
                  <a:cubicBezTo>
                    <a:pt x="1237" y="778"/>
                    <a:pt x="1249" y="778"/>
                    <a:pt x="1260" y="777"/>
                  </a:cubicBezTo>
                  <a:lnTo>
                    <a:pt x="1260" y="777"/>
                  </a:lnTo>
                  <a:cubicBezTo>
                    <a:pt x="1275" y="780"/>
                    <a:pt x="1290" y="784"/>
                    <a:pt x="1306" y="786"/>
                  </a:cubicBezTo>
                  <a:cubicBezTo>
                    <a:pt x="1348" y="797"/>
                    <a:pt x="1389" y="810"/>
                    <a:pt x="1431" y="824"/>
                  </a:cubicBezTo>
                  <a:lnTo>
                    <a:pt x="1431" y="824"/>
                  </a:lnTo>
                  <a:cubicBezTo>
                    <a:pt x="1449" y="833"/>
                    <a:pt x="1469" y="840"/>
                    <a:pt x="1487" y="849"/>
                  </a:cubicBezTo>
                  <a:cubicBezTo>
                    <a:pt x="1534" y="872"/>
                    <a:pt x="1578" y="898"/>
                    <a:pt x="1621" y="927"/>
                  </a:cubicBezTo>
                  <a:cubicBezTo>
                    <a:pt x="1639" y="939"/>
                    <a:pt x="1657" y="952"/>
                    <a:pt x="1675" y="964"/>
                  </a:cubicBezTo>
                  <a:lnTo>
                    <a:pt x="1675" y="964"/>
                  </a:lnTo>
                  <a:cubicBezTo>
                    <a:pt x="1690" y="977"/>
                    <a:pt x="1707" y="990"/>
                    <a:pt x="1723" y="1003"/>
                  </a:cubicBezTo>
                  <a:cubicBezTo>
                    <a:pt x="1783" y="1053"/>
                    <a:pt x="1835" y="1108"/>
                    <a:pt x="1896" y="1157"/>
                  </a:cubicBezTo>
                  <a:cubicBezTo>
                    <a:pt x="1927" y="1181"/>
                    <a:pt x="1937" y="1188"/>
                    <a:pt x="1936" y="1188"/>
                  </a:cubicBezTo>
                  <a:cubicBezTo>
                    <a:pt x="1936" y="1188"/>
                    <a:pt x="1917" y="1174"/>
                    <a:pt x="1907" y="1166"/>
                  </a:cubicBezTo>
                  <a:lnTo>
                    <a:pt x="1907" y="1166"/>
                  </a:lnTo>
                  <a:cubicBezTo>
                    <a:pt x="1924" y="1181"/>
                    <a:pt x="1940" y="1194"/>
                    <a:pt x="1956" y="1205"/>
                  </a:cubicBezTo>
                  <a:cubicBezTo>
                    <a:pt x="1985" y="1229"/>
                    <a:pt x="2013" y="1254"/>
                    <a:pt x="2038" y="1280"/>
                  </a:cubicBezTo>
                  <a:cubicBezTo>
                    <a:pt x="2102" y="1339"/>
                    <a:pt x="2160" y="1399"/>
                    <a:pt x="2216" y="1462"/>
                  </a:cubicBezTo>
                  <a:cubicBezTo>
                    <a:pt x="2263" y="1513"/>
                    <a:pt x="2324" y="1535"/>
                    <a:pt x="2387" y="1535"/>
                  </a:cubicBezTo>
                  <a:cubicBezTo>
                    <a:pt x="2550" y="1535"/>
                    <a:pt x="2721" y="1384"/>
                    <a:pt x="2653" y="1205"/>
                  </a:cubicBezTo>
                  <a:cubicBezTo>
                    <a:pt x="2590" y="1047"/>
                    <a:pt x="2522" y="887"/>
                    <a:pt x="2435" y="739"/>
                  </a:cubicBezTo>
                  <a:cubicBezTo>
                    <a:pt x="2357" y="607"/>
                    <a:pt x="2241" y="494"/>
                    <a:pt x="2123" y="400"/>
                  </a:cubicBezTo>
                  <a:cubicBezTo>
                    <a:pt x="1920" y="235"/>
                    <a:pt x="1691" y="102"/>
                    <a:pt x="1437" y="44"/>
                  </a:cubicBezTo>
                  <a:cubicBezTo>
                    <a:pt x="1316" y="16"/>
                    <a:pt x="1191" y="1"/>
                    <a:pt x="1065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95" name="Google Shape;7495;p38"/>
            <p:cNvSpPr/>
            <p:nvPr/>
          </p:nvSpPr>
          <p:spPr>
            <a:xfrm>
              <a:off x="4172375" y="1439925"/>
              <a:ext cx="130550" cy="87600"/>
            </a:xfrm>
            <a:custGeom>
              <a:avLst/>
              <a:gdLst/>
              <a:ahLst/>
              <a:cxnLst/>
              <a:rect l="l" t="t" r="r" b="b"/>
              <a:pathLst>
                <a:path w="5222" h="3504" extrusionOk="0">
                  <a:moveTo>
                    <a:pt x="3671" y="953"/>
                  </a:moveTo>
                  <a:cubicBezTo>
                    <a:pt x="3671" y="953"/>
                    <a:pt x="3671" y="953"/>
                    <a:pt x="3671" y="953"/>
                  </a:cubicBezTo>
                  <a:cubicBezTo>
                    <a:pt x="3681" y="957"/>
                    <a:pt x="3686" y="959"/>
                    <a:pt x="3686" y="959"/>
                  </a:cubicBezTo>
                  <a:cubicBezTo>
                    <a:pt x="3686" y="959"/>
                    <a:pt x="3681" y="957"/>
                    <a:pt x="3671" y="953"/>
                  </a:cubicBezTo>
                  <a:close/>
                  <a:moveTo>
                    <a:pt x="1828" y="1224"/>
                  </a:moveTo>
                  <a:lnTo>
                    <a:pt x="1828" y="1224"/>
                  </a:lnTo>
                  <a:cubicBezTo>
                    <a:pt x="1826" y="1226"/>
                    <a:pt x="1824" y="1228"/>
                    <a:pt x="1821" y="1230"/>
                  </a:cubicBezTo>
                  <a:lnTo>
                    <a:pt x="1821" y="1230"/>
                  </a:lnTo>
                  <a:cubicBezTo>
                    <a:pt x="1823" y="1228"/>
                    <a:pt x="1826" y="1226"/>
                    <a:pt x="1828" y="1224"/>
                  </a:cubicBezTo>
                  <a:close/>
                  <a:moveTo>
                    <a:pt x="738" y="2541"/>
                  </a:moveTo>
                  <a:cubicBezTo>
                    <a:pt x="736" y="2545"/>
                    <a:pt x="734" y="2549"/>
                    <a:pt x="733" y="2554"/>
                  </a:cubicBezTo>
                  <a:lnTo>
                    <a:pt x="733" y="2554"/>
                  </a:lnTo>
                  <a:cubicBezTo>
                    <a:pt x="734" y="2550"/>
                    <a:pt x="736" y="2546"/>
                    <a:pt x="738" y="2541"/>
                  </a:cubicBezTo>
                  <a:close/>
                  <a:moveTo>
                    <a:pt x="653" y="2726"/>
                  </a:moveTo>
                  <a:cubicBezTo>
                    <a:pt x="652" y="2729"/>
                    <a:pt x="650" y="2734"/>
                    <a:pt x="647" y="2740"/>
                  </a:cubicBezTo>
                  <a:cubicBezTo>
                    <a:pt x="649" y="2735"/>
                    <a:pt x="651" y="2730"/>
                    <a:pt x="653" y="2726"/>
                  </a:cubicBezTo>
                  <a:close/>
                  <a:moveTo>
                    <a:pt x="2908" y="0"/>
                  </a:moveTo>
                  <a:cubicBezTo>
                    <a:pt x="2685" y="0"/>
                    <a:pt x="2462" y="30"/>
                    <a:pt x="2248" y="89"/>
                  </a:cubicBezTo>
                  <a:cubicBezTo>
                    <a:pt x="1800" y="214"/>
                    <a:pt x="1396" y="461"/>
                    <a:pt x="1051" y="772"/>
                  </a:cubicBezTo>
                  <a:cubicBezTo>
                    <a:pt x="705" y="1081"/>
                    <a:pt x="390" y="1507"/>
                    <a:pt x="240" y="1949"/>
                  </a:cubicBezTo>
                  <a:cubicBezTo>
                    <a:pt x="219" y="2010"/>
                    <a:pt x="199" y="2070"/>
                    <a:pt x="186" y="2133"/>
                  </a:cubicBezTo>
                  <a:cubicBezTo>
                    <a:pt x="183" y="2151"/>
                    <a:pt x="180" y="2170"/>
                    <a:pt x="177" y="2188"/>
                  </a:cubicBezTo>
                  <a:cubicBezTo>
                    <a:pt x="173" y="2206"/>
                    <a:pt x="170" y="2224"/>
                    <a:pt x="168" y="2243"/>
                  </a:cubicBezTo>
                  <a:cubicBezTo>
                    <a:pt x="163" y="2303"/>
                    <a:pt x="158" y="2334"/>
                    <a:pt x="156" y="2334"/>
                  </a:cubicBezTo>
                  <a:cubicBezTo>
                    <a:pt x="155" y="2334"/>
                    <a:pt x="155" y="2321"/>
                    <a:pt x="155" y="2297"/>
                  </a:cubicBezTo>
                  <a:lnTo>
                    <a:pt x="155" y="2297"/>
                  </a:lnTo>
                  <a:cubicBezTo>
                    <a:pt x="115" y="2408"/>
                    <a:pt x="88" y="2528"/>
                    <a:pt x="63" y="2643"/>
                  </a:cubicBezTo>
                  <a:cubicBezTo>
                    <a:pt x="34" y="2774"/>
                    <a:pt x="24" y="2903"/>
                    <a:pt x="16" y="3037"/>
                  </a:cubicBezTo>
                  <a:cubicBezTo>
                    <a:pt x="12" y="3097"/>
                    <a:pt x="0" y="3160"/>
                    <a:pt x="2" y="3223"/>
                  </a:cubicBezTo>
                  <a:cubicBezTo>
                    <a:pt x="5" y="3301"/>
                    <a:pt x="46" y="3366"/>
                    <a:pt x="83" y="3430"/>
                  </a:cubicBezTo>
                  <a:cubicBezTo>
                    <a:pt x="111" y="3477"/>
                    <a:pt x="163" y="3504"/>
                    <a:pt x="214" y="3504"/>
                  </a:cubicBezTo>
                  <a:cubicBezTo>
                    <a:pt x="251" y="3504"/>
                    <a:pt x="288" y="3490"/>
                    <a:pt x="316" y="3461"/>
                  </a:cubicBezTo>
                  <a:cubicBezTo>
                    <a:pt x="354" y="3422"/>
                    <a:pt x="396" y="3385"/>
                    <a:pt x="424" y="3338"/>
                  </a:cubicBezTo>
                  <a:cubicBezTo>
                    <a:pt x="453" y="3291"/>
                    <a:pt x="461" y="3233"/>
                    <a:pt x="477" y="3180"/>
                  </a:cubicBezTo>
                  <a:cubicBezTo>
                    <a:pt x="510" y="3071"/>
                    <a:pt x="540" y="3024"/>
                    <a:pt x="586" y="2900"/>
                  </a:cubicBezTo>
                  <a:cubicBezTo>
                    <a:pt x="602" y="2856"/>
                    <a:pt x="618" y="2813"/>
                    <a:pt x="634" y="2770"/>
                  </a:cubicBezTo>
                  <a:cubicBezTo>
                    <a:pt x="636" y="2766"/>
                    <a:pt x="651" y="2731"/>
                    <a:pt x="655" y="2721"/>
                  </a:cubicBezTo>
                  <a:lnTo>
                    <a:pt x="655" y="2721"/>
                  </a:lnTo>
                  <a:cubicBezTo>
                    <a:pt x="663" y="2703"/>
                    <a:pt x="672" y="2684"/>
                    <a:pt x="679" y="2665"/>
                  </a:cubicBezTo>
                  <a:cubicBezTo>
                    <a:pt x="696" y="2629"/>
                    <a:pt x="717" y="2592"/>
                    <a:pt x="733" y="2554"/>
                  </a:cubicBezTo>
                  <a:lnTo>
                    <a:pt x="733" y="2554"/>
                  </a:lnTo>
                  <a:cubicBezTo>
                    <a:pt x="729" y="2562"/>
                    <a:pt x="727" y="2565"/>
                    <a:pt x="726" y="2565"/>
                  </a:cubicBezTo>
                  <a:cubicBezTo>
                    <a:pt x="724" y="2565"/>
                    <a:pt x="729" y="2545"/>
                    <a:pt x="739" y="2531"/>
                  </a:cubicBezTo>
                  <a:cubicBezTo>
                    <a:pt x="759" y="2507"/>
                    <a:pt x="778" y="2484"/>
                    <a:pt x="798" y="2460"/>
                  </a:cubicBezTo>
                  <a:cubicBezTo>
                    <a:pt x="938" y="2285"/>
                    <a:pt x="1053" y="2091"/>
                    <a:pt x="1184" y="1907"/>
                  </a:cubicBezTo>
                  <a:cubicBezTo>
                    <a:pt x="1195" y="1892"/>
                    <a:pt x="1207" y="1876"/>
                    <a:pt x="1218" y="1862"/>
                  </a:cubicBezTo>
                  <a:cubicBezTo>
                    <a:pt x="1223" y="1854"/>
                    <a:pt x="1228" y="1849"/>
                    <a:pt x="1234" y="1841"/>
                  </a:cubicBezTo>
                  <a:cubicBezTo>
                    <a:pt x="1245" y="1825"/>
                    <a:pt x="1251" y="1817"/>
                    <a:pt x="1250" y="1817"/>
                  </a:cubicBezTo>
                  <a:lnTo>
                    <a:pt x="1250" y="1817"/>
                  </a:lnTo>
                  <a:cubicBezTo>
                    <a:pt x="1250" y="1817"/>
                    <a:pt x="1239" y="1831"/>
                    <a:pt x="1218" y="1860"/>
                  </a:cubicBezTo>
                  <a:cubicBezTo>
                    <a:pt x="1231" y="1824"/>
                    <a:pt x="1278" y="1786"/>
                    <a:pt x="1304" y="1753"/>
                  </a:cubicBezTo>
                  <a:cubicBezTo>
                    <a:pt x="1372" y="1674"/>
                    <a:pt x="1444" y="1598"/>
                    <a:pt x="1514" y="1520"/>
                  </a:cubicBezTo>
                  <a:cubicBezTo>
                    <a:pt x="1579" y="1452"/>
                    <a:pt x="1647" y="1386"/>
                    <a:pt x="1714" y="1323"/>
                  </a:cubicBezTo>
                  <a:cubicBezTo>
                    <a:pt x="1747" y="1293"/>
                    <a:pt x="1780" y="1264"/>
                    <a:pt x="1814" y="1236"/>
                  </a:cubicBezTo>
                  <a:lnTo>
                    <a:pt x="1814" y="1236"/>
                  </a:lnTo>
                  <a:cubicBezTo>
                    <a:pt x="1836" y="1228"/>
                    <a:pt x="1856" y="1205"/>
                    <a:pt x="1875" y="1190"/>
                  </a:cubicBezTo>
                  <a:cubicBezTo>
                    <a:pt x="1951" y="1134"/>
                    <a:pt x="2031" y="1084"/>
                    <a:pt x="2114" y="1037"/>
                  </a:cubicBezTo>
                  <a:cubicBezTo>
                    <a:pt x="2153" y="1017"/>
                    <a:pt x="2190" y="996"/>
                    <a:pt x="2229" y="977"/>
                  </a:cubicBezTo>
                  <a:cubicBezTo>
                    <a:pt x="2247" y="966"/>
                    <a:pt x="2268" y="957"/>
                    <a:pt x="2288" y="948"/>
                  </a:cubicBezTo>
                  <a:lnTo>
                    <a:pt x="2288" y="948"/>
                  </a:lnTo>
                  <a:cubicBezTo>
                    <a:pt x="2290" y="948"/>
                    <a:pt x="2292" y="947"/>
                    <a:pt x="2293" y="946"/>
                  </a:cubicBezTo>
                  <a:cubicBezTo>
                    <a:pt x="2381" y="912"/>
                    <a:pt x="2468" y="882"/>
                    <a:pt x="2562" y="857"/>
                  </a:cubicBezTo>
                  <a:cubicBezTo>
                    <a:pt x="2604" y="848"/>
                    <a:pt x="2644" y="838"/>
                    <a:pt x="2686" y="830"/>
                  </a:cubicBezTo>
                  <a:cubicBezTo>
                    <a:pt x="2694" y="827"/>
                    <a:pt x="2703" y="826"/>
                    <a:pt x="2711" y="825"/>
                  </a:cubicBezTo>
                  <a:lnTo>
                    <a:pt x="2711" y="825"/>
                  </a:lnTo>
                  <a:cubicBezTo>
                    <a:pt x="2728" y="823"/>
                    <a:pt x="2743" y="822"/>
                    <a:pt x="2759" y="819"/>
                  </a:cubicBezTo>
                  <a:cubicBezTo>
                    <a:pt x="2832" y="812"/>
                    <a:pt x="2906" y="808"/>
                    <a:pt x="2979" y="808"/>
                  </a:cubicBezTo>
                  <a:cubicBezTo>
                    <a:pt x="2994" y="808"/>
                    <a:pt x="3008" y="809"/>
                    <a:pt x="3023" y="809"/>
                  </a:cubicBezTo>
                  <a:cubicBezTo>
                    <a:pt x="3078" y="810"/>
                    <a:pt x="3129" y="815"/>
                    <a:pt x="3183" y="819"/>
                  </a:cubicBezTo>
                  <a:cubicBezTo>
                    <a:pt x="3188" y="819"/>
                    <a:pt x="3192" y="819"/>
                    <a:pt x="3196" y="819"/>
                  </a:cubicBezTo>
                  <a:cubicBezTo>
                    <a:pt x="3200" y="819"/>
                    <a:pt x="3203" y="819"/>
                    <a:pt x="3204" y="818"/>
                  </a:cubicBezTo>
                  <a:lnTo>
                    <a:pt x="3204" y="818"/>
                  </a:lnTo>
                  <a:cubicBezTo>
                    <a:pt x="3228" y="823"/>
                    <a:pt x="3253" y="831"/>
                    <a:pt x="3267" y="833"/>
                  </a:cubicBezTo>
                  <a:cubicBezTo>
                    <a:pt x="3380" y="856"/>
                    <a:pt x="3492" y="888"/>
                    <a:pt x="3600" y="927"/>
                  </a:cubicBezTo>
                  <a:cubicBezTo>
                    <a:pt x="3624" y="935"/>
                    <a:pt x="3646" y="944"/>
                    <a:pt x="3669" y="952"/>
                  </a:cubicBezTo>
                  <a:lnTo>
                    <a:pt x="3669" y="952"/>
                  </a:lnTo>
                  <a:cubicBezTo>
                    <a:pt x="3682" y="957"/>
                    <a:pt x="3694" y="963"/>
                    <a:pt x="3705" y="969"/>
                  </a:cubicBezTo>
                  <a:cubicBezTo>
                    <a:pt x="3763" y="995"/>
                    <a:pt x="3820" y="1024"/>
                    <a:pt x="3875" y="1056"/>
                  </a:cubicBezTo>
                  <a:cubicBezTo>
                    <a:pt x="3995" y="1121"/>
                    <a:pt x="4109" y="1195"/>
                    <a:pt x="4219" y="1276"/>
                  </a:cubicBezTo>
                  <a:cubicBezTo>
                    <a:pt x="4221" y="1277"/>
                    <a:pt x="4274" y="1319"/>
                    <a:pt x="4275" y="1319"/>
                  </a:cubicBezTo>
                  <a:cubicBezTo>
                    <a:pt x="4275" y="1319"/>
                    <a:pt x="4270" y="1315"/>
                    <a:pt x="4257" y="1304"/>
                  </a:cubicBezTo>
                  <a:lnTo>
                    <a:pt x="4257" y="1304"/>
                  </a:lnTo>
                  <a:cubicBezTo>
                    <a:pt x="4287" y="1326"/>
                    <a:pt x="4316" y="1351"/>
                    <a:pt x="4344" y="1375"/>
                  </a:cubicBezTo>
                  <a:cubicBezTo>
                    <a:pt x="4431" y="1446"/>
                    <a:pt x="4520" y="1496"/>
                    <a:pt x="4616" y="1551"/>
                  </a:cubicBezTo>
                  <a:cubicBezTo>
                    <a:pt x="4666" y="1580"/>
                    <a:pt x="4719" y="1593"/>
                    <a:pt x="4771" y="1593"/>
                  </a:cubicBezTo>
                  <a:cubicBezTo>
                    <a:pt x="5006" y="1593"/>
                    <a:pt x="5221" y="1329"/>
                    <a:pt x="5070" y="1098"/>
                  </a:cubicBezTo>
                  <a:cubicBezTo>
                    <a:pt x="5020" y="1022"/>
                    <a:pt x="4970" y="935"/>
                    <a:pt x="4907" y="869"/>
                  </a:cubicBezTo>
                  <a:cubicBezTo>
                    <a:pt x="4857" y="815"/>
                    <a:pt x="4794" y="768"/>
                    <a:pt x="4737" y="723"/>
                  </a:cubicBezTo>
                  <a:cubicBezTo>
                    <a:pt x="4614" y="621"/>
                    <a:pt x="4485" y="526"/>
                    <a:pt x="4350" y="440"/>
                  </a:cubicBezTo>
                  <a:cubicBezTo>
                    <a:pt x="4132" y="299"/>
                    <a:pt x="3891" y="189"/>
                    <a:pt x="3645" y="112"/>
                  </a:cubicBezTo>
                  <a:cubicBezTo>
                    <a:pt x="3408" y="37"/>
                    <a:pt x="3158" y="0"/>
                    <a:pt x="2908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96" name="Google Shape;7496;p38"/>
            <p:cNvSpPr/>
            <p:nvPr/>
          </p:nvSpPr>
          <p:spPr>
            <a:xfrm>
              <a:off x="4241175" y="1514425"/>
              <a:ext cx="29550" cy="38325"/>
            </a:xfrm>
            <a:custGeom>
              <a:avLst/>
              <a:gdLst/>
              <a:ahLst/>
              <a:cxnLst/>
              <a:rect l="l" t="t" r="r" b="b"/>
              <a:pathLst>
                <a:path w="1182" h="1533" extrusionOk="0">
                  <a:moveTo>
                    <a:pt x="547" y="1"/>
                  </a:moveTo>
                  <a:cubicBezTo>
                    <a:pt x="518" y="4"/>
                    <a:pt x="491" y="9"/>
                    <a:pt x="465" y="12"/>
                  </a:cubicBezTo>
                  <a:cubicBezTo>
                    <a:pt x="461" y="14"/>
                    <a:pt x="457" y="16"/>
                    <a:pt x="452" y="18"/>
                  </a:cubicBezTo>
                  <a:lnTo>
                    <a:pt x="452" y="18"/>
                  </a:lnTo>
                  <a:cubicBezTo>
                    <a:pt x="392" y="27"/>
                    <a:pt x="339" y="42"/>
                    <a:pt x="279" y="75"/>
                  </a:cubicBezTo>
                  <a:cubicBezTo>
                    <a:pt x="246" y="93"/>
                    <a:pt x="217" y="117"/>
                    <a:pt x="190" y="141"/>
                  </a:cubicBezTo>
                  <a:cubicBezTo>
                    <a:pt x="161" y="166"/>
                    <a:pt x="140" y="201"/>
                    <a:pt x="117" y="230"/>
                  </a:cubicBezTo>
                  <a:cubicBezTo>
                    <a:pt x="70" y="298"/>
                    <a:pt x="46" y="382"/>
                    <a:pt x="30" y="462"/>
                  </a:cubicBezTo>
                  <a:cubicBezTo>
                    <a:pt x="17" y="525"/>
                    <a:pt x="6" y="589"/>
                    <a:pt x="4" y="654"/>
                  </a:cubicBezTo>
                  <a:cubicBezTo>
                    <a:pt x="1" y="724"/>
                    <a:pt x="12" y="793"/>
                    <a:pt x="22" y="861"/>
                  </a:cubicBezTo>
                  <a:cubicBezTo>
                    <a:pt x="33" y="947"/>
                    <a:pt x="56" y="1034"/>
                    <a:pt x="85" y="1115"/>
                  </a:cubicBezTo>
                  <a:cubicBezTo>
                    <a:pt x="130" y="1252"/>
                    <a:pt x="203" y="1377"/>
                    <a:pt x="332" y="1451"/>
                  </a:cubicBezTo>
                  <a:cubicBezTo>
                    <a:pt x="379" y="1479"/>
                    <a:pt x="432" y="1500"/>
                    <a:pt x="484" y="1513"/>
                  </a:cubicBezTo>
                  <a:cubicBezTo>
                    <a:pt x="539" y="1524"/>
                    <a:pt x="597" y="1532"/>
                    <a:pt x="654" y="1532"/>
                  </a:cubicBezTo>
                  <a:cubicBezTo>
                    <a:pt x="790" y="1531"/>
                    <a:pt x="918" y="1490"/>
                    <a:pt x="1018" y="1400"/>
                  </a:cubicBezTo>
                  <a:cubicBezTo>
                    <a:pt x="1079" y="1345"/>
                    <a:pt x="1108" y="1277"/>
                    <a:pt x="1138" y="1204"/>
                  </a:cubicBezTo>
                  <a:cubicBezTo>
                    <a:pt x="1149" y="1173"/>
                    <a:pt x="1155" y="1142"/>
                    <a:pt x="1160" y="1110"/>
                  </a:cubicBezTo>
                  <a:cubicBezTo>
                    <a:pt x="1178" y="977"/>
                    <a:pt x="1181" y="842"/>
                    <a:pt x="1178" y="706"/>
                  </a:cubicBezTo>
                  <a:cubicBezTo>
                    <a:pt x="1176" y="631"/>
                    <a:pt x="1168" y="554"/>
                    <a:pt x="1149" y="481"/>
                  </a:cubicBezTo>
                  <a:cubicBezTo>
                    <a:pt x="1144" y="457"/>
                    <a:pt x="1138" y="436"/>
                    <a:pt x="1128" y="413"/>
                  </a:cubicBezTo>
                  <a:cubicBezTo>
                    <a:pt x="1108" y="368"/>
                    <a:pt x="1092" y="323"/>
                    <a:pt x="1065" y="282"/>
                  </a:cubicBezTo>
                  <a:cubicBezTo>
                    <a:pt x="1008" y="201"/>
                    <a:pt x="939" y="125"/>
                    <a:pt x="848" y="80"/>
                  </a:cubicBezTo>
                  <a:cubicBezTo>
                    <a:pt x="800" y="56"/>
                    <a:pt x="748" y="33"/>
                    <a:pt x="694" y="20"/>
                  </a:cubicBezTo>
                  <a:cubicBezTo>
                    <a:pt x="678" y="17"/>
                    <a:pt x="662" y="15"/>
                    <a:pt x="646" y="12"/>
                  </a:cubicBezTo>
                  <a:cubicBezTo>
                    <a:pt x="614" y="9"/>
                    <a:pt x="581" y="2"/>
                    <a:pt x="547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97" name="Google Shape;7497;p38"/>
            <p:cNvSpPr/>
            <p:nvPr/>
          </p:nvSpPr>
          <p:spPr>
            <a:xfrm>
              <a:off x="4410250" y="1477150"/>
              <a:ext cx="28500" cy="36750"/>
            </a:xfrm>
            <a:custGeom>
              <a:avLst/>
              <a:gdLst/>
              <a:ahLst/>
              <a:cxnLst/>
              <a:rect l="l" t="t" r="r" b="b"/>
              <a:pathLst>
                <a:path w="1140" h="1470" extrusionOk="0">
                  <a:moveTo>
                    <a:pt x="540" y="1"/>
                  </a:moveTo>
                  <a:cubicBezTo>
                    <a:pt x="496" y="1"/>
                    <a:pt x="451" y="9"/>
                    <a:pt x="411" y="25"/>
                  </a:cubicBezTo>
                  <a:lnTo>
                    <a:pt x="411" y="25"/>
                  </a:lnTo>
                  <a:cubicBezTo>
                    <a:pt x="366" y="35"/>
                    <a:pt x="321" y="54"/>
                    <a:pt x="282" y="77"/>
                  </a:cubicBezTo>
                  <a:cubicBezTo>
                    <a:pt x="213" y="117"/>
                    <a:pt x="169" y="166"/>
                    <a:pt x="124" y="230"/>
                  </a:cubicBezTo>
                  <a:cubicBezTo>
                    <a:pt x="80" y="292"/>
                    <a:pt x="56" y="369"/>
                    <a:pt x="40" y="444"/>
                  </a:cubicBezTo>
                  <a:cubicBezTo>
                    <a:pt x="17" y="539"/>
                    <a:pt x="1" y="638"/>
                    <a:pt x="9" y="736"/>
                  </a:cubicBezTo>
                  <a:cubicBezTo>
                    <a:pt x="17" y="842"/>
                    <a:pt x="35" y="945"/>
                    <a:pt x="61" y="1047"/>
                  </a:cubicBezTo>
                  <a:cubicBezTo>
                    <a:pt x="88" y="1154"/>
                    <a:pt x="137" y="1265"/>
                    <a:pt x="221" y="1340"/>
                  </a:cubicBezTo>
                  <a:cubicBezTo>
                    <a:pt x="319" y="1427"/>
                    <a:pt x="441" y="1469"/>
                    <a:pt x="570" y="1469"/>
                  </a:cubicBezTo>
                  <a:cubicBezTo>
                    <a:pt x="670" y="1469"/>
                    <a:pt x="785" y="1445"/>
                    <a:pt x="868" y="1388"/>
                  </a:cubicBezTo>
                  <a:cubicBezTo>
                    <a:pt x="939" y="1340"/>
                    <a:pt x="977" y="1298"/>
                    <a:pt x="1026" y="1228"/>
                  </a:cubicBezTo>
                  <a:cubicBezTo>
                    <a:pt x="1058" y="1184"/>
                    <a:pt x="1078" y="1131"/>
                    <a:pt x="1096" y="1081"/>
                  </a:cubicBezTo>
                  <a:cubicBezTo>
                    <a:pt x="1125" y="1007"/>
                    <a:pt x="1134" y="922"/>
                    <a:pt x="1136" y="845"/>
                  </a:cubicBezTo>
                  <a:cubicBezTo>
                    <a:pt x="1139" y="774"/>
                    <a:pt x="1128" y="703"/>
                    <a:pt x="1118" y="633"/>
                  </a:cubicBezTo>
                  <a:cubicBezTo>
                    <a:pt x="1092" y="465"/>
                    <a:pt x="1021" y="305"/>
                    <a:pt x="908" y="177"/>
                  </a:cubicBezTo>
                  <a:cubicBezTo>
                    <a:pt x="843" y="103"/>
                    <a:pt x="756" y="54"/>
                    <a:pt x="664" y="22"/>
                  </a:cubicBezTo>
                  <a:cubicBezTo>
                    <a:pt x="625" y="8"/>
                    <a:pt x="583" y="1"/>
                    <a:pt x="540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98" name="Google Shape;7498;p38"/>
            <p:cNvSpPr/>
            <p:nvPr/>
          </p:nvSpPr>
          <p:spPr>
            <a:xfrm>
              <a:off x="3998150" y="1216150"/>
              <a:ext cx="15550" cy="62000"/>
            </a:xfrm>
            <a:custGeom>
              <a:avLst/>
              <a:gdLst/>
              <a:ahLst/>
              <a:cxnLst/>
              <a:rect l="l" t="t" r="r" b="b"/>
              <a:pathLst>
                <a:path w="622" h="2480" extrusionOk="0">
                  <a:moveTo>
                    <a:pt x="476" y="0"/>
                  </a:moveTo>
                  <a:cubicBezTo>
                    <a:pt x="476" y="0"/>
                    <a:pt x="1" y="950"/>
                    <a:pt x="622" y="2479"/>
                  </a:cubicBezTo>
                  <a:lnTo>
                    <a:pt x="476" y="0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99" name="Google Shape;7499;p38"/>
            <p:cNvSpPr/>
            <p:nvPr/>
          </p:nvSpPr>
          <p:spPr>
            <a:xfrm>
              <a:off x="3947775" y="1282150"/>
              <a:ext cx="46050" cy="10100"/>
            </a:xfrm>
            <a:custGeom>
              <a:avLst/>
              <a:gdLst/>
              <a:ahLst/>
              <a:cxnLst/>
              <a:rect l="l" t="t" r="r" b="b"/>
              <a:pathLst>
                <a:path w="1842" h="404" extrusionOk="0">
                  <a:moveTo>
                    <a:pt x="1212" y="1"/>
                  </a:moveTo>
                  <a:cubicBezTo>
                    <a:pt x="447" y="1"/>
                    <a:pt x="1" y="404"/>
                    <a:pt x="1" y="404"/>
                  </a:cubicBezTo>
                  <a:lnTo>
                    <a:pt x="1841" y="88"/>
                  </a:lnTo>
                  <a:cubicBezTo>
                    <a:pt x="1613" y="26"/>
                    <a:pt x="1403" y="1"/>
                    <a:pt x="1212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00" name="Google Shape;7500;p38"/>
            <p:cNvSpPr/>
            <p:nvPr/>
          </p:nvSpPr>
          <p:spPr>
            <a:xfrm>
              <a:off x="4163100" y="1418600"/>
              <a:ext cx="168375" cy="191500"/>
            </a:xfrm>
            <a:custGeom>
              <a:avLst/>
              <a:gdLst/>
              <a:ahLst/>
              <a:cxnLst/>
              <a:rect l="l" t="t" r="r" b="b"/>
              <a:pathLst>
                <a:path w="6735" h="7660" fill="none" extrusionOk="0">
                  <a:moveTo>
                    <a:pt x="994" y="6672"/>
                  </a:moveTo>
                  <a:cubicBezTo>
                    <a:pt x="319" y="5863"/>
                    <a:pt x="1" y="4765"/>
                    <a:pt x="143" y="3720"/>
                  </a:cubicBezTo>
                  <a:cubicBezTo>
                    <a:pt x="284" y="2676"/>
                    <a:pt x="887" y="1710"/>
                    <a:pt x="1746" y="1101"/>
                  </a:cubicBezTo>
                  <a:cubicBezTo>
                    <a:pt x="3290" y="1"/>
                    <a:pt x="4783" y="1047"/>
                    <a:pt x="5165" y="1524"/>
                  </a:cubicBezTo>
                  <a:cubicBezTo>
                    <a:pt x="6735" y="3488"/>
                    <a:pt x="6361" y="6209"/>
                    <a:pt x="4618" y="7176"/>
                  </a:cubicBezTo>
                  <a:cubicBezTo>
                    <a:pt x="3750" y="7660"/>
                    <a:pt x="1920" y="7571"/>
                    <a:pt x="1141" y="6796"/>
                  </a:cubicBezTo>
                  <a:close/>
                </a:path>
              </a:pathLst>
            </a:custGeom>
            <a:solidFill>
              <a:schemeClr val="accent2"/>
            </a:solidFill>
            <a:ln w="15775" cap="rnd" cmpd="sng">
              <a:solidFill>
                <a:srgbClr val="E06A4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01" name="Google Shape;7501;p38"/>
            <p:cNvSpPr/>
            <p:nvPr/>
          </p:nvSpPr>
          <p:spPr>
            <a:xfrm>
              <a:off x="4090825" y="1507275"/>
              <a:ext cx="85125" cy="43500"/>
            </a:xfrm>
            <a:custGeom>
              <a:avLst/>
              <a:gdLst/>
              <a:ahLst/>
              <a:cxnLst/>
              <a:rect l="l" t="t" r="r" b="b"/>
              <a:pathLst>
                <a:path w="3405" h="1740" extrusionOk="0">
                  <a:moveTo>
                    <a:pt x="332" y="0"/>
                  </a:moveTo>
                  <a:cubicBezTo>
                    <a:pt x="315" y="0"/>
                    <a:pt x="298" y="2"/>
                    <a:pt x="280" y="5"/>
                  </a:cubicBezTo>
                  <a:cubicBezTo>
                    <a:pt x="238" y="7"/>
                    <a:pt x="199" y="20"/>
                    <a:pt x="164" y="43"/>
                  </a:cubicBezTo>
                  <a:cubicBezTo>
                    <a:pt x="99" y="80"/>
                    <a:pt x="36" y="156"/>
                    <a:pt x="18" y="230"/>
                  </a:cubicBezTo>
                  <a:cubicBezTo>
                    <a:pt x="0" y="311"/>
                    <a:pt x="4" y="402"/>
                    <a:pt x="51" y="473"/>
                  </a:cubicBezTo>
                  <a:cubicBezTo>
                    <a:pt x="67" y="495"/>
                    <a:pt x="83" y="515"/>
                    <a:pt x="99" y="537"/>
                  </a:cubicBezTo>
                  <a:cubicBezTo>
                    <a:pt x="139" y="576"/>
                    <a:pt x="186" y="602"/>
                    <a:pt x="238" y="618"/>
                  </a:cubicBezTo>
                  <a:cubicBezTo>
                    <a:pt x="596" y="762"/>
                    <a:pt x="956" y="908"/>
                    <a:pt x="1314" y="1050"/>
                  </a:cubicBezTo>
                  <a:cubicBezTo>
                    <a:pt x="1671" y="1194"/>
                    <a:pt x="2032" y="1339"/>
                    <a:pt x="2389" y="1483"/>
                  </a:cubicBezTo>
                  <a:cubicBezTo>
                    <a:pt x="2591" y="1564"/>
                    <a:pt x="2793" y="1647"/>
                    <a:pt x="2997" y="1728"/>
                  </a:cubicBezTo>
                  <a:cubicBezTo>
                    <a:pt x="3023" y="1735"/>
                    <a:pt x="3048" y="1739"/>
                    <a:pt x="3073" y="1739"/>
                  </a:cubicBezTo>
                  <a:cubicBezTo>
                    <a:pt x="3090" y="1739"/>
                    <a:pt x="3106" y="1737"/>
                    <a:pt x="3123" y="1734"/>
                  </a:cubicBezTo>
                  <a:cubicBezTo>
                    <a:pt x="3165" y="1732"/>
                    <a:pt x="3204" y="1720"/>
                    <a:pt x="3240" y="1697"/>
                  </a:cubicBezTo>
                  <a:cubicBezTo>
                    <a:pt x="3304" y="1660"/>
                    <a:pt x="3367" y="1584"/>
                    <a:pt x="3385" y="1509"/>
                  </a:cubicBezTo>
                  <a:cubicBezTo>
                    <a:pt x="3405" y="1428"/>
                    <a:pt x="3400" y="1338"/>
                    <a:pt x="3353" y="1267"/>
                  </a:cubicBezTo>
                  <a:cubicBezTo>
                    <a:pt x="3337" y="1244"/>
                    <a:pt x="3320" y="1225"/>
                    <a:pt x="3304" y="1202"/>
                  </a:cubicBezTo>
                  <a:cubicBezTo>
                    <a:pt x="3267" y="1163"/>
                    <a:pt x="3220" y="1136"/>
                    <a:pt x="3165" y="1121"/>
                  </a:cubicBezTo>
                  <a:cubicBezTo>
                    <a:pt x="2808" y="977"/>
                    <a:pt x="2447" y="832"/>
                    <a:pt x="2090" y="689"/>
                  </a:cubicBezTo>
                  <a:cubicBezTo>
                    <a:pt x="1732" y="545"/>
                    <a:pt x="1372" y="400"/>
                    <a:pt x="1014" y="256"/>
                  </a:cubicBezTo>
                  <a:cubicBezTo>
                    <a:pt x="812" y="175"/>
                    <a:pt x="610" y="93"/>
                    <a:pt x="406" y="12"/>
                  </a:cubicBezTo>
                  <a:cubicBezTo>
                    <a:pt x="381" y="4"/>
                    <a:pt x="357" y="0"/>
                    <a:pt x="3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02" name="Google Shape;7502;p38"/>
            <p:cNvSpPr/>
            <p:nvPr/>
          </p:nvSpPr>
          <p:spPr>
            <a:xfrm>
              <a:off x="4359675" y="1406150"/>
              <a:ext cx="142550" cy="187300"/>
            </a:xfrm>
            <a:custGeom>
              <a:avLst/>
              <a:gdLst/>
              <a:ahLst/>
              <a:cxnLst/>
              <a:rect l="l" t="t" r="r" b="b"/>
              <a:pathLst>
                <a:path w="5702" h="7492" fill="none" extrusionOk="0">
                  <a:moveTo>
                    <a:pt x="1728" y="5658"/>
                  </a:moveTo>
                  <a:cubicBezTo>
                    <a:pt x="288" y="4705"/>
                    <a:pt x="1" y="151"/>
                    <a:pt x="2840" y="77"/>
                  </a:cubicBezTo>
                  <a:cubicBezTo>
                    <a:pt x="5701" y="1"/>
                    <a:pt x="5353" y="7492"/>
                    <a:pt x="1873" y="5782"/>
                  </a:cubicBezTo>
                </a:path>
              </a:pathLst>
            </a:custGeom>
            <a:solidFill>
              <a:schemeClr val="accent2"/>
            </a:solidFill>
            <a:ln w="15775" cap="rnd" cmpd="sng">
              <a:solidFill>
                <a:srgbClr val="E06A4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03" name="Google Shape;7503;p38"/>
            <p:cNvSpPr/>
            <p:nvPr/>
          </p:nvSpPr>
          <p:spPr>
            <a:xfrm>
              <a:off x="3942900" y="1163700"/>
              <a:ext cx="637250" cy="465625"/>
            </a:xfrm>
            <a:custGeom>
              <a:avLst/>
              <a:gdLst/>
              <a:ahLst/>
              <a:cxnLst/>
              <a:rect l="l" t="t" r="r" b="b"/>
              <a:pathLst>
                <a:path w="25490" h="18625" extrusionOk="0">
                  <a:moveTo>
                    <a:pt x="10328" y="1"/>
                  </a:moveTo>
                  <a:cubicBezTo>
                    <a:pt x="8351" y="1"/>
                    <a:pt x="4531" y="1407"/>
                    <a:pt x="2879" y="5098"/>
                  </a:cubicBezTo>
                  <a:cubicBezTo>
                    <a:pt x="0" y="6411"/>
                    <a:pt x="1166" y="10071"/>
                    <a:pt x="2073" y="11533"/>
                  </a:cubicBezTo>
                  <a:cubicBezTo>
                    <a:pt x="2130" y="11623"/>
                    <a:pt x="2187" y="11709"/>
                    <a:pt x="2242" y="11785"/>
                  </a:cubicBezTo>
                  <a:cubicBezTo>
                    <a:pt x="2280" y="12188"/>
                    <a:pt x="2343" y="12631"/>
                    <a:pt x="2440" y="13118"/>
                  </a:cubicBezTo>
                  <a:cubicBezTo>
                    <a:pt x="3113" y="16486"/>
                    <a:pt x="5162" y="18087"/>
                    <a:pt x="5596" y="18461"/>
                  </a:cubicBezTo>
                  <a:cubicBezTo>
                    <a:pt x="5726" y="18574"/>
                    <a:pt x="5836" y="18625"/>
                    <a:pt x="5928" y="18625"/>
                  </a:cubicBezTo>
                  <a:cubicBezTo>
                    <a:pt x="6770" y="18625"/>
                    <a:pt x="6060" y="14292"/>
                    <a:pt x="6060" y="14292"/>
                  </a:cubicBezTo>
                  <a:lnTo>
                    <a:pt x="6060" y="14292"/>
                  </a:lnTo>
                  <a:cubicBezTo>
                    <a:pt x="6229" y="14598"/>
                    <a:pt x="6391" y="14721"/>
                    <a:pt x="6535" y="14721"/>
                  </a:cubicBezTo>
                  <a:cubicBezTo>
                    <a:pt x="6912" y="14721"/>
                    <a:pt x="7164" y="13886"/>
                    <a:pt x="7082" y="13300"/>
                  </a:cubicBezTo>
                  <a:cubicBezTo>
                    <a:pt x="6904" y="12023"/>
                    <a:pt x="6543" y="11054"/>
                    <a:pt x="6220" y="10393"/>
                  </a:cubicBezTo>
                  <a:lnTo>
                    <a:pt x="6220" y="10393"/>
                  </a:lnTo>
                  <a:cubicBezTo>
                    <a:pt x="6280" y="10410"/>
                    <a:pt x="6335" y="10419"/>
                    <a:pt x="6386" y="10419"/>
                  </a:cubicBezTo>
                  <a:cubicBezTo>
                    <a:pt x="6611" y="10419"/>
                    <a:pt x="6750" y="10246"/>
                    <a:pt x="6842" y="9875"/>
                  </a:cubicBezTo>
                  <a:cubicBezTo>
                    <a:pt x="6954" y="9429"/>
                    <a:pt x="6770" y="8976"/>
                    <a:pt x="6553" y="8630"/>
                  </a:cubicBezTo>
                  <a:lnTo>
                    <a:pt x="6553" y="8630"/>
                  </a:lnTo>
                  <a:cubicBezTo>
                    <a:pt x="7050" y="9154"/>
                    <a:pt x="7890" y="9825"/>
                    <a:pt x="8935" y="9825"/>
                  </a:cubicBezTo>
                  <a:cubicBezTo>
                    <a:pt x="9376" y="9825"/>
                    <a:pt x="9853" y="9706"/>
                    <a:pt x="10357" y="9405"/>
                  </a:cubicBezTo>
                  <a:cubicBezTo>
                    <a:pt x="11710" y="10195"/>
                    <a:pt x="13391" y="10663"/>
                    <a:pt x="14922" y="10663"/>
                  </a:cubicBezTo>
                  <a:cubicBezTo>
                    <a:pt x="15737" y="10663"/>
                    <a:pt x="16509" y="10531"/>
                    <a:pt x="17166" y="10244"/>
                  </a:cubicBezTo>
                  <a:cubicBezTo>
                    <a:pt x="18151" y="9815"/>
                    <a:pt x="18137" y="9016"/>
                    <a:pt x="17404" y="8106"/>
                  </a:cubicBezTo>
                  <a:lnTo>
                    <a:pt x="17404" y="8106"/>
                  </a:lnTo>
                  <a:cubicBezTo>
                    <a:pt x="18728" y="8559"/>
                    <a:pt x="20066" y="8896"/>
                    <a:pt x="21108" y="8896"/>
                  </a:cubicBezTo>
                  <a:cubicBezTo>
                    <a:pt x="21364" y="8896"/>
                    <a:pt x="21602" y="8876"/>
                    <a:pt x="21817" y="8832"/>
                  </a:cubicBezTo>
                  <a:cubicBezTo>
                    <a:pt x="25489" y="8087"/>
                    <a:pt x="23267" y="3633"/>
                    <a:pt x="19597" y="3633"/>
                  </a:cubicBezTo>
                  <a:cubicBezTo>
                    <a:pt x="19228" y="3633"/>
                    <a:pt x="18844" y="3678"/>
                    <a:pt x="18451" y="3777"/>
                  </a:cubicBezTo>
                  <a:cubicBezTo>
                    <a:pt x="21312" y="1787"/>
                    <a:pt x="18981" y="815"/>
                    <a:pt x="16510" y="815"/>
                  </a:cubicBezTo>
                  <a:cubicBezTo>
                    <a:pt x="16258" y="815"/>
                    <a:pt x="16004" y="825"/>
                    <a:pt x="15755" y="845"/>
                  </a:cubicBezTo>
                  <a:cubicBezTo>
                    <a:pt x="12929" y="1075"/>
                    <a:pt x="10787" y="1516"/>
                    <a:pt x="10787" y="1516"/>
                  </a:cubicBezTo>
                  <a:cubicBezTo>
                    <a:pt x="12111" y="584"/>
                    <a:pt x="11602" y="1"/>
                    <a:pt x="10328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04" name="Google Shape;7504;p38"/>
            <p:cNvSpPr/>
            <p:nvPr/>
          </p:nvSpPr>
          <p:spPr>
            <a:xfrm>
              <a:off x="4247375" y="1524000"/>
              <a:ext cx="8100" cy="7925"/>
            </a:xfrm>
            <a:custGeom>
              <a:avLst/>
              <a:gdLst/>
              <a:ahLst/>
              <a:cxnLst/>
              <a:rect l="l" t="t" r="r" b="b"/>
              <a:pathLst>
                <a:path w="324" h="317" extrusionOk="0">
                  <a:moveTo>
                    <a:pt x="162" y="1"/>
                  </a:moveTo>
                  <a:cubicBezTo>
                    <a:pt x="79" y="1"/>
                    <a:pt x="0" y="74"/>
                    <a:pt x="5" y="159"/>
                  </a:cubicBezTo>
                  <a:cubicBezTo>
                    <a:pt x="8" y="247"/>
                    <a:pt x="73" y="316"/>
                    <a:pt x="162" y="316"/>
                  </a:cubicBezTo>
                  <a:cubicBezTo>
                    <a:pt x="244" y="316"/>
                    <a:pt x="324" y="244"/>
                    <a:pt x="320" y="159"/>
                  </a:cubicBezTo>
                  <a:cubicBezTo>
                    <a:pt x="315" y="74"/>
                    <a:pt x="251" y="1"/>
                    <a:pt x="16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05" name="Google Shape;7505;p38"/>
            <p:cNvSpPr/>
            <p:nvPr/>
          </p:nvSpPr>
          <p:spPr>
            <a:xfrm>
              <a:off x="4272400" y="1618200"/>
              <a:ext cx="75625" cy="42600"/>
            </a:xfrm>
            <a:custGeom>
              <a:avLst/>
              <a:gdLst/>
              <a:ahLst/>
              <a:cxnLst/>
              <a:rect l="l" t="t" r="r" b="b"/>
              <a:pathLst>
                <a:path w="3025" h="1704" fill="none" extrusionOk="0">
                  <a:moveTo>
                    <a:pt x="0" y="96"/>
                  </a:moveTo>
                  <a:cubicBezTo>
                    <a:pt x="0" y="96"/>
                    <a:pt x="662" y="1704"/>
                    <a:pt x="3024" y="1"/>
                  </a:cubicBezTo>
                </a:path>
              </a:pathLst>
            </a:custGeom>
            <a:noFill/>
            <a:ln w="5250" cap="rnd" cmpd="sng">
              <a:solidFill>
                <a:srgbClr val="24242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06" name="Google Shape;7506;p38"/>
            <p:cNvSpPr/>
            <p:nvPr/>
          </p:nvSpPr>
          <p:spPr>
            <a:xfrm>
              <a:off x="4359675" y="1506550"/>
              <a:ext cx="41675" cy="81575"/>
            </a:xfrm>
            <a:custGeom>
              <a:avLst/>
              <a:gdLst/>
              <a:ahLst/>
              <a:cxnLst/>
              <a:rect l="l" t="t" r="r" b="b"/>
              <a:pathLst>
                <a:path w="1667" h="3263" extrusionOk="0">
                  <a:moveTo>
                    <a:pt x="457" y="0"/>
                  </a:moveTo>
                  <a:lnTo>
                    <a:pt x="1" y="3262"/>
                  </a:lnTo>
                  <a:lnTo>
                    <a:pt x="1666" y="2656"/>
                  </a:lnTo>
                  <a:lnTo>
                    <a:pt x="4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07" name="Google Shape;7507;p38"/>
            <p:cNvSpPr/>
            <p:nvPr/>
          </p:nvSpPr>
          <p:spPr>
            <a:xfrm>
              <a:off x="4359675" y="1506550"/>
              <a:ext cx="41675" cy="81575"/>
            </a:xfrm>
            <a:custGeom>
              <a:avLst/>
              <a:gdLst/>
              <a:ahLst/>
              <a:cxnLst/>
              <a:rect l="l" t="t" r="r" b="b"/>
              <a:pathLst>
                <a:path w="1667" h="3263" fill="none" extrusionOk="0">
                  <a:moveTo>
                    <a:pt x="457" y="0"/>
                  </a:moveTo>
                  <a:lnTo>
                    <a:pt x="1666" y="2656"/>
                  </a:lnTo>
                  <a:lnTo>
                    <a:pt x="1" y="3262"/>
                  </a:lnTo>
                </a:path>
              </a:pathLst>
            </a:custGeom>
            <a:noFill/>
            <a:ln w="2425" cap="flat" cmpd="sng">
              <a:solidFill>
                <a:srgbClr val="FFFFFF"/>
              </a:solidFill>
              <a:prstDash val="solid"/>
              <a:miter lim="16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08" name="Google Shape;7508;p38"/>
            <p:cNvSpPr/>
            <p:nvPr/>
          </p:nvSpPr>
          <p:spPr>
            <a:xfrm>
              <a:off x="4358175" y="1506550"/>
              <a:ext cx="43175" cy="79950"/>
            </a:xfrm>
            <a:custGeom>
              <a:avLst/>
              <a:gdLst/>
              <a:ahLst/>
              <a:cxnLst/>
              <a:rect l="l" t="t" r="r" b="b"/>
              <a:pathLst>
                <a:path w="1727" h="3198" fill="none" extrusionOk="0">
                  <a:moveTo>
                    <a:pt x="517" y="0"/>
                  </a:moveTo>
                  <a:lnTo>
                    <a:pt x="1726" y="2656"/>
                  </a:lnTo>
                  <a:lnTo>
                    <a:pt x="1" y="3198"/>
                  </a:lnTo>
                </a:path>
              </a:pathLst>
            </a:custGeom>
            <a:noFill/>
            <a:ln w="5250" cap="rnd" cmpd="sng">
              <a:solidFill>
                <a:srgbClr val="24242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09" name="Google Shape;7509;p38"/>
            <p:cNvSpPr/>
            <p:nvPr/>
          </p:nvSpPr>
          <p:spPr>
            <a:xfrm>
              <a:off x="4310400" y="1478300"/>
              <a:ext cx="75500" cy="34325"/>
            </a:xfrm>
            <a:custGeom>
              <a:avLst/>
              <a:gdLst/>
              <a:ahLst/>
              <a:cxnLst/>
              <a:rect l="l" t="t" r="r" b="b"/>
              <a:pathLst>
                <a:path w="3020" h="1373" extrusionOk="0">
                  <a:moveTo>
                    <a:pt x="1386" y="645"/>
                  </a:moveTo>
                  <a:cubicBezTo>
                    <a:pt x="1382" y="646"/>
                    <a:pt x="1379" y="646"/>
                    <a:pt x="1375" y="647"/>
                  </a:cubicBezTo>
                  <a:cubicBezTo>
                    <a:pt x="1379" y="646"/>
                    <a:pt x="1382" y="646"/>
                    <a:pt x="1386" y="645"/>
                  </a:cubicBezTo>
                  <a:close/>
                  <a:moveTo>
                    <a:pt x="1713" y="644"/>
                  </a:moveTo>
                  <a:cubicBezTo>
                    <a:pt x="1720" y="645"/>
                    <a:pt x="1727" y="646"/>
                    <a:pt x="1734" y="647"/>
                  </a:cubicBezTo>
                  <a:cubicBezTo>
                    <a:pt x="1727" y="646"/>
                    <a:pt x="1720" y="645"/>
                    <a:pt x="1713" y="644"/>
                  </a:cubicBezTo>
                  <a:close/>
                  <a:moveTo>
                    <a:pt x="1941" y="702"/>
                  </a:moveTo>
                  <a:cubicBezTo>
                    <a:pt x="1960" y="710"/>
                    <a:pt x="1979" y="718"/>
                    <a:pt x="1997" y="727"/>
                  </a:cubicBezTo>
                  <a:lnTo>
                    <a:pt x="1997" y="727"/>
                  </a:lnTo>
                  <a:cubicBezTo>
                    <a:pt x="1978" y="719"/>
                    <a:pt x="1959" y="710"/>
                    <a:pt x="1941" y="702"/>
                  </a:cubicBezTo>
                  <a:close/>
                  <a:moveTo>
                    <a:pt x="1998" y="727"/>
                  </a:moveTo>
                  <a:cubicBezTo>
                    <a:pt x="2004" y="729"/>
                    <a:pt x="2010" y="732"/>
                    <a:pt x="2015" y="734"/>
                  </a:cubicBezTo>
                  <a:cubicBezTo>
                    <a:pt x="2010" y="732"/>
                    <a:pt x="2004" y="730"/>
                    <a:pt x="1998" y="727"/>
                  </a:cubicBezTo>
                  <a:close/>
                  <a:moveTo>
                    <a:pt x="879" y="871"/>
                  </a:moveTo>
                  <a:cubicBezTo>
                    <a:pt x="872" y="877"/>
                    <a:pt x="865" y="882"/>
                    <a:pt x="857" y="888"/>
                  </a:cubicBezTo>
                  <a:cubicBezTo>
                    <a:pt x="865" y="882"/>
                    <a:pt x="872" y="877"/>
                    <a:pt x="879" y="871"/>
                  </a:cubicBezTo>
                  <a:close/>
                  <a:moveTo>
                    <a:pt x="2235" y="867"/>
                  </a:moveTo>
                  <a:cubicBezTo>
                    <a:pt x="2245" y="875"/>
                    <a:pt x="2256" y="883"/>
                    <a:pt x="2266" y="891"/>
                  </a:cubicBezTo>
                  <a:cubicBezTo>
                    <a:pt x="2255" y="883"/>
                    <a:pt x="2245" y="875"/>
                    <a:pt x="2235" y="867"/>
                  </a:cubicBezTo>
                  <a:close/>
                  <a:moveTo>
                    <a:pt x="713" y="1028"/>
                  </a:moveTo>
                  <a:cubicBezTo>
                    <a:pt x="704" y="1041"/>
                    <a:pt x="695" y="1053"/>
                    <a:pt x="686" y="1065"/>
                  </a:cubicBezTo>
                  <a:lnTo>
                    <a:pt x="686" y="1065"/>
                  </a:lnTo>
                  <a:cubicBezTo>
                    <a:pt x="695" y="1053"/>
                    <a:pt x="704" y="1041"/>
                    <a:pt x="713" y="1028"/>
                  </a:cubicBezTo>
                  <a:close/>
                  <a:moveTo>
                    <a:pt x="2397" y="1024"/>
                  </a:moveTo>
                  <a:cubicBezTo>
                    <a:pt x="2408" y="1035"/>
                    <a:pt x="2416" y="1048"/>
                    <a:pt x="2426" y="1059"/>
                  </a:cubicBezTo>
                  <a:cubicBezTo>
                    <a:pt x="2428" y="1063"/>
                    <a:pt x="2430" y="1066"/>
                    <a:pt x="2432" y="1069"/>
                  </a:cubicBezTo>
                  <a:lnTo>
                    <a:pt x="2432" y="1069"/>
                  </a:lnTo>
                  <a:cubicBezTo>
                    <a:pt x="2420" y="1054"/>
                    <a:pt x="2409" y="1039"/>
                    <a:pt x="2397" y="1024"/>
                  </a:cubicBezTo>
                  <a:close/>
                  <a:moveTo>
                    <a:pt x="1540" y="1"/>
                  </a:moveTo>
                  <a:cubicBezTo>
                    <a:pt x="1523" y="1"/>
                    <a:pt x="1505" y="1"/>
                    <a:pt x="1488" y="2"/>
                  </a:cubicBezTo>
                  <a:cubicBezTo>
                    <a:pt x="1370" y="8"/>
                    <a:pt x="1249" y="24"/>
                    <a:pt x="1136" y="55"/>
                  </a:cubicBezTo>
                  <a:cubicBezTo>
                    <a:pt x="1022" y="86"/>
                    <a:pt x="912" y="129"/>
                    <a:pt x="807" y="179"/>
                  </a:cubicBezTo>
                  <a:cubicBezTo>
                    <a:pt x="722" y="220"/>
                    <a:pt x="642" y="268"/>
                    <a:pt x="568" y="323"/>
                  </a:cubicBezTo>
                  <a:cubicBezTo>
                    <a:pt x="464" y="401"/>
                    <a:pt x="366" y="482"/>
                    <a:pt x="278" y="581"/>
                  </a:cubicBezTo>
                  <a:cubicBezTo>
                    <a:pt x="194" y="678"/>
                    <a:pt x="115" y="784"/>
                    <a:pt x="55" y="897"/>
                  </a:cubicBezTo>
                  <a:cubicBezTo>
                    <a:pt x="15" y="970"/>
                    <a:pt x="0" y="1059"/>
                    <a:pt x="23" y="1140"/>
                  </a:cubicBezTo>
                  <a:cubicBezTo>
                    <a:pt x="42" y="1213"/>
                    <a:pt x="99" y="1292"/>
                    <a:pt x="168" y="1328"/>
                  </a:cubicBezTo>
                  <a:cubicBezTo>
                    <a:pt x="218" y="1354"/>
                    <a:pt x="276" y="1372"/>
                    <a:pt x="333" y="1372"/>
                  </a:cubicBezTo>
                  <a:cubicBezTo>
                    <a:pt x="359" y="1372"/>
                    <a:pt x="386" y="1369"/>
                    <a:pt x="411" y="1360"/>
                  </a:cubicBezTo>
                  <a:cubicBezTo>
                    <a:pt x="479" y="1341"/>
                    <a:pt x="552" y="1292"/>
                    <a:pt x="591" y="1219"/>
                  </a:cubicBezTo>
                  <a:cubicBezTo>
                    <a:pt x="617" y="1170"/>
                    <a:pt x="646" y="1123"/>
                    <a:pt x="678" y="1076"/>
                  </a:cubicBezTo>
                  <a:lnTo>
                    <a:pt x="678" y="1076"/>
                  </a:lnTo>
                  <a:cubicBezTo>
                    <a:pt x="743" y="997"/>
                    <a:pt x="817" y="923"/>
                    <a:pt x="899" y="858"/>
                  </a:cubicBezTo>
                  <a:lnTo>
                    <a:pt x="899" y="858"/>
                  </a:lnTo>
                  <a:cubicBezTo>
                    <a:pt x="971" y="806"/>
                    <a:pt x="1047" y="761"/>
                    <a:pt x="1128" y="723"/>
                  </a:cubicBezTo>
                  <a:lnTo>
                    <a:pt x="1128" y="723"/>
                  </a:lnTo>
                  <a:cubicBezTo>
                    <a:pt x="1221" y="686"/>
                    <a:pt x="1319" y="659"/>
                    <a:pt x="1418" y="642"/>
                  </a:cubicBezTo>
                  <a:lnTo>
                    <a:pt x="1418" y="642"/>
                  </a:lnTo>
                  <a:cubicBezTo>
                    <a:pt x="1464" y="637"/>
                    <a:pt x="1509" y="635"/>
                    <a:pt x="1555" y="635"/>
                  </a:cubicBezTo>
                  <a:cubicBezTo>
                    <a:pt x="1601" y="635"/>
                    <a:pt x="1647" y="637"/>
                    <a:pt x="1692" y="642"/>
                  </a:cubicBezTo>
                  <a:lnTo>
                    <a:pt x="1692" y="642"/>
                  </a:lnTo>
                  <a:cubicBezTo>
                    <a:pt x="1797" y="659"/>
                    <a:pt x="1899" y="687"/>
                    <a:pt x="1997" y="727"/>
                  </a:cubicBezTo>
                  <a:lnTo>
                    <a:pt x="1997" y="727"/>
                  </a:lnTo>
                  <a:cubicBezTo>
                    <a:pt x="2074" y="763"/>
                    <a:pt x="2147" y="806"/>
                    <a:pt x="2216" y="854"/>
                  </a:cubicBezTo>
                  <a:lnTo>
                    <a:pt x="2216" y="854"/>
                  </a:lnTo>
                  <a:cubicBezTo>
                    <a:pt x="2296" y="919"/>
                    <a:pt x="2371" y="992"/>
                    <a:pt x="2434" y="1074"/>
                  </a:cubicBezTo>
                  <a:lnTo>
                    <a:pt x="2434" y="1074"/>
                  </a:lnTo>
                  <a:cubicBezTo>
                    <a:pt x="2453" y="1104"/>
                    <a:pt x="2478" y="1129"/>
                    <a:pt x="2507" y="1148"/>
                  </a:cubicBezTo>
                  <a:cubicBezTo>
                    <a:pt x="2538" y="1177"/>
                    <a:pt x="2573" y="1195"/>
                    <a:pt x="2614" y="1205"/>
                  </a:cubicBezTo>
                  <a:cubicBezTo>
                    <a:pt x="2639" y="1212"/>
                    <a:pt x="2668" y="1216"/>
                    <a:pt x="2698" y="1216"/>
                  </a:cubicBezTo>
                  <a:cubicBezTo>
                    <a:pt x="2754" y="1216"/>
                    <a:pt x="2813" y="1202"/>
                    <a:pt x="2856" y="1172"/>
                  </a:cubicBezTo>
                  <a:cubicBezTo>
                    <a:pt x="2923" y="1130"/>
                    <a:pt x="2984" y="1066"/>
                    <a:pt x="3002" y="985"/>
                  </a:cubicBezTo>
                  <a:cubicBezTo>
                    <a:pt x="3020" y="906"/>
                    <a:pt x="3018" y="809"/>
                    <a:pt x="2969" y="742"/>
                  </a:cubicBezTo>
                  <a:cubicBezTo>
                    <a:pt x="2898" y="645"/>
                    <a:pt x="2824" y="551"/>
                    <a:pt x="2737" y="471"/>
                  </a:cubicBezTo>
                  <a:cubicBezTo>
                    <a:pt x="2651" y="390"/>
                    <a:pt x="2554" y="317"/>
                    <a:pt x="2452" y="255"/>
                  </a:cubicBezTo>
                  <a:cubicBezTo>
                    <a:pt x="2348" y="192"/>
                    <a:pt x="2240" y="144"/>
                    <a:pt x="2127" y="102"/>
                  </a:cubicBezTo>
                  <a:cubicBezTo>
                    <a:pt x="2036" y="66"/>
                    <a:pt x="1943" y="42"/>
                    <a:pt x="1847" y="29"/>
                  </a:cubicBezTo>
                  <a:cubicBezTo>
                    <a:pt x="1746" y="12"/>
                    <a:pt x="1644" y="1"/>
                    <a:pt x="1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10" name="Google Shape;7510;p38"/>
            <p:cNvSpPr/>
            <p:nvPr/>
          </p:nvSpPr>
          <p:spPr>
            <a:xfrm>
              <a:off x="4419025" y="1487475"/>
              <a:ext cx="8125" cy="7925"/>
            </a:xfrm>
            <a:custGeom>
              <a:avLst/>
              <a:gdLst/>
              <a:ahLst/>
              <a:cxnLst/>
              <a:rect l="l" t="t" r="r" b="b"/>
              <a:pathLst>
                <a:path w="325" h="317" extrusionOk="0">
                  <a:moveTo>
                    <a:pt x="162" y="0"/>
                  </a:moveTo>
                  <a:cubicBezTo>
                    <a:pt x="80" y="0"/>
                    <a:pt x="1" y="73"/>
                    <a:pt x="5" y="159"/>
                  </a:cubicBezTo>
                  <a:cubicBezTo>
                    <a:pt x="9" y="243"/>
                    <a:pt x="77" y="317"/>
                    <a:pt x="162" y="317"/>
                  </a:cubicBezTo>
                  <a:cubicBezTo>
                    <a:pt x="246" y="317"/>
                    <a:pt x="324" y="244"/>
                    <a:pt x="321" y="159"/>
                  </a:cubicBezTo>
                  <a:cubicBezTo>
                    <a:pt x="316" y="74"/>
                    <a:pt x="251" y="0"/>
                    <a:pt x="1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11" name="Google Shape;7511;p38"/>
            <p:cNvSpPr/>
            <p:nvPr/>
          </p:nvSpPr>
          <p:spPr>
            <a:xfrm>
              <a:off x="4040675" y="1509675"/>
              <a:ext cx="79400" cy="92475"/>
            </a:xfrm>
            <a:custGeom>
              <a:avLst/>
              <a:gdLst/>
              <a:ahLst/>
              <a:cxnLst/>
              <a:rect l="l" t="t" r="r" b="b"/>
              <a:pathLst>
                <a:path w="3176" h="3699" extrusionOk="0">
                  <a:moveTo>
                    <a:pt x="1330" y="0"/>
                  </a:moveTo>
                  <a:cubicBezTo>
                    <a:pt x="619" y="0"/>
                    <a:pt x="1" y="710"/>
                    <a:pt x="213" y="1771"/>
                  </a:cubicBezTo>
                  <a:cubicBezTo>
                    <a:pt x="455" y="2981"/>
                    <a:pt x="1365" y="3699"/>
                    <a:pt x="2453" y="3699"/>
                  </a:cubicBezTo>
                  <a:cubicBezTo>
                    <a:pt x="2687" y="3699"/>
                    <a:pt x="2930" y="3665"/>
                    <a:pt x="3176" y="3596"/>
                  </a:cubicBezTo>
                  <a:lnTo>
                    <a:pt x="2623" y="985"/>
                  </a:lnTo>
                  <a:cubicBezTo>
                    <a:pt x="2286" y="296"/>
                    <a:pt x="1789" y="0"/>
                    <a:pt x="13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12" name="Google Shape;7512;p38"/>
            <p:cNvSpPr/>
            <p:nvPr/>
          </p:nvSpPr>
          <p:spPr>
            <a:xfrm>
              <a:off x="4077350" y="1543825"/>
              <a:ext cx="21450" cy="24125"/>
            </a:xfrm>
            <a:custGeom>
              <a:avLst/>
              <a:gdLst/>
              <a:ahLst/>
              <a:cxnLst/>
              <a:rect l="l" t="t" r="r" b="b"/>
              <a:pathLst>
                <a:path w="858" h="965" fill="none" extrusionOk="0">
                  <a:moveTo>
                    <a:pt x="1" y="0"/>
                  </a:moveTo>
                  <a:cubicBezTo>
                    <a:pt x="1" y="0"/>
                    <a:pt x="536" y="0"/>
                    <a:pt x="858" y="964"/>
                  </a:cubicBezTo>
                  <a:cubicBezTo>
                    <a:pt x="858" y="964"/>
                    <a:pt x="395" y="629"/>
                    <a:pt x="25" y="720"/>
                  </a:cubicBezTo>
                </a:path>
              </a:pathLst>
            </a:custGeom>
            <a:noFill/>
            <a:ln w="5250" cap="rnd" cmpd="sng">
              <a:solidFill>
                <a:srgbClr val="24242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13" name="Google Shape;7513;p38"/>
            <p:cNvSpPr/>
            <p:nvPr/>
          </p:nvSpPr>
          <p:spPr>
            <a:xfrm>
              <a:off x="4196475" y="2037175"/>
              <a:ext cx="149275" cy="119900"/>
            </a:xfrm>
            <a:custGeom>
              <a:avLst/>
              <a:gdLst/>
              <a:ahLst/>
              <a:cxnLst/>
              <a:rect l="l" t="t" r="r" b="b"/>
              <a:pathLst>
                <a:path w="5971" h="4796" extrusionOk="0">
                  <a:moveTo>
                    <a:pt x="3805" y="1"/>
                  </a:moveTo>
                  <a:cubicBezTo>
                    <a:pt x="3053" y="1"/>
                    <a:pt x="1056" y="1471"/>
                    <a:pt x="1056" y="1471"/>
                  </a:cubicBezTo>
                  <a:cubicBezTo>
                    <a:pt x="1056" y="1471"/>
                    <a:pt x="205" y="1657"/>
                    <a:pt x="0" y="1738"/>
                  </a:cubicBezTo>
                  <a:lnTo>
                    <a:pt x="332" y="4500"/>
                  </a:lnTo>
                  <a:lnTo>
                    <a:pt x="1226" y="4513"/>
                  </a:lnTo>
                  <a:cubicBezTo>
                    <a:pt x="1226" y="4513"/>
                    <a:pt x="1796" y="4796"/>
                    <a:pt x="2708" y="4796"/>
                  </a:cubicBezTo>
                  <a:cubicBezTo>
                    <a:pt x="3216" y="4796"/>
                    <a:pt x="3830" y="4708"/>
                    <a:pt x="4510" y="4435"/>
                  </a:cubicBezTo>
                  <a:cubicBezTo>
                    <a:pt x="5214" y="4155"/>
                    <a:pt x="5203" y="3745"/>
                    <a:pt x="5004" y="3691"/>
                  </a:cubicBezTo>
                  <a:cubicBezTo>
                    <a:pt x="4970" y="3682"/>
                    <a:pt x="4925" y="3678"/>
                    <a:pt x="4875" y="3678"/>
                  </a:cubicBezTo>
                  <a:cubicBezTo>
                    <a:pt x="4575" y="3678"/>
                    <a:pt x="4045" y="3814"/>
                    <a:pt x="3974" y="3814"/>
                  </a:cubicBezTo>
                  <a:cubicBezTo>
                    <a:pt x="3968" y="3814"/>
                    <a:pt x="3965" y="3813"/>
                    <a:pt x="3967" y="3811"/>
                  </a:cubicBezTo>
                  <a:cubicBezTo>
                    <a:pt x="3990" y="3777"/>
                    <a:pt x="4793" y="3646"/>
                    <a:pt x="5073" y="3487"/>
                  </a:cubicBezTo>
                  <a:cubicBezTo>
                    <a:pt x="5584" y="3198"/>
                    <a:pt x="5717" y="2721"/>
                    <a:pt x="5405" y="2713"/>
                  </a:cubicBezTo>
                  <a:cubicBezTo>
                    <a:pt x="5402" y="2713"/>
                    <a:pt x="5399" y="2713"/>
                    <a:pt x="5397" y="2713"/>
                  </a:cubicBezTo>
                  <a:cubicBezTo>
                    <a:pt x="5089" y="2713"/>
                    <a:pt x="3732" y="2975"/>
                    <a:pt x="3711" y="2980"/>
                  </a:cubicBezTo>
                  <a:cubicBezTo>
                    <a:pt x="3706" y="2981"/>
                    <a:pt x="3702" y="2982"/>
                    <a:pt x="3699" y="2982"/>
                  </a:cubicBezTo>
                  <a:cubicBezTo>
                    <a:pt x="3676" y="2982"/>
                    <a:pt x="3702" y="2951"/>
                    <a:pt x="3773" y="2934"/>
                  </a:cubicBezTo>
                  <a:cubicBezTo>
                    <a:pt x="5028" y="2611"/>
                    <a:pt x="5398" y="2608"/>
                    <a:pt x="5547" y="2530"/>
                  </a:cubicBezTo>
                  <a:cubicBezTo>
                    <a:pt x="5971" y="2308"/>
                    <a:pt x="5845" y="1747"/>
                    <a:pt x="5481" y="1731"/>
                  </a:cubicBezTo>
                  <a:cubicBezTo>
                    <a:pt x="5477" y="1731"/>
                    <a:pt x="5474" y="1731"/>
                    <a:pt x="5470" y="1731"/>
                  </a:cubicBezTo>
                  <a:cubicBezTo>
                    <a:pt x="5209" y="1731"/>
                    <a:pt x="3801" y="2142"/>
                    <a:pt x="3594" y="2142"/>
                  </a:cubicBezTo>
                  <a:cubicBezTo>
                    <a:pt x="3579" y="2142"/>
                    <a:pt x="3571" y="2140"/>
                    <a:pt x="3569" y="2135"/>
                  </a:cubicBezTo>
                  <a:cubicBezTo>
                    <a:pt x="3540" y="2069"/>
                    <a:pt x="5102" y="1838"/>
                    <a:pt x="5224" y="1432"/>
                  </a:cubicBezTo>
                  <a:cubicBezTo>
                    <a:pt x="5285" y="1223"/>
                    <a:pt x="4978" y="1083"/>
                    <a:pt x="4800" y="1039"/>
                  </a:cubicBezTo>
                  <a:cubicBezTo>
                    <a:pt x="4731" y="1022"/>
                    <a:pt x="4651" y="1015"/>
                    <a:pt x="4564" y="1015"/>
                  </a:cubicBezTo>
                  <a:cubicBezTo>
                    <a:pt x="3878" y="1015"/>
                    <a:pt x="2731" y="1471"/>
                    <a:pt x="2731" y="1471"/>
                  </a:cubicBezTo>
                  <a:cubicBezTo>
                    <a:pt x="2731" y="1471"/>
                    <a:pt x="5131" y="1"/>
                    <a:pt x="38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14" name="Google Shape;7514;p38"/>
            <p:cNvSpPr/>
            <p:nvPr/>
          </p:nvSpPr>
          <p:spPr>
            <a:xfrm>
              <a:off x="4559325" y="1940450"/>
              <a:ext cx="50150" cy="46250"/>
            </a:xfrm>
            <a:custGeom>
              <a:avLst/>
              <a:gdLst/>
              <a:ahLst/>
              <a:cxnLst/>
              <a:rect l="l" t="t" r="r" b="b"/>
              <a:pathLst>
                <a:path w="2006" h="1850" extrusionOk="0">
                  <a:moveTo>
                    <a:pt x="1644" y="0"/>
                  </a:moveTo>
                  <a:cubicBezTo>
                    <a:pt x="1393" y="0"/>
                    <a:pt x="1047" y="458"/>
                    <a:pt x="1047" y="458"/>
                  </a:cubicBezTo>
                  <a:cubicBezTo>
                    <a:pt x="0" y="1353"/>
                    <a:pt x="100" y="1777"/>
                    <a:pt x="340" y="1835"/>
                  </a:cubicBezTo>
                  <a:cubicBezTo>
                    <a:pt x="378" y="1844"/>
                    <a:pt x="418" y="1849"/>
                    <a:pt x="462" y="1849"/>
                  </a:cubicBezTo>
                  <a:cubicBezTo>
                    <a:pt x="695" y="1849"/>
                    <a:pt x="1002" y="1709"/>
                    <a:pt x="1318" y="1332"/>
                  </a:cubicBezTo>
                  <a:cubicBezTo>
                    <a:pt x="2006" y="516"/>
                    <a:pt x="1980" y="339"/>
                    <a:pt x="1795" y="82"/>
                  </a:cubicBezTo>
                  <a:cubicBezTo>
                    <a:pt x="1753" y="24"/>
                    <a:pt x="1701" y="0"/>
                    <a:pt x="16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15" name="Google Shape;7515;p38"/>
            <p:cNvSpPr/>
            <p:nvPr/>
          </p:nvSpPr>
          <p:spPr>
            <a:xfrm>
              <a:off x="4571575" y="1973750"/>
              <a:ext cx="22950" cy="32800"/>
            </a:xfrm>
            <a:custGeom>
              <a:avLst/>
              <a:gdLst/>
              <a:ahLst/>
              <a:cxnLst/>
              <a:rect l="l" t="t" r="r" b="b"/>
              <a:pathLst>
                <a:path w="918" h="1312" extrusionOk="0">
                  <a:moveTo>
                    <a:pt x="828" y="0"/>
                  </a:moveTo>
                  <a:cubicBezTo>
                    <a:pt x="262" y="515"/>
                    <a:pt x="0" y="806"/>
                    <a:pt x="196" y="1098"/>
                  </a:cubicBezTo>
                  <a:cubicBezTo>
                    <a:pt x="290" y="1238"/>
                    <a:pt x="430" y="1311"/>
                    <a:pt x="557" y="1311"/>
                  </a:cubicBezTo>
                  <a:cubicBezTo>
                    <a:pt x="695" y="1311"/>
                    <a:pt x="817" y="1226"/>
                    <a:pt x="851" y="1050"/>
                  </a:cubicBezTo>
                  <a:cubicBezTo>
                    <a:pt x="917" y="709"/>
                    <a:pt x="828" y="0"/>
                    <a:pt x="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16" name="Google Shape;7516;p38"/>
            <p:cNvSpPr/>
            <p:nvPr/>
          </p:nvSpPr>
          <p:spPr>
            <a:xfrm>
              <a:off x="4571575" y="1999975"/>
              <a:ext cx="22950" cy="28875"/>
            </a:xfrm>
            <a:custGeom>
              <a:avLst/>
              <a:gdLst/>
              <a:ahLst/>
              <a:cxnLst/>
              <a:rect l="l" t="t" r="r" b="b"/>
              <a:pathLst>
                <a:path w="918" h="1155" extrusionOk="0">
                  <a:moveTo>
                    <a:pt x="852" y="1"/>
                  </a:moveTo>
                  <a:cubicBezTo>
                    <a:pt x="131" y="244"/>
                    <a:pt x="0" y="682"/>
                    <a:pt x="131" y="975"/>
                  </a:cubicBezTo>
                  <a:cubicBezTo>
                    <a:pt x="188" y="1101"/>
                    <a:pt x="319" y="1154"/>
                    <a:pt x="454" y="1154"/>
                  </a:cubicBezTo>
                  <a:cubicBezTo>
                    <a:pt x="631" y="1154"/>
                    <a:pt x="815" y="1063"/>
                    <a:pt x="852" y="926"/>
                  </a:cubicBezTo>
                  <a:cubicBezTo>
                    <a:pt x="917" y="682"/>
                    <a:pt x="852" y="1"/>
                    <a:pt x="8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17" name="Google Shape;7517;p38"/>
            <p:cNvSpPr/>
            <p:nvPr/>
          </p:nvSpPr>
          <p:spPr>
            <a:xfrm>
              <a:off x="3880950" y="1716850"/>
              <a:ext cx="328475" cy="456100"/>
            </a:xfrm>
            <a:custGeom>
              <a:avLst/>
              <a:gdLst/>
              <a:ahLst/>
              <a:cxnLst/>
              <a:rect l="l" t="t" r="r" b="b"/>
              <a:pathLst>
                <a:path w="13139" h="18244" extrusionOk="0">
                  <a:moveTo>
                    <a:pt x="9673" y="0"/>
                  </a:moveTo>
                  <a:cubicBezTo>
                    <a:pt x="7611" y="0"/>
                    <a:pt x="1" y="9309"/>
                    <a:pt x="2905" y="14979"/>
                  </a:cubicBezTo>
                  <a:cubicBezTo>
                    <a:pt x="4299" y="17701"/>
                    <a:pt x="7724" y="18243"/>
                    <a:pt x="10229" y="18243"/>
                  </a:cubicBezTo>
                  <a:cubicBezTo>
                    <a:pt x="11885" y="18243"/>
                    <a:pt x="13139" y="18007"/>
                    <a:pt x="13139" y="18007"/>
                  </a:cubicBezTo>
                  <a:lnTo>
                    <a:pt x="13053" y="15044"/>
                  </a:lnTo>
                  <a:cubicBezTo>
                    <a:pt x="13029" y="14205"/>
                    <a:pt x="12353" y="13527"/>
                    <a:pt x="11517" y="13508"/>
                  </a:cubicBezTo>
                  <a:cubicBezTo>
                    <a:pt x="9802" y="13467"/>
                    <a:pt x="7152" y="13170"/>
                    <a:pt x="6621" y="11753"/>
                  </a:cubicBezTo>
                  <a:cubicBezTo>
                    <a:pt x="5824" y="9626"/>
                    <a:pt x="9794" y="12"/>
                    <a:pt x="9794" y="12"/>
                  </a:cubicBezTo>
                  <a:cubicBezTo>
                    <a:pt x="9756" y="4"/>
                    <a:pt x="9716" y="0"/>
                    <a:pt x="96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18" name="Google Shape;7518;p38"/>
            <p:cNvSpPr/>
            <p:nvPr/>
          </p:nvSpPr>
          <p:spPr>
            <a:xfrm>
              <a:off x="4131250" y="1743750"/>
              <a:ext cx="110275" cy="49300"/>
            </a:xfrm>
            <a:custGeom>
              <a:avLst/>
              <a:gdLst/>
              <a:ahLst/>
              <a:cxnLst/>
              <a:rect l="l" t="t" r="r" b="b"/>
              <a:pathLst>
                <a:path w="4411" h="1972" fill="none" extrusionOk="0">
                  <a:moveTo>
                    <a:pt x="1" y="0"/>
                  </a:moveTo>
                  <a:cubicBezTo>
                    <a:pt x="701" y="1537"/>
                    <a:pt x="4411" y="1972"/>
                    <a:pt x="3843" y="135"/>
                  </a:cubicBezTo>
                </a:path>
              </a:pathLst>
            </a:custGeom>
            <a:noFill/>
            <a:ln w="5250" cap="rnd" cmpd="sng">
              <a:solidFill>
                <a:srgbClr val="24242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19" name="Google Shape;7519;p38"/>
            <p:cNvSpPr/>
            <p:nvPr/>
          </p:nvSpPr>
          <p:spPr>
            <a:xfrm>
              <a:off x="4454525" y="1951725"/>
              <a:ext cx="4675" cy="236800"/>
            </a:xfrm>
            <a:custGeom>
              <a:avLst/>
              <a:gdLst/>
              <a:ahLst/>
              <a:cxnLst/>
              <a:rect l="l" t="t" r="r" b="b"/>
              <a:pathLst>
                <a:path w="187" h="9472" fill="none" extrusionOk="0">
                  <a:moveTo>
                    <a:pt x="186" y="0"/>
                  </a:moveTo>
                  <a:lnTo>
                    <a:pt x="1" y="9472"/>
                  </a:lnTo>
                </a:path>
              </a:pathLst>
            </a:custGeom>
            <a:noFill/>
            <a:ln w="5250" cap="rnd" cmpd="sng">
              <a:solidFill>
                <a:srgbClr val="24242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20" name="Google Shape;7520;p38"/>
            <p:cNvSpPr/>
            <p:nvPr/>
          </p:nvSpPr>
          <p:spPr>
            <a:xfrm>
              <a:off x="4239150" y="1978350"/>
              <a:ext cx="32250" cy="16525"/>
            </a:xfrm>
            <a:custGeom>
              <a:avLst/>
              <a:gdLst/>
              <a:ahLst/>
              <a:cxnLst/>
              <a:rect l="l" t="t" r="r" b="b"/>
              <a:pathLst>
                <a:path w="1290" h="661" fill="none" extrusionOk="0">
                  <a:moveTo>
                    <a:pt x="1" y="1"/>
                  </a:moveTo>
                  <a:lnTo>
                    <a:pt x="1290" y="661"/>
                  </a:lnTo>
                </a:path>
              </a:pathLst>
            </a:custGeom>
            <a:noFill/>
            <a:ln w="5250" cap="rnd" cmpd="sng">
              <a:solidFill>
                <a:srgbClr val="24242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21" name="Google Shape;7521;p38"/>
            <p:cNvSpPr/>
            <p:nvPr/>
          </p:nvSpPr>
          <p:spPr>
            <a:xfrm>
              <a:off x="4262700" y="1924750"/>
              <a:ext cx="159750" cy="63175"/>
            </a:xfrm>
            <a:custGeom>
              <a:avLst/>
              <a:gdLst/>
              <a:ahLst/>
              <a:cxnLst/>
              <a:rect l="l" t="t" r="r" b="b"/>
              <a:pathLst>
                <a:path w="6390" h="2527" fill="none" extrusionOk="0">
                  <a:moveTo>
                    <a:pt x="0" y="2526"/>
                  </a:moveTo>
                  <a:cubicBezTo>
                    <a:pt x="0" y="2526"/>
                    <a:pt x="3187" y="859"/>
                    <a:pt x="6389" y="0"/>
                  </a:cubicBezTo>
                </a:path>
              </a:pathLst>
            </a:custGeom>
            <a:noFill/>
            <a:ln w="5250" cap="rnd" cmpd="sng">
              <a:solidFill>
                <a:srgbClr val="24242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22" name="Google Shape;7522;p38"/>
            <p:cNvSpPr/>
            <p:nvPr/>
          </p:nvSpPr>
          <p:spPr>
            <a:xfrm>
              <a:off x="4253225" y="1986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close/>
                </a:path>
              </a:pathLst>
            </a:custGeom>
            <a:noFill/>
            <a:ln w="5250" cap="rnd" cmpd="sng">
              <a:solidFill>
                <a:srgbClr val="24242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23" name="Google Shape;7523;p38"/>
            <p:cNvSpPr/>
            <p:nvPr/>
          </p:nvSpPr>
          <p:spPr>
            <a:xfrm>
              <a:off x="4537075" y="2600175"/>
              <a:ext cx="149900" cy="48675"/>
            </a:xfrm>
            <a:custGeom>
              <a:avLst/>
              <a:gdLst/>
              <a:ahLst/>
              <a:cxnLst/>
              <a:rect l="l" t="t" r="r" b="b"/>
              <a:pathLst>
                <a:path w="5996" h="1947" extrusionOk="0">
                  <a:moveTo>
                    <a:pt x="3749" y="1"/>
                  </a:moveTo>
                  <a:cubicBezTo>
                    <a:pt x="2213" y="1"/>
                    <a:pt x="1" y="930"/>
                    <a:pt x="1" y="930"/>
                  </a:cubicBezTo>
                  <a:lnTo>
                    <a:pt x="12" y="1947"/>
                  </a:lnTo>
                  <a:lnTo>
                    <a:pt x="5494" y="1947"/>
                  </a:lnTo>
                  <a:cubicBezTo>
                    <a:pt x="5494" y="1947"/>
                    <a:pt x="5996" y="1295"/>
                    <a:pt x="4889" y="318"/>
                  </a:cubicBezTo>
                  <a:cubicBezTo>
                    <a:pt x="4629" y="89"/>
                    <a:pt x="4221" y="1"/>
                    <a:pt x="3749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24" name="Google Shape;7524;p38"/>
            <p:cNvSpPr/>
            <p:nvPr/>
          </p:nvSpPr>
          <p:spPr>
            <a:xfrm>
              <a:off x="4232600" y="2594950"/>
              <a:ext cx="149875" cy="48650"/>
            </a:xfrm>
            <a:custGeom>
              <a:avLst/>
              <a:gdLst/>
              <a:ahLst/>
              <a:cxnLst/>
              <a:rect l="l" t="t" r="r" b="b"/>
              <a:pathLst>
                <a:path w="5995" h="1946" extrusionOk="0">
                  <a:moveTo>
                    <a:pt x="3750" y="0"/>
                  </a:moveTo>
                  <a:cubicBezTo>
                    <a:pt x="2214" y="0"/>
                    <a:pt x="1" y="929"/>
                    <a:pt x="1" y="929"/>
                  </a:cubicBezTo>
                  <a:lnTo>
                    <a:pt x="11" y="1946"/>
                  </a:lnTo>
                  <a:lnTo>
                    <a:pt x="5493" y="1946"/>
                  </a:lnTo>
                  <a:cubicBezTo>
                    <a:pt x="5493" y="1946"/>
                    <a:pt x="5994" y="1294"/>
                    <a:pt x="4890" y="317"/>
                  </a:cubicBezTo>
                  <a:cubicBezTo>
                    <a:pt x="4630" y="88"/>
                    <a:pt x="4222" y="0"/>
                    <a:pt x="3750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25" name="Google Shape;7525;p38"/>
            <p:cNvSpPr/>
            <p:nvPr/>
          </p:nvSpPr>
          <p:spPr>
            <a:xfrm>
              <a:off x="3144375" y="2216325"/>
              <a:ext cx="536000" cy="448225"/>
            </a:xfrm>
            <a:custGeom>
              <a:avLst/>
              <a:gdLst/>
              <a:ahLst/>
              <a:cxnLst/>
              <a:rect l="l" t="t" r="r" b="b"/>
              <a:pathLst>
                <a:path w="21440" h="17929" extrusionOk="0">
                  <a:moveTo>
                    <a:pt x="18557" y="0"/>
                  </a:moveTo>
                  <a:lnTo>
                    <a:pt x="7827" y="838"/>
                  </a:lnTo>
                  <a:cubicBezTo>
                    <a:pt x="7809" y="838"/>
                    <a:pt x="7790" y="837"/>
                    <a:pt x="7772" y="837"/>
                  </a:cubicBezTo>
                  <a:cubicBezTo>
                    <a:pt x="6953" y="837"/>
                    <a:pt x="6224" y="1360"/>
                    <a:pt x="5963" y="2140"/>
                  </a:cubicBezTo>
                  <a:lnTo>
                    <a:pt x="414" y="14555"/>
                  </a:lnTo>
                  <a:cubicBezTo>
                    <a:pt x="0" y="15791"/>
                    <a:pt x="1986" y="17880"/>
                    <a:pt x="3286" y="17886"/>
                  </a:cubicBezTo>
                  <a:lnTo>
                    <a:pt x="15380" y="17928"/>
                  </a:lnTo>
                  <a:cubicBezTo>
                    <a:pt x="15381" y="17928"/>
                    <a:pt x="15382" y="17928"/>
                    <a:pt x="15383" y="17928"/>
                  </a:cubicBezTo>
                  <a:cubicBezTo>
                    <a:pt x="16226" y="17928"/>
                    <a:pt x="16973" y="17376"/>
                    <a:pt x="17215" y="16567"/>
                  </a:cubicBezTo>
                  <a:lnTo>
                    <a:pt x="21080" y="3607"/>
                  </a:lnTo>
                  <a:cubicBezTo>
                    <a:pt x="21439" y="2404"/>
                    <a:pt x="19812" y="34"/>
                    <a:pt x="18557" y="0"/>
                  </a:cubicBezTo>
                  <a:close/>
                </a:path>
              </a:pathLst>
            </a:custGeom>
            <a:solidFill>
              <a:srgbClr val="FCDB8B"/>
            </a:solidFill>
            <a:ln w="10500" cap="rnd" cmpd="sng">
              <a:solidFill>
                <a:srgbClr val="FDE5A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26" name="Google Shape;7526;p38"/>
            <p:cNvSpPr/>
            <p:nvPr/>
          </p:nvSpPr>
          <p:spPr>
            <a:xfrm>
              <a:off x="3145450" y="2205750"/>
              <a:ext cx="509375" cy="427375"/>
            </a:xfrm>
            <a:custGeom>
              <a:avLst/>
              <a:gdLst/>
              <a:ahLst/>
              <a:cxnLst/>
              <a:rect l="l" t="t" r="r" b="b"/>
              <a:pathLst>
                <a:path w="20375" h="17095" extrusionOk="0">
                  <a:moveTo>
                    <a:pt x="6704" y="1"/>
                  </a:moveTo>
                  <a:cubicBezTo>
                    <a:pt x="5885" y="1"/>
                    <a:pt x="5156" y="524"/>
                    <a:pt x="4895" y="1303"/>
                  </a:cubicBezTo>
                  <a:lnTo>
                    <a:pt x="415" y="14533"/>
                  </a:lnTo>
                  <a:cubicBezTo>
                    <a:pt x="1" y="15766"/>
                    <a:pt x="916" y="17045"/>
                    <a:pt x="2221" y="17051"/>
                  </a:cubicBezTo>
                  <a:lnTo>
                    <a:pt x="14313" y="17095"/>
                  </a:lnTo>
                  <a:cubicBezTo>
                    <a:pt x="14314" y="17095"/>
                    <a:pt x="14315" y="17095"/>
                    <a:pt x="14317" y="17095"/>
                  </a:cubicBezTo>
                  <a:cubicBezTo>
                    <a:pt x="15161" y="17095"/>
                    <a:pt x="15906" y="16542"/>
                    <a:pt x="16148" y="15732"/>
                  </a:cubicBezTo>
                  <a:lnTo>
                    <a:pt x="20014" y="2772"/>
                  </a:lnTo>
                  <a:cubicBezTo>
                    <a:pt x="20374" y="1567"/>
                    <a:pt x="19493" y="351"/>
                    <a:pt x="18236" y="317"/>
                  </a:cubicBezTo>
                  <a:lnTo>
                    <a:pt x="6759" y="1"/>
                  </a:lnTo>
                  <a:cubicBezTo>
                    <a:pt x="6741" y="1"/>
                    <a:pt x="6722" y="1"/>
                    <a:pt x="6704" y="1"/>
                  </a:cubicBezTo>
                  <a:close/>
                </a:path>
              </a:pathLst>
            </a:custGeom>
            <a:solidFill>
              <a:schemeClr val="lt1"/>
            </a:solidFill>
            <a:ln w="105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27" name="Google Shape;7527;p38"/>
            <p:cNvSpPr/>
            <p:nvPr/>
          </p:nvSpPr>
          <p:spPr>
            <a:xfrm>
              <a:off x="3281550" y="2256300"/>
              <a:ext cx="326825" cy="75025"/>
            </a:xfrm>
            <a:custGeom>
              <a:avLst/>
              <a:gdLst/>
              <a:ahLst/>
              <a:cxnLst/>
              <a:rect l="l" t="t" r="r" b="b"/>
              <a:pathLst>
                <a:path w="13073" h="3001" extrusionOk="0">
                  <a:moveTo>
                    <a:pt x="1159" y="1"/>
                  </a:moveTo>
                  <a:cubicBezTo>
                    <a:pt x="964" y="1"/>
                    <a:pt x="788" y="123"/>
                    <a:pt x="725" y="308"/>
                  </a:cubicBezTo>
                  <a:lnTo>
                    <a:pt x="101" y="2134"/>
                  </a:lnTo>
                  <a:cubicBezTo>
                    <a:pt x="0" y="2420"/>
                    <a:pt x="211" y="2721"/>
                    <a:pt x="515" y="2727"/>
                  </a:cubicBezTo>
                  <a:lnTo>
                    <a:pt x="12014" y="3001"/>
                  </a:lnTo>
                  <a:cubicBezTo>
                    <a:pt x="12017" y="3001"/>
                    <a:pt x="12019" y="3001"/>
                    <a:pt x="12022" y="3001"/>
                  </a:cubicBezTo>
                  <a:cubicBezTo>
                    <a:pt x="12221" y="3001"/>
                    <a:pt x="12400" y="2871"/>
                    <a:pt x="12457" y="2679"/>
                  </a:cubicBezTo>
                  <a:lnTo>
                    <a:pt x="12986" y="892"/>
                  </a:lnTo>
                  <a:cubicBezTo>
                    <a:pt x="13072" y="609"/>
                    <a:pt x="12863" y="323"/>
                    <a:pt x="12569" y="315"/>
                  </a:cubicBezTo>
                  <a:lnTo>
                    <a:pt x="1163" y="1"/>
                  </a:lnTo>
                  <a:cubicBezTo>
                    <a:pt x="1162" y="1"/>
                    <a:pt x="1161" y="1"/>
                    <a:pt x="1159" y="1"/>
                  </a:cubicBezTo>
                  <a:close/>
                </a:path>
              </a:pathLst>
            </a:custGeom>
            <a:solidFill>
              <a:schemeClr val="dk2"/>
            </a:solidFill>
            <a:ln w="105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28" name="Google Shape;7528;p38"/>
            <p:cNvSpPr/>
            <p:nvPr/>
          </p:nvSpPr>
          <p:spPr>
            <a:xfrm>
              <a:off x="3265125" y="2360000"/>
              <a:ext cx="54450" cy="46700"/>
            </a:xfrm>
            <a:custGeom>
              <a:avLst/>
              <a:gdLst/>
              <a:ahLst/>
              <a:cxnLst/>
              <a:rect l="l" t="t" r="r" b="b"/>
              <a:pathLst>
                <a:path w="2178" h="1868" extrusionOk="0">
                  <a:moveTo>
                    <a:pt x="1088" y="1"/>
                  </a:moveTo>
                  <a:cubicBezTo>
                    <a:pt x="689" y="1"/>
                    <a:pt x="332" y="254"/>
                    <a:pt x="203" y="633"/>
                  </a:cubicBezTo>
                  <a:cubicBezTo>
                    <a:pt x="1" y="1230"/>
                    <a:pt x="431" y="1848"/>
                    <a:pt x="1060" y="1867"/>
                  </a:cubicBezTo>
                  <a:lnTo>
                    <a:pt x="1068" y="1867"/>
                  </a:lnTo>
                  <a:cubicBezTo>
                    <a:pt x="1076" y="1867"/>
                    <a:pt x="1083" y="1867"/>
                    <a:pt x="1091" y="1867"/>
                  </a:cubicBezTo>
                  <a:cubicBezTo>
                    <a:pt x="1491" y="1867"/>
                    <a:pt x="1847" y="1614"/>
                    <a:pt x="1975" y="1233"/>
                  </a:cubicBezTo>
                  <a:cubicBezTo>
                    <a:pt x="2178" y="638"/>
                    <a:pt x="1747" y="19"/>
                    <a:pt x="1118" y="1"/>
                  </a:cubicBezTo>
                  <a:lnTo>
                    <a:pt x="1110" y="1"/>
                  </a:lnTo>
                  <a:cubicBezTo>
                    <a:pt x="1103" y="1"/>
                    <a:pt x="1095" y="1"/>
                    <a:pt x="1088" y="1"/>
                  </a:cubicBezTo>
                  <a:close/>
                </a:path>
              </a:pathLst>
            </a:custGeom>
            <a:solidFill>
              <a:schemeClr val="lt1"/>
            </a:solidFill>
            <a:ln w="105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29" name="Google Shape;7529;p38"/>
            <p:cNvSpPr/>
            <p:nvPr/>
          </p:nvSpPr>
          <p:spPr>
            <a:xfrm>
              <a:off x="3379100" y="2363125"/>
              <a:ext cx="54450" cy="46675"/>
            </a:xfrm>
            <a:custGeom>
              <a:avLst/>
              <a:gdLst/>
              <a:ahLst/>
              <a:cxnLst/>
              <a:rect l="l" t="t" r="r" b="b"/>
              <a:pathLst>
                <a:path w="2178" h="1867" extrusionOk="0">
                  <a:moveTo>
                    <a:pt x="1088" y="0"/>
                  </a:moveTo>
                  <a:cubicBezTo>
                    <a:pt x="689" y="0"/>
                    <a:pt x="331" y="255"/>
                    <a:pt x="203" y="634"/>
                  </a:cubicBezTo>
                  <a:cubicBezTo>
                    <a:pt x="1" y="1229"/>
                    <a:pt x="431" y="1849"/>
                    <a:pt x="1060" y="1867"/>
                  </a:cubicBezTo>
                  <a:lnTo>
                    <a:pt x="1068" y="1867"/>
                  </a:lnTo>
                  <a:cubicBezTo>
                    <a:pt x="1075" y="1867"/>
                    <a:pt x="1083" y="1867"/>
                    <a:pt x="1090" y="1867"/>
                  </a:cubicBezTo>
                  <a:cubicBezTo>
                    <a:pt x="1489" y="1867"/>
                    <a:pt x="1847" y="1614"/>
                    <a:pt x="1975" y="1234"/>
                  </a:cubicBezTo>
                  <a:cubicBezTo>
                    <a:pt x="2177" y="638"/>
                    <a:pt x="1747" y="18"/>
                    <a:pt x="1118" y="0"/>
                  </a:cubicBezTo>
                  <a:lnTo>
                    <a:pt x="1110" y="0"/>
                  </a:lnTo>
                  <a:cubicBezTo>
                    <a:pt x="1103" y="0"/>
                    <a:pt x="1095" y="0"/>
                    <a:pt x="1088" y="0"/>
                  </a:cubicBezTo>
                  <a:close/>
                </a:path>
              </a:pathLst>
            </a:custGeom>
            <a:solidFill>
              <a:schemeClr val="lt1"/>
            </a:solidFill>
            <a:ln w="105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30" name="Google Shape;7530;p38"/>
            <p:cNvSpPr/>
            <p:nvPr/>
          </p:nvSpPr>
          <p:spPr>
            <a:xfrm>
              <a:off x="3239175" y="2442475"/>
              <a:ext cx="54450" cy="46700"/>
            </a:xfrm>
            <a:custGeom>
              <a:avLst/>
              <a:gdLst/>
              <a:ahLst/>
              <a:cxnLst/>
              <a:rect l="l" t="t" r="r" b="b"/>
              <a:pathLst>
                <a:path w="2178" h="1868" extrusionOk="0">
                  <a:moveTo>
                    <a:pt x="1084" y="1"/>
                  </a:moveTo>
                  <a:cubicBezTo>
                    <a:pt x="685" y="1"/>
                    <a:pt x="331" y="255"/>
                    <a:pt x="203" y="633"/>
                  </a:cubicBezTo>
                  <a:cubicBezTo>
                    <a:pt x="1" y="1230"/>
                    <a:pt x="431" y="1848"/>
                    <a:pt x="1060" y="1867"/>
                  </a:cubicBezTo>
                  <a:lnTo>
                    <a:pt x="1066" y="1867"/>
                  </a:lnTo>
                  <a:cubicBezTo>
                    <a:pt x="1075" y="1867"/>
                    <a:pt x="1084" y="1868"/>
                    <a:pt x="1092" y="1868"/>
                  </a:cubicBezTo>
                  <a:cubicBezTo>
                    <a:pt x="1491" y="1868"/>
                    <a:pt x="1849" y="1613"/>
                    <a:pt x="1975" y="1233"/>
                  </a:cubicBezTo>
                  <a:cubicBezTo>
                    <a:pt x="2177" y="636"/>
                    <a:pt x="1747" y="19"/>
                    <a:pt x="1118" y="1"/>
                  </a:cubicBezTo>
                  <a:lnTo>
                    <a:pt x="1110" y="1"/>
                  </a:lnTo>
                  <a:cubicBezTo>
                    <a:pt x="1101" y="1"/>
                    <a:pt x="1093" y="1"/>
                    <a:pt x="1084" y="1"/>
                  </a:cubicBezTo>
                  <a:close/>
                </a:path>
              </a:pathLst>
            </a:custGeom>
            <a:solidFill>
              <a:schemeClr val="lt1"/>
            </a:solidFill>
            <a:ln w="105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31" name="Google Shape;7531;p38"/>
            <p:cNvSpPr/>
            <p:nvPr/>
          </p:nvSpPr>
          <p:spPr>
            <a:xfrm>
              <a:off x="3353100" y="2445600"/>
              <a:ext cx="54450" cy="46700"/>
            </a:xfrm>
            <a:custGeom>
              <a:avLst/>
              <a:gdLst/>
              <a:ahLst/>
              <a:cxnLst/>
              <a:rect l="l" t="t" r="r" b="b"/>
              <a:pathLst>
                <a:path w="2178" h="1868" extrusionOk="0">
                  <a:moveTo>
                    <a:pt x="1089" y="0"/>
                  </a:moveTo>
                  <a:cubicBezTo>
                    <a:pt x="689" y="0"/>
                    <a:pt x="333" y="255"/>
                    <a:pt x="203" y="633"/>
                  </a:cubicBezTo>
                  <a:cubicBezTo>
                    <a:pt x="1" y="1230"/>
                    <a:pt x="433" y="1849"/>
                    <a:pt x="1060" y="1867"/>
                  </a:cubicBezTo>
                  <a:lnTo>
                    <a:pt x="1068" y="1867"/>
                  </a:lnTo>
                  <a:cubicBezTo>
                    <a:pt x="1078" y="1867"/>
                    <a:pt x="1088" y="1867"/>
                    <a:pt x="1098" y="1867"/>
                  </a:cubicBezTo>
                  <a:cubicBezTo>
                    <a:pt x="1495" y="1867"/>
                    <a:pt x="1851" y="1613"/>
                    <a:pt x="1975" y="1234"/>
                  </a:cubicBezTo>
                  <a:cubicBezTo>
                    <a:pt x="2178" y="638"/>
                    <a:pt x="1747" y="18"/>
                    <a:pt x="1120" y="0"/>
                  </a:cubicBezTo>
                  <a:lnTo>
                    <a:pt x="1112" y="0"/>
                  </a:lnTo>
                  <a:cubicBezTo>
                    <a:pt x="1104" y="0"/>
                    <a:pt x="1097" y="0"/>
                    <a:pt x="1089" y="0"/>
                  </a:cubicBezTo>
                  <a:close/>
                </a:path>
              </a:pathLst>
            </a:custGeom>
            <a:solidFill>
              <a:schemeClr val="lt1"/>
            </a:solidFill>
            <a:ln w="105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32" name="Google Shape;7532;p38"/>
            <p:cNvSpPr/>
            <p:nvPr/>
          </p:nvSpPr>
          <p:spPr>
            <a:xfrm>
              <a:off x="3474675" y="2448950"/>
              <a:ext cx="54450" cy="46700"/>
            </a:xfrm>
            <a:custGeom>
              <a:avLst/>
              <a:gdLst/>
              <a:ahLst/>
              <a:cxnLst/>
              <a:rect l="l" t="t" r="r" b="b"/>
              <a:pathLst>
                <a:path w="2178" h="1868" extrusionOk="0">
                  <a:moveTo>
                    <a:pt x="1088" y="0"/>
                  </a:moveTo>
                  <a:cubicBezTo>
                    <a:pt x="687" y="0"/>
                    <a:pt x="331" y="254"/>
                    <a:pt x="203" y="633"/>
                  </a:cubicBezTo>
                  <a:cubicBezTo>
                    <a:pt x="1" y="1230"/>
                    <a:pt x="431" y="1847"/>
                    <a:pt x="1060" y="1867"/>
                  </a:cubicBezTo>
                  <a:lnTo>
                    <a:pt x="1068" y="1867"/>
                  </a:lnTo>
                  <a:cubicBezTo>
                    <a:pt x="1075" y="1867"/>
                    <a:pt x="1083" y="1867"/>
                    <a:pt x="1090" y="1867"/>
                  </a:cubicBezTo>
                  <a:cubicBezTo>
                    <a:pt x="1489" y="1867"/>
                    <a:pt x="1847" y="1614"/>
                    <a:pt x="1975" y="1233"/>
                  </a:cubicBezTo>
                  <a:cubicBezTo>
                    <a:pt x="2177" y="638"/>
                    <a:pt x="1747" y="18"/>
                    <a:pt x="1118" y="1"/>
                  </a:cubicBezTo>
                  <a:lnTo>
                    <a:pt x="1110" y="1"/>
                  </a:lnTo>
                  <a:cubicBezTo>
                    <a:pt x="1103" y="1"/>
                    <a:pt x="1095" y="0"/>
                    <a:pt x="1088" y="0"/>
                  </a:cubicBezTo>
                  <a:close/>
                </a:path>
              </a:pathLst>
            </a:custGeom>
            <a:solidFill>
              <a:schemeClr val="lt1"/>
            </a:solidFill>
            <a:ln w="105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33" name="Google Shape;7533;p38"/>
            <p:cNvSpPr/>
            <p:nvPr/>
          </p:nvSpPr>
          <p:spPr>
            <a:xfrm>
              <a:off x="3209675" y="2526700"/>
              <a:ext cx="54425" cy="46700"/>
            </a:xfrm>
            <a:custGeom>
              <a:avLst/>
              <a:gdLst/>
              <a:ahLst/>
              <a:cxnLst/>
              <a:rect l="l" t="t" r="r" b="b"/>
              <a:pathLst>
                <a:path w="2177" h="1868" extrusionOk="0">
                  <a:moveTo>
                    <a:pt x="1087" y="0"/>
                  </a:moveTo>
                  <a:cubicBezTo>
                    <a:pt x="687" y="0"/>
                    <a:pt x="331" y="255"/>
                    <a:pt x="202" y="634"/>
                  </a:cubicBezTo>
                  <a:cubicBezTo>
                    <a:pt x="0" y="1230"/>
                    <a:pt x="430" y="1849"/>
                    <a:pt x="1059" y="1867"/>
                  </a:cubicBezTo>
                  <a:lnTo>
                    <a:pt x="1067" y="1867"/>
                  </a:lnTo>
                  <a:cubicBezTo>
                    <a:pt x="1077" y="1867"/>
                    <a:pt x="1087" y="1867"/>
                    <a:pt x="1097" y="1867"/>
                  </a:cubicBezTo>
                  <a:cubicBezTo>
                    <a:pt x="1492" y="1867"/>
                    <a:pt x="1845" y="1613"/>
                    <a:pt x="1975" y="1234"/>
                  </a:cubicBezTo>
                  <a:cubicBezTo>
                    <a:pt x="2177" y="638"/>
                    <a:pt x="1747" y="20"/>
                    <a:pt x="1118" y="1"/>
                  </a:cubicBezTo>
                  <a:lnTo>
                    <a:pt x="1109" y="1"/>
                  </a:lnTo>
                  <a:cubicBezTo>
                    <a:pt x="1102" y="0"/>
                    <a:pt x="1095" y="0"/>
                    <a:pt x="1087" y="0"/>
                  </a:cubicBezTo>
                  <a:close/>
                </a:path>
              </a:pathLst>
            </a:custGeom>
            <a:solidFill>
              <a:schemeClr val="lt1"/>
            </a:solidFill>
            <a:ln w="105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34" name="Google Shape;7534;p38"/>
            <p:cNvSpPr/>
            <p:nvPr/>
          </p:nvSpPr>
          <p:spPr>
            <a:xfrm>
              <a:off x="3323600" y="2529850"/>
              <a:ext cx="54475" cy="46700"/>
            </a:xfrm>
            <a:custGeom>
              <a:avLst/>
              <a:gdLst/>
              <a:ahLst/>
              <a:cxnLst/>
              <a:rect l="l" t="t" r="r" b="b"/>
              <a:pathLst>
                <a:path w="2179" h="1868" extrusionOk="0">
                  <a:moveTo>
                    <a:pt x="1089" y="0"/>
                  </a:moveTo>
                  <a:cubicBezTo>
                    <a:pt x="689" y="0"/>
                    <a:pt x="333" y="255"/>
                    <a:pt x="202" y="633"/>
                  </a:cubicBezTo>
                  <a:cubicBezTo>
                    <a:pt x="0" y="1230"/>
                    <a:pt x="432" y="1849"/>
                    <a:pt x="1060" y="1867"/>
                  </a:cubicBezTo>
                  <a:lnTo>
                    <a:pt x="1068" y="1867"/>
                  </a:lnTo>
                  <a:cubicBezTo>
                    <a:pt x="1075" y="1867"/>
                    <a:pt x="1083" y="1867"/>
                    <a:pt x="1090" y="1867"/>
                  </a:cubicBezTo>
                  <a:cubicBezTo>
                    <a:pt x="1490" y="1867"/>
                    <a:pt x="1846" y="1615"/>
                    <a:pt x="1976" y="1235"/>
                  </a:cubicBezTo>
                  <a:cubicBezTo>
                    <a:pt x="2179" y="638"/>
                    <a:pt x="1747" y="18"/>
                    <a:pt x="1119" y="1"/>
                  </a:cubicBezTo>
                  <a:lnTo>
                    <a:pt x="1111" y="1"/>
                  </a:lnTo>
                  <a:cubicBezTo>
                    <a:pt x="1104" y="0"/>
                    <a:pt x="1096" y="0"/>
                    <a:pt x="1089" y="0"/>
                  </a:cubicBezTo>
                  <a:close/>
                </a:path>
              </a:pathLst>
            </a:custGeom>
            <a:solidFill>
              <a:schemeClr val="lt1"/>
            </a:solidFill>
            <a:ln w="105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35" name="Google Shape;7535;p38"/>
            <p:cNvSpPr/>
            <p:nvPr/>
          </p:nvSpPr>
          <p:spPr>
            <a:xfrm>
              <a:off x="3445075" y="2533150"/>
              <a:ext cx="54450" cy="46700"/>
            </a:xfrm>
            <a:custGeom>
              <a:avLst/>
              <a:gdLst/>
              <a:ahLst/>
              <a:cxnLst/>
              <a:rect l="l" t="t" r="r" b="b"/>
              <a:pathLst>
                <a:path w="2178" h="1868" extrusionOk="0">
                  <a:moveTo>
                    <a:pt x="1089" y="1"/>
                  </a:moveTo>
                  <a:cubicBezTo>
                    <a:pt x="689" y="1"/>
                    <a:pt x="333" y="256"/>
                    <a:pt x="203" y="635"/>
                  </a:cubicBezTo>
                  <a:cubicBezTo>
                    <a:pt x="1" y="1232"/>
                    <a:pt x="433" y="1850"/>
                    <a:pt x="1060" y="1867"/>
                  </a:cubicBezTo>
                  <a:lnTo>
                    <a:pt x="1068" y="1867"/>
                  </a:lnTo>
                  <a:cubicBezTo>
                    <a:pt x="1077" y="1868"/>
                    <a:pt x="1086" y="1868"/>
                    <a:pt x="1094" y="1868"/>
                  </a:cubicBezTo>
                  <a:cubicBezTo>
                    <a:pt x="1493" y="1868"/>
                    <a:pt x="1847" y="1615"/>
                    <a:pt x="1975" y="1235"/>
                  </a:cubicBezTo>
                  <a:cubicBezTo>
                    <a:pt x="2178" y="638"/>
                    <a:pt x="1747" y="21"/>
                    <a:pt x="1120" y="1"/>
                  </a:cubicBezTo>
                  <a:lnTo>
                    <a:pt x="1112" y="1"/>
                  </a:lnTo>
                  <a:cubicBezTo>
                    <a:pt x="1104" y="1"/>
                    <a:pt x="1097" y="1"/>
                    <a:pt x="1089" y="1"/>
                  </a:cubicBezTo>
                  <a:close/>
                </a:path>
              </a:pathLst>
            </a:custGeom>
            <a:solidFill>
              <a:schemeClr val="lt1"/>
            </a:solidFill>
            <a:ln w="105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36" name="Google Shape;7536;p38"/>
            <p:cNvSpPr/>
            <p:nvPr/>
          </p:nvSpPr>
          <p:spPr>
            <a:xfrm>
              <a:off x="3496600" y="2368700"/>
              <a:ext cx="54425" cy="46700"/>
            </a:xfrm>
            <a:custGeom>
              <a:avLst/>
              <a:gdLst/>
              <a:ahLst/>
              <a:cxnLst/>
              <a:rect l="l" t="t" r="r" b="b"/>
              <a:pathLst>
                <a:path w="2177" h="1868" extrusionOk="0">
                  <a:moveTo>
                    <a:pt x="1084" y="0"/>
                  </a:moveTo>
                  <a:cubicBezTo>
                    <a:pt x="686" y="0"/>
                    <a:pt x="331" y="255"/>
                    <a:pt x="202" y="633"/>
                  </a:cubicBezTo>
                  <a:cubicBezTo>
                    <a:pt x="0" y="1230"/>
                    <a:pt x="430" y="1847"/>
                    <a:pt x="1059" y="1867"/>
                  </a:cubicBezTo>
                  <a:lnTo>
                    <a:pt x="1067" y="1867"/>
                  </a:lnTo>
                  <a:cubicBezTo>
                    <a:pt x="1075" y="1867"/>
                    <a:pt x="1082" y="1867"/>
                    <a:pt x="1090" y="1867"/>
                  </a:cubicBezTo>
                  <a:cubicBezTo>
                    <a:pt x="1490" y="1867"/>
                    <a:pt x="1846" y="1612"/>
                    <a:pt x="1975" y="1233"/>
                  </a:cubicBezTo>
                  <a:cubicBezTo>
                    <a:pt x="2177" y="636"/>
                    <a:pt x="1747" y="18"/>
                    <a:pt x="1118" y="1"/>
                  </a:cubicBezTo>
                  <a:lnTo>
                    <a:pt x="1110" y="1"/>
                  </a:lnTo>
                  <a:cubicBezTo>
                    <a:pt x="1101" y="0"/>
                    <a:pt x="1092" y="0"/>
                    <a:pt x="1084" y="0"/>
                  </a:cubicBezTo>
                  <a:close/>
                </a:path>
              </a:pathLst>
            </a:custGeom>
            <a:solidFill>
              <a:schemeClr val="lt1"/>
            </a:solidFill>
            <a:ln w="105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7537" name="Google Shape;7537;p38"/>
          <p:cNvGrpSpPr/>
          <p:nvPr/>
        </p:nvGrpSpPr>
        <p:grpSpPr>
          <a:xfrm>
            <a:off x="579547" y="3595456"/>
            <a:ext cx="667310" cy="950483"/>
            <a:chOff x="2277000" y="1517425"/>
            <a:chExt cx="418875" cy="596625"/>
          </a:xfrm>
        </p:grpSpPr>
        <p:sp>
          <p:nvSpPr>
            <p:cNvPr id="7538" name="Google Shape;7538;p38"/>
            <p:cNvSpPr/>
            <p:nvPr/>
          </p:nvSpPr>
          <p:spPr>
            <a:xfrm>
              <a:off x="2277000" y="1519975"/>
              <a:ext cx="312225" cy="594075"/>
            </a:xfrm>
            <a:custGeom>
              <a:avLst/>
              <a:gdLst/>
              <a:ahLst/>
              <a:cxnLst/>
              <a:rect l="l" t="t" r="r" b="b"/>
              <a:pathLst>
                <a:path w="12489" h="23763" extrusionOk="0">
                  <a:moveTo>
                    <a:pt x="8250" y="0"/>
                  </a:moveTo>
                  <a:cubicBezTo>
                    <a:pt x="8249" y="0"/>
                    <a:pt x="2564" y="384"/>
                    <a:pt x="1281" y="6173"/>
                  </a:cubicBezTo>
                  <a:cubicBezTo>
                    <a:pt x="0" y="11964"/>
                    <a:pt x="4302" y="15108"/>
                    <a:pt x="7030" y="15354"/>
                  </a:cubicBezTo>
                  <a:lnTo>
                    <a:pt x="9388" y="15603"/>
                  </a:lnTo>
                  <a:lnTo>
                    <a:pt x="10575" y="22696"/>
                  </a:lnTo>
                  <a:cubicBezTo>
                    <a:pt x="10678" y="23315"/>
                    <a:pt x="11214" y="23763"/>
                    <a:pt x="11834" y="23763"/>
                  </a:cubicBezTo>
                  <a:cubicBezTo>
                    <a:pt x="11855" y="23763"/>
                    <a:pt x="11876" y="23762"/>
                    <a:pt x="11898" y="23761"/>
                  </a:cubicBezTo>
                  <a:lnTo>
                    <a:pt x="12488" y="23731"/>
                  </a:lnTo>
                  <a:lnTo>
                    <a:pt x="10219" y="14975"/>
                  </a:lnTo>
                  <a:cubicBezTo>
                    <a:pt x="9884" y="15019"/>
                    <a:pt x="9552" y="15041"/>
                    <a:pt x="9223" y="15041"/>
                  </a:cubicBezTo>
                  <a:cubicBezTo>
                    <a:pt x="5490" y="15041"/>
                    <a:pt x="2246" y="12274"/>
                    <a:pt x="1747" y="8473"/>
                  </a:cubicBezTo>
                  <a:cubicBezTo>
                    <a:pt x="1204" y="4338"/>
                    <a:pt x="4115" y="545"/>
                    <a:pt x="82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39" name="Google Shape;7539;p38"/>
            <p:cNvSpPr/>
            <p:nvPr/>
          </p:nvSpPr>
          <p:spPr>
            <a:xfrm>
              <a:off x="2522650" y="1885325"/>
              <a:ext cx="88925" cy="228325"/>
            </a:xfrm>
            <a:custGeom>
              <a:avLst/>
              <a:gdLst/>
              <a:ahLst/>
              <a:cxnLst/>
              <a:rect l="l" t="t" r="r" b="b"/>
              <a:pathLst>
                <a:path w="3557" h="9133" extrusionOk="0">
                  <a:moveTo>
                    <a:pt x="1909" y="1"/>
                  </a:moveTo>
                  <a:lnTo>
                    <a:pt x="951" y="187"/>
                  </a:lnTo>
                  <a:lnTo>
                    <a:pt x="0" y="373"/>
                  </a:lnTo>
                  <a:lnTo>
                    <a:pt x="259" y="1715"/>
                  </a:lnTo>
                  <a:lnTo>
                    <a:pt x="1537" y="8342"/>
                  </a:lnTo>
                  <a:cubicBezTo>
                    <a:pt x="1626" y="8807"/>
                    <a:pt x="2033" y="9133"/>
                    <a:pt x="2493" y="9133"/>
                  </a:cubicBezTo>
                  <a:cubicBezTo>
                    <a:pt x="2535" y="9133"/>
                    <a:pt x="2578" y="9130"/>
                    <a:pt x="2620" y="9125"/>
                  </a:cubicBezTo>
                  <a:cubicBezTo>
                    <a:pt x="3177" y="9052"/>
                    <a:pt x="3557" y="8525"/>
                    <a:pt x="3450" y="7975"/>
                  </a:cubicBezTo>
                  <a:lnTo>
                    <a:pt x="190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40" name="Google Shape;7540;p38"/>
            <p:cNvSpPr/>
            <p:nvPr/>
          </p:nvSpPr>
          <p:spPr>
            <a:xfrm>
              <a:off x="2522650" y="1885250"/>
              <a:ext cx="47775" cy="42875"/>
            </a:xfrm>
            <a:custGeom>
              <a:avLst/>
              <a:gdLst/>
              <a:ahLst/>
              <a:cxnLst/>
              <a:rect l="l" t="t" r="r" b="b"/>
              <a:pathLst>
                <a:path w="1911" h="1715" extrusionOk="0">
                  <a:moveTo>
                    <a:pt x="1910" y="0"/>
                  </a:moveTo>
                  <a:lnTo>
                    <a:pt x="953" y="190"/>
                  </a:lnTo>
                  <a:lnTo>
                    <a:pt x="0" y="376"/>
                  </a:lnTo>
                  <a:lnTo>
                    <a:pt x="259" y="1715"/>
                  </a:lnTo>
                  <a:lnTo>
                    <a:pt x="191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41" name="Google Shape;7541;p38"/>
            <p:cNvSpPr/>
            <p:nvPr/>
          </p:nvSpPr>
          <p:spPr>
            <a:xfrm>
              <a:off x="2317925" y="1517425"/>
              <a:ext cx="377950" cy="377925"/>
            </a:xfrm>
            <a:custGeom>
              <a:avLst/>
              <a:gdLst/>
              <a:ahLst/>
              <a:cxnLst/>
              <a:rect l="l" t="t" r="r" b="b"/>
              <a:pathLst>
                <a:path w="15118" h="15117" extrusionOk="0">
                  <a:moveTo>
                    <a:pt x="7559" y="0"/>
                  </a:moveTo>
                  <a:cubicBezTo>
                    <a:pt x="3385" y="0"/>
                    <a:pt x="0" y="3383"/>
                    <a:pt x="0" y="7557"/>
                  </a:cubicBezTo>
                  <a:cubicBezTo>
                    <a:pt x="0" y="9563"/>
                    <a:pt x="797" y="11486"/>
                    <a:pt x="2214" y="12902"/>
                  </a:cubicBezTo>
                  <a:cubicBezTo>
                    <a:pt x="3632" y="14320"/>
                    <a:pt x="5553" y="15116"/>
                    <a:pt x="7559" y="15116"/>
                  </a:cubicBezTo>
                  <a:cubicBezTo>
                    <a:pt x="9564" y="15116"/>
                    <a:pt x="11485" y="14320"/>
                    <a:pt x="12903" y="12902"/>
                  </a:cubicBezTo>
                  <a:cubicBezTo>
                    <a:pt x="14320" y="11486"/>
                    <a:pt x="15117" y="9563"/>
                    <a:pt x="15117" y="7557"/>
                  </a:cubicBezTo>
                  <a:cubicBezTo>
                    <a:pt x="15117" y="5554"/>
                    <a:pt x="14320" y="3631"/>
                    <a:pt x="12903" y="2213"/>
                  </a:cubicBezTo>
                  <a:cubicBezTo>
                    <a:pt x="11485" y="796"/>
                    <a:pt x="9564" y="0"/>
                    <a:pt x="75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42" name="Google Shape;7542;p38"/>
            <p:cNvSpPr/>
            <p:nvPr/>
          </p:nvSpPr>
          <p:spPr>
            <a:xfrm>
              <a:off x="2359925" y="1559375"/>
              <a:ext cx="293950" cy="293950"/>
            </a:xfrm>
            <a:custGeom>
              <a:avLst/>
              <a:gdLst/>
              <a:ahLst/>
              <a:cxnLst/>
              <a:rect l="l" t="t" r="r" b="b"/>
              <a:pathLst>
                <a:path w="11758" h="11758" extrusionOk="0">
                  <a:moveTo>
                    <a:pt x="5879" y="1"/>
                  </a:moveTo>
                  <a:cubicBezTo>
                    <a:pt x="2631" y="1"/>
                    <a:pt x="0" y="2634"/>
                    <a:pt x="0" y="5879"/>
                  </a:cubicBezTo>
                  <a:cubicBezTo>
                    <a:pt x="0" y="9127"/>
                    <a:pt x="2631" y="11758"/>
                    <a:pt x="5879" y="11758"/>
                  </a:cubicBezTo>
                  <a:cubicBezTo>
                    <a:pt x="9126" y="11758"/>
                    <a:pt x="11757" y="9127"/>
                    <a:pt x="11757" y="5879"/>
                  </a:cubicBezTo>
                  <a:cubicBezTo>
                    <a:pt x="11757" y="2634"/>
                    <a:pt x="9126" y="1"/>
                    <a:pt x="58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43" name="Google Shape;7543;p38"/>
            <p:cNvSpPr/>
            <p:nvPr/>
          </p:nvSpPr>
          <p:spPr>
            <a:xfrm>
              <a:off x="2363325" y="1718125"/>
              <a:ext cx="182525" cy="131900"/>
            </a:xfrm>
            <a:custGeom>
              <a:avLst/>
              <a:gdLst/>
              <a:ahLst/>
              <a:cxnLst/>
              <a:rect l="l" t="t" r="r" b="b"/>
              <a:pathLst>
                <a:path w="7301" h="5276" extrusionOk="0">
                  <a:moveTo>
                    <a:pt x="2227" y="0"/>
                  </a:moveTo>
                  <a:cubicBezTo>
                    <a:pt x="1011" y="0"/>
                    <a:pt x="0" y="197"/>
                    <a:pt x="0" y="197"/>
                  </a:cubicBezTo>
                  <a:cubicBezTo>
                    <a:pt x="387" y="3136"/>
                    <a:pt x="2896" y="5276"/>
                    <a:pt x="5781" y="5276"/>
                  </a:cubicBezTo>
                  <a:cubicBezTo>
                    <a:pt x="6035" y="5276"/>
                    <a:pt x="6291" y="5259"/>
                    <a:pt x="6550" y="5225"/>
                  </a:cubicBezTo>
                  <a:cubicBezTo>
                    <a:pt x="6550" y="5225"/>
                    <a:pt x="7300" y="3939"/>
                    <a:pt x="6131" y="1583"/>
                  </a:cubicBezTo>
                  <a:cubicBezTo>
                    <a:pt x="5491" y="292"/>
                    <a:pt x="3707" y="0"/>
                    <a:pt x="2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44" name="Google Shape;7544;p38"/>
            <p:cNvSpPr/>
            <p:nvPr/>
          </p:nvSpPr>
          <p:spPr>
            <a:xfrm>
              <a:off x="2502275" y="1576175"/>
              <a:ext cx="146700" cy="148800"/>
            </a:xfrm>
            <a:custGeom>
              <a:avLst/>
              <a:gdLst/>
              <a:ahLst/>
              <a:cxnLst/>
              <a:rect l="l" t="t" r="r" b="b"/>
              <a:pathLst>
                <a:path w="5868" h="5952" extrusionOk="0">
                  <a:moveTo>
                    <a:pt x="1012" y="1"/>
                  </a:moveTo>
                  <a:cubicBezTo>
                    <a:pt x="610" y="1"/>
                    <a:pt x="319" y="133"/>
                    <a:pt x="243" y="427"/>
                  </a:cubicBezTo>
                  <a:cubicBezTo>
                    <a:pt x="0" y="1357"/>
                    <a:pt x="1847" y="1197"/>
                    <a:pt x="3214" y="2618"/>
                  </a:cubicBezTo>
                  <a:cubicBezTo>
                    <a:pt x="4512" y="3971"/>
                    <a:pt x="3460" y="5951"/>
                    <a:pt x="4218" y="5951"/>
                  </a:cubicBezTo>
                  <a:cubicBezTo>
                    <a:pt x="4236" y="5951"/>
                    <a:pt x="4255" y="5950"/>
                    <a:pt x="4275" y="5948"/>
                  </a:cubicBezTo>
                  <a:cubicBezTo>
                    <a:pt x="5140" y="5853"/>
                    <a:pt x="5867" y="4237"/>
                    <a:pt x="4438" y="2005"/>
                  </a:cubicBezTo>
                  <a:cubicBezTo>
                    <a:pt x="3675" y="813"/>
                    <a:pt x="2005" y="1"/>
                    <a:pt x="1012" y="1"/>
                  </a:cubicBezTo>
                  <a:close/>
                </a:path>
              </a:pathLst>
            </a:custGeom>
            <a:solidFill>
              <a:srgbClr val="FFFFFF">
                <a:alpha val="31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7545" name="Google Shape;7545;p38"/>
          <p:cNvGrpSpPr/>
          <p:nvPr/>
        </p:nvGrpSpPr>
        <p:grpSpPr>
          <a:xfrm>
            <a:off x="936676" y="4088218"/>
            <a:ext cx="771738" cy="559787"/>
            <a:chOff x="2405400" y="2882350"/>
            <a:chExt cx="389275" cy="282350"/>
          </a:xfrm>
        </p:grpSpPr>
        <p:sp>
          <p:nvSpPr>
            <p:cNvPr id="7546" name="Google Shape;7546;p38"/>
            <p:cNvSpPr/>
            <p:nvPr/>
          </p:nvSpPr>
          <p:spPr>
            <a:xfrm>
              <a:off x="2476325" y="3131700"/>
              <a:ext cx="253625" cy="33000"/>
            </a:xfrm>
            <a:custGeom>
              <a:avLst/>
              <a:gdLst/>
              <a:ahLst/>
              <a:cxnLst/>
              <a:rect l="l" t="t" r="r" b="b"/>
              <a:pathLst>
                <a:path w="10145" h="1320" extrusionOk="0">
                  <a:moveTo>
                    <a:pt x="4424" y="1"/>
                  </a:moveTo>
                  <a:cubicBezTo>
                    <a:pt x="2366" y="1"/>
                    <a:pt x="441" y="115"/>
                    <a:pt x="290" y="343"/>
                  </a:cubicBezTo>
                  <a:cubicBezTo>
                    <a:pt x="1" y="775"/>
                    <a:pt x="1896" y="1319"/>
                    <a:pt x="4659" y="1319"/>
                  </a:cubicBezTo>
                  <a:cubicBezTo>
                    <a:pt x="5285" y="1319"/>
                    <a:pt x="5957" y="1291"/>
                    <a:pt x="6658" y="1227"/>
                  </a:cubicBezTo>
                  <a:cubicBezTo>
                    <a:pt x="9577" y="962"/>
                    <a:pt x="8340" y="1316"/>
                    <a:pt x="9488" y="606"/>
                  </a:cubicBezTo>
                  <a:cubicBezTo>
                    <a:pt x="10145" y="203"/>
                    <a:pt x="7166" y="1"/>
                    <a:pt x="44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47" name="Google Shape;7547;p38"/>
            <p:cNvSpPr/>
            <p:nvPr/>
          </p:nvSpPr>
          <p:spPr>
            <a:xfrm>
              <a:off x="2405400" y="2934650"/>
              <a:ext cx="389275" cy="220875"/>
            </a:xfrm>
            <a:custGeom>
              <a:avLst/>
              <a:gdLst/>
              <a:ahLst/>
              <a:cxnLst/>
              <a:rect l="l" t="t" r="r" b="b"/>
              <a:pathLst>
                <a:path w="15571" h="8835" extrusionOk="0">
                  <a:moveTo>
                    <a:pt x="10984" y="1"/>
                  </a:moveTo>
                  <a:cubicBezTo>
                    <a:pt x="9355" y="1"/>
                    <a:pt x="7800" y="1501"/>
                    <a:pt x="7800" y="1501"/>
                  </a:cubicBezTo>
                  <a:cubicBezTo>
                    <a:pt x="7800" y="1501"/>
                    <a:pt x="7020" y="36"/>
                    <a:pt x="5432" y="36"/>
                  </a:cubicBezTo>
                  <a:cubicBezTo>
                    <a:pt x="4901" y="36"/>
                    <a:pt x="4280" y="200"/>
                    <a:pt x="3568" y="635"/>
                  </a:cubicBezTo>
                  <a:cubicBezTo>
                    <a:pt x="1" y="2820"/>
                    <a:pt x="3110" y="8834"/>
                    <a:pt x="7606" y="8834"/>
                  </a:cubicBezTo>
                  <a:cubicBezTo>
                    <a:pt x="7647" y="8834"/>
                    <a:pt x="7688" y="8834"/>
                    <a:pt x="7729" y="8833"/>
                  </a:cubicBezTo>
                  <a:cubicBezTo>
                    <a:pt x="12909" y="8705"/>
                    <a:pt x="15571" y="3181"/>
                    <a:pt x="12560" y="592"/>
                  </a:cubicBezTo>
                  <a:cubicBezTo>
                    <a:pt x="12061" y="162"/>
                    <a:pt x="11519" y="1"/>
                    <a:pt x="109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48" name="Google Shape;7548;p38"/>
            <p:cNvSpPr/>
            <p:nvPr/>
          </p:nvSpPr>
          <p:spPr>
            <a:xfrm>
              <a:off x="2595550" y="2882350"/>
              <a:ext cx="43200" cy="108225"/>
            </a:xfrm>
            <a:custGeom>
              <a:avLst/>
              <a:gdLst/>
              <a:ahLst/>
              <a:cxnLst/>
              <a:rect l="l" t="t" r="r" b="b"/>
              <a:pathLst>
                <a:path w="1728" h="4329" extrusionOk="0">
                  <a:moveTo>
                    <a:pt x="1448" y="1"/>
                  </a:moveTo>
                  <a:cubicBezTo>
                    <a:pt x="731" y="433"/>
                    <a:pt x="0" y="2721"/>
                    <a:pt x="246" y="4328"/>
                  </a:cubicBezTo>
                  <a:cubicBezTo>
                    <a:pt x="246" y="4328"/>
                    <a:pt x="134" y="1717"/>
                    <a:pt x="1727" y="436"/>
                  </a:cubicBezTo>
                  <a:lnTo>
                    <a:pt x="1448" y="1"/>
                  </a:lnTo>
                  <a:close/>
                </a:path>
              </a:pathLst>
            </a:custGeom>
            <a:solidFill>
              <a:schemeClr val="dk1"/>
            </a:solidFill>
            <a:ln w="52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49" name="Google Shape;7549;p38"/>
            <p:cNvSpPr/>
            <p:nvPr/>
          </p:nvSpPr>
          <p:spPr>
            <a:xfrm>
              <a:off x="2608925" y="3034950"/>
              <a:ext cx="103675" cy="94850"/>
            </a:xfrm>
            <a:custGeom>
              <a:avLst/>
              <a:gdLst/>
              <a:ahLst/>
              <a:cxnLst/>
              <a:rect l="l" t="t" r="r" b="b"/>
              <a:pathLst>
                <a:path w="4147" h="3794" fill="none" extrusionOk="0">
                  <a:moveTo>
                    <a:pt x="0" y="3794"/>
                  </a:moveTo>
                  <a:cubicBezTo>
                    <a:pt x="1236" y="3705"/>
                    <a:pt x="4058" y="2735"/>
                    <a:pt x="4147" y="0"/>
                  </a:cubicBezTo>
                </a:path>
              </a:pathLst>
            </a:custGeom>
            <a:noFill/>
            <a:ln w="52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7550" name="Google Shape;7550;p38"/>
          <p:cNvGrpSpPr/>
          <p:nvPr/>
        </p:nvGrpSpPr>
        <p:grpSpPr>
          <a:xfrm rot="323383">
            <a:off x="1124577" y="897879"/>
            <a:ext cx="752668" cy="1058746"/>
            <a:chOff x="2884325" y="535150"/>
            <a:chExt cx="874525" cy="685725"/>
          </a:xfrm>
        </p:grpSpPr>
        <p:sp>
          <p:nvSpPr>
            <p:cNvPr id="7551" name="Google Shape;7551;p38"/>
            <p:cNvSpPr/>
            <p:nvPr/>
          </p:nvSpPr>
          <p:spPr>
            <a:xfrm>
              <a:off x="2884325" y="535150"/>
              <a:ext cx="874525" cy="685725"/>
            </a:xfrm>
            <a:custGeom>
              <a:avLst/>
              <a:gdLst/>
              <a:ahLst/>
              <a:cxnLst/>
              <a:rect l="l" t="t" r="r" b="b"/>
              <a:pathLst>
                <a:path w="34981" h="27429" extrusionOk="0">
                  <a:moveTo>
                    <a:pt x="19878" y="0"/>
                  </a:moveTo>
                  <a:cubicBezTo>
                    <a:pt x="19326" y="0"/>
                    <a:pt x="18739" y="99"/>
                    <a:pt x="18124" y="314"/>
                  </a:cubicBezTo>
                  <a:cubicBezTo>
                    <a:pt x="13697" y="1865"/>
                    <a:pt x="14424" y="6481"/>
                    <a:pt x="14424" y="6481"/>
                  </a:cubicBezTo>
                  <a:cubicBezTo>
                    <a:pt x="14424" y="6481"/>
                    <a:pt x="13791" y="6305"/>
                    <a:pt x="12794" y="6305"/>
                  </a:cubicBezTo>
                  <a:cubicBezTo>
                    <a:pt x="10621" y="6305"/>
                    <a:pt x="6717" y="7137"/>
                    <a:pt x="3854" y="12424"/>
                  </a:cubicBezTo>
                  <a:cubicBezTo>
                    <a:pt x="1" y="19534"/>
                    <a:pt x="5476" y="26195"/>
                    <a:pt x="9544" y="27184"/>
                  </a:cubicBezTo>
                  <a:cubicBezTo>
                    <a:pt x="10248" y="27355"/>
                    <a:pt x="10919" y="27428"/>
                    <a:pt x="11551" y="27428"/>
                  </a:cubicBezTo>
                  <a:cubicBezTo>
                    <a:pt x="15321" y="27428"/>
                    <a:pt x="17735" y="24826"/>
                    <a:pt x="17735" y="24826"/>
                  </a:cubicBezTo>
                  <a:cubicBezTo>
                    <a:pt x="18400" y="25472"/>
                    <a:pt x="19295" y="25723"/>
                    <a:pt x="20248" y="25723"/>
                  </a:cubicBezTo>
                  <a:cubicBezTo>
                    <a:pt x="22012" y="25723"/>
                    <a:pt x="23972" y="24862"/>
                    <a:pt x="25025" y="24061"/>
                  </a:cubicBezTo>
                  <a:lnTo>
                    <a:pt x="25025" y="24061"/>
                  </a:lnTo>
                  <a:cubicBezTo>
                    <a:pt x="24634" y="24183"/>
                    <a:pt x="23984" y="24346"/>
                    <a:pt x="23175" y="24346"/>
                  </a:cubicBezTo>
                  <a:cubicBezTo>
                    <a:pt x="22861" y="24346"/>
                    <a:pt x="22522" y="24321"/>
                    <a:pt x="22164" y="24260"/>
                  </a:cubicBezTo>
                  <a:cubicBezTo>
                    <a:pt x="21270" y="24103"/>
                    <a:pt x="20582" y="23775"/>
                    <a:pt x="20146" y="23519"/>
                  </a:cubicBezTo>
                  <a:cubicBezTo>
                    <a:pt x="22179" y="23097"/>
                    <a:pt x="24418" y="19570"/>
                    <a:pt x="24418" y="19570"/>
                  </a:cubicBezTo>
                  <a:cubicBezTo>
                    <a:pt x="30164" y="19256"/>
                    <a:pt x="34438" y="14233"/>
                    <a:pt x="34775" y="9846"/>
                  </a:cubicBezTo>
                  <a:cubicBezTo>
                    <a:pt x="34980" y="7169"/>
                    <a:pt x="33327" y="4333"/>
                    <a:pt x="30056" y="2724"/>
                  </a:cubicBezTo>
                  <a:cubicBezTo>
                    <a:pt x="29402" y="2402"/>
                    <a:pt x="28640" y="2286"/>
                    <a:pt x="27885" y="2286"/>
                  </a:cubicBezTo>
                  <a:cubicBezTo>
                    <a:pt x="25986" y="2286"/>
                    <a:pt x="24127" y="3015"/>
                    <a:pt x="24127" y="3015"/>
                  </a:cubicBezTo>
                  <a:cubicBezTo>
                    <a:pt x="23435" y="1311"/>
                    <a:pt x="21893" y="0"/>
                    <a:pt x="19878" y="0"/>
                  </a:cubicBezTo>
                  <a:close/>
                </a:path>
              </a:pathLst>
            </a:custGeom>
            <a:solidFill>
              <a:schemeClr val="lt1"/>
            </a:solidFill>
            <a:ln w="105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52" name="Google Shape;7552;p38"/>
            <p:cNvSpPr/>
            <p:nvPr/>
          </p:nvSpPr>
          <p:spPr>
            <a:xfrm>
              <a:off x="3065175" y="931225"/>
              <a:ext cx="54550" cy="50000"/>
            </a:xfrm>
            <a:custGeom>
              <a:avLst/>
              <a:gdLst/>
              <a:ahLst/>
              <a:cxnLst/>
              <a:rect l="l" t="t" r="r" b="b"/>
              <a:pathLst>
                <a:path w="2182" h="2000" fill="none" extrusionOk="0">
                  <a:moveTo>
                    <a:pt x="146" y="1473"/>
                  </a:moveTo>
                  <a:cubicBezTo>
                    <a:pt x="0" y="962"/>
                    <a:pt x="180" y="1"/>
                    <a:pt x="783" y="389"/>
                  </a:cubicBezTo>
                  <a:cubicBezTo>
                    <a:pt x="1385" y="777"/>
                    <a:pt x="1184" y="2000"/>
                    <a:pt x="1184" y="2000"/>
                  </a:cubicBezTo>
                  <a:lnTo>
                    <a:pt x="2182" y="1023"/>
                  </a:lnTo>
                </a:path>
              </a:pathLst>
            </a:custGeom>
            <a:solidFill>
              <a:srgbClr val="FFFFFF"/>
            </a:solidFill>
            <a:ln w="105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53" name="Google Shape;7553;p38"/>
            <p:cNvSpPr/>
            <p:nvPr/>
          </p:nvSpPr>
          <p:spPr>
            <a:xfrm>
              <a:off x="3128675" y="849800"/>
              <a:ext cx="54575" cy="54975"/>
            </a:xfrm>
            <a:custGeom>
              <a:avLst/>
              <a:gdLst/>
              <a:ahLst/>
              <a:cxnLst/>
              <a:rect l="l" t="t" r="r" b="b"/>
              <a:pathLst>
                <a:path w="2183" h="2199" fill="none" extrusionOk="0">
                  <a:moveTo>
                    <a:pt x="146" y="1473"/>
                  </a:moveTo>
                  <a:cubicBezTo>
                    <a:pt x="1" y="962"/>
                    <a:pt x="180" y="1"/>
                    <a:pt x="784" y="389"/>
                  </a:cubicBezTo>
                  <a:cubicBezTo>
                    <a:pt x="1385" y="777"/>
                    <a:pt x="1282" y="2199"/>
                    <a:pt x="1282" y="2199"/>
                  </a:cubicBezTo>
                  <a:lnTo>
                    <a:pt x="2182" y="1025"/>
                  </a:lnTo>
                </a:path>
              </a:pathLst>
            </a:custGeom>
            <a:solidFill>
              <a:srgbClr val="FFFFFF"/>
            </a:solidFill>
            <a:ln w="105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54" name="Google Shape;7554;p38"/>
            <p:cNvSpPr/>
            <p:nvPr/>
          </p:nvSpPr>
          <p:spPr>
            <a:xfrm>
              <a:off x="3107975" y="912425"/>
              <a:ext cx="20575" cy="15400"/>
            </a:xfrm>
            <a:custGeom>
              <a:avLst/>
              <a:gdLst/>
              <a:ahLst/>
              <a:cxnLst/>
              <a:rect l="l" t="t" r="r" b="b"/>
              <a:pathLst>
                <a:path w="823" h="616" fill="none" extrusionOk="0">
                  <a:moveTo>
                    <a:pt x="1" y="1"/>
                  </a:moveTo>
                  <a:lnTo>
                    <a:pt x="822" y="615"/>
                  </a:lnTo>
                </a:path>
              </a:pathLst>
            </a:custGeom>
            <a:solidFill>
              <a:srgbClr val="FFFFFF"/>
            </a:solidFill>
            <a:ln w="105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55" name="Google Shape;7555;p38"/>
            <p:cNvSpPr/>
            <p:nvPr/>
          </p:nvSpPr>
          <p:spPr>
            <a:xfrm>
              <a:off x="3108925" y="905450"/>
              <a:ext cx="20025" cy="28800"/>
            </a:xfrm>
            <a:custGeom>
              <a:avLst/>
              <a:gdLst/>
              <a:ahLst/>
              <a:cxnLst/>
              <a:rect l="l" t="t" r="r" b="b"/>
              <a:pathLst>
                <a:path w="801" h="1152" fill="none" extrusionOk="0">
                  <a:moveTo>
                    <a:pt x="0" y="1152"/>
                  </a:moveTo>
                  <a:lnTo>
                    <a:pt x="801" y="0"/>
                  </a:lnTo>
                </a:path>
              </a:pathLst>
            </a:custGeom>
            <a:solidFill>
              <a:srgbClr val="FFFFFF"/>
            </a:solidFill>
            <a:ln w="105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56" name="Google Shape;7556;p38"/>
            <p:cNvSpPr/>
            <p:nvPr/>
          </p:nvSpPr>
          <p:spPr>
            <a:xfrm>
              <a:off x="3474525" y="681775"/>
              <a:ext cx="61675" cy="214350"/>
            </a:xfrm>
            <a:custGeom>
              <a:avLst/>
              <a:gdLst/>
              <a:ahLst/>
              <a:cxnLst/>
              <a:rect l="l" t="t" r="r" b="b"/>
              <a:pathLst>
                <a:path w="2467" h="8574" fill="none" extrusionOk="0">
                  <a:moveTo>
                    <a:pt x="0" y="1"/>
                  </a:moveTo>
                  <a:lnTo>
                    <a:pt x="2466" y="8574"/>
                  </a:lnTo>
                </a:path>
              </a:pathLst>
            </a:custGeom>
            <a:solidFill>
              <a:srgbClr val="FFFFFF"/>
            </a:solidFill>
            <a:ln w="105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57" name="Google Shape;7557;p38"/>
            <p:cNvSpPr/>
            <p:nvPr/>
          </p:nvSpPr>
          <p:spPr>
            <a:xfrm>
              <a:off x="3550925" y="653725"/>
              <a:ext cx="61675" cy="214350"/>
            </a:xfrm>
            <a:custGeom>
              <a:avLst/>
              <a:gdLst/>
              <a:ahLst/>
              <a:cxnLst/>
              <a:rect l="l" t="t" r="r" b="b"/>
              <a:pathLst>
                <a:path w="2467" h="8574" fill="none" extrusionOk="0">
                  <a:moveTo>
                    <a:pt x="1" y="1"/>
                  </a:moveTo>
                  <a:lnTo>
                    <a:pt x="2467" y="8573"/>
                  </a:lnTo>
                </a:path>
              </a:pathLst>
            </a:custGeom>
            <a:solidFill>
              <a:srgbClr val="FFFFFF"/>
            </a:solidFill>
            <a:ln w="105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58" name="Google Shape;7558;p38"/>
            <p:cNvSpPr/>
            <p:nvPr/>
          </p:nvSpPr>
          <p:spPr>
            <a:xfrm>
              <a:off x="3399150" y="699450"/>
              <a:ext cx="271950" cy="94100"/>
            </a:xfrm>
            <a:custGeom>
              <a:avLst/>
              <a:gdLst/>
              <a:ahLst/>
              <a:cxnLst/>
              <a:rect l="l" t="t" r="r" b="b"/>
              <a:pathLst>
                <a:path w="10878" h="3764" fill="none" extrusionOk="0">
                  <a:moveTo>
                    <a:pt x="1" y="3764"/>
                  </a:moveTo>
                  <a:lnTo>
                    <a:pt x="10878" y="1"/>
                  </a:lnTo>
                </a:path>
              </a:pathLst>
            </a:custGeom>
            <a:solidFill>
              <a:srgbClr val="FFFFFF"/>
            </a:solidFill>
            <a:ln w="105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59" name="Google Shape;7559;p38"/>
            <p:cNvSpPr/>
            <p:nvPr/>
          </p:nvSpPr>
          <p:spPr>
            <a:xfrm>
              <a:off x="3420175" y="775675"/>
              <a:ext cx="271950" cy="94100"/>
            </a:xfrm>
            <a:custGeom>
              <a:avLst/>
              <a:gdLst/>
              <a:ahLst/>
              <a:cxnLst/>
              <a:rect l="l" t="t" r="r" b="b"/>
              <a:pathLst>
                <a:path w="10878" h="3764" fill="none" extrusionOk="0">
                  <a:moveTo>
                    <a:pt x="1" y="3763"/>
                  </a:moveTo>
                  <a:lnTo>
                    <a:pt x="10878" y="0"/>
                  </a:lnTo>
                </a:path>
              </a:pathLst>
            </a:custGeom>
            <a:solidFill>
              <a:srgbClr val="FFFFFF"/>
            </a:solidFill>
            <a:ln w="105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60" name="Google Shape;7560;p38"/>
            <p:cNvSpPr/>
            <p:nvPr/>
          </p:nvSpPr>
          <p:spPr>
            <a:xfrm>
              <a:off x="3409875" y="712100"/>
              <a:ext cx="41950" cy="41950"/>
            </a:xfrm>
            <a:custGeom>
              <a:avLst/>
              <a:gdLst/>
              <a:ahLst/>
              <a:cxnLst/>
              <a:rect l="l" t="t" r="r" b="b"/>
              <a:pathLst>
                <a:path w="1678" h="1678" fill="none" extrusionOk="0">
                  <a:moveTo>
                    <a:pt x="1677" y="840"/>
                  </a:moveTo>
                  <a:cubicBezTo>
                    <a:pt x="1677" y="1303"/>
                    <a:pt x="1302" y="1678"/>
                    <a:pt x="840" y="1678"/>
                  </a:cubicBezTo>
                  <a:cubicBezTo>
                    <a:pt x="375" y="1678"/>
                    <a:pt x="0" y="1303"/>
                    <a:pt x="0" y="840"/>
                  </a:cubicBezTo>
                  <a:cubicBezTo>
                    <a:pt x="0" y="376"/>
                    <a:pt x="375" y="1"/>
                    <a:pt x="840" y="1"/>
                  </a:cubicBezTo>
                  <a:cubicBezTo>
                    <a:pt x="1302" y="1"/>
                    <a:pt x="1677" y="376"/>
                    <a:pt x="1677" y="840"/>
                  </a:cubicBezTo>
                  <a:close/>
                </a:path>
              </a:pathLst>
            </a:custGeom>
            <a:solidFill>
              <a:srgbClr val="FFFFFF"/>
            </a:solidFill>
            <a:ln w="99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61" name="Google Shape;7561;p38"/>
            <p:cNvSpPr/>
            <p:nvPr/>
          </p:nvSpPr>
          <p:spPr>
            <a:xfrm>
              <a:off x="3525325" y="764575"/>
              <a:ext cx="42000" cy="42000"/>
            </a:xfrm>
            <a:custGeom>
              <a:avLst/>
              <a:gdLst/>
              <a:ahLst/>
              <a:cxnLst/>
              <a:rect l="l" t="t" r="r" b="b"/>
              <a:pathLst>
                <a:path w="1680" h="1680" fill="none" extrusionOk="0">
                  <a:moveTo>
                    <a:pt x="1680" y="840"/>
                  </a:moveTo>
                  <a:cubicBezTo>
                    <a:pt x="1680" y="1304"/>
                    <a:pt x="1303" y="1680"/>
                    <a:pt x="840" y="1680"/>
                  </a:cubicBezTo>
                  <a:cubicBezTo>
                    <a:pt x="378" y="1680"/>
                    <a:pt x="1" y="1304"/>
                    <a:pt x="1" y="840"/>
                  </a:cubicBezTo>
                  <a:cubicBezTo>
                    <a:pt x="1" y="378"/>
                    <a:pt x="378" y="1"/>
                    <a:pt x="840" y="1"/>
                  </a:cubicBezTo>
                  <a:cubicBezTo>
                    <a:pt x="1303" y="1"/>
                    <a:pt x="1680" y="378"/>
                    <a:pt x="1680" y="840"/>
                  </a:cubicBezTo>
                  <a:close/>
                </a:path>
              </a:pathLst>
            </a:custGeom>
            <a:solidFill>
              <a:srgbClr val="FFFFFF"/>
            </a:solidFill>
            <a:ln w="99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62" name="Google Shape;7562;p38"/>
            <p:cNvSpPr/>
            <p:nvPr/>
          </p:nvSpPr>
          <p:spPr>
            <a:xfrm>
              <a:off x="3635625" y="822325"/>
              <a:ext cx="41950" cy="41975"/>
            </a:xfrm>
            <a:custGeom>
              <a:avLst/>
              <a:gdLst/>
              <a:ahLst/>
              <a:cxnLst/>
              <a:rect l="l" t="t" r="r" b="b"/>
              <a:pathLst>
                <a:path w="1678" h="1679" fill="none" extrusionOk="0">
                  <a:moveTo>
                    <a:pt x="1678" y="840"/>
                  </a:moveTo>
                  <a:cubicBezTo>
                    <a:pt x="1678" y="1302"/>
                    <a:pt x="1302" y="1679"/>
                    <a:pt x="840" y="1679"/>
                  </a:cubicBezTo>
                  <a:cubicBezTo>
                    <a:pt x="376" y="1679"/>
                    <a:pt x="1" y="1302"/>
                    <a:pt x="1" y="840"/>
                  </a:cubicBezTo>
                  <a:cubicBezTo>
                    <a:pt x="1" y="375"/>
                    <a:pt x="376" y="0"/>
                    <a:pt x="840" y="0"/>
                  </a:cubicBezTo>
                  <a:cubicBezTo>
                    <a:pt x="1302" y="0"/>
                    <a:pt x="1678" y="375"/>
                    <a:pt x="1678" y="840"/>
                  </a:cubicBezTo>
                  <a:close/>
                </a:path>
              </a:pathLst>
            </a:custGeom>
            <a:solidFill>
              <a:srgbClr val="FFFFFF"/>
            </a:solidFill>
            <a:ln w="99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63" name="Google Shape;7563;p38"/>
            <p:cNvSpPr/>
            <p:nvPr/>
          </p:nvSpPr>
          <p:spPr>
            <a:xfrm>
              <a:off x="3393250" y="715625"/>
              <a:ext cx="297425" cy="141850"/>
            </a:xfrm>
            <a:custGeom>
              <a:avLst/>
              <a:gdLst/>
              <a:ahLst/>
              <a:cxnLst/>
              <a:rect l="l" t="t" r="r" b="b"/>
              <a:pathLst>
                <a:path w="11897" h="5674" fill="none" extrusionOk="0">
                  <a:moveTo>
                    <a:pt x="1" y="1"/>
                  </a:moveTo>
                  <a:lnTo>
                    <a:pt x="11897" y="5674"/>
                  </a:lnTo>
                </a:path>
              </a:pathLst>
            </a:custGeom>
            <a:solidFill>
              <a:srgbClr val="FFFFFF"/>
            </a:solidFill>
            <a:ln w="105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64" name="Google Shape;7564;p38"/>
            <p:cNvSpPr/>
            <p:nvPr/>
          </p:nvSpPr>
          <p:spPr>
            <a:xfrm>
              <a:off x="3475775" y="871400"/>
              <a:ext cx="21725" cy="40625"/>
            </a:xfrm>
            <a:custGeom>
              <a:avLst/>
              <a:gdLst/>
              <a:ahLst/>
              <a:cxnLst/>
              <a:rect l="l" t="t" r="r" b="b"/>
              <a:pathLst>
                <a:path w="869" h="1625" fill="none" extrusionOk="0">
                  <a:moveTo>
                    <a:pt x="869" y="1"/>
                  </a:moveTo>
                  <a:lnTo>
                    <a:pt x="0" y="1624"/>
                  </a:lnTo>
                </a:path>
              </a:pathLst>
            </a:custGeom>
            <a:solidFill>
              <a:srgbClr val="FFFFFF"/>
            </a:solidFill>
            <a:ln w="105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65" name="Google Shape;7565;p38"/>
            <p:cNvSpPr/>
            <p:nvPr/>
          </p:nvSpPr>
          <p:spPr>
            <a:xfrm>
              <a:off x="3460575" y="879650"/>
              <a:ext cx="50225" cy="24925"/>
            </a:xfrm>
            <a:custGeom>
              <a:avLst/>
              <a:gdLst/>
              <a:ahLst/>
              <a:cxnLst/>
              <a:rect l="l" t="t" r="r" b="b"/>
              <a:pathLst>
                <a:path w="2009" h="997" fill="none" extrusionOk="0">
                  <a:moveTo>
                    <a:pt x="0" y="0"/>
                  </a:moveTo>
                  <a:lnTo>
                    <a:pt x="2009" y="997"/>
                  </a:lnTo>
                </a:path>
              </a:pathLst>
            </a:custGeom>
            <a:solidFill>
              <a:srgbClr val="FFFFFF"/>
            </a:solidFill>
            <a:ln w="105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66" name="Google Shape;7566;p38"/>
            <p:cNvSpPr/>
            <p:nvPr/>
          </p:nvSpPr>
          <p:spPr>
            <a:xfrm>
              <a:off x="3595875" y="658950"/>
              <a:ext cx="21775" cy="40600"/>
            </a:xfrm>
            <a:custGeom>
              <a:avLst/>
              <a:gdLst/>
              <a:ahLst/>
              <a:cxnLst/>
              <a:rect l="l" t="t" r="r" b="b"/>
              <a:pathLst>
                <a:path w="871" h="1624" fill="none" extrusionOk="0">
                  <a:moveTo>
                    <a:pt x="871" y="0"/>
                  </a:moveTo>
                  <a:lnTo>
                    <a:pt x="1" y="1624"/>
                  </a:lnTo>
                </a:path>
              </a:pathLst>
            </a:custGeom>
            <a:solidFill>
              <a:srgbClr val="FFFFFF"/>
            </a:solidFill>
            <a:ln w="105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67" name="Google Shape;7567;p38"/>
            <p:cNvSpPr/>
            <p:nvPr/>
          </p:nvSpPr>
          <p:spPr>
            <a:xfrm>
              <a:off x="3580675" y="667225"/>
              <a:ext cx="50250" cy="24900"/>
            </a:xfrm>
            <a:custGeom>
              <a:avLst/>
              <a:gdLst/>
              <a:ahLst/>
              <a:cxnLst/>
              <a:rect l="l" t="t" r="r" b="b"/>
              <a:pathLst>
                <a:path w="2010" h="996" fill="none" extrusionOk="0">
                  <a:moveTo>
                    <a:pt x="1" y="1"/>
                  </a:moveTo>
                  <a:lnTo>
                    <a:pt x="2009" y="995"/>
                  </a:lnTo>
                </a:path>
              </a:pathLst>
            </a:custGeom>
            <a:solidFill>
              <a:srgbClr val="FFFFFF"/>
            </a:solidFill>
            <a:ln w="105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68" name="Google Shape;7568;p38"/>
            <p:cNvSpPr/>
            <p:nvPr/>
          </p:nvSpPr>
          <p:spPr>
            <a:xfrm>
              <a:off x="3622775" y="727675"/>
              <a:ext cx="21775" cy="40625"/>
            </a:xfrm>
            <a:custGeom>
              <a:avLst/>
              <a:gdLst/>
              <a:ahLst/>
              <a:cxnLst/>
              <a:rect l="l" t="t" r="r" b="b"/>
              <a:pathLst>
                <a:path w="871" h="1625" fill="none" extrusionOk="0">
                  <a:moveTo>
                    <a:pt x="870" y="0"/>
                  </a:moveTo>
                  <a:lnTo>
                    <a:pt x="0" y="1624"/>
                  </a:lnTo>
                </a:path>
              </a:pathLst>
            </a:custGeom>
            <a:solidFill>
              <a:srgbClr val="FFFFFF"/>
            </a:solidFill>
            <a:ln w="105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69" name="Google Shape;7569;p38"/>
            <p:cNvSpPr/>
            <p:nvPr/>
          </p:nvSpPr>
          <p:spPr>
            <a:xfrm>
              <a:off x="3607575" y="735925"/>
              <a:ext cx="50275" cy="24925"/>
            </a:xfrm>
            <a:custGeom>
              <a:avLst/>
              <a:gdLst/>
              <a:ahLst/>
              <a:cxnLst/>
              <a:rect l="l" t="t" r="r" b="b"/>
              <a:pathLst>
                <a:path w="2011" h="997" fill="none" extrusionOk="0">
                  <a:moveTo>
                    <a:pt x="0" y="0"/>
                  </a:moveTo>
                  <a:lnTo>
                    <a:pt x="2010" y="997"/>
                  </a:lnTo>
                </a:path>
              </a:pathLst>
            </a:custGeom>
            <a:solidFill>
              <a:srgbClr val="FFFFFF"/>
            </a:solidFill>
            <a:ln w="105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70" name="Google Shape;7570;p38"/>
            <p:cNvSpPr/>
            <p:nvPr/>
          </p:nvSpPr>
          <p:spPr>
            <a:xfrm>
              <a:off x="3116550" y="978375"/>
              <a:ext cx="79000" cy="172500"/>
            </a:xfrm>
            <a:custGeom>
              <a:avLst/>
              <a:gdLst/>
              <a:ahLst/>
              <a:cxnLst/>
              <a:rect l="l" t="t" r="r" b="b"/>
              <a:pathLst>
                <a:path w="3160" h="6900" fill="none" extrusionOk="0">
                  <a:moveTo>
                    <a:pt x="1189" y="6899"/>
                  </a:moveTo>
                  <a:lnTo>
                    <a:pt x="2997" y="6641"/>
                  </a:lnTo>
                  <a:lnTo>
                    <a:pt x="1" y="4276"/>
                  </a:lnTo>
                  <a:lnTo>
                    <a:pt x="3159" y="1"/>
                  </a:lnTo>
                </a:path>
              </a:pathLst>
            </a:custGeom>
            <a:solidFill>
              <a:srgbClr val="FFFFFF"/>
            </a:solidFill>
            <a:ln w="105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71" name="Google Shape;7571;p38"/>
            <p:cNvSpPr/>
            <p:nvPr/>
          </p:nvSpPr>
          <p:spPr>
            <a:xfrm>
              <a:off x="3168150" y="1043300"/>
              <a:ext cx="59975" cy="44375"/>
            </a:xfrm>
            <a:custGeom>
              <a:avLst/>
              <a:gdLst/>
              <a:ahLst/>
              <a:cxnLst/>
              <a:rect l="l" t="t" r="r" b="b"/>
              <a:pathLst>
                <a:path w="2399" h="1775" fill="none" extrusionOk="0">
                  <a:moveTo>
                    <a:pt x="466" y="1723"/>
                  </a:moveTo>
                  <a:lnTo>
                    <a:pt x="0" y="1"/>
                  </a:lnTo>
                  <a:lnTo>
                    <a:pt x="2398" y="1775"/>
                  </a:lnTo>
                </a:path>
              </a:pathLst>
            </a:custGeom>
            <a:solidFill>
              <a:srgbClr val="FFFFFF"/>
            </a:solidFill>
            <a:ln w="105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72" name="Google Shape;7572;p38"/>
            <p:cNvSpPr/>
            <p:nvPr/>
          </p:nvSpPr>
          <p:spPr>
            <a:xfrm>
              <a:off x="3222650" y="758850"/>
              <a:ext cx="91625" cy="97425"/>
            </a:xfrm>
            <a:custGeom>
              <a:avLst/>
              <a:gdLst/>
              <a:ahLst/>
              <a:cxnLst/>
              <a:rect l="l" t="t" r="r" b="b"/>
              <a:pathLst>
                <a:path w="3665" h="3897" fill="none" extrusionOk="0">
                  <a:moveTo>
                    <a:pt x="0" y="1236"/>
                  </a:moveTo>
                  <a:lnTo>
                    <a:pt x="1158" y="3896"/>
                  </a:lnTo>
                  <a:lnTo>
                    <a:pt x="3665" y="2725"/>
                  </a:lnTo>
                  <a:lnTo>
                    <a:pt x="2481" y="0"/>
                  </a:lnTo>
                  <a:close/>
                </a:path>
              </a:pathLst>
            </a:custGeom>
            <a:solidFill>
              <a:srgbClr val="FFFFFF"/>
            </a:solidFill>
            <a:ln w="105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73" name="Google Shape;7573;p38"/>
            <p:cNvSpPr/>
            <p:nvPr/>
          </p:nvSpPr>
          <p:spPr>
            <a:xfrm>
              <a:off x="3222650" y="726700"/>
              <a:ext cx="93700" cy="100300"/>
            </a:xfrm>
            <a:custGeom>
              <a:avLst/>
              <a:gdLst/>
              <a:ahLst/>
              <a:cxnLst/>
              <a:rect l="l" t="t" r="r" b="b"/>
              <a:pathLst>
                <a:path w="3748" h="4012" fill="none" extrusionOk="0">
                  <a:moveTo>
                    <a:pt x="0" y="2522"/>
                  </a:moveTo>
                  <a:lnTo>
                    <a:pt x="492" y="1053"/>
                  </a:lnTo>
                  <a:lnTo>
                    <a:pt x="2677" y="1"/>
                  </a:lnTo>
                  <a:lnTo>
                    <a:pt x="3747" y="2627"/>
                  </a:lnTo>
                  <a:lnTo>
                    <a:pt x="3665" y="4011"/>
                  </a:lnTo>
                </a:path>
              </a:pathLst>
            </a:custGeom>
            <a:solidFill>
              <a:srgbClr val="FFFFFF"/>
            </a:solidFill>
            <a:ln w="105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74" name="Google Shape;7574;p38"/>
            <p:cNvSpPr/>
            <p:nvPr/>
          </p:nvSpPr>
          <p:spPr>
            <a:xfrm>
              <a:off x="3284650" y="726700"/>
              <a:ext cx="4925" cy="32175"/>
            </a:xfrm>
            <a:custGeom>
              <a:avLst/>
              <a:gdLst/>
              <a:ahLst/>
              <a:cxnLst/>
              <a:rect l="l" t="t" r="r" b="b"/>
              <a:pathLst>
                <a:path w="197" h="1287" fill="none" extrusionOk="0">
                  <a:moveTo>
                    <a:pt x="1" y="1286"/>
                  </a:moveTo>
                  <a:lnTo>
                    <a:pt x="197" y="1"/>
                  </a:lnTo>
                </a:path>
              </a:pathLst>
            </a:custGeom>
            <a:solidFill>
              <a:srgbClr val="FFFFFF"/>
            </a:solidFill>
            <a:ln w="105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75" name="Google Shape;7575;p38"/>
            <p:cNvSpPr/>
            <p:nvPr/>
          </p:nvSpPr>
          <p:spPr>
            <a:xfrm>
              <a:off x="3310100" y="943050"/>
              <a:ext cx="63000" cy="63000"/>
            </a:xfrm>
            <a:custGeom>
              <a:avLst/>
              <a:gdLst/>
              <a:ahLst/>
              <a:cxnLst/>
              <a:rect l="l" t="t" r="r" b="b"/>
              <a:pathLst>
                <a:path w="2520" h="2520" fill="none" extrusionOk="0">
                  <a:moveTo>
                    <a:pt x="2520" y="1260"/>
                  </a:moveTo>
                  <a:cubicBezTo>
                    <a:pt x="2520" y="1955"/>
                    <a:pt x="1955" y="2520"/>
                    <a:pt x="1260" y="2520"/>
                  </a:cubicBezTo>
                  <a:cubicBezTo>
                    <a:pt x="565" y="2520"/>
                    <a:pt x="0" y="1955"/>
                    <a:pt x="0" y="1260"/>
                  </a:cubicBezTo>
                  <a:cubicBezTo>
                    <a:pt x="0" y="565"/>
                    <a:pt x="565" y="0"/>
                    <a:pt x="1260" y="0"/>
                  </a:cubicBezTo>
                  <a:cubicBezTo>
                    <a:pt x="1955" y="0"/>
                    <a:pt x="2520" y="565"/>
                    <a:pt x="2520" y="1260"/>
                  </a:cubicBezTo>
                  <a:close/>
                </a:path>
              </a:pathLst>
            </a:custGeom>
            <a:solidFill>
              <a:srgbClr val="FFFFFF"/>
            </a:solidFill>
            <a:ln w="100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39" name="Rectangle 238"/>
          <p:cNvSpPr/>
          <p:nvPr/>
        </p:nvSpPr>
        <p:spPr>
          <a:xfrm>
            <a:off x="2812619" y="-111485"/>
            <a:ext cx="2795755" cy="707886"/>
          </a:xfrm>
          <a:prstGeom prst="rect">
            <a:avLst/>
          </a:prstGeom>
        </p:spPr>
        <p:txBody>
          <a:bodyPr wrap="square" lIns="91402" tIns="45701" rIns="91402" bIns="45701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6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200" dirty="0" err="1">
                <a:solidFill>
                  <a:srgbClr val="FDC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1200" dirty="0">
                <a:solidFill>
                  <a:srgbClr val="FDC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FDC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Nhâm</a:t>
            </a:r>
            <a:endParaRPr lang="en-US" sz="1200" dirty="0">
              <a:solidFill>
                <a:srgbClr val="FDC300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200" dirty="0">
                <a:solidFill>
                  <a:srgbClr val="FDC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0981713891- 0366.698.459.nn 3599</a:t>
            </a:r>
            <a:endParaRPr lang="en-US" sz="1200" dirty="0">
              <a:solidFill>
                <a:srgbClr val="FDC300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47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5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5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4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4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4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4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7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7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7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39" grpId="0" animBg="1"/>
      <p:bldP spid="7404" grpId="0"/>
      <p:bldP spid="7412" grpId="0" build="p"/>
      <p:bldP spid="74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9" name="Google Shape;7809;p47"/>
          <p:cNvSpPr txBox="1">
            <a:spLocks noGrp="1"/>
          </p:cNvSpPr>
          <p:nvPr>
            <p:ph type="title" idx="8"/>
          </p:nvPr>
        </p:nvSpPr>
        <p:spPr>
          <a:xfrm>
            <a:off x="720000" y="364982"/>
            <a:ext cx="7704000" cy="548700"/>
          </a:xfrm>
          <a:prstGeom prst="rect">
            <a:avLst/>
          </a:prstGeom>
        </p:spPr>
        <p:txBody>
          <a:bodyPr spcFirstLastPara="1" wrap="square" lIns="91387" tIns="91387" rIns="91387" bIns="91387" anchor="t" anchorCtr="0">
            <a:noAutofit/>
          </a:bodyPr>
          <a:lstStyle/>
          <a:p>
            <a:pPr lvl="0"/>
            <a:r>
              <a:rPr lang="e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s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Một số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aloo 2"/>
              </a:rPr>
              <a:t>tác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aloo 2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aloo 2"/>
              </a:rPr>
              <a:t>phẩm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aloo 2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aloo 2"/>
              </a:rPr>
              <a:t>chính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aloo 2"/>
              </a:rPr>
              <a:t/>
            </a:r>
            <a:b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aloo 2"/>
              </a:rPr>
            </a:br>
            <a:endParaRPr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Google Shape;299;p23">
            <a:extLst>
              <a:ext uri="{FF2B5EF4-FFF2-40B4-BE49-F238E27FC236}">
                <a16:creationId xmlns="" xmlns:a16="http://schemas.microsoft.com/office/drawing/2014/main" id="{E948C6A1-77F0-F71B-75B4-F9E49E7A922C}"/>
              </a:ext>
            </a:extLst>
          </p:cNvPr>
          <p:cNvSpPr txBox="1"/>
          <p:nvPr/>
        </p:nvSpPr>
        <p:spPr>
          <a:xfrm>
            <a:off x="3732248" y="3083058"/>
            <a:ext cx="5066521" cy="2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7" tIns="91387" rIns="91387" bIns="91387" anchor="ctr" anchorCtr="0">
            <a:noAutofit/>
          </a:bodyPr>
          <a:lstStyle/>
          <a:p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mệnh</a:t>
            </a:r>
            <a:endParaRPr sz="2400" b="1" dirty="0">
              <a:solidFill>
                <a:srgbClr val="0070C0"/>
              </a:solidFill>
              <a:latin typeface="Times New Roman" panose="02020603050405020304" pitchFamily="18" charset="0"/>
              <a:ea typeface="Fira Sans Extra Condensed"/>
              <a:cs typeface="Times New Roman" panose="02020603050405020304" pitchFamily="18" charset="0"/>
              <a:sym typeface="Fira Sans Extra Condensed"/>
            </a:endParaRPr>
          </a:p>
        </p:txBody>
      </p:sp>
      <p:sp>
        <p:nvSpPr>
          <p:cNvPr id="57" name="Google Shape;302;p23">
            <a:extLst>
              <a:ext uri="{FF2B5EF4-FFF2-40B4-BE49-F238E27FC236}">
                <a16:creationId xmlns="" xmlns:a16="http://schemas.microsoft.com/office/drawing/2014/main" id="{95F72C54-8B3C-3CE4-5E6F-16E14BA8B163}"/>
              </a:ext>
            </a:extLst>
          </p:cNvPr>
          <p:cNvSpPr txBox="1"/>
          <p:nvPr/>
        </p:nvSpPr>
        <p:spPr>
          <a:xfrm>
            <a:off x="5999585" y="1476304"/>
            <a:ext cx="2995125" cy="2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7" tIns="91387" rIns="91387" bIns="91387" anchor="ctr" anchorCtr="0">
            <a:noAutofit/>
          </a:bodyPr>
          <a:lstStyle/>
          <a:p>
            <a:pPr algn="just"/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teen; …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Google Shape;305;p23">
            <a:extLst>
              <a:ext uri="{FF2B5EF4-FFF2-40B4-BE49-F238E27FC236}">
                <a16:creationId xmlns="" xmlns:a16="http://schemas.microsoft.com/office/drawing/2014/main" id="{9AADB3DE-F0BF-D880-AE1A-60DEAF293F6A}"/>
              </a:ext>
            </a:extLst>
          </p:cNvPr>
          <p:cNvSpPr txBox="1"/>
          <p:nvPr/>
        </p:nvSpPr>
        <p:spPr>
          <a:xfrm>
            <a:off x="5178491" y="2291527"/>
            <a:ext cx="3816219" cy="2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7" tIns="91387" rIns="91387" bIns="91387" anchor="ctr" anchorCtr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Google Shape;308;p23">
            <a:extLst>
              <a:ext uri="{FF2B5EF4-FFF2-40B4-BE49-F238E27FC236}">
                <a16:creationId xmlns="" xmlns:a16="http://schemas.microsoft.com/office/drawing/2014/main" id="{F89D206A-127B-D1ED-13F4-B56C5E1F2BD2}"/>
              </a:ext>
            </a:extLst>
          </p:cNvPr>
          <p:cNvSpPr txBox="1"/>
          <p:nvPr/>
        </p:nvSpPr>
        <p:spPr>
          <a:xfrm>
            <a:off x="3462437" y="3852611"/>
            <a:ext cx="5219700" cy="2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7" tIns="91387" rIns="91387" bIns="91387" anchor="ctr" anchorCtr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0" name="Google Shape;310;p23">
            <a:extLst>
              <a:ext uri="{FF2B5EF4-FFF2-40B4-BE49-F238E27FC236}">
                <a16:creationId xmlns="" xmlns:a16="http://schemas.microsoft.com/office/drawing/2014/main" id="{4AB081CF-EFBB-1168-BF86-FDD9CEE19163}"/>
              </a:ext>
            </a:extLst>
          </p:cNvPr>
          <p:cNvGrpSpPr/>
          <p:nvPr/>
        </p:nvGrpSpPr>
        <p:grpSpPr>
          <a:xfrm>
            <a:off x="1142188" y="1541790"/>
            <a:ext cx="2280823" cy="2485762"/>
            <a:chOff x="795902" y="2116568"/>
            <a:chExt cx="1838632" cy="2003839"/>
          </a:xfrm>
        </p:grpSpPr>
        <p:sp>
          <p:nvSpPr>
            <p:cNvPr id="61" name="Google Shape;311;p23">
              <a:extLst>
                <a:ext uri="{FF2B5EF4-FFF2-40B4-BE49-F238E27FC236}">
                  <a16:creationId xmlns="" xmlns:a16="http://schemas.microsoft.com/office/drawing/2014/main" id="{8B0FFFF8-FC7D-5E51-46DA-9711F9FC4D30}"/>
                </a:ext>
              </a:extLst>
            </p:cNvPr>
            <p:cNvSpPr/>
            <p:nvPr/>
          </p:nvSpPr>
          <p:spPr>
            <a:xfrm>
              <a:off x="795902" y="3900178"/>
              <a:ext cx="129823" cy="220229"/>
            </a:xfrm>
            <a:custGeom>
              <a:avLst/>
              <a:gdLst/>
              <a:ahLst/>
              <a:cxnLst/>
              <a:rect l="l" t="t" r="r" b="b"/>
              <a:pathLst>
                <a:path w="787" h="1335" extrusionOk="0">
                  <a:moveTo>
                    <a:pt x="349" y="515"/>
                  </a:moveTo>
                  <a:cubicBezTo>
                    <a:pt x="390" y="515"/>
                    <a:pt x="435" y="542"/>
                    <a:pt x="453" y="596"/>
                  </a:cubicBezTo>
                  <a:cubicBezTo>
                    <a:pt x="477" y="643"/>
                    <a:pt x="453" y="691"/>
                    <a:pt x="381" y="738"/>
                  </a:cubicBezTo>
                  <a:cubicBezTo>
                    <a:pt x="370" y="744"/>
                    <a:pt x="356" y="747"/>
                    <a:pt x="342" y="747"/>
                  </a:cubicBezTo>
                  <a:cubicBezTo>
                    <a:pt x="301" y="747"/>
                    <a:pt x="256" y="721"/>
                    <a:pt x="239" y="667"/>
                  </a:cubicBezTo>
                  <a:cubicBezTo>
                    <a:pt x="239" y="619"/>
                    <a:pt x="262" y="548"/>
                    <a:pt x="310" y="524"/>
                  </a:cubicBezTo>
                  <a:cubicBezTo>
                    <a:pt x="322" y="518"/>
                    <a:pt x="335" y="515"/>
                    <a:pt x="349" y="515"/>
                  </a:cubicBezTo>
                  <a:close/>
                  <a:moveTo>
                    <a:pt x="334" y="0"/>
                  </a:moveTo>
                  <a:lnTo>
                    <a:pt x="24" y="500"/>
                  </a:lnTo>
                  <a:cubicBezTo>
                    <a:pt x="24" y="500"/>
                    <a:pt x="215" y="929"/>
                    <a:pt x="0" y="1334"/>
                  </a:cubicBezTo>
                  <a:cubicBezTo>
                    <a:pt x="0" y="1334"/>
                    <a:pt x="1" y="1335"/>
                    <a:pt x="1" y="1335"/>
                  </a:cubicBezTo>
                  <a:cubicBezTo>
                    <a:pt x="14" y="1335"/>
                    <a:pt x="249" y="949"/>
                    <a:pt x="620" y="834"/>
                  </a:cubicBezTo>
                  <a:lnTo>
                    <a:pt x="786" y="167"/>
                  </a:lnTo>
                  <a:lnTo>
                    <a:pt x="334" y="0"/>
                  </a:lnTo>
                  <a:close/>
                </a:path>
              </a:pathLst>
            </a:custGeom>
            <a:solidFill>
              <a:srgbClr val="586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  <a:defRPr/>
              </a:pPr>
              <a:endParaRPr sz="1800">
                <a:solidFill>
                  <a:srgbClr val="58687A"/>
                </a:solidFill>
              </a:endParaRPr>
            </a:p>
          </p:txBody>
        </p:sp>
        <p:sp>
          <p:nvSpPr>
            <p:cNvPr id="62" name="Google Shape;312;p23">
              <a:extLst>
                <a:ext uri="{FF2B5EF4-FFF2-40B4-BE49-F238E27FC236}">
                  <a16:creationId xmlns="" xmlns:a16="http://schemas.microsoft.com/office/drawing/2014/main" id="{3BBB1C3E-45FF-6489-1D45-1063D420ACEB}"/>
                </a:ext>
              </a:extLst>
            </p:cNvPr>
            <p:cNvSpPr/>
            <p:nvPr/>
          </p:nvSpPr>
          <p:spPr>
            <a:xfrm>
              <a:off x="909888" y="2230560"/>
              <a:ext cx="1622536" cy="1602972"/>
            </a:xfrm>
            <a:custGeom>
              <a:avLst/>
              <a:gdLst/>
              <a:ahLst/>
              <a:cxnLst/>
              <a:rect l="l" t="t" r="r" b="b"/>
              <a:pathLst>
                <a:path w="9836" h="9717" extrusionOk="0">
                  <a:moveTo>
                    <a:pt x="9835" y="0"/>
                  </a:moveTo>
                  <a:cubicBezTo>
                    <a:pt x="9789" y="38"/>
                    <a:pt x="9743" y="76"/>
                    <a:pt x="9697" y="114"/>
                  </a:cubicBezTo>
                  <a:lnTo>
                    <a:pt x="9697" y="114"/>
                  </a:lnTo>
                  <a:cubicBezTo>
                    <a:pt x="9748" y="75"/>
                    <a:pt x="9795" y="37"/>
                    <a:pt x="9835" y="0"/>
                  </a:cubicBezTo>
                  <a:close/>
                  <a:moveTo>
                    <a:pt x="9697" y="114"/>
                  </a:moveTo>
                  <a:lnTo>
                    <a:pt x="9697" y="114"/>
                  </a:lnTo>
                  <a:cubicBezTo>
                    <a:pt x="9352" y="371"/>
                    <a:pt x="8789" y="650"/>
                    <a:pt x="8478" y="857"/>
                  </a:cubicBezTo>
                  <a:cubicBezTo>
                    <a:pt x="7502" y="1477"/>
                    <a:pt x="6311" y="2048"/>
                    <a:pt x="4644" y="3406"/>
                  </a:cubicBezTo>
                  <a:cubicBezTo>
                    <a:pt x="3358" y="4477"/>
                    <a:pt x="1667" y="6668"/>
                    <a:pt x="238" y="9192"/>
                  </a:cubicBezTo>
                  <a:lnTo>
                    <a:pt x="0" y="9645"/>
                  </a:lnTo>
                  <a:lnTo>
                    <a:pt x="262" y="9716"/>
                  </a:lnTo>
                  <a:lnTo>
                    <a:pt x="405" y="9359"/>
                  </a:lnTo>
                  <a:cubicBezTo>
                    <a:pt x="1191" y="8002"/>
                    <a:pt x="3239" y="4406"/>
                    <a:pt x="7049" y="1977"/>
                  </a:cubicBezTo>
                  <a:cubicBezTo>
                    <a:pt x="7049" y="1977"/>
                    <a:pt x="8362" y="1198"/>
                    <a:pt x="9697" y="114"/>
                  </a:cubicBezTo>
                  <a:close/>
                </a:path>
              </a:pathLst>
            </a:custGeom>
            <a:solidFill>
              <a:srgbClr val="8823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  <p:sp>
          <p:nvSpPr>
            <p:cNvPr id="63" name="Google Shape;313;p23">
              <a:extLst>
                <a:ext uri="{FF2B5EF4-FFF2-40B4-BE49-F238E27FC236}">
                  <a16:creationId xmlns="" xmlns:a16="http://schemas.microsoft.com/office/drawing/2014/main" id="{AF290D8D-0301-BE08-63F4-D06FAF82367C}"/>
                </a:ext>
              </a:extLst>
            </p:cNvPr>
            <p:cNvSpPr/>
            <p:nvPr/>
          </p:nvSpPr>
          <p:spPr>
            <a:xfrm>
              <a:off x="866669" y="2116568"/>
              <a:ext cx="1728605" cy="1638440"/>
            </a:xfrm>
            <a:custGeom>
              <a:avLst/>
              <a:gdLst/>
              <a:ahLst/>
              <a:cxnLst/>
              <a:rect l="l" t="t" r="r" b="b"/>
              <a:pathLst>
                <a:path w="10479" h="9932" extrusionOk="0">
                  <a:moveTo>
                    <a:pt x="9597" y="0"/>
                  </a:moveTo>
                  <a:lnTo>
                    <a:pt x="9597" y="0"/>
                  </a:lnTo>
                  <a:cubicBezTo>
                    <a:pt x="8288" y="120"/>
                    <a:pt x="7073" y="763"/>
                    <a:pt x="7073" y="763"/>
                  </a:cubicBezTo>
                  <a:cubicBezTo>
                    <a:pt x="6597" y="1334"/>
                    <a:pt x="6192" y="2263"/>
                    <a:pt x="6192" y="2263"/>
                  </a:cubicBezTo>
                  <a:cubicBezTo>
                    <a:pt x="6192" y="1810"/>
                    <a:pt x="6478" y="1096"/>
                    <a:pt x="6478" y="1096"/>
                  </a:cubicBezTo>
                  <a:lnTo>
                    <a:pt x="6478" y="1096"/>
                  </a:lnTo>
                  <a:cubicBezTo>
                    <a:pt x="6240" y="1215"/>
                    <a:pt x="5382" y="1691"/>
                    <a:pt x="5382" y="1691"/>
                  </a:cubicBezTo>
                  <a:cubicBezTo>
                    <a:pt x="4954" y="2049"/>
                    <a:pt x="4811" y="2977"/>
                    <a:pt x="4811" y="2977"/>
                  </a:cubicBezTo>
                  <a:cubicBezTo>
                    <a:pt x="4715" y="2620"/>
                    <a:pt x="5025" y="1906"/>
                    <a:pt x="5025" y="1906"/>
                  </a:cubicBezTo>
                  <a:lnTo>
                    <a:pt x="5025" y="1906"/>
                  </a:lnTo>
                  <a:cubicBezTo>
                    <a:pt x="3810" y="2620"/>
                    <a:pt x="2905" y="3835"/>
                    <a:pt x="2905" y="3835"/>
                  </a:cubicBezTo>
                  <a:cubicBezTo>
                    <a:pt x="2372" y="4901"/>
                    <a:pt x="2699" y="5776"/>
                    <a:pt x="2653" y="5776"/>
                  </a:cubicBezTo>
                  <a:cubicBezTo>
                    <a:pt x="2648" y="5776"/>
                    <a:pt x="2637" y="5765"/>
                    <a:pt x="2620" y="5740"/>
                  </a:cubicBezTo>
                  <a:cubicBezTo>
                    <a:pt x="2429" y="5502"/>
                    <a:pt x="2453" y="4692"/>
                    <a:pt x="2453" y="4692"/>
                  </a:cubicBezTo>
                  <a:lnTo>
                    <a:pt x="2453" y="4692"/>
                  </a:lnTo>
                  <a:cubicBezTo>
                    <a:pt x="1191" y="5954"/>
                    <a:pt x="1024" y="6526"/>
                    <a:pt x="1024" y="6526"/>
                  </a:cubicBezTo>
                  <a:cubicBezTo>
                    <a:pt x="834" y="7050"/>
                    <a:pt x="619" y="8455"/>
                    <a:pt x="619" y="8455"/>
                  </a:cubicBezTo>
                  <a:cubicBezTo>
                    <a:pt x="500" y="8336"/>
                    <a:pt x="619" y="7597"/>
                    <a:pt x="619" y="7597"/>
                  </a:cubicBezTo>
                  <a:lnTo>
                    <a:pt x="619" y="7597"/>
                  </a:lnTo>
                  <a:cubicBezTo>
                    <a:pt x="310" y="8240"/>
                    <a:pt x="476" y="8859"/>
                    <a:pt x="476" y="8859"/>
                  </a:cubicBezTo>
                  <a:cubicBezTo>
                    <a:pt x="310" y="8812"/>
                    <a:pt x="286" y="7883"/>
                    <a:pt x="286" y="7883"/>
                  </a:cubicBezTo>
                  <a:cubicBezTo>
                    <a:pt x="0" y="8931"/>
                    <a:pt x="24" y="9693"/>
                    <a:pt x="143" y="9931"/>
                  </a:cubicBezTo>
                  <a:lnTo>
                    <a:pt x="310" y="9931"/>
                  </a:lnTo>
                  <a:cubicBezTo>
                    <a:pt x="786" y="8931"/>
                    <a:pt x="3167" y="5240"/>
                    <a:pt x="4644" y="4097"/>
                  </a:cubicBezTo>
                  <a:cubicBezTo>
                    <a:pt x="6144" y="2906"/>
                    <a:pt x="7335" y="2215"/>
                    <a:pt x="8335" y="1715"/>
                  </a:cubicBezTo>
                  <a:cubicBezTo>
                    <a:pt x="8692" y="1548"/>
                    <a:pt x="9026" y="1310"/>
                    <a:pt x="9335" y="1072"/>
                  </a:cubicBezTo>
                  <a:cubicBezTo>
                    <a:pt x="9716" y="763"/>
                    <a:pt x="10121" y="429"/>
                    <a:pt x="10478" y="120"/>
                  </a:cubicBezTo>
                  <a:lnTo>
                    <a:pt x="10478" y="120"/>
                  </a:lnTo>
                  <a:lnTo>
                    <a:pt x="9454" y="763"/>
                  </a:lnTo>
                  <a:lnTo>
                    <a:pt x="9454" y="763"/>
                  </a:lnTo>
                  <a:lnTo>
                    <a:pt x="9907" y="72"/>
                  </a:lnTo>
                  <a:lnTo>
                    <a:pt x="9050" y="953"/>
                  </a:lnTo>
                  <a:lnTo>
                    <a:pt x="9597" y="0"/>
                  </a:lnTo>
                  <a:close/>
                </a:path>
              </a:pathLst>
            </a:custGeom>
            <a:solidFill>
              <a:srgbClr val="8823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  <p:sp>
          <p:nvSpPr>
            <p:cNvPr id="7744" name="Google Shape;314;p23">
              <a:extLst>
                <a:ext uri="{FF2B5EF4-FFF2-40B4-BE49-F238E27FC236}">
                  <a16:creationId xmlns="" xmlns:a16="http://schemas.microsoft.com/office/drawing/2014/main" id="{42C4F0AE-14A0-51F4-3BB7-5F4375CB240E}"/>
                </a:ext>
              </a:extLst>
            </p:cNvPr>
            <p:cNvSpPr/>
            <p:nvPr/>
          </p:nvSpPr>
          <p:spPr>
            <a:xfrm>
              <a:off x="1004080" y="2199051"/>
              <a:ext cx="1630454" cy="1563710"/>
            </a:xfrm>
            <a:custGeom>
              <a:avLst/>
              <a:gdLst/>
              <a:ahLst/>
              <a:cxnLst/>
              <a:rect l="l" t="t" r="r" b="b"/>
              <a:pathLst>
                <a:path w="9884" h="9479" extrusionOk="0">
                  <a:moveTo>
                    <a:pt x="9645" y="1"/>
                  </a:moveTo>
                  <a:cubicBezTo>
                    <a:pt x="9645" y="1"/>
                    <a:pt x="9122" y="477"/>
                    <a:pt x="8502" y="953"/>
                  </a:cubicBezTo>
                  <a:cubicBezTo>
                    <a:pt x="7526" y="1739"/>
                    <a:pt x="6550" y="2382"/>
                    <a:pt x="6550" y="2382"/>
                  </a:cubicBezTo>
                  <a:cubicBezTo>
                    <a:pt x="2787" y="4621"/>
                    <a:pt x="667" y="8217"/>
                    <a:pt x="1" y="9479"/>
                  </a:cubicBezTo>
                  <a:lnTo>
                    <a:pt x="358" y="9479"/>
                  </a:lnTo>
                  <a:cubicBezTo>
                    <a:pt x="453" y="9360"/>
                    <a:pt x="667" y="9288"/>
                    <a:pt x="1477" y="9050"/>
                  </a:cubicBezTo>
                  <a:cubicBezTo>
                    <a:pt x="2525" y="8764"/>
                    <a:pt x="3120" y="8121"/>
                    <a:pt x="3120" y="8121"/>
                  </a:cubicBezTo>
                  <a:lnTo>
                    <a:pt x="3120" y="8121"/>
                  </a:lnTo>
                  <a:cubicBezTo>
                    <a:pt x="3120" y="8121"/>
                    <a:pt x="2281" y="8604"/>
                    <a:pt x="1823" y="8604"/>
                  </a:cubicBezTo>
                  <a:cubicBezTo>
                    <a:pt x="1794" y="8604"/>
                    <a:pt x="1765" y="8602"/>
                    <a:pt x="1739" y="8598"/>
                  </a:cubicBezTo>
                  <a:cubicBezTo>
                    <a:pt x="1686" y="8592"/>
                    <a:pt x="1629" y="8589"/>
                    <a:pt x="1572" y="8589"/>
                  </a:cubicBezTo>
                  <a:cubicBezTo>
                    <a:pt x="1171" y="8589"/>
                    <a:pt x="715" y="8717"/>
                    <a:pt x="715" y="8717"/>
                  </a:cubicBezTo>
                  <a:cubicBezTo>
                    <a:pt x="715" y="8717"/>
                    <a:pt x="453" y="8598"/>
                    <a:pt x="1596" y="8455"/>
                  </a:cubicBezTo>
                  <a:cubicBezTo>
                    <a:pt x="2739" y="8288"/>
                    <a:pt x="4573" y="7026"/>
                    <a:pt x="4573" y="7026"/>
                  </a:cubicBezTo>
                  <a:lnTo>
                    <a:pt x="4573" y="7026"/>
                  </a:lnTo>
                  <a:cubicBezTo>
                    <a:pt x="4573" y="7026"/>
                    <a:pt x="3957" y="7293"/>
                    <a:pt x="3602" y="7293"/>
                  </a:cubicBezTo>
                  <a:cubicBezTo>
                    <a:pt x="3575" y="7293"/>
                    <a:pt x="3549" y="7291"/>
                    <a:pt x="3525" y="7288"/>
                  </a:cubicBezTo>
                  <a:cubicBezTo>
                    <a:pt x="3414" y="7280"/>
                    <a:pt x="3253" y="7277"/>
                    <a:pt x="3087" y="7277"/>
                  </a:cubicBezTo>
                  <a:cubicBezTo>
                    <a:pt x="2755" y="7277"/>
                    <a:pt x="2406" y="7288"/>
                    <a:pt x="2406" y="7288"/>
                  </a:cubicBezTo>
                  <a:cubicBezTo>
                    <a:pt x="2930" y="7169"/>
                    <a:pt x="3430" y="7240"/>
                    <a:pt x="4240" y="6931"/>
                  </a:cubicBezTo>
                  <a:cubicBezTo>
                    <a:pt x="4934" y="6686"/>
                    <a:pt x="5015" y="6668"/>
                    <a:pt x="5024" y="6668"/>
                  </a:cubicBezTo>
                  <a:cubicBezTo>
                    <a:pt x="5026" y="6668"/>
                    <a:pt x="5025" y="6669"/>
                    <a:pt x="5025" y="6669"/>
                  </a:cubicBezTo>
                  <a:cubicBezTo>
                    <a:pt x="5954" y="6383"/>
                    <a:pt x="6335" y="5430"/>
                    <a:pt x="6335" y="5430"/>
                  </a:cubicBezTo>
                  <a:lnTo>
                    <a:pt x="6335" y="5430"/>
                  </a:lnTo>
                  <a:cubicBezTo>
                    <a:pt x="6221" y="5463"/>
                    <a:pt x="5619" y="5540"/>
                    <a:pt x="5089" y="5540"/>
                  </a:cubicBezTo>
                  <a:cubicBezTo>
                    <a:pt x="4843" y="5540"/>
                    <a:pt x="4612" y="5523"/>
                    <a:pt x="4454" y="5478"/>
                  </a:cubicBezTo>
                  <a:cubicBezTo>
                    <a:pt x="4287" y="5430"/>
                    <a:pt x="4078" y="5414"/>
                    <a:pt x="3874" y="5414"/>
                  </a:cubicBezTo>
                  <a:cubicBezTo>
                    <a:pt x="3464" y="5414"/>
                    <a:pt x="3073" y="5478"/>
                    <a:pt x="3073" y="5478"/>
                  </a:cubicBezTo>
                  <a:cubicBezTo>
                    <a:pt x="3497" y="5341"/>
                    <a:pt x="3751" y="5308"/>
                    <a:pt x="3924" y="5308"/>
                  </a:cubicBezTo>
                  <a:cubicBezTo>
                    <a:pt x="4082" y="5308"/>
                    <a:pt x="4173" y="5335"/>
                    <a:pt x="4263" y="5335"/>
                  </a:cubicBezTo>
                  <a:cubicBezTo>
                    <a:pt x="4286" y="5335"/>
                    <a:pt x="4313" y="5335"/>
                    <a:pt x="4345" y="5335"/>
                  </a:cubicBezTo>
                  <a:cubicBezTo>
                    <a:pt x="4615" y="5335"/>
                    <a:pt x="5232" y="5316"/>
                    <a:pt x="6383" y="4954"/>
                  </a:cubicBezTo>
                  <a:cubicBezTo>
                    <a:pt x="7669" y="4502"/>
                    <a:pt x="8026" y="3954"/>
                    <a:pt x="8026" y="3954"/>
                  </a:cubicBezTo>
                  <a:lnTo>
                    <a:pt x="8026" y="3954"/>
                  </a:lnTo>
                  <a:lnTo>
                    <a:pt x="7169" y="4073"/>
                  </a:lnTo>
                  <a:cubicBezTo>
                    <a:pt x="7716" y="3978"/>
                    <a:pt x="8359" y="3597"/>
                    <a:pt x="8360" y="3597"/>
                  </a:cubicBezTo>
                  <a:lnTo>
                    <a:pt x="8360" y="3597"/>
                  </a:lnTo>
                  <a:cubicBezTo>
                    <a:pt x="7955" y="3716"/>
                    <a:pt x="7359" y="3739"/>
                    <a:pt x="7359" y="3739"/>
                  </a:cubicBezTo>
                  <a:cubicBezTo>
                    <a:pt x="8074" y="3597"/>
                    <a:pt x="8479" y="3358"/>
                    <a:pt x="8479" y="3358"/>
                  </a:cubicBezTo>
                  <a:cubicBezTo>
                    <a:pt x="9122" y="2858"/>
                    <a:pt x="9312" y="2120"/>
                    <a:pt x="9312" y="2120"/>
                  </a:cubicBezTo>
                  <a:lnTo>
                    <a:pt x="9312" y="2120"/>
                  </a:lnTo>
                  <a:cubicBezTo>
                    <a:pt x="8836" y="2287"/>
                    <a:pt x="8407" y="2328"/>
                    <a:pt x="8098" y="2328"/>
                  </a:cubicBezTo>
                  <a:cubicBezTo>
                    <a:pt x="7788" y="2328"/>
                    <a:pt x="7597" y="2287"/>
                    <a:pt x="7597" y="2287"/>
                  </a:cubicBezTo>
                  <a:cubicBezTo>
                    <a:pt x="8907" y="2191"/>
                    <a:pt x="9288" y="1882"/>
                    <a:pt x="9455" y="1787"/>
                  </a:cubicBezTo>
                  <a:cubicBezTo>
                    <a:pt x="9645" y="1691"/>
                    <a:pt x="9717" y="1382"/>
                    <a:pt x="9717" y="1382"/>
                  </a:cubicBezTo>
                  <a:lnTo>
                    <a:pt x="9717" y="1382"/>
                  </a:lnTo>
                  <a:cubicBezTo>
                    <a:pt x="9074" y="1620"/>
                    <a:pt x="8312" y="1644"/>
                    <a:pt x="8312" y="1644"/>
                  </a:cubicBezTo>
                  <a:cubicBezTo>
                    <a:pt x="9122" y="1525"/>
                    <a:pt x="9812" y="1096"/>
                    <a:pt x="9812" y="1096"/>
                  </a:cubicBezTo>
                  <a:lnTo>
                    <a:pt x="9812" y="691"/>
                  </a:lnTo>
                  <a:cubicBezTo>
                    <a:pt x="9503" y="858"/>
                    <a:pt x="8955" y="1025"/>
                    <a:pt x="8955" y="1025"/>
                  </a:cubicBezTo>
                  <a:lnTo>
                    <a:pt x="9812" y="453"/>
                  </a:lnTo>
                  <a:cubicBezTo>
                    <a:pt x="9884" y="191"/>
                    <a:pt x="9645" y="1"/>
                    <a:pt x="9645" y="1"/>
                  </a:cubicBezTo>
                  <a:close/>
                </a:path>
              </a:pathLst>
            </a:custGeom>
            <a:solidFill>
              <a:srgbClr val="BE36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  <p:sp>
          <p:nvSpPr>
            <p:cNvPr id="7745" name="Google Shape;315;p23">
              <a:extLst>
                <a:ext uri="{FF2B5EF4-FFF2-40B4-BE49-F238E27FC236}">
                  <a16:creationId xmlns="" xmlns:a16="http://schemas.microsoft.com/office/drawing/2014/main" id="{37DC1BC7-70E8-F454-27FB-C76ED357253E}"/>
                </a:ext>
              </a:extLst>
            </p:cNvPr>
            <p:cNvSpPr/>
            <p:nvPr/>
          </p:nvSpPr>
          <p:spPr>
            <a:xfrm>
              <a:off x="854792" y="3833367"/>
              <a:ext cx="98480" cy="74729"/>
            </a:xfrm>
            <a:custGeom>
              <a:avLst/>
              <a:gdLst/>
              <a:ahLst/>
              <a:cxnLst/>
              <a:rect l="l" t="t" r="r" b="b"/>
              <a:pathLst>
                <a:path w="597" h="453" extrusionOk="0">
                  <a:moveTo>
                    <a:pt x="96" y="0"/>
                  </a:moveTo>
                  <a:lnTo>
                    <a:pt x="1" y="238"/>
                  </a:lnTo>
                  <a:lnTo>
                    <a:pt x="501" y="453"/>
                  </a:lnTo>
                  <a:lnTo>
                    <a:pt x="596" y="215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8823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7746" name="Google Shape;316;p23">
            <a:extLst>
              <a:ext uri="{FF2B5EF4-FFF2-40B4-BE49-F238E27FC236}">
                <a16:creationId xmlns="" xmlns:a16="http://schemas.microsoft.com/office/drawing/2014/main" id="{84D2CC18-DC36-463F-FB7A-8345F7203AC6}"/>
              </a:ext>
            </a:extLst>
          </p:cNvPr>
          <p:cNvGrpSpPr/>
          <p:nvPr/>
        </p:nvGrpSpPr>
        <p:grpSpPr>
          <a:xfrm>
            <a:off x="950797" y="885378"/>
            <a:ext cx="5421656" cy="3317500"/>
            <a:chOff x="854792" y="1056575"/>
            <a:chExt cx="5421656" cy="3317500"/>
          </a:xfrm>
        </p:grpSpPr>
        <p:sp>
          <p:nvSpPr>
            <p:cNvPr id="7747" name="Google Shape;317;p23">
              <a:extLst>
                <a:ext uri="{FF2B5EF4-FFF2-40B4-BE49-F238E27FC236}">
                  <a16:creationId xmlns="" xmlns:a16="http://schemas.microsoft.com/office/drawing/2014/main" id="{1D1A32A2-0A6D-C7B8-3BBA-67DD02FC4419}"/>
                </a:ext>
              </a:extLst>
            </p:cNvPr>
            <p:cNvSpPr/>
            <p:nvPr/>
          </p:nvSpPr>
          <p:spPr>
            <a:xfrm>
              <a:off x="2526323" y="1056575"/>
              <a:ext cx="3750125" cy="3317500"/>
            </a:xfrm>
            <a:custGeom>
              <a:avLst/>
              <a:gdLst/>
              <a:ahLst/>
              <a:cxnLst/>
              <a:rect l="l" t="t" r="r" b="b"/>
              <a:pathLst>
                <a:path w="150005" h="132700" extrusionOk="0">
                  <a:moveTo>
                    <a:pt x="126" y="103134"/>
                  </a:moveTo>
                  <a:cubicBezTo>
                    <a:pt x="1813" y="102987"/>
                    <a:pt x="7423" y="102217"/>
                    <a:pt x="10246" y="102254"/>
                  </a:cubicBezTo>
                  <a:cubicBezTo>
                    <a:pt x="13069" y="102291"/>
                    <a:pt x="15049" y="102658"/>
                    <a:pt x="17065" y="103354"/>
                  </a:cubicBezTo>
                  <a:cubicBezTo>
                    <a:pt x="19082" y="104051"/>
                    <a:pt x="20658" y="105077"/>
                    <a:pt x="22345" y="106433"/>
                  </a:cubicBezTo>
                  <a:cubicBezTo>
                    <a:pt x="24032" y="107790"/>
                    <a:pt x="26048" y="109770"/>
                    <a:pt x="27185" y="111493"/>
                  </a:cubicBezTo>
                  <a:cubicBezTo>
                    <a:pt x="28322" y="113216"/>
                    <a:pt x="28847" y="114953"/>
                    <a:pt x="29165" y="116773"/>
                  </a:cubicBezTo>
                  <a:cubicBezTo>
                    <a:pt x="29483" y="118593"/>
                    <a:pt x="29576" y="120534"/>
                    <a:pt x="29095" y="122413"/>
                  </a:cubicBezTo>
                  <a:cubicBezTo>
                    <a:pt x="28614" y="124292"/>
                    <a:pt x="27565" y="126482"/>
                    <a:pt x="26278" y="128047"/>
                  </a:cubicBezTo>
                  <a:cubicBezTo>
                    <a:pt x="24991" y="129612"/>
                    <a:pt x="23409" y="131038"/>
                    <a:pt x="21374" y="131803"/>
                  </a:cubicBezTo>
                  <a:cubicBezTo>
                    <a:pt x="19339" y="132568"/>
                    <a:pt x="16429" y="132835"/>
                    <a:pt x="14070" y="132637"/>
                  </a:cubicBezTo>
                  <a:cubicBezTo>
                    <a:pt x="11711" y="132439"/>
                    <a:pt x="9261" y="131701"/>
                    <a:pt x="7219" y="130613"/>
                  </a:cubicBezTo>
                  <a:cubicBezTo>
                    <a:pt x="5177" y="129525"/>
                    <a:pt x="3018" y="128100"/>
                    <a:pt x="1817" y="126111"/>
                  </a:cubicBezTo>
                  <a:cubicBezTo>
                    <a:pt x="617" y="124123"/>
                    <a:pt x="129" y="121158"/>
                    <a:pt x="16" y="118682"/>
                  </a:cubicBezTo>
                  <a:cubicBezTo>
                    <a:pt x="-96" y="116206"/>
                    <a:pt x="392" y="113355"/>
                    <a:pt x="1142" y="111254"/>
                  </a:cubicBezTo>
                  <a:cubicBezTo>
                    <a:pt x="1892" y="109153"/>
                    <a:pt x="2942" y="107578"/>
                    <a:pt x="4518" y="106077"/>
                  </a:cubicBezTo>
                  <a:cubicBezTo>
                    <a:pt x="6094" y="104576"/>
                    <a:pt x="7407" y="103376"/>
                    <a:pt x="10596" y="102250"/>
                  </a:cubicBezTo>
                  <a:cubicBezTo>
                    <a:pt x="13785" y="101125"/>
                    <a:pt x="19600" y="100787"/>
                    <a:pt x="23652" y="99324"/>
                  </a:cubicBezTo>
                  <a:cubicBezTo>
                    <a:pt x="27704" y="97861"/>
                    <a:pt x="31738" y="96233"/>
                    <a:pt x="34906" y="93471"/>
                  </a:cubicBezTo>
                  <a:cubicBezTo>
                    <a:pt x="38074" y="90709"/>
                    <a:pt x="41210" y="85998"/>
                    <a:pt x="42658" y="82751"/>
                  </a:cubicBezTo>
                  <a:cubicBezTo>
                    <a:pt x="44107" y="79504"/>
                    <a:pt x="43962" y="76682"/>
                    <a:pt x="43597" y="73987"/>
                  </a:cubicBezTo>
                  <a:cubicBezTo>
                    <a:pt x="43232" y="71292"/>
                    <a:pt x="41980" y="68388"/>
                    <a:pt x="40467" y="66579"/>
                  </a:cubicBezTo>
                  <a:cubicBezTo>
                    <a:pt x="38954" y="64771"/>
                    <a:pt x="36868" y="63571"/>
                    <a:pt x="34520" y="63136"/>
                  </a:cubicBezTo>
                  <a:cubicBezTo>
                    <a:pt x="32173" y="62701"/>
                    <a:pt x="28660" y="62841"/>
                    <a:pt x="26382" y="63971"/>
                  </a:cubicBezTo>
                  <a:cubicBezTo>
                    <a:pt x="24104" y="65101"/>
                    <a:pt x="21895" y="67623"/>
                    <a:pt x="20852" y="69918"/>
                  </a:cubicBezTo>
                  <a:cubicBezTo>
                    <a:pt x="19809" y="72213"/>
                    <a:pt x="19479" y="75326"/>
                    <a:pt x="20122" y="77743"/>
                  </a:cubicBezTo>
                  <a:cubicBezTo>
                    <a:pt x="20765" y="80160"/>
                    <a:pt x="22556" y="82926"/>
                    <a:pt x="24712" y="84421"/>
                  </a:cubicBezTo>
                  <a:cubicBezTo>
                    <a:pt x="26868" y="85917"/>
                    <a:pt x="30159" y="86708"/>
                    <a:pt x="33059" y="86716"/>
                  </a:cubicBezTo>
                  <a:cubicBezTo>
                    <a:pt x="35959" y="86724"/>
                    <a:pt x="39551" y="86117"/>
                    <a:pt x="42110" y="84467"/>
                  </a:cubicBezTo>
                  <a:cubicBezTo>
                    <a:pt x="44669" y="82817"/>
                    <a:pt x="46610" y="79496"/>
                    <a:pt x="48412" y="76814"/>
                  </a:cubicBezTo>
                  <a:cubicBezTo>
                    <a:pt x="50214" y="74132"/>
                    <a:pt x="51438" y="70846"/>
                    <a:pt x="52923" y="68376"/>
                  </a:cubicBezTo>
                  <a:cubicBezTo>
                    <a:pt x="54408" y="65906"/>
                    <a:pt x="55490" y="64196"/>
                    <a:pt x="57323" y="61996"/>
                  </a:cubicBezTo>
                  <a:cubicBezTo>
                    <a:pt x="59156" y="59796"/>
                    <a:pt x="61980" y="56900"/>
                    <a:pt x="63923" y="55177"/>
                  </a:cubicBezTo>
                  <a:cubicBezTo>
                    <a:pt x="65866" y="53454"/>
                    <a:pt x="67039" y="52610"/>
                    <a:pt x="68982" y="51657"/>
                  </a:cubicBezTo>
                  <a:cubicBezTo>
                    <a:pt x="70925" y="50704"/>
                    <a:pt x="72869" y="49785"/>
                    <a:pt x="75582" y="49457"/>
                  </a:cubicBezTo>
                  <a:cubicBezTo>
                    <a:pt x="78295" y="49129"/>
                    <a:pt x="82745" y="49443"/>
                    <a:pt x="85262" y="49691"/>
                  </a:cubicBezTo>
                  <a:cubicBezTo>
                    <a:pt x="87780" y="49939"/>
                    <a:pt x="88983" y="50248"/>
                    <a:pt x="90687" y="50943"/>
                  </a:cubicBezTo>
                  <a:cubicBezTo>
                    <a:pt x="92391" y="51639"/>
                    <a:pt x="94166" y="52741"/>
                    <a:pt x="95486" y="53864"/>
                  </a:cubicBezTo>
                  <a:cubicBezTo>
                    <a:pt x="96806" y="54987"/>
                    <a:pt x="97901" y="56445"/>
                    <a:pt x="98609" y="57681"/>
                  </a:cubicBezTo>
                  <a:cubicBezTo>
                    <a:pt x="99317" y="58917"/>
                    <a:pt x="99622" y="59781"/>
                    <a:pt x="99735" y="61282"/>
                  </a:cubicBezTo>
                  <a:cubicBezTo>
                    <a:pt x="99848" y="62783"/>
                    <a:pt x="99660" y="65184"/>
                    <a:pt x="99285" y="66685"/>
                  </a:cubicBezTo>
                  <a:cubicBezTo>
                    <a:pt x="98910" y="68186"/>
                    <a:pt x="98488" y="69115"/>
                    <a:pt x="97484" y="70286"/>
                  </a:cubicBezTo>
                  <a:cubicBezTo>
                    <a:pt x="96480" y="71457"/>
                    <a:pt x="94949" y="72846"/>
                    <a:pt x="93261" y="73709"/>
                  </a:cubicBezTo>
                  <a:cubicBezTo>
                    <a:pt x="91573" y="74572"/>
                    <a:pt x="89389" y="75358"/>
                    <a:pt x="87354" y="75463"/>
                  </a:cubicBezTo>
                  <a:cubicBezTo>
                    <a:pt x="85319" y="75568"/>
                    <a:pt x="82757" y="75156"/>
                    <a:pt x="81052" y="74338"/>
                  </a:cubicBezTo>
                  <a:cubicBezTo>
                    <a:pt x="79347" y="73521"/>
                    <a:pt x="78097" y="72280"/>
                    <a:pt x="77123" y="70558"/>
                  </a:cubicBezTo>
                  <a:cubicBezTo>
                    <a:pt x="76150" y="68836"/>
                    <a:pt x="75373" y="66281"/>
                    <a:pt x="75211" y="64006"/>
                  </a:cubicBezTo>
                  <a:cubicBezTo>
                    <a:pt x="75049" y="61732"/>
                    <a:pt x="75538" y="59263"/>
                    <a:pt x="76150" y="56911"/>
                  </a:cubicBezTo>
                  <a:cubicBezTo>
                    <a:pt x="76762" y="54560"/>
                    <a:pt x="77730" y="51799"/>
                    <a:pt x="78882" y="49897"/>
                  </a:cubicBezTo>
                  <a:cubicBezTo>
                    <a:pt x="80034" y="47995"/>
                    <a:pt x="81191" y="46560"/>
                    <a:pt x="83061" y="45497"/>
                  </a:cubicBezTo>
                  <a:cubicBezTo>
                    <a:pt x="84931" y="44434"/>
                    <a:pt x="86875" y="44104"/>
                    <a:pt x="90101" y="43517"/>
                  </a:cubicBezTo>
                  <a:cubicBezTo>
                    <a:pt x="93328" y="42930"/>
                    <a:pt x="98526" y="42543"/>
                    <a:pt x="102420" y="41977"/>
                  </a:cubicBezTo>
                  <a:cubicBezTo>
                    <a:pt x="106314" y="41411"/>
                    <a:pt x="110387" y="41032"/>
                    <a:pt x="113466" y="40123"/>
                  </a:cubicBezTo>
                  <a:cubicBezTo>
                    <a:pt x="116545" y="39214"/>
                    <a:pt x="118734" y="38513"/>
                    <a:pt x="120894" y="36521"/>
                  </a:cubicBezTo>
                  <a:cubicBezTo>
                    <a:pt x="123054" y="34529"/>
                    <a:pt x="125312" y="30675"/>
                    <a:pt x="126425" y="28170"/>
                  </a:cubicBezTo>
                  <a:cubicBezTo>
                    <a:pt x="127538" y="25665"/>
                    <a:pt x="127747" y="23771"/>
                    <a:pt x="127573" y="21493"/>
                  </a:cubicBezTo>
                  <a:cubicBezTo>
                    <a:pt x="127399" y="19215"/>
                    <a:pt x="126547" y="16398"/>
                    <a:pt x="125382" y="14502"/>
                  </a:cubicBezTo>
                  <a:cubicBezTo>
                    <a:pt x="124217" y="12607"/>
                    <a:pt x="122687" y="11007"/>
                    <a:pt x="120583" y="10120"/>
                  </a:cubicBezTo>
                  <a:cubicBezTo>
                    <a:pt x="118479" y="9233"/>
                    <a:pt x="115157" y="8746"/>
                    <a:pt x="112757" y="9181"/>
                  </a:cubicBezTo>
                  <a:cubicBezTo>
                    <a:pt x="110357" y="9616"/>
                    <a:pt x="107749" y="11094"/>
                    <a:pt x="106184" y="12729"/>
                  </a:cubicBezTo>
                  <a:cubicBezTo>
                    <a:pt x="104619" y="14364"/>
                    <a:pt x="103701" y="16791"/>
                    <a:pt x="103367" y="18989"/>
                  </a:cubicBezTo>
                  <a:cubicBezTo>
                    <a:pt x="103033" y="21187"/>
                    <a:pt x="103206" y="23797"/>
                    <a:pt x="104180" y="25918"/>
                  </a:cubicBezTo>
                  <a:cubicBezTo>
                    <a:pt x="105154" y="28040"/>
                    <a:pt x="106981" y="30525"/>
                    <a:pt x="109210" y="31718"/>
                  </a:cubicBezTo>
                  <a:cubicBezTo>
                    <a:pt x="111440" y="32911"/>
                    <a:pt x="114949" y="33087"/>
                    <a:pt x="117557" y="33074"/>
                  </a:cubicBezTo>
                  <a:cubicBezTo>
                    <a:pt x="120165" y="33061"/>
                    <a:pt x="122651" y="32490"/>
                    <a:pt x="124859" y="31638"/>
                  </a:cubicBezTo>
                  <a:cubicBezTo>
                    <a:pt x="127067" y="30786"/>
                    <a:pt x="128338" y="30243"/>
                    <a:pt x="130807" y="27961"/>
                  </a:cubicBezTo>
                  <a:cubicBezTo>
                    <a:pt x="133277" y="25679"/>
                    <a:pt x="136476" y="22605"/>
                    <a:pt x="139676" y="17945"/>
                  </a:cubicBezTo>
                  <a:cubicBezTo>
                    <a:pt x="142876" y="13285"/>
                    <a:pt x="148284" y="2991"/>
                    <a:pt x="150005" y="0"/>
                  </a:cubicBezTo>
                </a:path>
              </a:pathLst>
            </a:custGeom>
            <a:noFill/>
            <a:ln w="28575" cap="flat" cmpd="sng">
              <a:solidFill>
                <a:srgbClr val="E7A33E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48" name="Google Shape;318;p23">
              <a:extLst>
                <a:ext uri="{FF2B5EF4-FFF2-40B4-BE49-F238E27FC236}">
                  <a16:creationId xmlns="" xmlns:a16="http://schemas.microsoft.com/office/drawing/2014/main" id="{DBD18156-319A-695D-0C64-7651B166AA9F}"/>
                </a:ext>
              </a:extLst>
            </p:cNvPr>
            <p:cNvSpPr/>
            <p:nvPr/>
          </p:nvSpPr>
          <p:spPr>
            <a:xfrm>
              <a:off x="854792" y="3609013"/>
              <a:ext cx="1801022" cy="507270"/>
            </a:xfrm>
            <a:custGeom>
              <a:avLst/>
              <a:gdLst/>
              <a:ahLst/>
              <a:cxnLst/>
              <a:rect l="l" t="t" r="r" b="b"/>
              <a:pathLst>
                <a:path w="10918" h="3075" extrusionOk="0">
                  <a:moveTo>
                    <a:pt x="10663" y="1"/>
                  </a:moveTo>
                  <a:cubicBezTo>
                    <a:pt x="10650" y="1"/>
                    <a:pt x="10636" y="1"/>
                    <a:pt x="10622" y="3"/>
                  </a:cubicBezTo>
                  <a:cubicBezTo>
                    <a:pt x="8717" y="146"/>
                    <a:pt x="7169" y="694"/>
                    <a:pt x="5669" y="1432"/>
                  </a:cubicBezTo>
                  <a:cubicBezTo>
                    <a:pt x="4002" y="2241"/>
                    <a:pt x="2358" y="2789"/>
                    <a:pt x="215" y="2861"/>
                  </a:cubicBezTo>
                  <a:cubicBezTo>
                    <a:pt x="1" y="2861"/>
                    <a:pt x="1" y="3075"/>
                    <a:pt x="215" y="3075"/>
                  </a:cubicBezTo>
                  <a:cubicBezTo>
                    <a:pt x="2120" y="3004"/>
                    <a:pt x="3716" y="2599"/>
                    <a:pt x="5264" y="1884"/>
                  </a:cubicBezTo>
                  <a:cubicBezTo>
                    <a:pt x="7002" y="1075"/>
                    <a:pt x="8550" y="384"/>
                    <a:pt x="10717" y="170"/>
                  </a:cubicBezTo>
                  <a:cubicBezTo>
                    <a:pt x="10917" y="147"/>
                    <a:pt x="10848" y="1"/>
                    <a:pt x="10663" y="1"/>
                  </a:cubicBezTo>
                  <a:close/>
                </a:path>
              </a:pathLst>
            </a:custGeom>
            <a:solidFill>
              <a:srgbClr val="E7A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7749" name="Google Shape;319;p23">
            <a:extLst>
              <a:ext uri="{FF2B5EF4-FFF2-40B4-BE49-F238E27FC236}">
                <a16:creationId xmlns="" xmlns:a16="http://schemas.microsoft.com/office/drawing/2014/main" id="{5B4CC465-52B2-C285-A333-A8AC9823B4F3}"/>
              </a:ext>
            </a:extLst>
          </p:cNvPr>
          <p:cNvGrpSpPr/>
          <p:nvPr/>
        </p:nvGrpSpPr>
        <p:grpSpPr>
          <a:xfrm>
            <a:off x="2727160" y="1231643"/>
            <a:ext cx="3027122" cy="2811945"/>
            <a:chOff x="2358315" y="1460738"/>
            <a:chExt cx="3232557" cy="2675762"/>
          </a:xfrm>
        </p:grpSpPr>
        <p:sp>
          <p:nvSpPr>
            <p:cNvPr id="7750" name="Google Shape;320;p23">
              <a:extLst>
                <a:ext uri="{FF2B5EF4-FFF2-40B4-BE49-F238E27FC236}">
                  <a16:creationId xmlns="" xmlns:a16="http://schemas.microsoft.com/office/drawing/2014/main" id="{357F6F53-BBC9-9166-E7C8-3218A5B9FC35}"/>
                </a:ext>
              </a:extLst>
            </p:cNvPr>
            <p:cNvSpPr txBox="1"/>
            <p:nvPr/>
          </p:nvSpPr>
          <p:spPr>
            <a:xfrm>
              <a:off x="2358315" y="3883900"/>
              <a:ext cx="601609" cy="25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sz="3000" b="1" dirty="0">
                  <a:solidFill>
                    <a:srgbClr val="58687A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1</a:t>
              </a:r>
              <a:endParaRPr sz="3000" b="1" dirty="0">
                <a:solidFill>
                  <a:srgbClr val="58687A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7751" name="Google Shape;321;p23">
              <a:extLst>
                <a:ext uri="{FF2B5EF4-FFF2-40B4-BE49-F238E27FC236}">
                  <a16:creationId xmlns="" xmlns:a16="http://schemas.microsoft.com/office/drawing/2014/main" id="{966F70B5-F938-51E4-494F-C9D25FBD16BC}"/>
                </a:ext>
              </a:extLst>
            </p:cNvPr>
            <p:cNvSpPr txBox="1"/>
            <p:nvPr/>
          </p:nvSpPr>
          <p:spPr>
            <a:xfrm>
              <a:off x="2959925" y="2810625"/>
              <a:ext cx="367134" cy="25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sz="3000" b="1">
                  <a:solidFill>
                    <a:srgbClr val="58687A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2</a:t>
              </a:r>
              <a:endParaRPr sz="3000" b="1">
                <a:solidFill>
                  <a:srgbClr val="58687A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7752" name="Google Shape;322;p23">
              <a:extLst>
                <a:ext uri="{FF2B5EF4-FFF2-40B4-BE49-F238E27FC236}">
                  <a16:creationId xmlns="" xmlns:a16="http://schemas.microsoft.com/office/drawing/2014/main" id="{9E2D5C49-2DD5-CB48-680B-18C60D29C0FC}"/>
                </a:ext>
              </a:extLst>
            </p:cNvPr>
            <p:cNvSpPr txBox="1"/>
            <p:nvPr/>
          </p:nvSpPr>
          <p:spPr>
            <a:xfrm>
              <a:off x="4378176" y="2490425"/>
              <a:ext cx="513543" cy="25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sz="3000" b="1" dirty="0">
                  <a:solidFill>
                    <a:srgbClr val="58687A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3</a:t>
              </a:r>
              <a:endParaRPr sz="3000" b="1" dirty="0">
                <a:solidFill>
                  <a:srgbClr val="58687A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7753" name="Google Shape;323;p23">
              <a:extLst>
                <a:ext uri="{FF2B5EF4-FFF2-40B4-BE49-F238E27FC236}">
                  <a16:creationId xmlns="" xmlns:a16="http://schemas.microsoft.com/office/drawing/2014/main" id="{3E998B79-343A-0AFB-7969-58BC68302A7A}"/>
                </a:ext>
              </a:extLst>
            </p:cNvPr>
            <p:cNvSpPr txBox="1"/>
            <p:nvPr/>
          </p:nvSpPr>
          <p:spPr>
            <a:xfrm>
              <a:off x="5225172" y="1460738"/>
              <a:ext cx="365700" cy="25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>
                <a:lnSpc>
                  <a:spcPct val="50000"/>
                </a:lnSpc>
              </a:pPr>
              <a:r>
                <a:rPr lang="en" sz="3000" b="1">
                  <a:solidFill>
                    <a:srgbClr val="58687A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4</a:t>
              </a:r>
              <a:endParaRPr sz="3000" b="1">
                <a:solidFill>
                  <a:srgbClr val="58687A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934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7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7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/>
      <p:bldP spid="58" grpId="0"/>
      <p:bldP spid="5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9" name="Google Shape;7809;p47"/>
          <p:cNvSpPr txBox="1">
            <a:spLocks noGrp="1"/>
          </p:cNvSpPr>
          <p:nvPr>
            <p:ph type="title" idx="8"/>
          </p:nvPr>
        </p:nvSpPr>
        <p:spPr>
          <a:xfrm>
            <a:off x="720000" y="364982"/>
            <a:ext cx="7704000" cy="548700"/>
          </a:xfrm>
          <a:prstGeom prst="rect">
            <a:avLst/>
          </a:prstGeom>
        </p:spPr>
        <p:txBody>
          <a:bodyPr spcFirstLastPara="1" wrap="square" lIns="91387" tIns="91387" rIns="91387" bIns="91387" anchor="t" anchorCtr="0">
            <a:noAutofit/>
          </a:bodyPr>
          <a:lstStyle/>
          <a:p>
            <a:r>
              <a:rPr lang="e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s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văn bản và tìm hiểu chú thích</a:t>
            </a:r>
            <a:endParaRPr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oogle Shape;2669;p45">
            <a:extLst>
              <a:ext uri="{FF2B5EF4-FFF2-40B4-BE49-F238E27FC236}">
                <a16:creationId xmlns="" xmlns:a16="http://schemas.microsoft.com/office/drawing/2014/main" id="{61A6670B-57C8-40EE-107E-365938D5C2F3}"/>
              </a:ext>
            </a:extLst>
          </p:cNvPr>
          <p:cNvGrpSpPr/>
          <p:nvPr/>
        </p:nvGrpSpPr>
        <p:grpSpPr>
          <a:xfrm>
            <a:off x="1041541" y="1593276"/>
            <a:ext cx="2275958" cy="3550243"/>
            <a:chOff x="1501775" y="1578487"/>
            <a:chExt cx="1864133" cy="3074141"/>
          </a:xfrm>
        </p:grpSpPr>
        <p:sp>
          <p:nvSpPr>
            <p:cNvPr id="6" name="Google Shape;2670;p45">
              <a:extLst>
                <a:ext uri="{FF2B5EF4-FFF2-40B4-BE49-F238E27FC236}">
                  <a16:creationId xmlns="" xmlns:a16="http://schemas.microsoft.com/office/drawing/2014/main" id="{BC6244BE-F492-81B5-593D-8B4E05D916DC}"/>
                </a:ext>
              </a:extLst>
            </p:cNvPr>
            <p:cNvSpPr/>
            <p:nvPr/>
          </p:nvSpPr>
          <p:spPr>
            <a:xfrm rot="10800000" flipH="1">
              <a:off x="1534599" y="4490575"/>
              <a:ext cx="1821678" cy="14825"/>
            </a:xfrm>
            <a:custGeom>
              <a:avLst/>
              <a:gdLst/>
              <a:ahLst/>
              <a:cxnLst/>
              <a:rect l="l" t="t" r="r" b="b"/>
              <a:pathLst>
                <a:path w="46884" h="59" extrusionOk="0">
                  <a:moveTo>
                    <a:pt x="23454" y="1"/>
                  </a:moveTo>
                  <a:cubicBezTo>
                    <a:pt x="10494" y="1"/>
                    <a:pt x="1" y="13"/>
                    <a:pt x="1" y="36"/>
                  </a:cubicBezTo>
                  <a:cubicBezTo>
                    <a:pt x="1" y="47"/>
                    <a:pt x="10494" y="59"/>
                    <a:pt x="23454" y="59"/>
                  </a:cubicBezTo>
                  <a:cubicBezTo>
                    <a:pt x="36391" y="59"/>
                    <a:pt x="46884" y="47"/>
                    <a:pt x="46884" y="36"/>
                  </a:cubicBezTo>
                  <a:cubicBezTo>
                    <a:pt x="46884" y="13"/>
                    <a:pt x="36391" y="1"/>
                    <a:pt x="2345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/>
            </a:p>
          </p:txBody>
        </p:sp>
        <p:sp>
          <p:nvSpPr>
            <p:cNvPr id="7" name="Google Shape;2671;p45">
              <a:extLst>
                <a:ext uri="{FF2B5EF4-FFF2-40B4-BE49-F238E27FC236}">
                  <a16:creationId xmlns="" xmlns:a16="http://schemas.microsoft.com/office/drawing/2014/main" id="{00ACE7F0-1AED-71BC-4E0F-C6AE686F9C66}"/>
                </a:ext>
              </a:extLst>
            </p:cNvPr>
            <p:cNvSpPr/>
            <p:nvPr/>
          </p:nvSpPr>
          <p:spPr>
            <a:xfrm>
              <a:off x="1966041" y="3833166"/>
              <a:ext cx="65092" cy="123880"/>
            </a:xfrm>
            <a:custGeom>
              <a:avLst/>
              <a:gdLst/>
              <a:ahLst/>
              <a:cxnLst/>
              <a:rect l="l" t="t" r="r" b="b"/>
              <a:pathLst>
                <a:path w="950" h="1808" extrusionOk="0">
                  <a:moveTo>
                    <a:pt x="730" y="0"/>
                  </a:moveTo>
                  <a:cubicBezTo>
                    <a:pt x="730" y="0"/>
                    <a:pt x="0" y="707"/>
                    <a:pt x="0" y="1807"/>
                  </a:cubicBezTo>
                  <a:cubicBezTo>
                    <a:pt x="0" y="1807"/>
                    <a:pt x="950" y="915"/>
                    <a:pt x="73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/>
            </a:p>
          </p:txBody>
        </p:sp>
        <p:sp>
          <p:nvSpPr>
            <p:cNvPr id="8" name="Google Shape;2672;p45">
              <a:extLst>
                <a:ext uri="{FF2B5EF4-FFF2-40B4-BE49-F238E27FC236}">
                  <a16:creationId xmlns="" xmlns:a16="http://schemas.microsoft.com/office/drawing/2014/main" id="{4C2B67AE-184F-D7A2-143E-5E063210AF39}"/>
                </a:ext>
              </a:extLst>
            </p:cNvPr>
            <p:cNvSpPr/>
            <p:nvPr/>
          </p:nvSpPr>
          <p:spPr>
            <a:xfrm>
              <a:off x="2037435" y="3907849"/>
              <a:ext cx="133404" cy="28640"/>
            </a:xfrm>
            <a:custGeom>
              <a:avLst/>
              <a:gdLst/>
              <a:ahLst/>
              <a:cxnLst/>
              <a:rect l="l" t="t" r="r" b="b"/>
              <a:pathLst>
                <a:path w="1947" h="418" extrusionOk="0">
                  <a:moveTo>
                    <a:pt x="1042" y="1"/>
                  </a:moveTo>
                  <a:cubicBezTo>
                    <a:pt x="735" y="1"/>
                    <a:pt x="374" y="51"/>
                    <a:pt x="0" y="207"/>
                  </a:cubicBezTo>
                  <a:cubicBezTo>
                    <a:pt x="0" y="207"/>
                    <a:pt x="497" y="418"/>
                    <a:pt x="1049" y="418"/>
                  </a:cubicBezTo>
                  <a:cubicBezTo>
                    <a:pt x="1357" y="418"/>
                    <a:pt x="1681" y="353"/>
                    <a:pt x="1946" y="150"/>
                  </a:cubicBezTo>
                  <a:cubicBezTo>
                    <a:pt x="1946" y="150"/>
                    <a:pt x="1574" y="1"/>
                    <a:pt x="1042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/>
            </a:p>
          </p:txBody>
        </p:sp>
        <p:sp>
          <p:nvSpPr>
            <p:cNvPr id="9" name="Google Shape;2673;p45">
              <a:extLst>
                <a:ext uri="{FF2B5EF4-FFF2-40B4-BE49-F238E27FC236}">
                  <a16:creationId xmlns="" xmlns:a16="http://schemas.microsoft.com/office/drawing/2014/main" id="{3355BAC2-8D88-2B15-118D-958A676D0B7F}"/>
                </a:ext>
              </a:extLst>
            </p:cNvPr>
            <p:cNvSpPr/>
            <p:nvPr/>
          </p:nvSpPr>
          <p:spPr>
            <a:xfrm>
              <a:off x="2035037" y="3778422"/>
              <a:ext cx="51662" cy="103187"/>
            </a:xfrm>
            <a:custGeom>
              <a:avLst/>
              <a:gdLst/>
              <a:ahLst/>
              <a:cxnLst/>
              <a:rect l="l" t="t" r="r" b="b"/>
              <a:pathLst>
                <a:path w="754" h="1506" extrusionOk="0">
                  <a:moveTo>
                    <a:pt x="429" y="0"/>
                  </a:moveTo>
                  <a:cubicBezTo>
                    <a:pt x="429" y="0"/>
                    <a:pt x="1" y="649"/>
                    <a:pt x="174" y="1506"/>
                  </a:cubicBezTo>
                  <a:cubicBezTo>
                    <a:pt x="174" y="1506"/>
                    <a:pt x="754" y="672"/>
                    <a:pt x="429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/>
            </a:p>
          </p:txBody>
        </p:sp>
        <p:sp>
          <p:nvSpPr>
            <p:cNvPr id="10" name="Google Shape;2674;p45">
              <a:extLst>
                <a:ext uri="{FF2B5EF4-FFF2-40B4-BE49-F238E27FC236}">
                  <a16:creationId xmlns="" xmlns:a16="http://schemas.microsoft.com/office/drawing/2014/main" id="{2F0D306E-F3FB-704F-2B8D-97E279B96BE2}"/>
                </a:ext>
              </a:extLst>
            </p:cNvPr>
            <p:cNvSpPr/>
            <p:nvPr/>
          </p:nvSpPr>
          <p:spPr>
            <a:xfrm>
              <a:off x="1766864" y="3737106"/>
              <a:ext cx="161907" cy="119906"/>
            </a:xfrm>
            <a:custGeom>
              <a:avLst/>
              <a:gdLst/>
              <a:ahLst/>
              <a:cxnLst/>
              <a:rect l="l" t="t" r="r" b="b"/>
              <a:pathLst>
                <a:path w="2363" h="1750" extrusionOk="0">
                  <a:moveTo>
                    <a:pt x="0" y="1"/>
                  </a:moveTo>
                  <a:cubicBezTo>
                    <a:pt x="0" y="1"/>
                    <a:pt x="1054" y="1750"/>
                    <a:pt x="2363" y="1750"/>
                  </a:cubicBezTo>
                  <a:cubicBezTo>
                    <a:pt x="2363" y="1750"/>
                    <a:pt x="1540" y="406"/>
                    <a:pt x="0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/>
            </a:p>
          </p:txBody>
        </p:sp>
        <p:sp>
          <p:nvSpPr>
            <p:cNvPr id="11" name="Google Shape;2675;p45">
              <a:extLst>
                <a:ext uri="{FF2B5EF4-FFF2-40B4-BE49-F238E27FC236}">
                  <a16:creationId xmlns="" xmlns:a16="http://schemas.microsoft.com/office/drawing/2014/main" id="{99794297-896D-EE02-30FE-AFB2641904E1}"/>
                </a:ext>
              </a:extLst>
            </p:cNvPr>
            <p:cNvSpPr/>
            <p:nvPr/>
          </p:nvSpPr>
          <p:spPr>
            <a:xfrm>
              <a:off x="1929522" y="3538751"/>
              <a:ext cx="111958" cy="242072"/>
            </a:xfrm>
            <a:custGeom>
              <a:avLst/>
              <a:gdLst/>
              <a:ahLst/>
              <a:cxnLst/>
              <a:rect l="l" t="t" r="r" b="b"/>
              <a:pathLst>
                <a:path w="1634" h="3533" extrusionOk="0">
                  <a:moveTo>
                    <a:pt x="1633" y="0"/>
                  </a:moveTo>
                  <a:lnTo>
                    <a:pt x="1633" y="0"/>
                  </a:lnTo>
                  <a:cubicBezTo>
                    <a:pt x="1633" y="1"/>
                    <a:pt x="0" y="1865"/>
                    <a:pt x="93" y="3533"/>
                  </a:cubicBezTo>
                  <a:cubicBezTo>
                    <a:pt x="93" y="3533"/>
                    <a:pt x="1390" y="2050"/>
                    <a:pt x="1633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/>
            </a:p>
          </p:txBody>
        </p:sp>
        <p:sp>
          <p:nvSpPr>
            <p:cNvPr id="12" name="Google Shape;2676;p45">
              <a:extLst>
                <a:ext uri="{FF2B5EF4-FFF2-40B4-BE49-F238E27FC236}">
                  <a16:creationId xmlns="" xmlns:a16="http://schemas.microsoft.com/office/drawing/2014/main" id="{13E14C0E-0AF2-F5DA-6C28-63B2CD62A108}"/>
                </a:ext>
              </a:extLst>
            </p:cNvPr>
            <p:cNvSpPr/>
            <p:nvPr/>
          </p:nvSpPr>
          <p:spPr>
            <a:xfrm>
              <a:off x="1880327" y="3456188"/>
              <a:ext cx="60364" cy="162798"/>
            </a:xfrm>
            <a:custGeom>
              <a:avLst/>
              <a:gdLst/>
              <a:ahLst/>
              <a:cxnLst/>
              <a:rect l="l" t="t" r="r" b="b"/>
              <a:pathLst>
                <a:path w="881" h="2376" extrusionOk="0">
                  <a:moveTo>
                    <a:pt x="811" y="1"/>
                  </a:moveTo>
                  <a:cubicBezTo>
                    <a:pt x="811" y="1"/>
                    <a:pt x="0" y="1321"/>
                    <a:pt x="232" y="2375"/>
                  </a:cubicBezTo>
                  <a:cubicBezTo>
                    <a:pt x="232" y="2375"/>
                    <a:pt x="881" y="1344"/>
                    <a:pt x="811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/>
            </a:p>
          </p:txBody>
        </p:sp>
        <p:sp>
          <p:nvSpPr>
            <p:cNvPr id="13" name="Google Shape;2677;p45">
              <a:extLst>
                <a:ext uri="{FF2B5EF4-FFF2-40B4-BE49-F238E27FC236}">
                  <a16:creationId xmlns="" xmlns:a16="http://schemas.microsoft.com/office/drawing/2014/main" id="{BD536A75-8760-788F-99C2-E18C9008B0DD}"/>
                </a:ext>
              </a:extLst>
            </p:cNvPr>
            <p:cNvSpPr/>
            <p:nvPr/>
          </p:nvSpPr>
          <p:spPr>
            <a:xfrm>
              <a:off x="1763644" y="3595893"/>
              <a:ext cx="128676" cy="91334"/>
            </a:xfrm>
            <a:custGeom>
              <a:avLst/>
              <a:gdLst/>
              <a:ahLst/>
              <a:cxnLst/>
              <a:rect l="l" t="t" r="r" b="b"/>
              <a:pathLst>
                <a:path w="1878" h="1333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661" y="1205"/>
                    <a:pt x="1877" y="1332"/>
                  </a:cubicBezTo>
                  <a:cubicBezTo>
                    <a:pt x="1877" y="1332"/>
                    <a:pt x="1472" y="406"/>
                    <a:pt x="1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/>
            </a:p>
          </p:txBody>
        </p:sp>
        <p:sp>
          <p:nvSpPr>
            <p:cNvPr id="14" name="Google Shape;2678;p45">
              <a:extLst>
                <a:ext uri="{FF2B5EF4-FFF2-40B4-BE49-F238E27FC236}">
                  <a16:creationId xmlns="" xmlns:a16="http://schemas.microsoft.com/office/drawing/2014/main" id="{8D52012A-A113-3C30-D978-9187E4DF9E8C}"/>
                </a:ext>
              </a:extLst>
            </p:cNvPr>
            <p:cNvSpPr/>
            <p:nvPr/>
          </p:nvSpPr>
          <p:spPr>
            <a:xfrm>
              <a:off x="1713696" y="4007815"/>
              <a:ext cx="131005" cy="32477"/>
            </a:xfrm>
            <a:custGeom>
              <a:avLst/>
              <a:gdLst/>
              <a:ahLst/>
              <a:cxnLst/>
              <a:rect l="l" t="t" r="r" b="b"/>
              <a:pathLst>
                <a:path w="1912" h="474" extrusionOk="0">
                  <a:moveTo>
                    <a:pt x="1429" y="1"/>
                  </a:moveTo>
                  <a:cubicBezTo>
                    <a:pt x="1057" y="1"/>
                    <a:pt x="519" y="74"/>
                    <a:pt x="0" y="405"/>
                  </a:cubicBezTo>
                  <a:cubicBezTo>
                    <a:pt x="0" y="405"/>
                    <a:pt x="285" y="473"/>
                    <a:pt x="654" y="473"/>
                  </a:cubicBezTo>
                  <a:cubicBezTo>
                    <a:pt x="1059" y="473"/>
                    <a:pt x="1566" y="391"/>
                    <a:pt x="1911" y="46"/>
                  </a:cubicBezTo>
                  <a:cubicBezTo>
                    <a:pt x="1911" y="46"/>
                    <a:pt x="1721" y="1"/>
                    <a:pt x="142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/>
            </a:p>
          </p:txBody>
        </p:sp>
        <p:sp>
          <p:nvSpPr>
            <p:cNvPr id="15" name="Google Shape;2679;p45">
              <a:extLst>
                <a:ext uri="{FF2B5EF4-FFF2-40B4-BE49-F238E27FC236}">
                  <a16:creationId xmlns="" xmlns:a16="http://schemas.microsoft.com/office/drawing/2014/main" id="{44F85886-2211-E9EA-E1DA-ECFCE08FB87F}"/>
                </a:ext>
              </a:extLst>
            </p:cNvPr>
            <p:cNvSpPr/>
            <p:nvPr/>
          </p:nvSpPr>
          <p:spPr>
            <a:xfrm>
              <a:off x="1873202" y="4072015"/>
              <a:ext cx="55568" cy="62762"/>
            </a:xfrm>
            <a:custGeom>
              <a:avLst/>
              <a:gdLst/>
              <a:ahLst/>
              <a:cxnLst/>
              <a:rect l="l" t="t" r="r" b="b"/>
              <a:pathLst>
                <a:path w="811" h="916" extrusionOk="0">
                  <a:moveTo>
                    <a:pt x="811" y="0"/>
                  </a:moveTo>
                  <a:cubicBezTo>
                    <a:pt x="811" y="1"/>
                    <a:pt x="46" y="360"/>
                    <a:pt x="0" y="915"/>
                  </a:cubicBezTo>
                  <a:cubicBezTo>
                    <a:pt x="0" y="915"/>
                    <a:pt x="579" y="637"/>
                    <a:pt x="811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/>
            </a:p>
          </p:txBody>
        </p:sp>
        <p:sp>
          <p:nvSpPr>
            <p:cNvPr id="16" name="Google Shape;2680;p45">
              <a:extLst>
                <a:ext uri="{FF2B5EF4-FFF2-40B4-BE49-F238E27FC236}">
                  <a16:creationId xmlns="" xmlns:a16="http://schemas.microsoft.com/office/drawing/2014/main" id="{12677B31-B525-FBDD-B8F7-C3E6A1FC628D}"/>
                </a:ext>
              </a:extLst>
            </p:cNvPr>
            <p:cNvSpPr/>
            <p:nvPr/>
          </p:nvSpPr>
          <p:spPr>
            <a:xfrm>
              <a:off x="1818389" y="4056325"/>
              <a:ext cx="99282" cy="23433"/>
            </a:xfrm>
            <a:custGeom>
              <a:avLst/>
              <a:gdLst/>
              <a:ahLst/>
              <a:cxnLst/>
              <a:rect l="l" t="t" r="r" b="b"/>
              <a:pathLst>
                <a:path w="1449" h="342" extrusionOk="0">
                  <a:moveTo>
                    <a:pt x="921" y="1"/>
                  </a:moveTo>
                  <a:cubicBezTo>
                    <a:pt x="612" y="1"/>
                    <a:pt x="238" y="61"/>
                    <a:pt x="1" y="311"/>
                  </a:cubicBezTo>
                  <a:cubicBezTo>
                    <a:pt x="1" y="311"/>
                    <a:pt x="145" y="342"/>
                    <a:pt x="365" y="342"/>
                  </a:cubicBezTo>
                  <a:cubicBezTo>
                    <a:pt x="649" y="342"/>
                    <a:pt x="1058" y="290"/>
                    <a:pt x="1449" y="56"/>
                  </a:cubicBezTo>
                  <a:cubicBezTo>
                    <a:pt x="1449" y="56"/>
                    <a:pt x="1214" y="1"/>
                    <a:pt x="921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/>
            </a:p>
          </p:txBody>
        </p:sp>
        <p:sp>
          <p:nvSpPr>
            <p:cNvPr id="17" name="Google Shape;2681;p45">
              <a:extLst>
                <a:ext uri="{FF2B5EF4-FFF2-40B4-BE49-F238E27FC236}">
                  <a16:creationId xmlns="" xmlns:a16="http://schemas.microsoft.com/office/drawing/2014/main" id="{B7E5970C-1E53-83A5-41C8-EC907398AF9D}"/>
                </a:ext>
              </a:extLst>
            </p:cNvPr>
            <p:cNvSpPr/>
            <p:nvPr/>
          </p:nvSpPr>
          <p:spPr>
            <a:xfrm>
              <a:off x="1869228" y="3568898"/>
              <a:ext cx="92910" cy="645229"/>
            </a:xfrm>
            <a:custGeom>
              <a:avLst/>
              <a:gdLst/>
              <a:ahLst/>
              <a:cxnLst/>
              <a:rect l="l" t="t" r="r" b="b"/>
              <a:pathLst>
                <a:path w="1356" h="9417" extrusionOk="0">
                  <a:moveTo>
                    <a:pt x="0" y="1"/>
                  </a:moveTo>
                  <a:lnTo>
                    <a:pt x="0" y="35"/>
                  </a:lnTo>
                  <a:cubicBezTo>
                    <a:pt x="0" y="47"/>
                    <a:pt x="12" y="82"/>
                    <a:pt x="12" y="105"/>
                  </a:cubicBezTo>
                  <a:cubicBezTo>
                    <a:pt x="23" y="174"/>
                    <a:pt x="58" y="267"/>
                    <a:pt x="81" y="383"/>
                  </a:cubicBezTo>
                  <a:cubicBezTo>
                    <a:pt x="139" y="614"/>
                    <a:pt x="243" y="950"/>
                    <a:pt x="348" y="1367"/>
                  </a:cubicBezTo>
                  <a:cubicBezTo>
                    <a:pt x="568" y="2190"/>
                    <a:pt x="822" y="3359"/>
                    <a:pt x="1008" y="4668"/>
                  </a:cubicBezTo>
                  <a:cubicBezTo>
                    <a:pt x="1112" y="5317"/>
                    <a:pt x="1181" y="5942"/>
                    <a:pt x="1228" y="6510"/>
                  </a:cubicBezTo>
                  <a:cubicBezTo>
                    <a:pt x="1274" y="7089"/>
                    <a:pt x="1297" y="7587"/>
                    <a:pt x="1320" y="8027"/>
                  </a:cubicBezTo>
                  <a:cubicBezTo>
                    <a:pt x="1332" y="8247"/>
                    <a:pt x="1332" y="8432"/>
                    <a:pt x="1332" y="8606"/>
                  </a:cubicBezTo>
                  <a:lnTo>
                    <a:pt x="1332" y="9034"/>
                  </a:lnTo>
                  <a:lnTo>
                    <a:pt x="1332" y="9312"/>
                  </a:lnTo>
                  <a:lnTo>
                    <a:pt x="1332" y="9382"/>
                  </a:lnTo>
                  <a:lnTo>
                    <a:pt x="1332" y="9417"/>
                  </a:lnTo>
                  <a:cubicBezTo>
                    <a:pt x="1332" y="9417"/>
                    <a:pt x="1332" y="9405"/>
                    <a:pt x="1344" y="9393"/>
                  </a:cubicBezTo>
                  <a:lnTo>
                    <a:pt x="1344" y="9324"/>
                  </a:lnTo>
                  <a:cubicBezTo>
                    <a:pt x="1344" y="9266"/>
                    <a:pt x="1355" y="9162"/>
                    <a:pt x="1355" y="9046"/>
                  </a:cubicBezTo>
                  <a:lnTo>
                    <a:pt x="1355" y="8617"/>
                  </a:lnTo>
                  <a:lnTo>
                    <a:pt x="1355" y="8038"/>
                  </a:lnTo>
                  <a:cubicBezTo>
                    <a:pt x="1355" y="7598"/>
                    <a:pt x="1332" y="7077"/>
                    <a:pt x="1286" y="6521"/>
                  </a:cubicBezTo>
                  <a:cubicBezTo>
                    <a:pt x="1239" y="5942"/>
                    <a:pt x="1181" y="5317"/>
                    <a:pt x="1089" y="4668"/>
                  </a:cubicBezTo>
                  <a:cubicBezTo>
                    <a:pt x="892" y="3348"/>
                    <a:pt x="626" y="2190"/>
                    <a:pt x="406" y="1344"/>
                  </a:cubicBezTo>
                  <a:cubicBezTo>
                    <a:pt x="301" y="927"/>
                    <a:pt x="197" y="603"/>
                    <a:pt x="128" y="371"/>
                  </a:cubicBezTo>
                  <a:cubicBezTo>
                    <a:pt x="81" y="267"/>
                    <a:pt x="58" y="174"/>
                    <a:pt x="46" y="105"/>
                  </a:cubicBezTo>
                  <a:cubicBezTo>
                    <a:pt x="23" y="82"/>
                    <a:pt x="12" y="47"/>
                    <a:pt x="12" y="35"/>
                  </a:cubicBezTo>
                  <a:cubicBezTo>
                    <a:pt x="0" y="24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/>
            </a:p>
          </p:txBody>
        </p:sp>
        <p:sp>
          <p:nvSpPr>
            <p:cNvPr id="18" name="Google Shape;2682;p45">
              <a:extLst>
                <a:ext uri="{FF2B5EF4-FFF2-40B4-BE49-F238E27FC236}">
                  <a16:creationId xmlns="" xmlns:a16="http://schemas.microsoft.com/office/drawing/2014/main" id="{9ED968D8-D176-A92F-E831-B4D6A4C36D8D}"/>
                </a:ext>
              </a:extLst>
            </p:cNvPr>
            <p:cNvSpPr/>
            <p:nvPr/>
          </p:nvSpPr>
          <p:spPr>
            <a:xfrm>
              <a:off x="1807289" y="3972803"/>
              <a:ext cx="149300" cy="102502"/>
            </a:xfrm>
            <a:custGeom>
              <a:avLst/>
              <a:gdLst/>
              <a:ahLst/>
              <a:cxnLst/>
              <a:rect l="l" t="t" r="r" b="b"/>
              <a:pathLst>
                <a:path w="2179" h="1496" extrusionOk="0">
                  <a:moveTo>
                    <a:pt x="2" y="0"/>
                  </a:moveTo>
                  <a:cubicBezTo>
                    <a:pt x="2" y="0"/>
                    <a:pt x="1" y="1"/>
                    <a:pt x="1" y="1"/>
                  </a:cubicBezTo>
                  <a:cubicBezTo>
                    <a:pt x="1" y="12"/>
                    <a:pt x="464" y="348"/>
                    <a:pt x="1078" y="765"/>
                  </a:cubicBezTo>
                  <a:cubicBezTo>
                    <a:pt x="1669" y="1186"/>
                    <a:pt x="2149" y="1495"/>
                    <a:pt x="2177" y="1495"/>
                  </a:cubicBezTo>
                  <a:cubicBezTo>
                    <a:pt x="2178" y="1495"/>
                    <a:pt x="2178" y="1495"/>
                    <a:pt x="2178" y="1495"/>
                  </a:cubicBezTo>
                  <a:cubicBezTo>
                    <a:pt x="2178" y="1483"/>
                    <a:pt x="1692" y="1136"/>
                    <a:pt x="1101" y="730"/>
                  </a:cubicBezTo>
                  <a:cubicBezTo>
                    <a:pt x="510" y="310"/>
                    <a:pt x="41" y="0"/>
                    <a:pt x="2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/>
            </a:p>
          </p:txBody>
        </p:sp>
        <p:sp>
          <p:nvSpPr>
            <p:cNvPr id="19" name="Google Shape;2683;p45">
              <a:extLst>
                <a:ext uri="{FF2B5EF4-FFF2-40B4-BE49-F238E27FC236}">
                  <a16:creationId xmlns="" xmlns:a16="http://schemas.microsoft.com/office/drawing/2014/main" id="{13D34CE1-4C4E-9EE2-EF1F-4A6C428CAC71}"/>
                </a:ext>
              </a:extLst>
            </p:cNvPr>
            <p:cNvSpPr/>
            <p:nvPr/>
          </p:nvSpPr>
          <p:spPr>
            <a:xfrm>
              <a:off x="1955695" y="3852214"/>
              <a:ext cx="139707" cy="132581"/>
            </a:xfrm>
            <a:custGeom>
              <a:avLst/>
              <a:gdLst/>
              <a:ahLst/>
              <a:cxnLst/>
              <a:rect l="l" t="t" r="r" b="b"/>
              <a:pathLst>
                <a:path w="2039" h="1935" extrusionOk="0">
                  <a:moveTo>
                    <a:pt x="2039" y="0"/>
                  </a:moveTo>
                  <a:cubicBezTo>
                    <a:pt x="2039" y="1"/>
                    <a:pt x="2004" y="24"/>
                    <a:pt x="1946" y="70"/>
                  </a:cubicBezTo>
                  <a:cubicBezTo>
                    <a:pt x="1888" y="128"/>
                    <a:pt x="1819" y="186"/>
                    <a:pt x="1726" y="267"/>
                  </a:cubicBezTo>
                  <a:cubicBezTo>
                    <a:pt x="1541" y="440"/>
                    <a:pt x="1286" y="695"/>
                    <a:pt x="1008" y="950"/>
                  </a:cubicBezTo>
                  <a:cubicBezTo>
                    <a:pt x="730" y="1216"/>
                    <a:pt x="487" y="1448"/>
                    <a:pt x="290" y="1633"/>
                  </a:cubicBezTo>
                  <a:lnTo>
                    <a:pt x="70" y="1853"/>
                  </a:lnTo>
                  <a:cubicBezTo>
                    <a:pt x="24" y="1911"/>
                    <a:pt x="1" y="1934"/>
                    <a:pt x="1" y="1934"/>
                  </a:cubicBezTo>
                  <a:cubicBezTo>
                    <a:pt x="12" y="1934"/>
                    <a:pt x="35" y="1923"/>
                    <a:pt x="70" y="1865"/>
                  </a:cubicBezTo>
                  <a:cubicBezTo>
                    <a:pt x="128" y="1819"/>
                    <a:pt x="197" y="1749"/>
                    <a:pt x="302" y="1656"/>
                  </a:cubicBezTo>
                  <a:cubicBezTo>
                    <a:pt x="487" y="1506"/>
                    <a:pt x="742" y="1251"/>
                    <a:pt x="1031" y="996"/>
                  </a:cubicBezTo>
                  <a:cubicBezTo>
                    <a:pt x="1321" y="730"/>
                    <a:pt x="1587" y="487"/>
                    <a:pt x="1761" y="301"/>
                  </a:cubicBezTo>
                  <a:cubicBezTo>
                    <a:pt x="1842" y="209"/>
                    <a:pt x="1923" y="139"/>
                    <a:pt x="1958" y="81"/>
                  </a:cubicBezTo>
                  <a:cubicBezTo>
                    <a:pt x="2004" y="24"/>
                    <a:pt x="2039" y="1"/>
                    <a:pt x="2039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/>
            </a:p>
          </p:txBody>
        </p:sp>
        <p:sp>
          <p:nvSpPr>
            <p:cNvPr id="20" name="Google Shape;2684;p45">
              <a:extLst>
                <a:ext uri="{FF2B5EF4-FFF2-40B4-BE49-F238E27FC236}">
                  <a16:creationId xmlns="" xmlns:a16="http://schemas.microsoft.com/office/drawing/2014/main" id="{8808C198-6DC8-86FE-CC6F-A7A37C7FDB8A}"/>
                </a:ext>
              </a:extLst>
            </p:cNvPr>
            <p:cNvSpPr/>
            <p:nvPr/>
          </p:nvSpPr>
          <p:spPr>
            <a:xfrm>
              <a:off x="1700198" y="3918058"/>
              <a:ext cx="122304" cy="66736"/>
            </a:xfrm>
            <a:custGeom>
              <a:avLst/>
              <a:gdLst/>
              <a:ahLst/>
              <a:cxnLst/>
              <a:rect l="l" t="t" r="r" b="b"/>
              <a:pathLst>
                <a:path w="1785" h="974" extrusionOk="0">
                  <a:moveTo>
                    <a:pt x="8" y="1"/>
                  </a:moveTo>
                  <a:cubicBezTo>
                    <a:pt x="3" y="1"/>
                    <a:pt x="0" y="1"/>
                    <a:pt x="0" y="1"/>
                  </a:cubicBezTo>
                  <a:cubicBezTo>
                    <a:pt x="683" y="943"/>
                    <a:pt x="1659" y="974"/>
                    <a:pt x="1773" y="974"/>
                  </a:cubicBezTo>
                  <a:cubicBezTo>
                    <a:pt x="1781" y="974"/>
                    <a:pt x="1785" y="973"/>
                    <a:pt x="1784" y="973"/>
                  </a:cubicBezTo>
                  <a:cubicBezTo>
                    <a:pt x="1286" y="22"/>
                    <a:pt x="111" y="1"/>
                    <a:pt x="8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/>
            </a:p>
          </p:txBody>
        </p:sp>
        <p:sp>
          <p:nvSpPr>
            <p:cNvPr id="21" name="Google Shape;2685;p45">
              <a:extLst>
                <a:ext uri="{FF2B5EF4-FFF2-40B4-BE49-F238E27FC236}">
                  <a16:creationId xmlns="" xmlns:a16="http://schemas.microsoft.com/office/drawing/2014/main" id="{2A1C6C08-0F8F-693A-806E-8428D3ECE529}"/>
                </a:ext>
              </a:extLst>
            </p:cNvPr>
            <p:cNvSpPr/>
            <p:nvPr/>
          </p:nvSpPr>
          <p:spPr>
            <a:xfrm>
              <a:off x="1816813" y="3884759"/>
              <a:ext cx="72286" cy="126209"/>
            </a:xfrm>
            <a:custGeom>
              <a:avLst/>
              <a:gdLst/>
              <a:ahLst/>
              <a:cxnLst/>
              <a:rect l="l" t="t" r="r" b="b"/>
              <a:pathLst>
                <a:path w="1055" h="1842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216"/>
                    <a:pt x="881" y="1842"/>
                    <a:pt x="881" y="1842"/>
                  </a:cubicBezTo>
                  <a:cubicBezTo>
                    <a:pt x="1055" y="718"/>
                    <a:pt x="24" y="0"/>
                    <a:pt x="24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/>
            </a:p>
          </p:txBody>
        </p:sp>
        <p:sp>
          <p:nvSpPr>
            <p:cNvPr id="22" name="Google Shape;2686;p45">
              <a:extLst>
                <a:ext uri="{FF2B5EF4-FFF2-40B4-BE49-F238E27FC236}">
                  <a16:creationId xmlns="" xmlns:a16="http://schemas.microsoft.com/office/drawing/2014/main" id="{7AEB2452-D300-88E9-0732-BDD6AC502471}"/>
                </a:ext>
              </a:extLst>
            </p:cNvPr>
            <p:cNvSpPr/>
            <p:nvPr/>
          </p:nvSpPr>
          <p:spPr>
            <a:xfrm>
              <a:off x="2071556" y="3761703"/>
              <a:ext cx="115109" cy="112780"/>
            </a:xfrm>
            <a:custGeom>
              <a:avLst/>
              <a:gdLst/>
              <a:ahLst/>
              <a:cxnLst/>
              <a:rect l="l" t="t" r="r" b="b"/>
              <a:pathLst>
                <a:path w="1680" h="1646" extrusionOk="0">
                  <a:moveTo>
                    <a:pt x="1680" y="1"/>
                  </a:moveTo>
                  <a:lnTo>
                    <a:pt x="1680" y="1"/>
                  </a:lnTo>
                  <a:cubicBezTo>
                    <a:pt x="325" y="453"/>
                    <a:pt x="1" y="1646"/>
                    <a:pt x="1" y="1646"/>
                  </a:cubicBezTo>
                  <a:cubicBezTo>
                    <a:pt x="1274" y="1402"/>
                    <a:pt x="1680" y="1"/>
                    <a:pt x="1680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/>
            </a:p>
          </p:txBody>
        </p:sp>
        <p:sp>
          <p:nvSpPr>
            <p:cNvPr id="23" name="Google Shape;2687;p45">
              <a:extLst>
                <a:ext uri="{FF2B5EF4-FFF2-40B4-BE49-F238E27FC236}">
                  <a16:creationId xmlns="" xmlns:a16="http://schemas.microsoft.com/office/drawing/2014/main" id="{BC513FBA-D039-73FD-8321-970220DBDA9E}"/>
                </a:ext>
              </a:extLst>
            </p:cNvPr>
            <p:cNvSpPr/>
            <p:nvPr/>
          </p:nvSpPr>
          <p:spPr>
            <a:xfrm>
              <a:off x="1779540" y="3403841"/>
              <a:ext cx="110382" cy="187327"/>
            </a:xfrm>
            <a:custGeom>
              <a:avLst/>
              <a:gdLst/>
              <a:ahLst/>
              <a:cxnLst/>
              <a:rect l="l" t="t" r="r" b="b"/>
              <a:pathLst>
                <a:path w="1611" h="2734" extrusionOk="0">
                  <a:moveTo>
                    <a:pt x="0" y="1"/>
                  </a:moveTo>
                  <a:lnTo>
                    <a:pt x="0" y="1"/>
                  </a:lnTo>
                  <a:cubicBezTo>
                    <a:pt x="46" y="1851"/>
                    <a:pt x="1415" y="2720"/>
                    <a:pt x="1425" y="2734"/>
                  </a:cubicBezTo>
                  <a:lnTo>
                    <a:pt x="1425" y="2734"/>
                  </a:lnTo>
                  <a:cubicBezTo>
                    <a:pt x="1610" y="1043"/>
                    <a:pt x="1" y="1"/>
                    <a:pt x="0" y="1"/>
                  </a:cubicBezTo>
                  <a:close/>
                  <a:moveTo>
                    <a:pt x="1425" y="2734"/>
                  </a:moveTo>
                  <a:cubicBezTo>
                    <a:pt x="1425" y="2734"/>
                    <a:pt x="1425" y="2734"/>
                    <a:pt x="1425" y="2734"/>
                  </a:cubicBezTo>
                  <a:cubicBezTo>
                    <a:pt x="1425" y="2734"/>
                    <a:pt x="1425" y="2734"/>
                    <a:pt x="1425" y="2734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/>
            </a:p>
          </p:txBody>
        </p:sp>
        <p:sp>
          <p:nvSpPr>
            <p:cNvPr id="24" name="Google Shape;2688;p45">
              <a:extLst>
                <a:ext uri="{FF2B5EF4-FFF2-40B4-BE49-F238E27FC236}">
                  <a16:creationId xmlns="" xmlns:a16="http://schemas.microsoft.com/office/drawing/2014/main" id="{38EB97DF-9FEB-8DC0-C6DE-E2BE49968CAC}"/>
                </a:ext>
              </a:extLst>
            </p:cNvPr>
            <p:cNvSpPr/>
            <p:nvPr/>
          </p:nvSpPr>
          <p:spPr>
            <a:xfrm>
              <a:off x="1991392" y="4039470"/>
              <a:ext cx="153274" cy="170677"/>
            </a:xfrm>
            <a:custGeom>
              <a:avLst/>
              <a:gdLst/>
              <a:ahLst/>
              <a:cxnLst/>
              <a:rect l="l" t="t" r="r" b="b"/>
              <a:pathLst>
                <a:path w="2237" h="2491" extrusionOk="0">
                  <a:moveTo>
                    <a:pt x="2236" y="1"/>
                  </a:moveTo>
                  <a:cubicBezTo>
                    <a:pt x="2236" y="1"/>
                    <a:pt x="2201" y="24"/>
                    <a:pt x="2120" y="70"/>
                  </a:cubicBezTo>
                  <a:cubicBezTo>
                    <a:pt x="2051" y="116"/>
                    <a:pt x="1946" y="186"/>
                    <a:pt x="1819" y="279"/>
                  </a:cubicBezTo>
                  <a:cubicBezTo>
                    <a:pt x="1576" y="464"/>
                    <a:pt x="1252" y="742"/>
                    <a:pt x="939" y="1089"/>
                  </a:cubicBezTo>
                  <a:cubicBezTo>
                    <a:pt x="615" y="1437"/>
                    <a:pt x="383" y="1796"/>
                    <a:pt x="232" y="2051"/>
                  </a:cubicBezTo>
                  <a:cubicBezTo>
                    <a:pt x="151" y="2190"/>
                    <a:pt x="93" y="2305"/>
                    <a:pt x="59" y="2375"/>
                  </a:cubicBezTo>
                  <a:cubicBezTo>
                    <a:pt x="12" y="2444"/>
                    <a:pt x="1" y="2491"/>
                    <a:pt x="1" y="2491"/>
                  </a:cubicBezTo>
                  <a:cubicBezTo>
                    <a:pt x="1" y="2491"/>
                    <a:pt x="24" y="2444"/>
                    <a:pt x="70" y="2375"/>
                  </a:cubicBezTo>
                  <a:cubicBezTo>
                    <a:pt x="117" y="2305"/>
                    <a:pt x="174" y="2201"/>
                    <a:pt x="256" y="2074"/>
                  </a:cubicBezTo>
                  <a:cubicBezTo>
                    <a:pt x="429" y="1807"/>
                    <a:pt x="672" y="1460"/>
                    <a:pt x="985" y="1112"/>
                  </a:cubicBezTo>
                  <a:cubicBezTo>
                    <a:pt x="1298" y="765"/>
                    <a:pt x="1599" y="487"/>
                    <a:pt x="1854" y="302"/>
                  </a:cubicBezTo>
                  <a:cubicBezTo>
                    <a:pt x="1970" y="221"/>
                    <a:pt x="2062" y="128"/>
                    <a:pt x="2143" y="82"/>
                  </a:cubicBezTo>
                  <a:cubicBezTo>
                    <a:pt x="2213" y="24"/>
                    <a:pt x="2236" y="1"/>
                    <a:pt x="2236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/>
            </a:p>
          </p:txBody>
        </p:sp>
        <p:sp>
          <p:nvSpPr>
            <p:cNvPr id="25" name="Google Shape;2689;p45">
              <a:extLst>
                <a:ext uri="{FF2B5EF4-FFF2-40B4-BE49-F238E27FC236}">
                  <a16:creationId xmlns="" xmlns:a16="http://schemas.microsoft.com/office/drawing/2014/main" id="{9EF7B08C-9742-5C9F-B8C0-CEAE0A3B5B34}"/>
                </a:ext>
              </a:extLst>
            </p:cNvPr>
            <p:cNvSpPr/>
            <p:nvPr/>
          </p:nvSpPr>
          <p:spPr>
            <a:xfrm>
              <a:off x="2035859" y="3979929"/>
              <a:ext cx="50840" cy="131005"/>
            </a:xfrm>
            <a:custGeom>
              <a:avLst/>
              <a:gdLst/>
              <a:ahLst/>
              <a:cxnLst/>
              <a:rect l="l" t="t" r="r" b="b"/>
              <a:pathLst>
                <a:path w="742" h="1912" extrusionOk="0">
                  <a:moveTo>
                    <a:pt x="556" y="1"/>
                  </a:moveTo>
                  <a:cubicBezTo>
                    <a:pt x="556" y="1"/>
                    <a:pt x="0" y="823"/>
                    <a:pt x="197" y="1912"/>
                  </a:cubicBezTo>
                  <a:cubicBezTo>
                    <a:pt x="197" y="1912"/>
                    <a:pt x="742" y="1205"/>
                    <a:pt x="556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/>
            </a:p>
          </p:txBody>
        </p:sp>
        <p:sp>
          <p:nvSpPr>
            <p:cNvPr id="26" name="Google Shape;2690;p45">
              <a:extLst>
                <a:ext uri="{FF2B5EF4-FFF2-40B4-BE49-F238E27FC236}">
                  <a16:creationId xmlns="" xmlns:a16="http://schemas.microsoft.com/office/drawing/2014/main" id="{C7E6D775-7129-9C36-94BE-D98A1E9CB643}"/>
                </a:ext>
              </a:extLst>
            </p:cNvPr>
            <p:cNvSpPr/>
            <p:nvPr/>
          </p:nvSpPr>
          <p:spPr>
            <a:xfrm>
              <a:off x="2123149" y="4053242"/>
              <a:ext cx="96062" cy="20966"/>
            </a:xfrm>
            <a:custGeom>
              <a:avLst/>
              <a:gdLst/>
              <a:ahLst/>
              <a:cxnLst/>
              <a:rect l="l" t="t" r="r" b="b"/>
              <a:pathLst>
                <a:path w="1402" h="306" extrusionOk="0">
                  <a:moveTo>
                    <a:pt x="996" y="1"/>
                  </a:moveTo>
                  <a:cubicBezTo>
                    <a:pt x="730" y="1"/>
                    <a:pt x="363" y="51"/>
                    <a:pt x="0" y="263"/>
                  </a:cubicBezTo>
                  <a:cubicBezTo>
                    <a:pt x="0" y="263"/>
                    <a:pt x="146" y="305"/>
                    <a:pt x="381" y="305"/>
                  </a:cubicBezTo>
                  <a:cubicBezTo>
                    <a:pt x="638" y="305"/>
                    <a:pt x="1002" y="255"/>
                    <a:pt x="1402" y="43"/>
                  </a:cubicBezTo>
                  <a:cubicBezTo>
                    <a:pt x="1402" y="43"/>
                    <a:pt x="1241" y="1"/>
                    <a:pt x="996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/>
            </a:p>
          </p:txBody>
        </p:sp>
        <p:sp>
          <p:nvSpPr>
            <p:cNvPr id="27" name="Google Shape;2691;p45">
              <a:extLst>
                <a:ext uri="{FF2B5EF4-FFF2-40B4-BE49-F238E27FC236}">
                  <a16:creationId xmlns="" xmlns:a16="http://schemas.microsoft.com/office/drawing/2014/main" id="{3B28D2AA-1D68-90B0-9200-DCA6BC181599}"/>
                </a:ext>
              </a:extLst>
            </p:cNvPr>
            <p:cNvSpPr/>
            <p:nvPr/>
          </p:nvSpPr>
          <p:spPr>
            <a:xfrm>
              <a:off x="1800986" y="4222820"/>
              <a:ext cx="334914" cy="269822"/>
            </a:xfrm>
            <a:custGeom>
              <a:avLst/>
              <a:gdLst/>
              <a:ahLst/>
              <a:cxnLst/>
              <a:rect l="l" t="t" r="r" b="b"/>
              <a:pathLst>
                <a:path w="4888" h="3938" extrusionOk="0">
                  <a:moveTo>
                    <a:pt x="0" y="0"/>
                  </a:moveTo>
                  <a:lnTo>
                    <a:pt x="591" y="3938"/>
                  </a:lnTo>
                  <a:lnTo>
                    <a:pt x="4077" y="3938"/>
                  </a:lnTo>
                  <a:lnTo>
                    <a:pt x="4888" y="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/>
            </a:p>
          </p:txBody>
        </p:sp>
        <p:sp>
          <p:nvSpPr>
            <p:cNvPr id="28" name="Google Shape;2692;p45">
              <a:extLst>
                <a:ext uri="{FF2B5EF4-FFF2-40B4-BE49-F238E27FC236}">
                  <a16:creationId xmlns="" xmlns:a16="http://schemas.microsoft.com/office/drawing/2014/main" id="{05D2A140-07F2-58F3-3F4F-7F17795F3F57}"/>
                </a:ext>
              </a:extLst>
            </p:cNvPr>
            <p:cNvSpPr/>
            <p:nvPr/>
          </p:nvSpPr>
          <p:spPr>
            <a:xfrm>
              <a:off x="1828735" y="4394180"/>
              <a:ext cx="273864" cy="2467"/>
            </a:xfrm>
            <a:custGeom>
              <a:avLst/>
              <a:gdLst/>
              <a:ahLst/>
              <a:cxnLst/>
              <a:rect l="l" t="t" r="r" b="b"/>
              <a:pathLst>
                <a:path w="3997" h="36" extrusionOk="0">
                  <a:moveTo>
                    <a:pt x="1993" y="1"/>
                  </a:moveTo>
                  <a:cubicBezTo>
                    <a:pt x="892" y="1"/>
                    <a:pt x="0" y="24"/>
                    <a:pt x="0" y="24"/>
                  </a:cubicBezTo>
                  <a:cubicBezTo>
                    <a:pt x="0" y="24"/>
                    <a:pt x="892" y="35"/>
                    <a:pt x="1993" y="35"/>
                  </a:cubicBezTo>
                  <a:cubicBezTo>
                    <a:pt x="3093" y="35"/>
                    <a:pt x="3996" y="35"/>
                    <a:pt x="3996" y="24"/>
                  </a:cubicBezTo>
                  <a:cubicBezTo>
                    <a:pt x="3996" y="1"/>
                    <a:pt x="3104" y="1"/>
                    <a:pt x="1993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/>
            </a:p>
          </p:txBody>
        </p:sp>
        <p:sp>
          <p:nvSpPr>
            <p:cNvPr id="29" name="Google Shape;2693;p45">
              <a:extLst>
                <a:ext uri="{FF2B5EF4-FFF2-40B4-BE49-F238E27FC236}">
                  <a16:creationId xmlns="" xmlns:a16="http://schemas.microsoft.com/office/drawing/2014/main" id="{D9164F47-B4CE-A193-C1FE-32EB49E36805}"/>
                </a:ext>
              </a:extLst>
            </p:cNvPr>
            <p:cNvSpPr/>
            <p:nvPr/>
          </p:nvSpPr>
          <p:spPr>
            <a:xfrm>
              <a:off x="1827159" y="4381162"/>
              <a:ext cx="276194" cy="2809"/>
            </a:xfrm>
            <a:custGeom>
              <a:avLst/>
              <a:gdLst/>
              <a:ahLst/>
              <a:cxnLst/>
              <a:rect l="l" t="t" r="r" b="b"/>
              <a:pathLst>
                <a:path w="4031" h="41" extrusionOk="0">
                  <a:moveTo>
                    <a:pt x="2921" y="1"/>
                  </a:moveTo>
                  <a:cubicBezTo>
                    <a:pt x="2649" y="1"/>
                    <a:pt x="2341" y="2"/>
                    <a:pt x="2016" y="5"/>
                  </a:cubicBezTo>
                  <a:cubicBezTo>
                    <a:pt x="904" y="5"/>
                    <a:pt x="0" y="5"/>
                    <a:pt x="0" y="17"/>
                  </a:cubicBezTo>
                  <a:cubicBezTo>
                    <a:pt x="0" y="17"/>
                    <a:pt x="904" y="40"/>
                    <a:pt x="2016" y="40"/>
                  </a:cubicBezTo>
                  <a:cubicBezTo>
                    <a:pt x="3127" y="40"/>
                    <a:pt x="4031" y="40"/>
                    <a:pt x="4031" y="17"/>
                  </a:cubicBezTo>
                  <a:cubicBezTo>
                    <a:pt x="4031" y="9"/>
                    <a:pt x="3579" y="1"/>
                    <a:pt x="292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/>
            </a:p>
          </p:txBody>
        </p:sp>
        <p:sp>
          <p:nvSpPr>
            <p:cNvPr id="30" name="Google Shape;2694;p45">
              <a:extLst>
                <a:ext uri="{FF2B5EF4-FFF2-40B4-BE49-F238E27FC236}">
                  <a16:creationId xmlns="" xmlns:a16="http://schemas.microsoft.com/office/drawing/2014/main" id="{72850DA6-A12E-DEBD-E365-969898E04AB4}"/>
                </a:ext>
              </a:extLst>
            </p:cNvPr>
            <p:cNvSpPr/>
            <p:nvPr/>
          </p:nvSpPr>
          <p:spPr>
            <a:xfrm>
              <a:off x="1827159" y="4366088"/>
              <a:ext cx="276194" cy="2809"/>
            </a:xfrm>
            <a:custGeom>
              <a:avLst/>
              <a:gdLst/>
              <a:ahLst/>
              <a:cxnLst/>
              <a:rect l="l" t="t" r="r" b="b"/>
              <a:pathLst>
                <a:path w="4031" h="41" extrusionOk="0">
                  <a:moveTo>
                    <a:pt x="2851" y="1"/>
                  </a:moveTo>
                  <a:cubicBezTo>
                    <a:pt x="2596" y="1"/>
                    <a:pt x="2313" y="2"/>
                    <a:pt x="2016" y="5"/>
                  </a:cubicBezTo>
                  <a:cubicBezTo>
                    <a:pt x="904" y="5"/>
                    <a:pt x="0" y="5"/>
                    <a:pt x="0" y="28"/>
                  </a:cubicBezTo>
                  <a:cubicBezTo>
                    <a:pt x="0" y="28"/>
                    <a:pt x="904" y="40"/>
                    <a:pt x="2016" y="40"/>
                  </a:cubicBezTo>
                  <a:cubicBezTo>
                    <a:pt x="3127" y="40"/>
                    <a:pt x="4031" y="40"/>
                    <a:pt x="4031" y="28"/>
                  </a:cubicBezTo>
                  <a:cubicBezTo>
                    <a:pt x="4031" y="12"/>
                    <a:pt x="3547" y="1"/>
                    <a:pt x="285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/>
            </a:p>
          </p:txBody>
        </p:sp>
        <p:sp>
          <p:nvSpPr>
            <p:cNvPr id="31" name="Google Shape;2695;p45">
              <a:extLst>
                <a:ext uri="{FF2B5EF4-FFF2-40B4-BE49-F238E27FC236}">
                  <a16:creationId xmlns="" xmlns:a16="http://schemas.microsoft.com/office/drawing/2014/main" id="{87119D94-5144-989B-11CE-D2B6DF4D05FD}"/>
                </a:ext>
              </a:extLst>
            </p:cNvPr>
            <p:cNvSpPr/>
            <p:nvPr/>
          </p:nvSpPr>
          <p:spPr>
            <a:xfrm>
              <a:off x="1857306" y="4409254"/>
              <a:ext cx="12744" cy="68312"/>
            </a:xfrm>
            <a:custGeom>
              <a:avLst/>
              <a:gdLst/>
              <a:ahLst/>
              <a:cxnLst/>
              <a:rect l="l" t="t" r="r" b="b"/>
              <a:pathLst>
                <a:path w="186" h="997" extrusionOk="0">
                  <a:moveTo>
                    <a:pt x="0" y="1"/>
                  </a:moveTo>
                  <a:cubicBezTo>
                    <a:pt x="0" y="1"/>
                    <a:pt x="24" y="232"/>
                    <a:pt x="70" y="510"/>
                  </a:cubicBezTo>
                  <a:cubicBezTo>
                    <a:pt x="116" y="788"/>
                    <a:pt x="163" y="997"/>
                    <a:pt x="174" y="997"/>
                  </a:cubicBezTo>
                  <a:cubicBezTo>
                    <a:pt x="186" y="985"/>
                    <a:pt x="163" y="765"/>
                    <a:pt x="105" y="499"/>
                  </a:cubicBezTo>
                  <a:cubicBezTo>
                    <a:pt x="58" y="221"/>
                    <a:pt x="12" y="1"/>
                    <a:pt x="0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/>
            </a:p>
          </p:txBody>
        </p:sp>
        <p:sp>
          <p:nvSpPr>
            <p:cNvPr id="32" name="Google Shape;2696;p45">
              <a:extLst>
                <a:ext uri="{FF2B5EF4-FFF2-40B4-BE49-F238E27FC236}">
                  <a16:creationId xmlns="" xmlns:a16="http://schemas.microsoft.com/office/drawing/2014/main" id="{69B288C9-2CFF-EA73-17F4-9938A4DAEE32}"/>
                </a:ext>
              </a:extLst>
            </p:cNvPr>
            <p:cNvSpPr/>
            <p:nvPr/>
          </p:nvSpPr>
          <p:spPr>
            <a:xfrm>
              <a:off x="1880327" y="4408500"/>
              <a:ext cx="5618" cy="66736"/>
            </a:xfrm>
            <a:custGeom>
              <a:avLst/>
              <a:gdLst/>
              <a:ahLst/>
              <a:cxnLst/>
              <a:rect l="l" t="t" r="r" b="b"/>
              <a:pathLst>
                <a:path w="82" h="974" extrusionOk="0">
                  <a:moveTo>
                    <a:pt x="0" y="0"/>
                  </a:moveTo>
                  <a:cubicBezTo>
                    <a:pt x="0" y="12"/>
                    <a:pt x="12" y="232"/>
                    <a:pt x="23" y="487"/>
                  </a:cubicBezTo>
                  <a:cubicBezTo>
                    <a:pt x="35" y="753"/>
                    <a:pt x="58" y="973"/>
                    <a:pt x="70" y="973"/>
                  </a:cubicBezTo>
                  <a:cubicBezTo>
                    <a:pt x="81" y="973"/>
                    <a:pt x="81" y="753"/>
                    <a:pt x="58" y="475"/>
                  </a:cubicBezTo>
                  <a:cubicBezTo>
                    <a:pt x="35" y="220"/>
                    <a:pt x="12" y="0"/>
                    <a:pt x="0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/>
            </a:p>
          </p:txBody>
        </p:sp>
        <p:sp>
          <p:nvSpPr>
            <p:cNvPr id="33" name="Google Shape;2697;p45">
              <a:extLst>
                <a:ext uri="{FF2B5EF4-FFF2-40B4-BE49-F238E27FC236}">
                  <a16:creationId xmlns="" xmlns:a16="http://schemas.microsoft.com/office/drawing/2014/main" id="{34E90FFA-6EC6-8759-9529-88F35B45A6CB}"/>
                </a:ext>
              </a:extLst>
            </p:cNvPr>
            <p:cNvSpPr/>
            <p:nvPr/>
          </p:nvSpPr>
          <p:spPr>
            <a:xfrm>
              <a:off x="1905678" y="4406102"/>
              <a:ext cx="10415" cy="69134"/>
            </a:xfrm>
            <a:custGeom>
              <a:avLst/>
              <a:gdLst/>
              <a:ahLst/>
              <a:cxnLst/>
              <a:rect l="l" t="t" r="r" b="b"/>
              <a:pathLst>
                <a:path w="152" h="1009" extrusionOk="0">
                  <a:moveTo>
                    <a:pt x="12" y="0"/>
                  </a:moveTo>
                  <a:cubicBezTo>
                    <a:pt x="1" y="0"/>
                    <a:pt x="12" y="232"/>
                    <a:pt x="47" y="510"/>
                  </a:cubicBezTo>
                  <a:cubicBezTo>
                    <a:pt x="70" y="788"/>
                    <a:pt x="117" y="1008"/>
                    <a:pt x="128" y="1008"/>
                  </a:cubicBezTo>
                  <a:cubicBezTo>
                    <a:pt x="151" y="1008"/>
                    <a:pt x="117" y="776"/>
                    <a:pt x="94" y="510"/>
                  </a:cubicBezTo>
                  <a:cubicBezTo>
                    <a:pt x="47" y="220"/>
                    <a:pt x="36" y="0"/>
                    <a:pt x="12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/>
            </a:p>
          </p:txBody>
        </p:sp>
        <p:sp>
          <p:nvSpPr>
            <p:cNvPr id="34" name="Google Shape;2698;p45">
              <a:extLst>
                <a:ext uri="{FF2B5EF4-FFF2-40B4-BE49-F238E27FC236}">
                  <a16:creationId xmlns="" xmlns:a16="http://schemas.microsoft.com/office/drawing/2014/main" id="{85C613AE-1A63-EF17-88D7-99D075DEEC0A}"/>
                </a:ext>
              </a:extLst>
            </p:cNvPr>
            <p:cNvSpPr/>
            <p:nvPr/>
          </p:nvSpPr>
          <p:spPr>
            <a:xfrm>
              <a:off x="1931920" y="4406102"/>
              <a:ext cx="4796" cy="69888"/>
            </a:xfrm>
            <a:custGeom>
              <a:avLst/>
              <a:gdLst/>
              <a:ahLst/>
              <a:cxnLst/>
              <a:rect l="l" t="t" r="r" b="b"/>
              <a:pathLst>
                <a:path w="70" h="1020" extrusionOk="0">
                  <a:moveTo>
                    <a:pt x="23" y="0"/>
                  </a:moveTo>
                  <a:cubicBezTo>
                    <a:pt x="12" y="0"/>
                    <a:pt x="0" y="232"/>
                    <a:pt x="12" y="510"/>
                  </a:cubicBezTo>
                  <a:cubicBezTo>
                    <a:pt x="12" y="788"/>
                    <a:pt x="35" y="1020"/>
                    <a:pt x="58" y="1020"/>
                  </a:cubicBezTo>
                  <a:cubicBezTo>
                    <a:pt x="70" y="1020"/>
                    <a:pt x="58" y="788"/>
                    <a:pt x="58" y="510"/>
                  </a:cubicBezTo>
                  <a:cubicBezTo>
                    <a:pt x="35" y="232"/>
                    <a:pt x="35" y="0"/>
                    <a:pt x="23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/>
            </a:p>
          </p:txBody>
        </p:sp>
        <p:sp>
          <p:nvSpPr>
            <p:cNvPr id="35" name="Google Shape;2699;p45">
              <a:extLst>
                <a:ext uri="{FF2B5EF4-FFF2-40B4-BE49-F238E27FC236}">
                  <a16:creationId xmlns="" xmlns:a16="http://schemas.microsoft.com/office/drawing/2014/main" id="{E64DCD8E-E57C-DD17-07B9-9CC67962C41D}"/>
                </a:ext>
              </a:extLst>
            </p:cNvPr>
            <p:cNvSpPr/>
            <p:nvPr/>
          </p:nvSpPr>
          <p:spPr>
            <a:xfrm>
              <a:off x="1968371" y="4409254"/>
              <a:ext cx="4865" cy="65982"/>
            </a:xfrm>
            <a:custGeom>
              <a:avLst/>
              <a:gdLst/>
              <a:ahLst/>
              <a:cxnLst/>
              <a:rect l="l" t="t" r="r" b="b"/>
              <a:pathLst>
                <a:path w="71" h="963" extrusionOk="0">
                  <a:moveTo>
                    <a:pt x="12" y="1"/>
                  </a:moveTo>
                  <a:cubicBezTo>
                    <a:pt x="12" y="1"/>
                    <a:pt x="1" y="221"/>
                    <a:pt x="12" y="476"/>
                  </a:cubicBezTo>
                  <a:cubicBezTo>
                    <a:pt x="24" y="742"/>
                    <a:pt x="47" y="962"/>
                    <a:pt x="59" y="962"/>
                  </a:cubicBezTo>
                  <a:cubicBezTo>
                    <a:pt x="70" y="962"/>
                    <a:pt x="70" y="742"/>
                    <a:pt x="59" y="476"/>
                  </a:cubicBezTo>
                  <a:cubicBezTo>
                    <a:pt x="47" y="221"/>
                    <a:pt x="24" y="1"/>
                    <a:pt x="12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/>
            </a:p>
          </p:txBody>
        </p:sp>
        <p:sp>
          <p:nvSpPr>
            <p:cNvPr id="36" name="Google Shape;2700;p45">
              <a:extLst>
                <a:ext uri="{FF2B5EF4-FFF2-40B4-BE49-F238E27FC236}">
                  <a16:creationId xmlns="" xmlns:a16="http://schemas.microsoft.com/office/drawing/2014/main" id="{5FB7683B-EE36-EABA-96E4-29B6699E6FF2}"/>
                </a:ext>
              </a:extLst>
            </p:cNvPr>
            <p:cNvSpPr/>
            <p:nvPr/>
          </p:nvSpPr>
          <p:spPr>
            <a:xfrm>
              <a:off x="1997764" y="4408500"/>
              <a:ext cx="3220" cy="67490"/>
            </a:xfrm>
            <a:custGeom>
              <a:avLst/>
              <a:gdLst/>
              <a:ahLst/>
              <a:cxnLst/>
              <a:rect l="l" t="t" r="r" b="b"/>
              <a:pathLst>
                <a:path w="47" h="985" extrusionOk="0">
                  <a:moveTo>
                    <a:pt x="35" y="0"/>
                  </a:moveTo>
                  <a:cubicBezTo>
                    <a:pt x="24" y="0"/>
                    <a:pt x="0" y="220"/>
                    <a:pt x="0" y="487"/>
                  </a:cubicBezTo>
                  <a:cubicBezTo>
                    <a:pt x="0" y="765"/>
                    <a:pt x="0" y="985"/>
                    <a:pt x="24" y="985"/>
                  </a:cubicBezTo>
                  <a:cubicBezTo>
                    <a:pt x="35" y="985"/>
                    <a:pt x="47" y="765"/>
                    <a:pt x="47" y="487"/>
                  </a:cubicBezTo>
                  <a:cubicBezTo>
                    <a:pt x="47" y="220"/>
                    <a:pt x="47" y="0"/>
                    <a:pt x="35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/>
            </a:p>
          </p:txBody>
        </p:sp>
        <p:sp>
          <p:nvSpPr>
            <p:cNvPr id="37" name="Google Shape;2701;p45">
              <a:extLst>
                <a:ext uri="{FF2B5EF4-FFF2-40B4-BE49-F238E27FC236}">
                  <a16:creationId xmlns="" xmlns:a16="http://schemas.microsoft.com/office/drawing/2014/main" id="{FF2F1EA2-B6C7-7FC2-083D-FA9B4C60E813}"/>
                </a:ext>
              </a:extLst>
            </p:cNvPr>
            <p:cNvSpPr/>
            <p:nvPr/>
          </p:nvSpPr>
          <p:spPr>
            <a:xfrm>
              <a:off x="2023938" y="4400552"/>
              <a:ext cx="8770" cy="71532"/>
            </a:xfrm>
            <a:custGeom>
              <a:avLst/>
              <a:gdLst/>
              <a:ahLst/>
              <a:cxnLst/>
              <a:rect l="l" t="t" r="r" b="b"/>
              <a:pathLst>
                <a:path w="128" h="1044" extrusionOk="0">
                  <a:moveTo>
                    <a:pt x="116" y="0"/>
                  </a:moveTo>
                  <a:cubicBezTo>
                    <a:pt x="93" y="0"/>
                    <a:pt x="70" y="232"/>
                    <a:pt x="35" y="522"/>
                  </a:cubicBezTo>
                  <a:cubicBezTo>
                    <a:pt x="12" y="811"/>
                    <a:pt x="1" y="1043"/>
                    <a:pt x="12" y="1043"/>
                  </a:cubicBezTo>
                  <a:cubicBezTo>
                    <a:pt x="12" y="1043"/>
                    <a:pt x="13" y="1043"/>
                    <a:pt x="13" y="1043"/>
                  </a:cubicBezTo>
                  <a:cubicBezTo>
                    <a:pt x="25" y="1043"/>
                    <a:pt x="59" y="815"/>
                    <a:pt x="82" y="522"/>
                  </a:cubicBezTo>
                  <a:cubicBezTo>
                    <a:pt x="116" y="232"/>
                    <a:pt x="128" y="0"/>
                    <a:pt x="116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/>
            </a:p>
          </p:txBody>
        </p:sp>
        <p:sp>
          <p:nvSpPr>
            <p:cNvPr id="38" name="Google Shape;2702;p45">
              <a:extLst>
                <a:ext uri="{FF2B5EF4-FFF2-40B4-BE49-F238E27FC236}">
                  <a16:creationId xmlns="" xmlns:a16="http://schemas.microsoft.com/office/drawing/2014/main" id="{08BFB107-9290-94CC-8F76-4A6C4E858338}"/>
                </a:ext>
              </a:extLst>
            </p:cNvPr>
            <p:cNvSpPr/>
            <p:nvPr/>
          </p:nvSpPr>
          <p:spPr>
            <a:xfrm>
              <a:off x="2056483" y="4410007"/>
              <a:ext cx="15142" cy="58857"/>
            </a:xfrm>
            <a:custGeom>
              <a:avLst/>
              <a:gdLst/>
              <a:ahLst/>
              <a:cxnLst/>
              <a:rect l="l" t="t" r="r" b="b"/>
              <a:pathLst>
                <a:path w="221" h="859" extrusionOk="0">
                  <a:moveTo>
                    <a:pt x="207" y="1"/>
                  </a:moveTo>
                  <a:cubicBezTo>
                    <a:pt x="182" y="1"/>
                    <a:pt x="126" y="183"/>
                    <a:pt x="70" y="430"/>
                  </a:cubicBezTo>
                  <a:cubicBezTo>
                    <a:pt x="12" y="661"/>
                    <a:pt x="0" y="858"/>
                    <a:pt x="12" y="858"/>
                  </a:cubicBezTo>
                  <a:cubicBezTo>
                    <a:pt x="12" y="858"/>
                    <a:pt x="58" y="673"/>
                    <a:pt x="116" y="441"/>
                  </a:cubicBezTo>
                  <a:cubicBezTo>
                    <a:pt x="163" y="198"/>
                    <a:pt x="221" y="1"/>
                    <a:pt x="209" y="1"/>
                  </a:cubicBezTo>
                  <a:cubicBezTo>
                    <a:pt x="208" y="1"/>
                    <a:pt x="208" y="1"/>
                    <a:pt x="207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/>
            </a:p>
          </p:txBody>
        </p:sp>
        <p:sp>
          <p:nvSpPr>
            <p:cNvPr id="39" name="Google Shape;2703;p45">
              <a:extLst>
                <a:ext uri="{FF2B5EF4-FFF2-40B4-BE49-F238E27FC236}">
                  <a16:creationId xmlns="" xmlns:a16="http://schemas.microsoft.com/office/drawing/2014/main" id="{520890E2-609D-34A7-718B-F791A0CFB5C3}"/>
                </a:ext>
              </a:extLst>
            </p:cNvPr>
            <p:cNvSpPr/>
            <p:nvPr/>
          </p:nvSpPr>
          <p:spPr>
            <a:xfrm>
              <a:off x="1773168" y="4169651"/>
              <a:ext cx="385754" cy="69888"/>
            </a:xfrm>
            <a:custGeom>
              <a:avLst/>
              <a:gdLst/>
              <a:ahLst/>
              <a:cxnLst/>
              <a:rect l="l" t="t" r="r" b="b"/>
              <a:pathLst>
                <a:path w="5630" h="1020" extrusionOk="0">
                  <a:moveTo>
                    <a:pt x="1" y="0"/>
                  </a:moveTo>
                  <a:lnTo>
                    <a:pt x="1" y="730"/>
                  </a:lnTo>
                  <a:cubicBezTo>
                    <a:pt x="1" y="892"/>
                    <a:pt x="128" y="1019"/>
                    <a:pt x="290" y="1019"/>
                  </a:cubicBezTo>
                  <a:lnTo>
                    <a:pt x="5340" y="1019"/>
                  </a:lnTo>
                  <a:cubicBezTo>
                    <a:pt x="5491" y="1019"/>
                    <a:pt x="5630" y="892"/>
                    <a:pt x="5630" y="730"/>
                  </a:cubicBezTo>
                  <a:lnTo>
                    <a:pt x="5630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/>
            </a:p>
          </p:txBody>
        </p:sp>
        <p:sp>
          <p:nvSpPr>
            <p:cNvPr id="40" name="Google Shape;2704;p45">
              <a:extLst>
                <a:ext uri="{FF2B5EF4-FFF2-40B4-BE49-F238E27FC236}">
                  <a16:creationId xmlns="" xmlns:a16="http://schemas.microsoft.com/office/drawing/2014/main" id="{6E6B3A22-D2DF-EAF8-FC27-D56D4118973B}"/>
                </a:ext>
              </a:extLst>
            </p:cNvPr>
            <p:cNvSpPr/>
            <p:nvPr/>
          </p:nvSpPr>
          <p:spPr>
            <a:xfrm>
              <a:off x="1802561" y="4239470"/>
              <a:ext cx="330186" cy="38918"/>
            </a:xfrm>
            <a:custGeom>
              <a:avLst/>
              <a:gdLst/>
              <a:ahLst/>
              <a:cxnLst/>
              <a:rect l="l" t="t" r="r" b="b"/>
              <a:pathLst>
                <a:path w="4819" h="568" extrusionOk="0">
                  <a:moveTo>
                    <a:pt x="0" y="0"/>
                  </a:moveTo>
                  <a:lnTo>
                    <a:pt x="47" y="232"/>
                  </a:lnTo>
                  <a:lnTo>
                    <a:pt x="4702" y="568"/>
                  </a:lnTo>
                  <a:lnTo>
                    <a:pt x="4818" y="0"/>
                  </a:lnTo>
                  <a:close/>
                </a:path>
              </a:pathLst>
            </a:custGeom>
            <a:solidFill>
              <a:srgbClr val="000000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/>
            </a:p>
          </p:txBody>
        </p:sp>
        <p:sp>
          <p:nvSpPr>
            <p:cNvPr id="41" name="Google Shape;2705;p45">
              <a:extLst>
                <a:ext uri="{FF2B5EF4-FFF2-40B4-BE49-F238E27FC236}">
                  <a16:creationId xmlns="" xmlns:a16="http://schemas.microsoft.com/office/drawing/2014/main" id="{1AF55867-937C-098D-BCD8-77F906540443}"/>
                </a:ext>
              </a:extLst>
            </p:cNvPr>
            <p:cNvSpPr/>
            <p:nvPr/>
          </p:nvSpPr>
          <p:spPr>
            <a:xfrm>
              <a:off x="2746099" y="3415763"/>
              <a:ext cx="619809" cy="631731"/>
            </a:xfrm>
            <a:custGeom>
              <a:avLst/>
              <a:gdLst/>
              <a:ahLst/>
              <a:cxnLst/>
              <a:rect l="l" t="t" r="r" b="b"/>
              <a:pathLst>
                <a:path w="9046" h="9220" extrusionOk="0">
                  <a:moveTo>
                    <a:pt x="1784" y="0"/>
                  </a:moveTo>
                  <a:lnTo>
                    <a:pt x="0" y="6463"/>
                  </a:lnTo>
                  <a:lnTo>
                    <a:pt x="2189" y="8015"/>
                  </a:lnTo>
                  <a:lnTo>
                    <a:pt x="7088" y="9219"/>
                  </a:lnTo>
                  <a:lnTo>
                    <a:pt x="9045" y="1923"/>
                  </a:lnTo>
                  <a:lnTo>
                    <a:pt x="1784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/>
            </a:p>
          </p:txBody>
        </p:sp>
        <p:sp>
          <p:nvSpPr>
            <p:cNvPr id="42" name="Google Shape;2706;p45">
              <a:extLst>
                <a:ext uri="{FF2B5EF4-FFF2-40B4-BE49-F238E27FC236}">
                  <a16:creationId xmlns="" xmlns:a16="http://schemas.microsoft.com/office/drawing/2014/main" id="{107D6FF0-20A5-8055-E6E9-9F7B64063517}"/>
                </a:ext>
              </a:extLst>
            </p:cNvPr>
            <p:cNvSpPr/>
            <p:nvPr/>
          </p:nvSpPr>
          <p:spPr>
            <a:xfrm>
              <a:off x="2745277" y="3838716"/>
              <a:ext cx="150807" cy="127031"/>
            </a:xfrm>
            <a:custGeom>
              <a:avLst/>
              <a:gdLst/>
              <a:ahLst/>
              <a:cxnLst/>
              <a:rect l="l" t="t" r="r" b="b"/>
              <a:pathLst>
                <a:path w="2201" h="1854" extrusionOk="0">
                  <a:moveTo>
                    <a:pt x="950" y="0"/>
                  </a:moveTo>
                  <a:lnTo>
                    <a:pt x="0" y="290"/>
                  </a:lnTo>
                  <a:cubicBezTo>
                    <a:pt x="0" y="290"/>
                    <a:pt x="302" y="857"/>
                    <a:pt x="765" y="1193"/>
                  </a:cubicBezTo>
                  <a:cubicBezTo>
                    <a:pt x="1228" y="1529"/>
                    <a:pt x="1691" y="1738"/>
                    <a:pt x="2178" y="1853"/>
                  </a:cubicBezTo>
                  <a:cubicBezTo>
                    <a:pt x="2201" y="1842"/>
                    <a:pt x="1135" y="1240"/>
                    <a:pt x="950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/>
            </a:p>
          </p:txBody>
        </p:sp>
        <p:sp>
          <p:nvSpPr>
            <p:cNvPr id="43" name="Google Shape;2707;p45">
              <a:extLst>
                <a:ext uri="{FF2B5EF4-FFF2-40B4-BE49-F238E27FC236}">
                  <a16:creationId xmlns="" xmlns:a16="http://schemas.microsoft.com/office/drawing/2014/main" id="{0B38FDE8-1657-C65C-B72E-52D54C7C34EF}"/>
                </a:ext>
              </a:extLst>
            </p:cNvPr>
            <p:cNvSpPr/>
            <p:nvPr/>
          </p:nvSpPr>
          <p:spPr>
            <a:xfrm>
              <a:off x="2889709" y="3591097"/>
              <a:ext cx="379381" cy="100104"/>
            </a:xfrm>
            <a:custGeom>
              <a:avLst/>
              <a:gdLst/>
              <a:ahLst/>
              <a:cxnLst/>
              <a:rect l="l" t="t" r="r" b="b"/>
              <a:pathLst>
                <a:path w="5537" h="1461" extrusionOk="0">
                  <a:moveTo>
                    <a:pt x="2" y="1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2"/>
                    <a:pt x="1251" y="348"/>
                    <a:pt x="2768" y="754"/>
                  </a:cubicBezTo>
                  <a:cubicBezTo>
                    <a:pt x="4258" y="1152"/>
                    <a:pt x="5491" y="1460"/>
                    <a:pt x="5535" y="1460"/>
                  </a:cubicBezTo>
                  <a:cubicBezTo>
                    <a:pt x="5536" y="1460"/>
                    <a:pt x="5536" y="1460"/>
                    <a:pt x="5536" y="1460"/>
                  </a:cubicBezTo>
                  <a:cubicBezTo>
                    <a:pt x="5536" y="1449"/>
                    <a:pt x="4297" y="1101"/>
                    <a:pt x="2768" y="707"/>
                  </a:cubicBezTo>
                  <a:cubicBezTo>
                    <a:pt x="1278" y="309"/>
                    <a:pt x="45" y="1"/>
                    <a:pt x="2" y="1"/>
                  </a:cubicBezTo>
                  <a:close/>
                </a:path>
              </a:pathLst>
            </a:custGeom>
            <a:solidFill>
              <a:srgbClr val="000000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/>
            </a:p>
          </p:txBody>
        </p:sp>
        <p:sp>
          <p:nvSpPr>
            <p:cNvPr id="44" name="Google Shape;2708;p45">
              <a:extLst>
                <a:ext uri="{FF2B5EF4-FFF2-40B4-BE49-F238E27FC236}">
                  <a16:creationId xmlns="" xmlns:a16="http://schemas.microsoft.com/office/drawing/2014/main" id="{3D097AF8-D02C-6513-4C7E-9C49A1DE19FD}"/>
                </a:ext>
              </a:extLst>
            </p:cNvPr>
            <p:cNvSpPr/>
            <p:nvPr/>
          </p:nvSpPr>
          <p:spPr>
            <a:xfrm>
              <a:off x="2869840" y="3658586"/>
              <a:ext cx="379381" cy="100036"/>
            </a:xfrm>
            <a:custGeom>
              <a:avLst/>
              <a:gdLst/>
              <a:ahLst/>
              <a:cxnLst/>
              <a:rect l="l" t="t" r="r" b="b"/>
              <a:pathLst>
                <a:path w="5537" h="1460" extrusionOk="0">
                  <a:moveTo>
                    <a:pt x="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2"/>
                    <a:pt x="1252" y="348"/>
                    <a:pt x="2769" y="753"/>
                  </a:cubicBezTo>
                  <a:cubicBezTo>
                    <a:pt x="4259" y="1151"/>
                    <a:pt x="5492" y="1460"/>
                    <a:pt x="5536" y="1460"/>
                  </a:cubicBezTo>
                  <a:cubicBezTo>
                    <a:pt x="5537" y="1460"/>
                    <a:pt x="5537" y="1460"/>
                    <a:pt x="5537" y="1460"/>
                  </a:cubicBezTo>
                  <a:cubicBezTo>
                    <a:pt x="5537" y="1448"/>
                    <a:pt x="4298" y="1112"/>
                    <a:pt x="2769" y="707"/>
                  </a:cubicBezTo>
                  <a:cubicBezTo>
                    <a:pt x="1279" y="309"/>
                    <a:pt x="46" y="0"/>
                    <a:pt x="2" y="0"/>
                  </a:cubicBezTo>
                  <a:close/>
                </a:path>
              </a:pathLst>
            </a:custGeom>
            <a:solidFill>
              <a:srgbClr val="000000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/>
            </a:p>
          </p:txBody>
        </p:sp>
        <p:sp>
          <p:nvSpPr>
            <p:cNvPr id="45" name="Google Shape;2709;p45">
              <a:extLst>
                <a:ext uri="{FF2B5EF4-FFF2-40B4-BE49-F238E27FC236}">
                  <a16:creationId xmlns="" xmlns:a16="http://schemas.microsoft.com/office/drawing/2014/main" id="{05463890-0E1F-2AE7-A5A6-792062C2EE4A}"/>
                </a:ext>
              </a:extLst>
            </p:cNvPr>
            <p:cNvSpPr/>
            <p:nvPr/>
          </p:nvSpPr>
          <p:spPr>
            <a:xfrm>
              <a:off x="2856342" y="3719634"/>
              <a:ext cx="378628" cy="100926"/>
            </a:xfrm>
            <a:custGeom>
              <a:avLst/>
              <a:gdLst/>
              <a:ahLst/>
              <a:cxnLst/>
              <a:rect l="l" t="t" r="r" b="b"/>
              <a:pathLst>
                <a:path w="5526" h="1473" extrusionOk="0">
                  <a:moveTo>
                    <a:pt x="2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4"/>
                    <a:pt x="1240" y="349"/>
                    <a:pt x="2757" y="754"/>
                  </a:cubicBezTo>
                  <a:cubicBezTo>
                    <a:pt x="4260" y="1152"/>
                    <a:pt x="5482" y="1472"/>
                    <a:pt x="5524" y="1472"/>
                  </a:cubicBezTo>
                  <a:cubicBezTo>
                    <a:pt x="5525" y="1472"/>
                    <a:pt x="5525" y="1472"/>
                    <a:pt x="5525" y="1472"/>
                  </a:cubicBezTo>
                  <a:cubicBezTo>
                    <a:pt x="5525" y="1449"/>
                    <a:pt x="4298" y="1101"/>
                    <a:pt x="2757" y="719"/>
                  </a:cubicBezTo>
                  <a:cubicBezTo>
                    <a:pt x="1267" y="321"/>
                    <a:pt x="44" y="1"/>
                    <a:pt x="2" y="1"/>
                  </a:cubicBezTo>
                  <a:close/>
                </a:path>
              </a:pathLst>
            </a:custGeom>
            <a:solidFill>
              <a:srgbClr val="000000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/>
            </a:p>
          </p:txBody>
        </p:sp>
        <p:sp>
          <p:nvSpPr>
            <p:cNvPr id="46" name="Google Shape;2710;p45">
              <a:extLst>
                <a:ext uri="{FF2B5EF4-FFF2-40B4-BE49-F238E27FC236}">
                  <a16:creationId xmlns="" xmlns:a16="http://schemas.microsoft.com/office/drawing/2014/main" id="{87E16E11-44BD-68CA-C5F9-464EFD62EF8E}"/>
                </a:ext>
              </a:extLst>
            </p:cNvPr>
            <p:cNvSpPr/>
            <p:nvPr/>
          </p:nvSpPr>
          <p:spPr>
            <a:xfrm>
              <a:off x="2840515" y="3777599"/>
              <a:ext cx="378559" cy="100104"/>
            </a:xfrm>
            <a:custGeom>
              <a:avLst/>
              <a:gdLst/>
              <a:ahLst/>
              <a:cxnLst/>
              <a:rect l="l" t="t" r="r" b="b"/>
              <a:pathLst>
                <a:path w="5525" h="1461" extrusionOk="0">
                  <a:moveTo>
                    <a:pt x="1" y="0"/>
                  </a:moveTo>
                  <a:cubicBezTo>
                    <a:pt x="1" y="0"/>
                    <a:pt x="0" y="0"/>
                    <a:pt x="0" y="1"/>
                  </a:cubicBezTo>
                  <a:cubicBezTo>
                    <a:pt x="0" y="12"/>
                    <a:pt x="1240" y="348"/>
                    <a:pt x="2757" y="753"/>
                  </a:cubicBezTo>
                  <a:cubicBezTo>
                    <a:pt x="4258" y="1151"/>
                    <a:pt x="5480" y="1460"/>
                    <a:pt x="5524" y="1460"/>
                  </a:cubicBezTo>
                  <a:cubicBezTo>
                    <a:pt x="5524" y="1460"/>
                    <a:pt x="5525" y="1460"/>
                    <a:pt x="5525" y="1460"/>
                  </a:cubicBezTo>
                  <a:cubicBezTo>
                    <a:pt x="5525" y="1448"/>
                    <a:pt x="4297" y="1112"/>
                    <a:pt x="2757" y="707"/>
                  </a:cubicBezTo>
                  <a:cubicBezTo>
                    <a:pt x="1267" y="309"/>
                    <a:pt x="45" y="0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/>
            </a:p>
          </p:txBody>
        </p:sp>
        <p:sp>
          <p:nvSpPr>
            <p:cNvPr id="47" name="Google Shape;2711;p45">
              <a:extLst>
                <a:ext uri="{FF2B5EF4-FFF2-40B4-BE49-F238E27FC236}">
                  <a16:creationId xmlns="" xmlns:a16="http://schemas.microsoft.com/office/drawing/2014/main" id="{EF7928A6-CFC3-A13A-A555-6CF943C01492}"/>
                </a:ext>
              </a:extLst>
            </p:cNvPr>
            <p:cNvSpPr/>
            <p:nvPr/>
          </p:nvSpPr>
          <p:spPr>
            <a:xfrm>
              <a:off x="2541296" y="1578487"/>
              <a:ext cx="353208" cy="320730"/>
            </a:xfrm>
            <a:custGeom>
              <a:avLst/>
              <a:gdLst/>
              <a:ahLst/>
              <a:cxnLst/>
              <a:rect l="l" t="t" r="r" b="b"/>
              <a:pathLst>
                <a:path w="5155" h="4681" extrusionOk="0">
                  <a:moveTo>
                    <a:pt x="1129" y="0"/>
                  </a:moveTo>
                  <a:cubicBezTo>
                    <a:pt x="568" y="0"/>
                    <a:pt x="105" y="455"/>
                    <a:pt x="93" y="1020"/>
                  </a:cubicBezTo>
                  <a:lnTo>
                    <a:pt x="12" y="3499"/>
                  </a:lnTo>
                  <a:cubicBezTo>
                    <a:pt x="1" y="4078"/>
                    <a:pt x="464" y="4576"/>
                    <a:pt x="1043" y="4587"/>
                  </a:cubicBezTo>
                  <a:lnTo>
                    <a:pt x="3985" y="4680"/>
                  </a:lnTo>
                  <a:cubicBezTo>
                    <a:pt x="3992" y="4680"/>
                    <a:pt x="3999" y="4680"/>
                    <a:pt x="4007" y="4680"/>
                  </a:cubicBezTo>
                  <a:cubicBezTo>
                    <a:pt x="4576" y="4680"/>
                    <a:pt x="5051" y="4232"/>
                    <a:pt x="5073" y="3649"/>
                  </a:cubicBezTo>
                  <a:lnTo>
                    <a:pt x="5143" y="1171"/>
                  </a:lnTo>
                  <a:cubicBezTo>
                    <a:pt x="5155" y="592"/>
                    <a:pt x="4691" y="105"/>
                    <a:pt x="4112" y="82"/>
                  </a:cubicBezTo>
                  <a:lnTo>
                    <a:pt x="1170" y="1"/>
                  </a:lnTo>
                  <a:cubicBezTo>
                    <a:pt x="1156" y="0"/>
                    <a:pt x="1143" y="0"/>
                    <a:pt x="1129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/>
            </a:p>
          </p:txBody>
        </p:sp>
        <p:sp>
          <p:nvSpPr>
            <p:cNvPr id="48" name="Google Shape;2712;p45">
              <a:extLst>
                <a:ext uri="{FF2B5EF4-FFF2-40B4-BE49-F238E27FC236}">
                  <a16:creationId xmlns="" xmlns:a16="http://schemas.microsoft.com/office/drawing/2014/main" id="{1191BAB0-E650-1446-CD14-FD024D7996AA}"/>
                </a:ext>
              </a:extLst>
            </p:cNvPr>
            <p:cNvSpPr/>
            <p:nvPr/>
          </p:nvSpPr>
          <p:spPr>
            <a:xfrm>
              <a:off x="2540542" y="1679618"/>
              <a:ext cx="350810" cy="218845"/>
            </a:xfrm>
            <a:custGeom>
              <a:avLst/>
              <a:gdLst/>
              <a:ahLst/>
              <a:cxnLst/>
              <a:rect l="l" t="t" r="r" b="b"/>
              <a:pathLst>
                <a:path w="5120" h="3194" extrusionOk="0">
                  <a:moveTo>
                    <a:pt x="4467" y="1"/>
                  </a:moveTo>
                  <a:cubicBezTo>
                    <a:pt x="4379" y="1"/>
                    <a:pt x="4291" y="30"/>
                    <a:pt x="4227" y="88"/>
                  </a:cubicBezTo>
                  <a:lnTo>
                    <a:pt x="3023" y="1258"/>
                  </a:lnTo>
                  <a:lnTo>
                    <a:pt x="2189" y="830"/>
                  </a:lnTo>
                  <a:cubicBezTo>
                    <a:pt x="2116" y="763"/>
                    <a:pt x="2030" y="731"/>
                    <a:pt x="1947" y="731"/>
                  </a:cubicBezTo>
                  <a:cubicBezTo>
                    <a:pt x="1871" y="731"/>
                    <a:pt x="1798" y="757"/>
                    <a:pt x="1737" y="807"/>
                  </a:cubicBezTo>
                  <a:lnTo>
                    <a:pt x="23" y="1953"/>
                  </a:lnTo>
                  <a:lnTo>
                    <a:pt x="23" y="2034"/>
                  </a:lnTo>
                  <a:cubicBezTo>
                    <a:pt x="0" y="2602"/>
                    <a:pt x="440" y="3077"/>
                    <a:pt x="1008" y="3100"/>
                  </a:cubicBezTo>
                  <a:lnTo>
                    <a:pt x="4054" y="3192"/>
                  </a:lnTo>
                  <a:cubicBezTo>
                    <a:pt x="4068" y="3193"/>
                    <a:pt x="4082" y="3193"/>
                    <a:pt x="4096" y="3193"/>
                  </a:cubicBezTo>
                  <a:cubicBezTo>
                    <a:pt x="4656" y="3193"/>
                    <a:pt x="5108" y="2750"/>
                    <a:pt x="5108" y="2185"/>
                  </a:cubicBezTo>
                  <a:lnTo>
                    <a:pt x="5119" y="621"/>
                  </a:lnTo>
                  <a:lnTo>
                    <a:pt x="4737" y="123"/>
                  </a:lnTo>
                  <a:cubicBezTo>
                    <a:pt x="4674" y="42"/>
                    <a:pt x="4571" y="1"/>
                    <a:pt x="4467" y="1"/>
                  </a:cubicBezTo>
                  <a:close/>
                </a:path>
              </a:pathLst>
            </a:custGeom>
            <a:solidFill>
              <a:srgbClr val="000000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/>
            </a:p>
          </p:txBody>
        </p:sp>
        <p:sp>
          <p:nvSpPr>
            <p:cNvPr id="49" name="Google Shape;2713;p45">
              <a:extLst>
                <a:ext uri="{FF2B5EF4-FFF2-40B4-BE49-F238E27FC236}">
                  <a16:creationId xmlns="" xmlns:a16="http://schemas.microsoft.com/office/drawing/2014/main" id="{7C6AEBE9-3DF1-2FA8-CA35-F318BA8E7EDE}"/>
                </a:ext>
              </a:extLst>
            </p:cNvPr>
            <p:cNvSpPr/>
            <p:nvPr/>
          </p:nvSpPr>
          <p:spPr>
            <a:xfrm>
              <a:off x="2641261" y="1629875"/>
              <a:ext cx="69956" cy="68518"/>
            </a:xfrm>
            <a:custGeom>
              <a:avLst/>
              <a:gdLst/>
              <a:ahLst/>
              <a:cxnLst/>
              <a:rect l="l" t="t" r="r" b="b"/>
              <a:pathLst>
                <a:path w="1021" h="1000" extrusionOk="0">
                  <a:moveTo>
                    <a:pt x="543" y="0"/>
                  </a:moveTo>
                  <a:cubicBezTo>
                    <a:pt x="524" y="0"/>
                    <a:pt x="506" y="1"/>
                    <a:pt x="487" y="4"/>
                  </a:cubicBezTo>
                  <a:cubicBezTo>
                    <a:pt x="209" y="4"/>
                    <a:pt x="1" y="247"/>
                    <a:pt x="1" y="525"/>
                  </a:cubicBezTo>
                  <a:cubicBezTo>
                    <a:pt x="1" y="803"/>
                    <a:pt x="256" y="1000"/>
                    <a:pt x="522" y="1000"/>
                  </a:cubicBezTo>
                  <a:cubicBezTo>
                    <a:pt x="800" y="1000"/>
                    <a:pt x="1020" y="757"/>
                    <a:pt x="1009" y="479"/>
                  </a:cubicBezTo>
                  <a:cubicBezTo>
                    <a:pt x="987" y="209"/>
                    <a:pt x="785" y="0"/>
                    <a:pt x="543" y="0"/>
                  </a:cubicBezTo>
                  <a:close/>
                </a:path>
              </a:pathLst>
            </a:custGeom>
            <a:solidFill>
              <a:srgbClr val="000000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/>
            </a:p>
          </p:txBody>
        </p:sp>
        <p:sp>
          <p:nvSpPr>
            <p:cNvPr id="50" name="Google Shape;2714;p45">
              <a:extLst>
                <a:ext uri="{FF2B5EF4-FFF2-40B4-BE49-F238E27FC236}">
                  <a16:creationId xmlns="" xmlns:a16="http://schemas.microsoft.com/office/drawing/2014/main" id="{BBF14B22-5D45-4CDF-42A3-B8977E12547C}"/>
                </a:ext>
              </a:extLst>
            </p:cNvPr>
            <p:cNvSpPr/>
            <p:nvPr/>
          </p:nvSpPr>
          <p:spPr>
            <a:xfrm>
              <a:off x="1501775" y="2283390"/>
              <a:ext cx="490517" cy="433236"/>
            </a:xfrm>
            <a:custGeom>
              <a:avLst/>
              <a:gdLst/>
              <a:ahLst/>
              <a:cxnLst/>
              <a:rect l="l" t="t" r="r" b="b"/>
              <a:pathLst>
                <a:path w="7159" h="6323" extrusionOk="0">
                  <a:moveTo>
                    <a:pt x="3575" y="1"/>
                  </a:moveTo>
                  <a:cubicBezTo>
                    <a:pt x="3190" y="1"/>
                    <a:pt x="2800" y="71"/>
                    <a:pt x="2421" y="220"/>
                  </a:cubicBezTo>
                  <a:cubicBezTo>
                    <a:pt x="800" y="857"/>
                    <a:pt x="1" y="2699"/>
                    <a:pt x="638" y="4320"/>
                  </a:cubicBezTo>
                  <a:cubicBezTo>
                    <a:pt x="1126" y="5563"/>
                    <a:pt x="2322" y="6323"/>
                    <a:pt x="3584" y="6323"/>
                  </a:cubicBezTo>
                  <a:cubicBezTo>
                    <a:pt x="3969" y="6323"/>
                    <a:pt x="4359" y="6252"/>
                    <a:pt x="4738" y="6104"/>
                  </a:cubicBezTo>
                  <a:cubicBezTo>
                    <a:pt x="6359" y="5467"/>
                    <a:pt x="7158" y="3625"/>
                    <a:pt x="6521" y="2004"/>
                  </a:cubicBezTo>
                  <a:cubicBezTo>
                    <a:pt x="6033" y="761"/>
                    <a:pt x="4837" y="1"/>
                    <a:pt x="357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/>
            </a:p>
          </p:txBody>
        </p:sp>
        <p:sp>
          <p:nvSpPr>
            <p:cNvPr id="51" name="Google Shape;2715;p45">
              <a:extLst>
                <a:ext uri="{FF2B5EF4-FFF2-40B4-BE49-F238E27FC236}">
                  <a16:creationId xmlns="" xmlns:a16="http://schemas.microsoft.com/office/drawing/2014/main" id="{DF7E8315-3E90-99CE-66D2-EF97B0896B36}"/>
                </a:ext>
              </a:extLst>
            </p:cNvPr>
            <p:cNvSpPr/>
            <p:nvPr/>
          </p:nvSpPr>
          <p:spPr>
            <a:xfrm>
              <a:off x="1559740" y="2335325"/>
              <a:ext cx="374585" cy="328953"/>
            </a:xfrm>
            <a:custGeom>
              <a:avLst/>
              <a:gdLst/>
              <a:ahLst/>
              <a:cxnLst/>
              <a:rect l="l" t="t" r="r" b="b"/>
              <a:pathLst>
                <a:path w="5467" h="4801" extrusionOk="0">
                  <a:moveTo>
                    <a:pt x="2733" y="0"/>
                  </a:moveTo>
                  <a:cubicBezTo>
                    <a:pt x="2440" y="0"/>
                    <a:pt x="2142" y="54"/>
                    <a:pt x="1853" y="169"/>
                  </a:cubicBezTo>
                  <a:cubicBezTo>
                    <a:pt x="602" y="655"/>
                    <a:pt x="0" y="2056"/>
                    <a:pt x="487" y="3284"/>
                  </a:cubicBezTo>
                  <a:cubicBezTo>
                    <a:pt x="867" y="4221"/>
                    <a:pt x="1774" y="4801"/>
                    <a:pt x="2728" y="4801"/>
                  </a:cubicBezTo>
                  <a:cubicBezTo>
                    <a:pt x="3023" y="4801"/>
                    <a:pt x="3323" y="4745"/>
                    <a:pt x="3614" y="4628"/>
                  </a:cubicBezTo>
                  <a:cubicBezTo>
                    <a:pt x="4865" y="4153"/>
                    <a:pt x="5467" y="2751"/>
                    <a:pt x="4980" y="1524"/>
                  </a:cubicBezTo>
                  <a:cubicBezTo>
                    <a:pt x="4599" y="575"/>
                    <a:pt x="3689" y="0"/>
                    <a:pt x="2733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/>
            </a:p>
          </p:txBody>
        </p:sp>
        <p:sp>
          <p:nvSpPr>
            <p:cNvPr id="52" name="Google Shape;2716;p45">
              <a:extLst>
                <a:ext uri="{FF2B5EF4-FFF2-40B4-BE49-F238E27FC236}">
                  <a16:creationId xmlns="" xmlns:a16="http://schemas.microsoft.com/office/drawing/2014/main" id="{DBEB944A-9D8F-6559-E082-848042E1D792}"/>
                </a:ext>
              </a:extLst>
            </p:cNvPr>
            <p:cNvSpPr/>
            <p:nvPr/>
          </p:nvSpPr>
          <p:spPr>
            <a:xfrm>
              <a:off x="1576389" y="2330392"/>
              <a:ext cx="322238" cy="236317"/>
            </a:xfrm>
            <a:custGeom>
              <a:avLst/>
              <a:gdLst/>
              <a:ahLst/>
              <a:cxnLst/>
              <a:rect l="l" t="t" r="r" b="b"/>
              <a:pathLst>
                <a:path w="4703" h="3449" extrusionOk="0">
                  <a:moveTo>
                    <a:pt x="2420" y="0"/>
                  </a:moveTo>
                  <a:cubicBezTo>
                    <a:pt x="2357" y="0"/>
                    <a:pt x="2294" y="3"/>
                    <a:pt x="2224" y="9"/>
                  </a:cubicBezTo>
                  <a:cubicBezTo>
                    <a:pt x="2097" y="9"/>
                    <a:pt x="1969" y="44"/>
                    <a:pt x="1842" y="67"/>
                  </a:cubicBezTo>
                  <a:cubicBezTo>
                    <a:pt x="1703" y="102"/>
                    <a:pt x="1587" y="148"/>
                    <a:pt x="1460" y="206"/>
                  </a:cubicBezTo>
                  <a:cubicBezTo>
                    <a:pt x="1344" y="264"/>
                    <a:pt x="1228" y="322"/>
                    <a:pt x="1112" y="391"/>
                  </a:cubicBezTo>
                  <a:cubicBezTo>
                    <a:pt x="1008" y="461"/>
                    <a:pt x="915" y="530"/>
                    <a:pt x="811" y="623"/>
                  </a:cubicBezTo>
                  <a:cubicBezTo>
                    <a:pt x="707" y="704"/>
                    <a:pt x="626" y="796"/>
                    <a:pt x="545" y="901"/>
                  </a:cubicBezTo>
                  <a:cubicBezTo>
                    <a:pt x="475" y="982"/>
                    <a:pt x="406" y="1086"/>
                    <a:pt x="348" y="1190"/>
                  </a:cubicBezTo>
                  <a:cubicBezTo>
                    <a:pt x="232" y="1387"/>
                    <a:pt x="139" y="1596"/>
                    <a:pt x="82" y="1793"/>
                  </a:cubicBezTo>
                  <a:cubicBezTo>
                    <a:pt x="24" y="2001"/>
                    <a:pt x="0" y="2186"/>
                    <a:pt x="0" y="2360"/>
                  </a:cubicBezTo>
                  <a:cubicBezTo>
                    <a:pt x="0" y="2707"/>
                    <a:pt x="70" y="2985"/>
                    <a:pt x="128" y="3171"/>
                  </a:cubicBezTo>
                  <a:cubicBezTo>
                    <a:pt x="186" y="3356"/>
                    <a:pt x="244" y="3449"/>
                    <a:pt x="267" y="3449"/>
                  </a:cubicBezTo>
                  <a:cubicBezTo>
                    <a:pt x="267" y="3449"/>
                    <a:pt x="232" y="3344"/>
                    <a:pt x="186" y="3159"/>
                  </a:cubicBezTo>
                  <a:cubicBezTo>
                    <a:pt x="139" y="2985"/>
                    <a:pt x="105" y="2707"/>
                    <a:pt x="128" y="2372"/>
                  </a:cubicBezTo>
                  <a:cubicBezTo>
                    <a:pt x="151" y="2198"/>
                    <a:pt x="174" y="2024"/>
                    <a:pt x="232" y="1839"/>
                  </a:cubicBezTo>
                  <a:cubicBezTo>
                    <a:pt x="290" y="1654"/>
                    <a:pt x="383" y="1457"/>
                    <a:pt x="498" y="1271"/>
                  </a:cubicBezTo>
                  <a:cubicBezTo>
                    <a:pt x="556" y="1167"/>
                    <a:pt x="626" y="1086"/>
                    <a:pt x="695" y="993"/>
                  </a:cubicBezTo>
                  <a:cubicBezTo>
                    <a:pt x="765" y="912"/>
                    <a:pt x="858" y="820"/>
                    <a:pt x="939" y="750"/>
                  </a:cubicBezTo>
                  <a:cubicBezTo>
                    <a:pt x="1031" y="681"/>
                    <a:pt x="1135" y="588"/>
                    <a:pt x="1228" y="530"/>
                  </a:cubicBezTo>
                  <a:cubicBezTo>
                    <a:pt x="1332" y="472"/>
                    <a:pt x="1448" y="403"/>
                    <a:pt x="1564" y="356"/>
                  </a:cubicBezTo>
                  <a:cubicBezTo>
                    <a:pt x="1680" y="322"/>
                    <a:pt x="1796" y="275"/>
                    <a:pt x="1911" y="241"/>
                  </a:cubicBezTo>
                  <a:cubicBezTo>
                    <a:pt x="2039" y="217"/>
                    <a:pt x="2155" y="206"/>
                    <a:pt x="2270" y="183"/>
                  </a:cubicBezTo>
                  <a:cubicBezTo>
                    <a:pt x="2386" y="171"/>
                    <a:pt x="2502" y="171"/>
                    <a:pt x="2618" y="171"/>
                  </a:cubicBezTo>
                  <a:cubicBezTo>
                    <a:pt x="2734" y="183"/>
                    <a:pt x="2850" y="194"/>
                    <a:pt x="2954" y="217"/>
                  </a:cubicBezTo>
                  <a:cubicBezTo>
                    <a:pt x="3174" y="252"/>
                    <a:pt x="3371" y="333"/>
                    <a:pt x="3544" y="414"/>
                  </a:cubicBezTo>
                  <a:cubicBezTo>
                    <a:pt x="3741" y="507"/>
                    <a:pt x="3880" y="600"/>
                    <a:pt x="4008" y="704"/>
                  </a:cubicBezTo>
                  <a:cubicBezTo>
                    <a:pt x="4274" y="912"/>
                    <a:pt x="4448" y="1121"/>
                    <a:pt x="4552" y="1283"/>
                  </a:cubicBezTo>
                  <a:cubicBezTo>
                    <a:pt x="4645" y="1445"/>
                    <a:pt x="4691" y="1538"/>
                    <a:pt x="4703" y="1538"/>
                  </a:cubicBezTo>
                  <a:cubicBezTo>
                    <a:pt x="4703" y="1515"/>
                    <a:pt x="4680" y="1422"/>
                    <a:pt x="4575" y="1271"/>
                  </a:cubicBezTo>
                  <a:cubicBezTo>
                    <a:pt x="4483" y="1098"/>
                    <a:pt x="4332" y="854"/>
                    <a:pt x="4066" y="623"/>
                  </a:cubicBezTo>
                  <a:cubicBezTo>
                    <a:pt x="3938" y="507"/>
                    <a:pt x="3776" y="391"/>
                    <a:pt x="3591" y="287"/>
                  </a:cubicBezTo>
                  <a:cubicBezTo>
                    <a:pt x="3406" y="183"/>
                    <a:pt x="3197" y="102"/>
                    <a:pt x="2965" y="55"/>
                  </a:cubicBezTo>
                  <a:cubicBezTo>
                    <a:pt x="2850" y="44"/>
                    <a:pt x="2722" y="32"/>
                    <a:pt x="2606" y="9"/>
                  </a:cubicBezTo>
                  <a:cubicBezTo>
                    <a:pt x="2543" y="3"/>
                    <a:pt x="2482" y="0"/>
                    <a:pt x="2420" y="0"/>
                  </a:cubicBezTo>
                  <a:close/>
                </a:path>
              </a:pathLst>
            </a:custGeom>
            <a:solidFill>
              <a:srgbClr val="000000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/>
            </a:p>
          </p:txBody>
        </p:sp>
        <p:sp>
          <p:nvSpPr>
            <p:cNvPr id="53" name="Google Shape;2717;p45">
              <a:extLst>
                <a:ext uri="{FF2B5EF4-FFF2-40B4-BE49-F238E27FC236}">
                  <a16:creationId xmlns="" xmlns:a16="http://schemas.microsoft.com/office/drawing/2014/main" id="{621F55E1-D92C-24F4-96B6-A9DE49C6537F}"/>
                </a:ext>
              </a:extLst>
            </p:cNvPr>
            <p:cNvSpPr/>
            <p:nvPr/>
          </p:nvSpPr>
          <p:spPr>
            <a:xfrm>
              <a:off x="1661281" y="2387329"/>
              <a:ext cx="184175" cy="234947"/>
            </a:xfrm>
            <a:custGeom>
              <a:avLst/>
              <a:gdLst/>
              <a:ahLst/>
              <a:cxnLst/>
              <a:rect l="l" t="t" r="r" b="b"/>
              <a:pathLst>
                <a:path w="2688" h="3429" extrusionOk="0">
                  <a:moveTo>
                    <a:pt x="846" y="1008"/>
                  </a:moveTo>
                  <a:lnTo>
                    <a:pt x="1055" y="1494"/>
                  </a:lnTo>
                  <a:cubicBezTo>
                    <a:pt x="1021" y="1499"/>
                    <a:pt x="989" y="1501"/>
                    <a:pt x="959" y="1501"/>
                  </a:cubicBezTo>
                  <a:cubicBezTo>
                    <a:pt x="831" y="1501"/>
                    <a:pt x="735" y="1460"/>
                    <a:pt x="707" y="1367"/>
                  </a:cubicBezTo>
                  <a:cubicBezTo>
                    <a:pt x="638" y="1251"/>
                    <a:pt x="672" y="1124"/>
                    <a:pt x="846" y="1008"/>
                  </a:cubicBezTo>
                  <a:close/>
                  <a:moveTo>
                    <a:pt x="1706" y="1955"/>
                  </a:moveTo>
                  <a:cubicBezTo>
                    <a:pt x="1848" y="1955"/>
                    <a:pt x="1952" y="1995"/>
                    <a:pt x="1993" y="2097"/>
                  </a:cubicBezTo>
                  <a:cubicBezTo>
                    <a:pt x="2039" y="2189"/>
                    <a:pt x="1993" y="2328"/>
                    <a:pt x="1842" y="2444"/>
                  </a:cubicBezTo>
                  <a:lnTo>
                    <a:pt x="1645" y="1958"/>
                  </a:lnTo>
                  <a:cubicBezTo>
                    <a:pt x="1666" y="1956"/>
                    <a:pt x="1686" y="1955"/>
                    <a:pt x="1706" y="1955"/>
                  </a:cubicBezTo>
                  <a:close/>
                  <a:moveTo>
                    <a:pt x="846" y="0"/>
                  </a:moveTo>
                  <a:lnTo>
                    <a:pt x="499" y="151"/>
                  </a:lnTo>
                  <a:lnTo>
                    <a:pt x="661" y="545"/>
                  </a:lnTo>
                  <a:cubicBezTo>
                    <a:pt x="140" y="834"/>
                    <a:pt x="1" y="1263"/>
                    <a:pt x="151" y="1633"/>
                  </a:cubicBezTo>
                  <a:cubicBezTo>
                    <a:pt x="284" y="1961"/>
                    <a:pt x="553" y="2042"/>
                    <a:pt x="843" y="2042"/>
                  </a:cubicBezTo>
                  <a:cubicBezTo>
                    <a:pt x="983" y="2042"/>
                    <a:pt x="1127" y="2023"/>
                    <a:pt x="1263" y="2004"/>
                  </a:cubicBezTo>
                  <a:lnTo>
                    <a:pt x="1495" y="2583"/>
                  </a:lnTo>
                  <a:cubicBezTo>
                    <a:pt x="1339" y="2625"/>
                    <a:pt x="1175" y="2651"/>
                    <a:pt x="1018" y="2651"/>
                  </a:cubicBezTo>
                  <a:cubicBezTo>
                    <a:pt x="918" y="2651"/>
                    <a:pt x="821" y="2640"/>
                    <a:pt x="730" y="2618"/>
                  </a:cubicBezTo>
                  <a:lnTo>
                    <a:pt x="719" y="3116"/>
                  </a:lnTo>
                  <a:cubicBezTo>
                    <a:pt x="809" y="3146"/>
                    <a:pt x="917" y="3160"/>
                    <a:pt x="1034" y="3160"/>
                  </a:cubicBezTo>
                  <a:cubicBezTo>
                    <a:pt x="1234" y="3160"/>
                    <a:pt x="1461" y="3119"/>
                    <a:pt x="1680" y="3046"/>
                  </a:cubicBezTo>
                  <a:lnTo>
                    <a:pt x="1842" y="3428"/>
                  </a:lnTo>
                  <a:lnTo>
                    <a:pt x="2190" y="3278"/>
                  </a:lnTo>
                  <a:lnTo>
                    <a:pt x="2039" y="2884"/>
                  </a:lnTo>
                  <a:cubicBezTo>
                    <a:pt x="2537" y="2595"/>
                    <a:pt x="2688" y="2178"/>
                    <a:pt x="2537" y="1819"/>
                  </a:cubicBezTo>
                  <a:cubicBezTo>
                    <a:pt x="2404" y="1482"/>
                    <a:pt x="2143" y="1394"/>
                    <a:pt x="1856" y="1394"/>
                  </a:cubicBezTo>
                  <a:cubicBezTo>
                    <a:pt x="1719" y="1394"/>
                    <a:pt x="1575" y="1414"/>
                    <a:pt x="1437" y="1436"/>
                  </a:cubicBezTo>
                  <a:lnTo>
                    <a:pt x="1194" y="846"/>
                  </a:lnTo>
                  <a:cubicBezTo>
                    <a:pt x="1320" y="806"/>
                    <a:pt x="1458" y="788"/>
                    <a:pt x="1599" y="788"/>
                  </a:cubicBezTo>
                  <a:cubicBezTo>
                    <a:pt x="1664" y="788"/>
                    <a:pt x="1730" y="792"/>
                    <a:pt x="1796" y="799"/>
                  </a:cubicBezTo>
                  <a:lnTo>
                    <a:pt x="1796" y="313"/>
                  </a:lnTo>
                  <a:cubicBezTo>
                    <a:pt x="1715" y="298"/>
                    <a:pt x="1631" y="290"/>
                    <a:pt x="1545" y="290"/>
                  </a:cubicBezTo>
                  <a:cubicBezTo>
                    <a:pt x="1374" y="290"/>
                    <a:pt x="1194" y="321"/>
                    <a:pt x="1008" y="382"/>
                  </a:cubicBezTo>
                  <a:lnTo>
                    <a:pt x="846" y="0"/>
                  </a:lnTo>
                  <a:close/>
                </a:path>
              </a:pathLst>
            </a:custGeom>
            <a:solidFill>
              <a:srgbClr val="000000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/>
            </a:p>
          </p:txBody>
        </p:sp>
        <p:sp>
          <p:nvSpPr>
            <p:cNvPr id="54" name="Google Shape;2718;p45">
              <a:extLst>
                <a:ext uri="{FF2B5EF4-FFF2-40B4-BE49-F238E27FC236}">
                  <a16:creationId xmlns="" xmlns:a16="http://schemas.microsoft.com/office/drawing/2014/main" id="{0E1F89E8-B719-8E71-F8FA-DA5B763FB2C2}"/>
                </a:ext>
              </a:extLst>
            </p:cNvPr>
            <p:cNvSpPr/>
            <p:nvPr/>
          </p:nvSpPr>
          <p:spPr>
            <a:xfrm>
              <a:off x="2365971" y="1679485"/>
              <a:ext cx="69" cy="2398"/>
            </a:xfrm>
            <a:custGeom>
              <a:avLst/>
              <a:gdLst/>
              <a:ahLst/>
              <a:cxnLst/>
              <a:rect l="l" t="t" r="r" b="b"/>
              <a:pathLst>
                <a:path w="1" h="35" extrusionOk="0">
                  <a:moveTo>
                    <a:pt x="0" y="0"/>
                  </a:moveTo>
                  <a:lnTo>
                    <a:pt x="0" y="35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/>
            </a:p>
          </p:txBody>
        </p:sp>
        <p:sp>
          <p:nvSpPr>
            <p:cNvPr id="55" name="Google Shape;2719;p45">
              <a:extLst>
                <a:ext uri="{FF2B5EF4-FFF2-40B4-BE49-F238E27FC236}">
                  <a16:creationId xmlns="" xmlns:a16="http://schemas.microsoft.com/office/drawing/2014/main" id="{2E0A7FAF-1FDD-376C-AA57-9A78D7EF1D77}"/>
                </a:ext>
              </a:extLst>
            </p:cNvPr>
            <p:cNvSpPr/>
            <p:nvPr/>
          </p:nvSpPr>
          <p:spPr>
            <a:xfrm>
              <a:off x="1555355" y="1668591"/>
              <a:ext cx="398018" cy="388152"/>
            </a:xfrm>
            <a:custGeom>
              <a:avLst/>
              <a:gdLst/>
              <a:ahLst/>
              <a:cxnLst/>
              <a:rect l="l" t="t" r="r" b="b"/>
              <a:pathLst>
                <a:path w="5809" h="5665" extrusionOk="0">
                  <a:moveTo>
                    <a:pt x="2947" y="1"/>
                  </a:moveTo>
                  <a:cubicBezTo>
                    <a:pt x="1306" y="1"/>
                    <a:pt x="0" y="1423"/>
                    <a:pt x="134" y="3089"/>
                  </a:cubicBezTo>
                  <a:cubicBezTo>
                    <a:pt x="250" y="4479"/>
                    <a:pt x="1408" y="5591"/>
                    <a:pt x="2809" y="5661"/>
                  </a:cubicBezTo>
                  <a:cubicBezTo>
                    <a:pt x="2856" y="5663"/>
                    <a:pt x="2903" y="5664"/>
                    <a:pt x="2950" y="5664"/>
                  </a:cubicBezTo>
                  <a:cubicBezTo>
                    <a:pt x="3614" y="5664"/>
                    <a:pt x="4221" y="5436"/>
                    <a:pt x="4697" y="5047"/>
                  </a:cubicBezTo>
                  <a:lnTo>
                    <a:pt x="5589" y="5151"/>
                  </a:lnTo>
                  <a:lnTo>
                    <a:pt x="5357" y="4306"/>
                  </a:lnTo>
                  <a:cubicBezTo>
                    <a:pt x="5647" y="3819"/>
                    <a:pt x="5809" y="3240"/>
                    <a:pt x="5762" y="2615"/>
                  </a:cubicBezTo>
                  <a:cubicBezTo>
                    <a:pt x="5670" y="1225"/>
                    <a:pt x="4535" y="113"/>
                    <a:pt x="3157" y="9"/>
                  </a:cubicBezTo>
                  <a:cubicBezTo>
                    <a:pt x="3086" y="4"/>
                    <a:pt x="3016" y="1"/>
                    <a:pt x="29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/>
            </a:p>
          </p:txBody>
        </p:sp>
        <p:sp>
          <p:nvSpPr>
            <p:cNvPr id="56" name="Google Shape;2720;p45">
              <a:extLst>
                <a:ext uri="{FF2B5EF4-FFF2-40B4-BE49-F238E27FC236}">
                  <a16:creationId xmlns="" xmlns:a16="http://schemas.microsoft.com/office/drawing/2014/main" id="{C347F0A8-A2D9-67E6-4DBB-DB5DEEFD8D65}"/>
                </a:ext>
              </a:extLst>
            </p:cNvPr>
            <p:cNvSpPr/>
            <p:nvPr/>
          </p:nvSpPr>
          <p:spPr>
            <a:xfrm>
              <a:off x="1553368" y="1666535"/>
              <a:ext cx="400827" cy="389865"/>
            </a:xfrm>
            <a:custGeom>
              <a:avLst/>
              <a:gdLst/>
              <a:ahLst/>
              <a:cxnLst/>
              <a:rect l="l" t="t" r="r" b="b"/>
              <a:pathLst>
                <a:path w="5850" h="5690" extrusionOk="0">
                  <a:moveTo>
                    <a:pt x="4714" y="5054"/>
                  </a:moveTo>
                  <a:lnTo>
                    <a:pt x="4714" y="5065"/>
                  </a:lnTo>
                  <a:cubicBezTo>
                    <a:pt x="4718" y="5066"/>
                    <a:pt x="4721" y="5066"/>
                    <a:pt x="4724" y="5066"/>
                  </a:cubicBezTo>
                  <a:lnTo>
                    <a:pt x="4724" y="5066"/>
                  </a:lnTo>
                  <a:cubicBezTo>
                    <a:pt x="4725" y="5066"/>
                    <a:pt x="4725" y="5066"/>
                    <a:pt x="4726" y="5065"/>
                  </a:cubicBezTo>
                  <a:lnTo>
                    <a:pt x="4714" y="5054"/>
                  </a:lnTo>
                  <a:close/>
                  <a:moveTo>
                    <a:pt x="4726" y="5077"/>
                  </a:moveTo>
                  <a:lnTo>
                    <a:pt x="4738" y="5100"/>
                  </a:lnTo>
                  <a:lnTo>
                    <a:pt x="4738" y="5078"/>
                  </a:lnTo>
                  <a:lnTo>
                    <a:pt x="4738" y="5078"/>
                  </a:lnTo>
                  <a:cubicBezTo>
                    <a:pt x="4734" y="5078"/>
                    <a:pt x="4730" y="5077"/>
                    <a:pt x="4726" y="5077"/>
                  </a:cubicBezTo>
                  <a:close/>
                  <a:moveTo>
                    <a:pt x="5469" y="4576"/>
                  </a:moveTo>
                  <a:cubicBezTo>
                    <a:pt x="5507" y="4735"/>
                    <a:pt x="5536" y="4867"/>
                    <a:pt x="5560" y="4961"/>
                  </a:cubicBezTo>
                  <a:cubicBezTo>
                    <a:pt x="5583" y="5042"/>
                    <a:pt x="5595" y="5088"/>
                    <a:pt x="5606" y="5123"/>
                  </a:cubicBezTo>
                  <a:cubicBezTo>
                    <a:pt x="5618" y="5169"/>
                    <a:pt x="5618" y="5181"/>
                    <a:pt x="5618" y="5181"/>
                  </a:cubicBezTo>
                  <a:lnTo>
                    <a:pt x="5618" y="5112"/>
                  </a:lnTo>
                  <a:cubicBezTo>
                    <a:pt x="5606" y="5077"/>
                    <a:pt x="5595" y="5019"/>
                    <a:pt x="5571" y="4949"/>
                  </a:cubicBezTo>
                  <a:cubicBezTo>
                    <a:pt x="5548" y="4856"/>
                    <a:pt x="5514" y="4730"/>
                    <a:pt x="5469" y="4576"/>
                  </a:cubicBezTo>
                  <a:close/>
                  <a:moveTo>
                    <a:pt x="4724" y="5066"/>
                  </a:moveTo>
                  <a:lnTo>
                    <a:pt x="4724" y="5066"/>
                  </a:lnTo>
                  <a:cubicBezTo>
                    <a:pt x="4566" y="5193"/>
                    <a:pt x="4369" y="5323"/>
                    <a:pt x="4130" y="5432"/>
                  </a:cubicBezTo>
                  <a:lnTo>
                    <a:pt x="4130" y="5432"/>
                  </a:lnTo>
                  <a:cubicBezTo>
                    <a:pt x="4369" y="5326"/>
                    <a:pt x="4567" y="5198"/>
                    <a:pt x="4726" y="5077"/>
                  </a:cubicBezTo>
                  <a:lnTo>
                    <a:pt x="4738" y="5077"/>
                  </a:lnTo>
                  <a:lnTo>
                    <a:pt x="4738" y="5078"/>
                  </a:lnTo>
                  <a:lnTo>
                    <a:pt x="4738" y="5078"/>
                  </a:lnTo>
                  <a:cubicBezTo>
                    <a:pt x="5021" y="5112"/>
                    <a:pt x="5238" y="5135"/>
                    <a:pt x="5386" y="5158"/>
                  </a:cubicBezTo>
                  <a:cubicBezTo>
                    <a:pt x="5467" y="5158"/>
                    <a:pt x="5525" y="5169"/>
                    <a:pt x="5560" y="5169"/>
                  </a:cubicBezTo>
                  <a:cubicBezTo>
                    <a:pt x="5606" y="5181"/>
                    <a:pt x="5618" y="5181"/>
                    <a:pt x="5618" y="5181"/>
                  </a:cubicBezTo>
                  <a:cubicBezTo>
                    <a:pt x="5618" y="5181"/>
                    <a:pt x="5606" y="5181"/>
                    <a:pt x="5560" y="5135"/>
                  </a:cubicBezTo>
                  <a:cubicBezTo>
                    <a:pt x="5525" y="5135"/>
                    <a:pt x="5467" y="5123"/>
                    <a:pt x="5386" y="5123"/>
                  </a:cubicBezTo>
                  <a:cubicBezTo>
                    <a:pt x="5237" y="5112"/>
                    <a:pt x="5009" y="5100"/>
                    <a:pt x="4724" y="5066"/>
                  </a:cubicBezTo>
                  <a:close/>
                  <a:moveTo>
                    <a:pt x="2979" y="0"/>
                  </a:moveTo>
                  <a:cubicBezTo>
                    <a:pt x="2643" y="0"/>
                    <a:pt x="2300" y="63"/>
                    <a:pt x="1958" y="189"/>
                  </a:cubicBezTo>
                  <a:cubicBezTo>
                    <a:pt x="1738" y="259"/>
                    <a:pt x="1541" y="375"/>
                    <a:pt x="1356" y="514"/>
                  </a:cubicBezTo>
                  <a:cubicBezTo>
                    <a:pt x="1263" y="583"/>
                    <a:pt x="1159" y="641"/>
                    <a:pt x="1078" y="722"/>
                  </a:cubicBezTo>
                  <a:lnTo>
                    <a:pt x="950" y="838"/>
                  </a:lnTo>
                  <a:lnTo>
                    <a:pt x="834" y="965"/>
                  </a:lnTo>
                  <a:cubicBezTo>
                    <a:pt x="209" y="1683"/>
                    <a:pt x="1" y="2645"/>
                    <a:pt x="197" y="3478"/>
                  </a:cubicBezTo>
                  <a:cubicBezTo>
                    <a:pt x="290" y="3895"/>
                    <a:pt x="464" y="4266"/>
                    <a:pt x="719" y="4590"/>
                  </a:cubicBezTo>
                  <a:cubicBezTo>
                    <a:pt x="962" y="4915"/>
                    <a:pt x="1251" y="5158"/>
                    <a:pt x="1564" y="5332"/>
                  </a:cubicBezTo>
                  <a:cubicBezTo>
                    <a:pt x="1888" y="5505"/>
                    <a:pt x="2224" y="5621"/>
                    <a:pt x="2537" y="5656"/>
                  </a:cubicBezTo>
                  <a:cubicBezTo>
                    <a:pt x="2690" y="5678"/>
                    <a:pt x="2841" y="5689"/>
                    <a:pt x="2986" y="5689"/>
                  </a:cubicBezTo>
                  <a:cubicBezTo>
                    <a:pt x="3149" y="5689"/>
                    <a:pt x="3305" y="5675"/>
                    <a:pt x="3452" y="5644"/>
                  </a:cubicBezTo>
                  <a:cubicBezTo>
                    <a:pt x="3708" y="5597"/>
                    <a:pt x="3933" y="5522"/>
                    <a:pt x="4130" y="5432"/>
                  </a:cubicBezTo>
                  <a:lnTo>
                    <a:pt x="4130" y="5432"/>
                  </a:lnTo>
                  <a:cubicBezTo>
                    <a:pt x="3935" y="5519"/>
                    <a:pt x="3713" y="5591"/>
                    <a:pt x="3464" y="5633"/>
                  </a:cubicBezTo>
                  <a:cubicBezTo>
                    <a:pt x="3317" y="5657"/>
                    <a:pt x="3164" y="5672"/>
                    <a:pt x="3006" y="5672"/>
                  </a:cubicBezTo>
                  <a:cubicBezTo>
                    <a:pt x="2865" y="5672"/>
                    <a:pt x="2719" y="5660"/>
                    <a:pt x="2572" y="5633"/>
                  </a:cubicBezTo>
                  <a:cubicBezTo>
                    <a:pt x="2247" y="5586"/>
                    <a:pt x="1912" y="5471"/>
                    <a:pt x="1610" y="5297"/>
                  </a:cubicBezTo>
                  <a:cubicBezTo>
                    <a:pt x="1309" y="5123"/>
                    <a:pt x="1008" y="4880"/>
                    <a:pt x="777" y="4556"/>
                  </a:cubicBezTo>
                  <a:cubicBezTo>
                    <a:pt x="545" y="4254"/>
                    <a:pt x="348" y="3884"/>
                    <a:pt x="267" y="3478"/>
                  </a:cubicBezTo>
                  <a:cubicBezTo>
                    <a:pt x="82" y="2668"/>
                    <a:pt x="279" y="1706"/>
                    <a:pt x="892" y="1012"/>
                  </a:cubicBezTo>
                  <a:lnTo>
                    <a:pt x="1008" y="884"/>
                  </a:lnTo>
                  <a:lnTo>
                    <a:pt x="1136" y="768"/>
                  </a:lnTo>
                  <a:cubicBezTo>
                    <a:pt x="1217" y="676"/>
                    <a:pt x="1309" y="618"/>
                    <a:pt x="1390" y="548"/>
                  </a:cubicBezTo>
                  <a:cubicBezTo>
                    <a:pt x="1587" y="421"/>
                    <a:pt x="1784" y="317"/>
                    <a:pt x="1993" y="236"/>
                  </a:cubicBezTo>
                  <a:cubicBezTo>
                    <a:pt x="2317" y="109"/>
                    <a:pt x="2648" y="46"/>
                    <a:pt x="2976" y="46"/>
                  </a:cubicBezTo>
                  <a:cubicBezTo>
                    <a:pt x="3069" y="46"/>
                    <a:pt x="3162" y="52"/>
                    <a:pt x="3255" y="62"/>
                  </a:cubicBezTo>
                  <a:cubicBezTo>
                    <a:pt x="3684" y="97"/>
                    <a:pt x="4066" y="236"/>
                    <a:pt x="4402" y="432"/>
                  </a:cubicBezTo>
                  <a:cubicBezTo>
                    <a:pt x="4738" y="641"/>
                    <a:pt x="5027" y="896"/>
                    <a:pt x="5247" y="1185"/>
                  </a:cubicBezTo>
                  <a:cubicBezTo>
                    <a:pt x="5676" y="1764"/>
                    <a:pt x="5826" y="2436"/>
                    <a:pt x="5791" y="2992"/>
                  </a:cubicBezTo>
                  <a:cubicBezTo>
                    <a:pt x="5768" y="3560"/>
                    <a:pt x="5571" y="4011"/>
                    <a:pt x="5398" y="4312"/>
                  </a:cubicBezTo>
                  <a:lnTo>
                    <a:pt x="5398" y="4336"/>
                  </a:lnTo>
                  <a:cubicBezTo>
                    <a:pt x="5424" y="4422"/>
                    <a:pt x="5448" y="4503"/>
                    <a:pt x="5469" y="4576"/>
                  </a:cubicBezTo>
                  <a:lnTo>
                    <a:pt x="5469" y="4576"/>
                  </a:lnTo>
                  <a:cubicBezTo>
                    <a:pt x="5452" y="4504"/>
                    <a:pt x="5433" y="4426"/>
                    <a:pt x="5411" y="4344"/>
                  </a:cubicBezTo>
                  <a:lnTo>
                    <a:pt x="5411" y="4344"/>
                  </a:lnTo>
                  <a:cubicBezTo>
                    <a:pt x="5596" y="4042"/>
                    <a:pt x="5780" y="3581"/>
                    <a:pt x="5826" y="3015"/>
                  </a:cubicBezTo>
                  <a:cubicBezTo>
                    <a:pt x="5849" y="2448"/>
                    <a:pt x="5710" y="1764"/>
                    <a:pt x="5270" y="1174"/>
                  </a:cubicBezTo>
                  <a:cubicBezTo>
                    <a:pt x="5062" y="884"/>
                    <a:pt x="4772" y="606"/>
                    <a:pt x="4436" y="409"/>
                  </a:cubicBezTo>
                  <a:cubicBezTo>
                    <a:pt x="4089" y="201"/>
                    <a:pt x="3695" y="62"/>
                    <a:pt x="3267" y="16"/>
                  </a:cubicBezTo>
                  <a:cubicBezTo>
                    <a:pt x="3171" y="5"/>
                    <a:pt x="3076" y="0"/>
                    <a:pt x="297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/>
            </a:p>
          </p:txBody>
        </p:sp>
        <p:sp>
          <p:nvSpPr>
            <p:cNvPr id="57" name="Google Shape;2721;p45">
              <a:extLst>
                <a:ext uri="{FF2B5EF4-FFF2-40B4-BE49-F238E27FC236}">
                  <a16:creationId xmlns="" xmlns:a16="http://schemas.microsoft.com/office/drawing/2014/main" id="{780D7201-E95E-C54A-C3AE-FF78AFD12A92}"/>
                </a:ext>
              </a:extLst>
            </p:cNvPr>
            <p:cNvSpPr/>
            <p:nvPr/>
          </p:nvSpPr>
          <p:spPr>
            <a:xfrm>
              <a:off x="1651757" y="1785822"/>
              <a:ext cx="211171" cy="170677"/>
            </a:xfrm>
            <a:custGeom>
              <a:avLst/>
              <a:gdLst/>
              <a:ahLst/>
              <a:cxnLst/>
              <a:rect l="l" t="t" r="r" b="b"/>
              <a:pathLst>
                <a:path w="3082" h="2491" extrusionOk="0">
                  <a:moveTo>
                    <a:pt x="2583" y="0"/>
                  </a:moveTo>
                  <a:lnTo>
                    <a:pt x="1344" y="1645"/>
                  </a:lnTo>
                  <a:lnTo>
                    <a:pt x="348" y="985"/>
                  </a:lnTo>
                  <a:lnTo>
                    <a:pt x="1" y="1506"/>
                  </a:lnTo>
                  <a:lnTo>
                    <a:pt x="1483" y="2490"/>
                  </a:lnTo>
                  <a:lnTo>
                    <a:pt x="3081" y="371"/>
                  </a:lnTo>
                  <a:lnTo>
                    <a:pt x="2583" y="0"/>
                  </a:lnTo>
                  <a:close/>
                </a:path>
              </a:pathLst>
            </a:custGeom>
            <a:solidFill>
              <a:srgbClr val="FC53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/>
            </a:p>
          </p:txBody>
        </p:sp>
        <p:sp>
          <p:nvSpPr>
            <p:cNvPr id="58" name="Google Shape;2722;p45">
              <a:extLst>
                <a:ext uri="{FF2B5EF4-FFF2-40B4-BE49-F238E27FC236}">
                  <a16:creationId xmlns="" xmlns:a16="http://schemas.microsoft.com/office/drawing/2014/main" id="{6D980736-F95E-33E8-971C-DE9F9E9433E0}"/>
                </a:ext>
              </a:extLst>
            </p:cNvPr>
            <p:cNvSpPr/>
            <p:nvPr/>
          </p:nvSpPr>
          <p:spPr>
            <a:xfrm>
              <a:off x="2028734" y="1633168"/>
              <a:ext cx="187327" cy="175610"/>
            </a:xfrm>
            <a:custGeom>
              <a:avLst/>
              <a:gdLst/>
              <a:ahLst/>
              <a:cxnLst/>
              <a:rect l="l" t="t" r="r" b="b"/>
              <a:pathLst>
                <a:path w="2734" h="2563" extrusionOk="0">
                  <a:moveTo>
                    <a:pt x="1597" y="0"/>
                  </a:moveTo>
                  <a:cubicBezTo>
                    <a:pt x="1261" y="0"/>
                    <a:pt x="925" y="135"/>
                    <a:pt x="649" y="329"/>
                  </a:cubicBezTo>
                  <a:cubicBezTo>
                    <a:pt x="405" y="503"/>
                    <a:pt x="209" y="734"/>
                    <a:pt x="104" y="1012"/>
                  </a:cubicBezTo>
                  <a:cubicBezTo>
                    <a:pt x="0" y="1290"/>
                    <a:pt x="0" y="1614"/>
                    <a:pt x="151" y="1881"/>
                  </a:cubicBezTo>
                  <a:cubicBezTo>
                    <a:pt x="290" y="2159"/>
                    <a:pt x="568" y="2332"/>
                    <a:pt x="857" y="2448"/>
                  </a:cubicBezTo>
                  <a:cubicBezTo>
                    <a:pt x="1051" y="2513"/>
                    <a:pt x="1260" y="2563"/>
                    <a:pt x="1459" y="2563"/>
                  </a:cubicBezTo>
                  <a:cubicBezTo>
                    <a:pt x="1510" y="2563"/>
                    <a:pt x="1561" y="2560"/>
                    <a:pt x="1610" y="2553"/>
                  </a:cubicBezTo>
                  <a:cubicBezTo>
                    <a:pt x="1865" y="2529"/>
                    <a:pt x="2108" y="2379"/>
                    <a:pt x="2247" y="2170"/>
                  </a:cubicBezTo>
                  <a:lnTo>
                    <a:pt x="2733" y="1128"/>
                  </a:lnTo>
                  <a:cubicBezTo>
                    <a:pt x="2733" y="456"/>
                    <a:pt x="2270" y="109"/>
                    <a:pt x="1853" y="28"/>
                  </a:cubicBezTo>
                  <a:cubicBezTo>
                    <a:pt x="1768" y="9"/>
                    <a:pt x="1683" y="0"/>
                    <a:pt x="15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/>
            </a:p>
          </p:txBody>
        </p:sp>
        <p:sp>
          <p:nvSpPr>
            <p:cNvPr id="59" name="Google Shape;2723;p45">
              <a:extLst>
                <a:ext uri="{FF2B5EF4-FFF2-40B4-BE49-F238E27FC236}">
                  <a16:creationId xmlns="" xmlns:a16="http://schemas.microsoft.com/office/drawing/2014/main" id="{B9293A2F-48B4-458B-60C0-14ECA2485B47}"/>
                </a:ext>
              </a:extLst>
            </p:cNvPr>
            <p:cNvSpPr/>
            <p:nvPr/>
          </p:nvSpPr>
          <p:spPr>
            <a:xfrm>
              <a:off x="2121573" y="1650160"/>
              <a:ext cx="383355" cy="378559"/>
            </a:xfrm>
            <a:custGeom>
              <a:avLst/>
              <a:gdLst/>
              <a:ahLst/>
              <a:cxnLst/>
              <a:rect l="l" t="t" r="r" b="b"/>
              <a:pathLst>
                <a:path w="5595" h="5525" extrusionOk="0">
                  <a:moveTo>
                    <a:pt x="2934" y="1"/>
                  </a:moveTo>
                  <a:cubicBezTo>
                    <a:pt x="2462" y="1"/>
                    <a:pt x="1985" y="120"/>
                    <a:pt x="1552" y="370"/>
                  </a:cubicBezTo>
                  <a:cubicBezTo>
                    <a:pt x="1436" y="440"/>
                    <a:pt x="1320" y="521"/>
                    <a:pt x="1205" y="602"/>
                  </a:cubicBezTo>
                  <a:cubicBezTo>
                    <a:pt x="440" y="1169"/>
                    <a:pt x="0" y="2154"/>
                    <a:pt x="58" y="3104"/>
                  </a:cubicBezTo>
                  <a:cubicBezTo>
                    <a:pt x="116" y="4065"/>
                    <a:pt x="637" y="4957"/>
                    <a:pt x="1425" y="5524"/>
                  </a:cubicBezTo>
                  <a:lnTo>
                    <a:pt x="5177" y="4609"/>
                  </a:lnTo>
                  <a:cubicBezTo>
                    <a:pt x="5409" y="3972"/>
                    <a:pt x="5513" y="3370"/>
                    <a:pt x="5583" y="2606"/>
                  </a:cubicBezTo>
                  <a:cubicBezTo>
                    <a:pt x="5594" y="2513"/>
                    <a:pt x="5594" y="2409"/>
                    <a:pt x="5594" y="2316"/>
                  </a:cubicBezTo>
                  <a:cubicBezTo>
                    <a:pt x="5583" y="1864"/>
                    <a:pt x="5432" y="1424"/>
                    <a:pt x="5142" y="1077"/>
                  </a:cubicBezTo>
                  <a:cubicBezTo>
                    <a:pt x="4601" y="380"/>
                    <a:pt x="3775" y="1"/>
                    <a:pt x="29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/>
            </a:p>
          </p:txBody>
        </p:sp>
        <p:sp>
          <p:nvSpPr>
            <p:cNvPr id="60" name="Google Shape;2724;p45">
              <a:extLst>
                <a:ext uri="{FF2B5EF4-FFF2-40B4-BE49-F238E27FC236}">
                  <a16:creationId xmlns="" xmlns:a16="http://schemas.microsoft.com/office/drawing/2014/main" id="{3A2671C5-1C0C-F5C8-8F9C-FE474562ED83}"/>
                </a:ext>
              </a:extLst>
            </p:cNvPr>
            <p:cNvSpPr/>
            <p:nvPr/>
          </p:nvSpPr>
          <p:spPr>
            <a:xfrm>
              <a:off x="2187417" y="1707714"/>
              <a:ext cx="303190" cy="586852"/>
            </a:xfrm>
            <a:custGeom>
              <a:avLst/>
              <a:gdLst/>
              <a:ahLst/>
              <a:cxnLst/>
              <a:rect l="l" t="t" r="r" b="b"/>
              <a:pathLst>
                <a:path w="4425" h="8565" extrusionOk="0">
                  <a:moveTo>
                    <a:pt x="3022" y="1"/>
                  </a:moveTo>
                  <a:cubicBezTo>
                    <a:pt x="2992" y="1"/>
                    <a:pt x="2961" y="2"/>
                    <a:pt x="2931" y="5"/>
                  </a:cubicBezTo>
                  <a:lnTo>
                    <a:pt x="1054" y="492"/>
                  </a:lnTo>
                  <a:cubicBezTo>
                    <a:pt x="464" y="631"/>
                    <a:pt x="58" y="1140"/>
                    <a:pt x="12" y="1754"/>
                  </a:cubicBezTo>
                  <a:cubicBezTo>
                    <a:pt x="12" y="1789"/>
                    <a:pt x="12" y="1754"/>
                    <a:pt x="0" y="1800"/>
                  </a:cubicBezTo>
                  <a:lnTo>
                    <a:pt x="417" y="6653"/>
                  </a:lnTo>
                  <a:lnTo>
                    <a:pt x="3081" y="8564"/>
                  </a:lnTo>
                  <a:lnTo>
                    <a:pt x="3070" y="6838"/>
                  </a:lnTo>
                  <a:lnTo>
                    <a:pt x="3070" y="5796"/>
                  </a:lnTo>
                  <a:cubicBezTo>
                    <a:pt x="3070" y="5796"/>
                    <a:pt x="4100" y="5622"/>
                    <a:pt x="4309" y="4267"/>
                  </a:cubicBezTo>
                  <a:cubicBezTo>
                    <a:pt x="4425" y="3584"/>
                    <a:pt x="4390" y="2634"/>
                    <a:pt x="4332" y="1731"/>
                  </a:cubicBezTo>
                  <a:cubicBezTo>
                    <a:pt x="4276" y="951"/>
                    <a:pt x="3771" y="1"/>
                    <a:pt x="3022" y="1"/>
                  </a:cubicBezTo>
                  <a:close/>
                </a:path>
              </a:pathLst>
            </a:custGeom>
            <a:solidFill>
              <a:srgbClr val="FFB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/>
            </a:p>
          </p:txBody>
        </p:sp>
        <p:sp>
          <p:nvSpPr>
            <p:cNvPr id="61" name="Google Shape;2725;p45">
              <a:extLst>
                <a:ext uri="{FF2B5EF4-FFF2-40B4-BE49-F238E27FC236}">
                  <a16:creationId xmlns="" xmlns:a16="http://schemas.microsoft.com/office/drawing/2014/main" id="{3D6097E8-5AE9-5664-C777-DDB1FF91B815}"/>
                </a:ext>
              </a:extLst>
            </p:cNvPr>
            <p:cNvSpPr/>
            <p:nvPr/>
          </p:nvSpPr>
          <p:spPr>
            <a:xfrm>
              <a:off x="2443737" y="1889762"/>
              <a:ext cx="23844" cy="23090"/>
            </a:xfrm>
            <a:custGeom>
              <a:avLst/>
              <a:gdLst/>
              <a:ahLst/>
              <a:cxnLst/>
              <a:rect l="l" t="t" r="r" b="b"/>
              <a:pathLst>
                <a:path w="348" h="337" extrusionOk="0">
                  <a:moveTo>
                    <a:pt x="174" y="0"/>
                  </a:moveTo>
                  <a:cubicBezTo>
                    <a:pt x="70" y="0"/>
                    <a:pt x="0" y="93"/>
                    <a:pt x="0" y="174"/>
                  </a:cubicBezTo>
                  <a:cubicBezTo>
                    <a:pt x="0" y="278"/>
                    <a:pt x="70" y="336"/>
                    <a:pt x="174" y="336"/>
                  </a:cubicBezTo>
                  <a:cubicBezTo>
                    <a:pt x="267" y="336"/>
                    <a:pt x="348" y="244"/>
                    <a:pt x="348" y="163"/>
                  </a:cubicBezTo>
                  <a:cubicBezTo>
                    <a:pt x="348" y="58"/>
                    <a:pt x="255" y="0"/>
                    <a:pt x="17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/>
            </a:p>
          </p:txBody>
        </p:sp>
        <p:sp>
          <p:nvSpPr>
            <p:cNvPr id="62" name="Google Shape;2726;p45">
              <a:extLst>
                <a:ext uri="{FF2B5EF4-FFF2-40B4-BE49-F238E27FC236}">
                  <a16:creationId xmlns="" xmlns:a16="http://schemas.microsoft.com/office/drawing/2014/main" id="{544C1960-6E1D-0BC4-A4EB-77108D4D6C52}"/>
                </a:ext>
              </a:extLst>
            </p:cNvPr>
            <p:cNvSpPr/>
            <p:nvPr/>
          </p:nvSpPr>
          <p:spPr>
            <a:xfrm>
              <a:off x="2421538" y="1850845"/>
              <a:ext cx="47620" cy="13841"/>
            </a:xfrm>
            <a:custGeom>
              <a:avLst/>
              <a:gdLst/>
              <a:ahLst/>
              <a:cxnLst/>
              <a:rect l="l" t="t" r="r" b="b"/>
              <a:pathLst>
                <a:path w="695" h="202" extrusionOk="0">
                  <a:moveTo>
                    <a:pt x="359" y="1"/>
                  </a:moveTo>
                  <a:cubicBezTo>
                    <a:pt x="243" y="1"/>
                    <a:pt x="151" y="47"/>
                    <a:pt x="93" y="94"/>
                  </a:cubicBezTo>
                  <a:cubicBezTo>
                    <a:pt x="23" y="140"/>
                    <a:pt x="0" y="175"/>
                    <a:pt x="12" y="198"/>
                  </a:cubicBezTo>
                  <a:cubicBezTo>
                    <a:pt x="15" y="200"/>
                    <a:pt x="20" y="201"/>
                    <a:pt x="25" y="201"/>
                  </a:cubicBezTo>
                  <a:cubicBezTo>
                    <a:pt x="72" y="201"/>
                    <a:pt x="192" y="117"/>
                    <a:pt x="359" y="117"/>
                  </a:cubicBezTo>
                  <a:cubicBezTo>
                    <a:pt x="515" y="117"/>
                    <a:pt x="653" y="201"/>
                    <a:pt x="687" y="201"/>
                  </a:cubicBezTo>
                  <a:cubicBezTo>
                    <a:pt x="691" y="201"/>
                    <a:pt x="694" y="200"/>
                    <a:pt x="695" y="198"/>
                  </a:cubicBezTo>
                  <a:cubicBezTo>
                    <a:pt x="695" y="175"/>
                    <a:pt x="683" y="151"/>
                    <a:pt x="637" y="94"/>
                  </a:cubicBezTo>
                  <a:cubicBezTo>
                    <a:pt x="579" y="47"/>
                    <a:pt x="475" y="1"/>
                    <a:pt x="3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/>
            </a:p>
          </p:txBody>
        </p:sp>
        <p:sp>
          <p:nvSpPr>
            <p:cNvPr id="63" name="Google Shape;2727;p45">
              <a:extLst>
                <a:ext uri="{FF2B5EF4-FFF2-40B4-BE49-F238E27FC236}">
                  <a16:creationId xmlns="" xmlns:a16="http://schemas.microsoft.com/office/drawing/2014/main" id="{F0C46ABA-904D-1D1F-93EE-DBEFDC35F756}"/>
                </a:ext>
              </a:extLst>
            </p:cNvPr>
            <p:cNvSpPr/>
            <p:nvPr/>
          </p:nvSpPr>
          <p:spPr>
            <a:xfrm>
              <a:off x="2333426" y="1889762"/>
              <a:ext cx="23844" cy="23090"/>
            </a:xfrm>
            <a:custGeom>
              <a:avLst/>
              <a:gdLst/>
              <a:ahLst/>
              <a:cxnLst/>
              <a:rect l="l" t="t" r="r" b="b"/>
              <a:pathLst>
                <a:path w="348" h="337" extrusionOk="0">
                  <a:moveTo>
                    <a:pt x="174" y="0"/>
                  </a:moveTo>
                  <a:cubicBezTo>
                    <a:pt x="70" y="0"/>
                    <a:pt x="1" y="93"/>
                    <a:pt x="1" y="174"/>
                  </a:cubicBezTo>
                  <a:cubicBezTo>
                    <a:pt x="1" y="278"/>
                    <a:pt x="70" y="336"/>
                    <a:pt x="174" y="336"/>
                  </a:cubicBezTo>
                  <a:cubicBezTo>
                    <a:pt x="278" y="336"/>
                    <a:pt x="348" y="244"/>
                    <a:pt x="348" y="163"/>
                  </a:cubicBezTo>
                  <a:cubicBezTo>
                    <a:pt x="348" y="58"/>
                    <a:pt x="255" y="0"/>
                    <a:pt x="17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/>
            </a:p>
          </p:txBody>
        </p:sp>
        <p:sp>
          <p:nvSpPr>
            <p:cNvPr id="7808" name="Google Shape;2728;p45">
              <a:extLst>
                <a:ext uri="{FF2B5EF4-FFF2-40B4-BE49-F238E27FC236}">
                  <a16:creationId xmlns="" xmlns:a16="http://schemas.microsoft.com/office/drawing/2014/main" id="{FB1D47F1-58EA-F2D7-2C0E-665B31C43210}"/>
                </a:ext>
              </a:extLst>
            </p:cNvPr>
            <p:cNvSpPr/>
            <p:nvPr/>
          </p:nvSpPr>
          <p:spPr>
            <a:xfrm>
              <a:off x="2300880" y="1853243"/>
              <a:ext cx="49264" cy="13292"/>
            </a:xfrm>
            <a:custGeom>
              <a:avLst/>
              <a:gdLst/>
              <a:ahLst/>
              <a:cxnLst/>
              <a:rect l="l" t="t" r="r" b="b"/>
              <a:pathLst>
                <a:path w="719" h="194" extrusionOk="0">
                  <a:moveTo>
                    <a:pt x="360" y="1"/>
                  </a:moveTo>
                  <a:cubicBezTo>
                    <a:pt x="244" y="1"/>
                    <a:pt x="140" y="47"/>
                    <a:pt x="82" y="82"/>
                  </a:cubicBezTo>
                  <a:cubicBezTo>
                    <a:pt x="24" y="128"/>
                    <a:pt x="1" y="174"/>
                    <a:pt x="12" y="186"/>
                  </a:cubicBezTo>
                  <a:cubicBezTo>
                    <a:pt x="16" y="191"/>
                    <a:pt x="21" y="193"/>
                    <a:pt x="28" y="193"/>
                  </a:cubicBezTo>
                  <a:cubicBezTo>
                    <a:pt x="73" y="193"/>
                    <a:pt x="191" y="116"/>
                    <a:pt x="360" y="116"/>
                  </a:cubicBezTo>
                  <a:cubicBezTo>
                    <a:pt x="519" y="116"/>
                    <a:pt x="652" y="193"/>
                    <a:pt x="694" y="193"/>
                  </a:cubicBezTo>
                  <a:cubicBezTo>
                    <a:pt x="701" y="193"/>
                    <a:pt x="705" y="191"/>
                    <a:pt x="707" y="186"/>
                  </a:cubicBezTo>
                  <a:cubicBezTo>
                    <a:pt x="719" y="186"/>
                    <a:pt x="707" y="140"/>
                    <a:pt x="638" y="82"/>
                  </a:cubicBezTo>
                  <a:cubicBezTo>
                    <a:pt x="580" y="35"/>
                    <a:pt x="476" y="1"/>
                    <a:pt x="3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/>
            </a:p>
          </p:txBody>
        </p:sp>
        <p:sp>
          <p:nvSpPr>
            <p:cNvPr id="7810" name="Google Shape;2729;p45">
              <a:extLst>
                <a:ext uri="{FF2B5EF4-FFF2-40B4-BE49-F238E27FC236}">
                  <a16:creationId xmlns="" xmlns:a16="http://schemas.microsoft.com/office/drawing/2014/main" id="{C2C09132-CC39-7BB4-A336-F14691268348}"/>
                </a:ext>
              </a:extLst>
            </p:cNvPr>
            <p:cNvSpPr/>
            <p:nvPr/>
          </p:nvSpPr>
          <p:spPr>
            <a:xfrm>
              <a:off x="2381798" y="1856395"/>
              <a:ext cx="39809" cy="107230"/>
            </a:xfrm>
            <a:custGeom>
              <a:avLst/>
              <a:gdLst/>
              <a:ahLst/>
              <a:cxnLst/>
              <a:rect l="l" t="t" r="r" b="b"/>
              <a:pathLst>
                <a:path w="581" h="1565" extrusionOk="0">
                  <a:moveTo>
                    <a:pt x="15" y="0"/>
                  </a:moveTo>
                  <a:cubicBezTo>
                    <a:pt x="14" y="0"/>
                    <a:pt x="13" y="0"/>
                    <a:pt x="13" y="1"/>
                  </a:cubicBezTo>
                  <a:cubicBezTo>
                    <a:pt x="1" y="13"/>
                    <a:pt x="128" y="430"/>
                    <a:pt x="337" y="951"/>
                  </a:cubicBezTo>
                  <a:cubicBezTo>
                    <a:pt x="395" y="1078"/>
                    <a:pt x="441" y="1194"/>
                    <a:pt x="476" y="1310"/>
                  </a:cubicBezTo>
                  <a:cubicBezTo>
                    <a:pt x="499" y="1368"/>
                    <a:pt x="522" y="1426"/>
                    <a:pt x="511" y="1460"/>
                  </a:cubicBezTo>
                  <a:cubicBezTo>
                    <a:pt x="499" y="1483"/>
                    <a:pt x="453" y="1507"/>
                    <a:pt x="406" y="1507"/>
                  </a:cubicBezTo>
                  <a:cubicBezTo>
                    <a:pt x="221" y="1530"/>
                    <a:pt x="105" y="1541"/>
                    <a:pt x="105" y="1565"/>
                  </a:cubicBezTo>
                  <a:lnTo>
                    <a:pt x="406" y="1565"/>
                  </a:lnTo>
                  <a:cubicBezTo>
                    <a:pt x="441" y="1565"/>
                    <a:pt x="464" y="1565"/>
                    <a:pt x="499" y="1541"/>
                  </a:cubicBezTo>
                  <a:cubicBezTo>
                    <a:pt x="522" y="1530"/>
                    <a:pt x="557" y="1507"/>
                    <a:pt x="569" y="1472"/>
                  </a:cubicBezTo>
                  <a:cubicBezTo>
                    <a:pt x="580" y="1402"/>
                    <a:pt x="557" y="1344"/>
                    <a:pt x="534" y="1287"/>
                  </a:cubicBezTo>
                  <a:cubicBezTo>
                    <a:pt x="499" y="1171"/>
                    <a:pt x="453" y="1055"/>
                    <a:pt x="406" y="928"/>
                  </a:cubicBezTo>
                  <a:cubicBezTo>
                    <a:pt x="226" y="420"/>
                    <a:pt x="45" y="0"/>
                    <a:pt x="1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/>
            </a:p>
          </p:txBody>
        </p:sp>
        <p:sp>
          <p:nvSpPr>
            <p:cNvPr id="7811" name="Google Shape;2730;p45">
              <a:extLst>
                <a:ext uri="{FF2B5EF4-FFF2-40B4-BE49-F238E27FC236}">
                  <a16:creationId xmlns="" xmlns:a16="http://schemas.microsoft.com/office/drawing/2014/main" id="{9994E5FB-2916-CCDD-7704-FA680F8814BF}"/>
                </a:ext>
              </a:extLst>
            </p:cNvPr>
            <p:cNvSpPr/>
            <p:nvPr/>
          </p:nvSpPr>
          <p:spPr>
            <a:xfrm>
              <a:off x="2274707" y="2071468"/>
              <a:ext cx="123057" cy="55020"/>
            </a:xfrm>
            <a:custGeom>
              <a:avLst/>
              <a:gdLst/>
              <a:ahLst/>
              <a:cxnLst/>
              <a:rect l="l" t="t" r="r" b="b"/>
              <a:pathLst>
                <a:path w="1796" h="803" extrusionOk="0">
                  <a:moveTo>
                    <a:pt x="1796" y="476"/>
                  </a:moveTo>
                  <a:lnTo>
                    <a:pt x="1796" y="476"/>
                  </a:lnTo>
                  <a:lnTo>
                    <a:pt x="1796" y="476"/>
                  </a:lnTo>
                  <a:cubicBezTo>
                    <a:pt x="1796" y="476"/>
                    <a:pt x="1796" y="476"/>
                    <a:pt x="1796" y="476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381" y="802"/>
                    <a:pt x="1525" y="802"/>
                  </a:cubicBezTo>
                  <a:cubicBezTo>
                    <a:pt x="1611" y="802"/>
                    <a:pt x="1701" y="798"/>
                    <a:pt x="1796" y="788"/>
                  </a:cubicBezTo>
                  <a:lnTo>
                    <a:pt x="1796" y="476"/>
                  </a:lnTo>
                  <a:lnTo>
                    <a:pt x="1796" y="476"/>
                  </a:lnTo>
                  <a:cubicBezTo>
                    <a:pt x="1794" y="476"/>
                    <a:pt x="1767" y="477"/>
                    <a:pt x="1720" y="477"/>
                  </a:cubicBezTo>
                  <a:cubicBezTo>
                    <a:pt x="1488" y="477"/>
                    <a:pt x="752" y="438"/>
                    <a:pt x="0" y="1"/>
                  </a:cubicBezTo>
                  <a:close/>
                </a:path>
              </a:pathLst>
            </a:custGeom>
            <a:solidFill>
              <a:srgbClr val="FF9A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/>
            </a:p>
          </p:txBody>
        </p:sp>
        <p:sp>
          <p:nvSpPr>
            <p:cNvPr id="7812" name="Google Shape;2731;p45">
              <a:extLst>
                <a:ext uri="{FF2B5EF4-FFF2-40B4-BE49-F238E27FC236}">
                  <a16:creationId xmlns="" xmlns:a16="http://schemas.microsoft.com/office/drawing/2014/main" id="{16D8DA9F-9F10-0276-B02B-D1A64DB8C723}"/>
                </a:ext>
              </a:extLst>
            </p:cNvPr>
            <p:cNvSpPr/>
            <p:nvPr/>
          </p:nvSpPr>
          <p:spPr>
            <a:xfrm>
              <a:off x="2286629" y="1806926"/>
              <a:ext cx="58788" cy="17472"/>
            </a:xfrm>
            <a:custGeom>
              <a:avLst/>
              <a:gdLst/>
              <a:ahLst/>
              <a:cxnLst/>
              <a:rect l="l" t="t" r="r" b="b"/>
              <a:pathLst>
                <a:path w="858" h="255" extrusionOk="0">
                  <a:moveTo>
                    <a:pt x="505" y="1"/>
                  </a:moveTo>
                  <a:cubicBezTo>
                    <a:pt x="477" y="1"/>
                    <a:pt x="447" y="2"/>
                    <a:pt x="417" y="5"/>
                  </a:cubicBezTo>
                  <a:cubicBezTo>
                    <a:pt x="290" y="17"/>
                    <a:pt x="174" y="86"/>
                    <a:pt x="104" y="121"/>
                  </a:cubicBezTo>
                  <a:cubicBezTo>
                    <a:pt x="23" y="167"/>
                    <a:pt x="0" y="213"/>
                    <a:pt x="12" y="237"/>
                  </a:cubicBezTo>
                  <a:cubicBezTo>
                    <a:pt x="21" y="249"/>
                    <a:pt x="41" y="254"/>
                    <a:pt x="69" y="254"/>
                  </a:cubicBezTo>
                  <a:cubicBezTo>
                    <a:pt x="144" y="254"/>
                    <a:pt x="280" y="219"/>
                    <a:pt x="440" y="202"/>
                  </a:cubicBezTo>
                  <a:cubicBezTo>
                    <a:pt x="649" y="167"/>
                    <a:pt x="846" y="202"/>
                    <a:pt x="857" y="144"/>
                  </a:cubicBezTo>
                  <a:cubicBezTo>
                    <a:pt x="857" y="109"/>
                    <a:pt x="822" y="63"/>
                    <a:pt x="753" y="51"/>
                  </a:cubicBezTo>
                  <a:cubicBezTo>
                    <a:pt x="682" y="16"/>
                    <a:pt x="598" y="1"/>
                    <a:pt x="5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/>
            </a:p>
          </p:txBody>
        </p:sp>
        <p:sp>
          <p:nvSpPr>
            <p:cNvPr id="7813" name="Google Shape;2732;p45">
              <a:extLst>
                <a:ext uri="{FF2B5EF4-FFF2-40B4-BE49-F238E27FC236}">
                  <a16:creationId xmlns="" xmlns:a16="http://schemas.microsoft.com/office/drawing/2014/main" id="{0A20833A-3630-1FDD-221B-0CEF694F3F05}"/>
                </a:ext>
              </a:extLst>
            </p:cNvPr>
            <p:cNvSpPr/>
            <p:nvPr/>
          </p:nvSpPr>
          <p:spPr>
            <a:xfrm>
              <a:off x="2410369" y="1804870"/>
              <a:ext cx="46112" cy="14183"/>
            </a:xfrm>
            <a:custGeom>
              <a:avLst/>
              <a:gdLst/>
              <a:ahLst/>
              <a:cxnLst/>
              <a:rect l="l" t="t" r="r" b="b"/>
              <a:pathLst>
                <a:path w="673" h="207" extrusionOk="0">
                  <a:moveTo>
                    <a:pt x="337" y="0"/>
                  </a:moveTo>
                  <a:cubicBezTo>
                    <a:pt x="221" y="0"/>
                    <a:pt x="140" y="23"/>
                    <a:pt x="82" y="70"/>
                  </a:cubicBezTo>
                  <a:cubicBezTo>
                    <a:pt x="36" y="116"/>
                    <a:pt x="1" y="151"/>
                    <a:pt x="24" y="174"/>
                  </a:cubicBezTo>
                  <a:cubicBezTo>
                    <a:pt x="34" y="189"/>
                    <a:pt x="63" y="193"/>
                    <a:pt x="106" y="193"/>
                  </a:cubicBezTo>
                  <a:cubicBezTo>
                    <a:pt x="163" y="193"/>
                    <a:pt x="244" y="185"/>
                    <a:pt x="337" y="185"/>
                  </a:cubicBezTo>
                  <a:cubicBezTo>
                    <a:pt x="445" y="185"/>
                    <a:pt x="538" y="206"/>
                    <a:pt x="598" y="206"/>
                  </a:cubicBezTo>
                  <a:cubicBezTo>
                    <a:pt x="628" y="206"/>
                    <a:pt x="650" y="201"/>
                    <a:pt x="661" y="185"/>
                  </a:cubicBezTo>
                  <a:cubicBezTo>
                    <a:pt x="673" y="174"/>
                    <a:pt x="661" y="128"/>
                    <a:pt x="580" y="81"/>
                  </a:cubicBezTo>
                  <a:cubicBezTo>
                    <a:pt x="545" y="35"/>
                    <a:pt x="441" y="0"/>
                    <a:pt x="3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/>
            </a:p>
          </p:txBody>
        </p:sp>
        <p:sp>
          <p:nvSpPr>
            <p:cNvPr id="7814" name="Google Shape;2733;p45">
              <a:extLst>
                <a:ext uri="{FF2B5EF4-FFF2-40B4-BE49-F238E27FC236}">
                  <a16:creationId xmlns="" xmlns:a16="http://schemas.microsoft.com/office/drawing/2014/main" id="{E474F810-4146-6AC0-5DAB-895D18E27C74}"/>
                </a:ext>
              </a:extLst>
            </p:cNvPr>
            <p:cNvSpPr/>
            <p:nvPr/>
          </p:nvSpPr>
          <p:spPr>
            <a:xfrm>
              <a:off x="2151172" y="1890995"/>
              <a:ext cx="50566" cy="76808"/>
            </a:xfrm>
            <a:custGeom>
              <a:avLst/>
              <a:gdLst/>
              <a:ahLst/>
              <a:cxnLst/>
              <a:rect l="l" t="t" r="r" b="b"/>
              <a:pathLst>
                <a:path w="738" h="1121" extrusionOk="0">
                  <a:moveTo>
                    <a:pt x="448" y="1"/>
                  </a:moveTo>
                  <a:cubicBezTo>
                    <a:pt x="244" y="1"/>
                    <a:pt x="8" y="103"/>
                    <a:pt x="8" y="538"/>
                  </a:cubicBezTo>
                  <a:cubicBezTo>
                    <a:pt x="0" y="1031"/>
                    <a:pt x="347" y="1120"/>
                    <a:pt x="565" y="1120"/>
                  </a:cubicBezTo>
                  <a:cubicBezTo>
                    <a:pt x="665" y="1120"/>
                    <a:pt x="738" y="1102"/>
                    <a:pt x="738" y="1094"/>
                  </a:cubicBezTo>
                  <a:lnTo>
                    <a:pt x="738" y="75"/>
                  </a:lnTo>
                  <a:cubicBezTo>
                    <a:pt x="728" y="56"/>
                    <a:pt x="597" y="1"/>
                    <a:pt x="448" y="1"/>
                  </a:cubicBezTo>
                  <a:close/>
                </a:path>
              </a:pathLst>
            </a:custGeom>
            <a:solidFill>
              <a:srgbClr val="FFB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/>
            </a:p>
          </p:txBody>
        </p:sp>
        <p:sp>
          <p:nvSpPr>
            <p:cNvPr id="7815" name="Google Shape;2734;p45">
              <a:extLst>
                <a:ext uri="{FF2B5EF4-FFF2-40B4-BE49-F238E27FC236}">
                  <a16:creationId xmlns="" xmlns:a16="http://schemas.microsoft.com/office/drawing/2014/main" id="{FE15F4B4-0026-67C7-F435-873C6F365159}"/>
                </a:ext>
              </a:extLst>
            </p:cNvPr>
            <p:cNvSpPr/>
            <p:nvPr/>
          </p:nvSpPr>
          <p:spPr>
            <a:xfrm>
              <a:off x="2164396" y="1905315"/>
              <a:ext cx="22268" cy="44331"/>
            </a:xfrm>
            <a:custGeom>
              <a:avLst/>
              <a:gdLst/>
              <a:ahLst/>
              <a:cxnLst/>
              <a:rect l="l" t="t" r="r" b="b"/>
              <a:pathLst>
                <a:path w="325" h="647" extrusionOk="0">
                  <a:moveTo>
                    <a:pt x="202" y="0"/>
                  </a:moveTo>
                  <a:cubicBezTo>
                    <a:pt x="194" y="0"/>
                    <a:pt x="184" y="2"/>
                    <a:pt x="174" y="5"/>
                  </a:cubicBezTo>
                  <a:cubicBezTo>
                    <a:pt x="116" y="5"/>
                    <a:pt x="82" y="63"/>
                    <a:pt x="47" y="121"/>
                  </a:cubicBezTo>
                  <a:cubicBezTo>
                    <a:pt x="24" y="179"/>
                    <a:pt x="1" y="248"/>
                    <a:pt x="1" y="329"/>
                  </a:cubicBezTo>
                  <a:cubicBezTo>
                    <a:pt x="1" y="468"/>
                    <a:pt x="82" y="619"/>
                    <a:pt x="197" y="642"/>
                  </a:cubicBezTo>
                  <a:cubicBezTo>
                    <a:pt x="214" y="645"/>
                    <a:pt x="229" y="647"/>
                    <a:pt x="243" y="647"/>
                  </a:cubicBezTo>
                  <a:cubicBezTo>
                    <a:pt x="275" y="647"/>
                    <a:pt x="297" y="639"/>
                    <a:pt x="313" y="630"/>
                  </a:cubicBezTo>
                  <a:cubicBezTo>
                    <a:pt x="313" y="607"/>
                    <a:pt x="325" y="596"/>
                    <a:pt x="313" y="596"/>
                  </a:cubicBezTo>
                  <a:cubicBezTo>
                    <a:pt x="313" y="596"/>
                    <a:pt x="290" y="619"/>
                    <a:pt x="279" y="619"/>
                  </a:cubicBezTo>
                  <a:cubicBezTo>
                    <a:pt x="273" y="625"/>
                    <a:pt x="258" y="628"/>
                    <a:pt x="239" y="628"/>
                  </a:cubicBezTo>
                  <a:cubicBezTo>
                    <a:pt x="221" y="628"/>
                    <a:pt x="197" y="625"/>
                    <a:pt x="174" y="619"/>
                  </a:cubicBezTo>
                  <a:cubicBezTo>
                    <a:pt x="105" y="584"/>
                    <a:pt x="35" y="468"/>
                    <a:pt x="35" y="329"/>
                  </a:cubicBezTo>
                  <a:cubicBezTo>
                    <a:pt x="35" y="248"/>
                    <a:pt x="47" y="190"/>
                    <a:pt x="82" y="132"/>
                  </a:cubicBezTo>
                  <a:cubicBezTo>
                    <a:pt x="105" y="75"/>
                    <a:pt x="140" y="51"/>
                    <a:pt x="174" y="40"/>
                  </a:cubicBezTo>
                  <a:cubicBezTo>
                    <a:pt x="185" y="34"/>
                    <a:pt x="196" y="32"/>
                    <a:pt x="205" y="32"/>
                  </a:cubicBezTo>
                  <a:cubicBezTo>
                    <a:pt x="235" y="32"/>
                    <a:pt x="255" y="54"/>
                    <a:pt x="255" y="63"/>
                  </a:cubicBezTo>
                  <a:cubicBezTo>
                    <a:pt x="267" y="75"/>
                    <a:pt x="255" y="98"/>
                    <a:pt x="267" y="109"/>
                  </a:cubicBezTo>
                  <a:cubicBezTo>
                    <a:pt x="267" y="109"/>
                    <a:pt x="279" y="98"/>
                    <a:pt x="279" y="63"/>
                  </a:cubicBezTo>
                  <a:cubicBezTo>
                    <a:pt x="279" y="51"/>
                    <a:pt x="267" y="40"/>
                    <a:pt x="255" y="17"/>
                  </a:cubicBezTo>
                  <a:cubicBezTo>
                    <a:pt x="239" y="8"/>
                    <a:pt x="223" y="0"/>
                    <a:pt x="202" y="0"/>
                  </a:cubicBezTo>
                  <a:close/>
                </a:path>
              </a:pathLst>
            </a:custGeom>
            <a:solidFill>
              <a:srgbClr val="FF9A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/>
            </a:p>
          </p:txBody>
        </p:sp>
        <p:sp>
          <p:nvSpPr>
            <p:cNvPr id="7816" name="Google Shape;2735;p45">
              <a:extLst>
                <a:ext uri="{FF2B5EF4-FFF2-40B4-BE49-F238E27FC236}">
                  <a16:creationId xmlns="" xmlns:a16="http://schemas.microsoft.com/office/drawing/2014/main" id="{05C28389-A3AC-4EA5-E3C1-7A082D33636C}"/>
                </a:ext>
              </a:extLst>
            </p:cNvPr>
            <p:cNvSpPr/>
            <p:nvPr/>
          </p:nvSpPr>
          <p:spPr>
            <a:xfrm>
              <a:off x="2168370" y="1955264"/>
              <a:ext cx="22268" cy="19459"/>
            </a:xfrm>
            <a:custGeom>
              <a:avLst/>
              <a:gdLst/>
              <a:ahLst/>
              <a:cxnLst/>
              <a:rect l="l" t="t" r="r" b="b"/>
              <a:pathLst>
                <a:path w="325" h="284" extrusionOk="0">
                  <a:moveTo>
                    <a:pt x="142" y="0"/>
                  </a:moveTo>
                  <a:cubicBezTo>
                    <a:pt x="85" y="0"/>
                    <a:pt x="33" y="49"/>
                    <a:pt x="24" y="98"/>
                  </a:cubicBezTo>
                  <a:cubicBezTo>
                    <a:pt x="0" y="179"/>
                    <a:pt x="47" y="249"/>
                    <a:pt x="116" y="272"/>
                  </a:cubicBezTo>
                  <a:cubicBezTo>
                    <a:pt x="135" y="280"/>
                    <a:pt x="154" y="284"/>
                    <a:pt x="171" y="284"/>
                  </a:cubicBezTo>
                  <a:cubicBezTo>
                    <a:pt x="227" y="284"/>
                    <a:pt x="272" y="244"/>
                    <a:pt x="290" y="191"/>
                  </a:cubicBezTo>
                  <a:cubicBezTo>
                    <a:pt x="325" y="122"/>
                    <a:pt x="278" y="29"/>
                    <a:pt x="221" y="6"/>
                  </a:cubicBezTo>
                  <a:lnTo>
                    <a:pt x="174" y="6"/>
                  </a:lnTo>
                  <a:cubicBezTo>
                    <a:pt x="163" y="2"/>
                    <a:pt x="153" y="0"/>
                    <a:pt x="1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/>
            </a:p>
          </p:txBody>
        </p:sp>
        <p:sp>
          <p:nvSpPr>
            <p:cNvPr id="7817" name="Google Shape;2736;p45">
              <a:extLst>
                <a:ext uri="{FF2B5EF4-FFF2-40B4-BE49-F238E27FC236}">
                  <a16:creationId xmlns="" xmlns:a16="http://schemas.microsoft.com/office/drawing/2014/main" id="{984ABD76-725C-670E-6899-F7AD3A83A8EA}"/>
                </a:ext>
              </a:extLst>
            </p:cNvPr>
            <p:cNvSpPr/>
            <p:nvPr/>
          </p:nvSpPr>
          <p:spPr>
            <a:xfrm>
              <a:off x="2168370" y="1954031"/>
              <a:ext cx="23844" cy="21652"/>
            </a:xfrm>
            <a:custGeom>
              <a:avLst/>
              <a:gdLst/>
              <a:ahLst/>
              <a:cxnLst/>
              <a:rect l="l" t="t" r="r" b="b"/>
              <a:pathLst>
                <a:path w="348" h="316" extrusionOk="0">
                  <a:moveTo>
                    <a:pt x="163" y="1"/>
                  </a:moveTo>
                  <a:cubicBezTo>
                    <a:pt x="139" y="1"/>
                    <a:pt x="105" y="1"/>
                    <a:pt x="82" y="35"/>
                  </a:cubicBezTo>
                  <a:cubicBezTo>
                    <a:pt x="47" y="58"/>
                    <a:pt x="0" y="105"/>
                    <a:pt x="24" y="163"/>
                  </a:cubicBezTo>
                  <a:cubicBezTo>
                    <a:pt x="24" y="221"/>
                    <a:pt x="58" y="279"/>
                    <a:pt x="139" y="313"/>
                  </a:cubicBezTo>
                  <a:cubicBezTo>
                    <a:pt x="149" y="315"/>
                    <a:pt x="158" y="316"/>
                    <a:pt x="167" y="316"/>
                  </a:cubicBezTo>
                  <a:cubicBezTo>
                    <a:pt x="225" y="316"/>
                    <a:pt x="273" y="287"/>
                    <a:pt x="313" y="267"/>
                  </a:cubicBezTo>
                  <a:cubicBezTo>
                    <a:pt x="348" y="221"/>
                    <a:pt x="348" y="163"/>
                    <a:pt x="336" y="116"/>
                  </a:cubicBezTo>
                  <a:cubicBezTo>
                    <a:pt x="325" y="82"/>
                    <a:pt x="290" y="47"/>
                    <a:pt x="278" y="47"/>
                  </a:cubicBezTo>
                  <a:cubicBezTo>
                    <a:pt x="221" y="35"/>
                    <a:pt x="209" y="35"/>
                    <a:pt x="209" y="35"/>
                  </a:cubicBezTo>
                  <a:lnTo>
                    <a:pt x="209" y="35"/>
                  </a:lnTo>
                  <a:cubicBezTo>
                    <a:pt x="209" y="35"/>
                    <a:pt x="255" y="58"/>
                    <a:pt x="278" y="140"/>
                  </a:cubicBezTo>
                  <a:cubicBezTo>
                    <a:pt x="290" y="163"/>
                    <a:pt x="278" y="221"/>
                    <a:pt x="255" y="255"/>
                  </a:cubicBezTo>
                  <a:cubicBezTo>
                    <a:pt x="229" y="273"/>
                    <a:pt x="188" y="298"/>
                    <a:pt x="150" y="298"/>
                  </a:cubicBezTo>
                  <a:cubicBezTo>
                    <a:pt x="138" y="298"/>
                    <a:pt x="127" y="295"/>
                    <a:pt x="116" y="290"/>
                  </a:cubicBezTo>
                  <a:cubicBezTo>
                    <a:pt x="70" y="279"/>
                    <a:pt x="35" y="221"/>
                    <a:pt x="35" y="174"/>
                  </a:cubicBezTo>
                  <a:cubicBezTo>
                    <a:pt x="35" y="140"/>
                    <a:pt x="47" y="93"/>
                    <a:pt x="82" y="58"/>
                  </a:cubicBezTo>
                  <a:cubicBezTo>
                    <a:pt x="139" y="24"/>
                    <a:pt x="197" y="35"/>
                    <a:pt x="197" y="24"/>
                  </a:cubicBezTo>
                  <a:cubicBezTo>
                    <a:pt x="197" y="24"/>
                    <a:pt x="174" y="1"/>
                    <a:pt x="16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/>
            </a:p>
          </p:txBody>
        </p:sp>
        <p:sp>
          <p:nvSpPr>
            <p:cNvPr id="7818" name="Google Shape;2737;p45">
              <a:extLst>
                <a:ext uri="{FF2B5EF4-FFF2-40B4-BE49-F238E27FC236}">
                  <a16:creationId xmlns="" xmlns:a16="http://schemas.microsoft.com/office/drawing/2014/main" id="{AD91EAA7-AD3E-3FEA-43BD-42BAC4D913BC}"/>
                </a:ext>
              </a:extLst>
            </p:cNvPr>
            <p:cNvSpPr/>
            <p:nvPr/>
          </p:nvSpPr>
          <p:spPr>
            <a:xfrm>
              <a:off x="2337400" y="1976093"/>
              <a:ext cx="41316" cy="34464"/>
            </a:xfrm>
            <a:custGeom>
              <a:avLst/>
              <a:gdLst/>
              <a:ahLst/>
              <a:cxnLst/>
              <a:rect l="l" t="t" r="r" b="b"/>
              <a:pathLst>
                <a:path w="603" h="503" extrusionOk="0">
                  <a:moveTo>
                    <a:pt x="303" y="1"/>
                  </a:moveTo>
                  <a:cubicBezTo>
                    <a:pt x="288" y="1"/>
                    <a:pt x="272" y="1"/>
                    <a:pt x="255" y="3"/>
                  </a:cubicBezTo>
                  <a:cubicBezTo>
                    <a:pt x="174" y="3"/>
                    <a:pt x="81" y="49"/>
                    <a:pt x="47" y="130"/>
                  </a:cubicBezTo>
                  <a:cubicBezTo>
                    <a:pt x="0" y="200"/>
                    <a:pt x="0" y="316"/>
                    <a:pt x="47" y="408"/>
                  </a:cubicBezTo>
                  <a:cubicBezTo>
                    <a:pt x="90" y="468"/>
                    <a:pt x="164" y="503"/>
                    <a:pt x="237" y="503"/>
                  </a:cubicBezTo>
                  <a:cubicBezTo>
                    <a:pt x="263" y="503"/>
                    <a:pt x="289" y="498"/>
                    <a:pt x="313" y="489"/>
                  </a:cubicBezTo>
                  <a:cubicBezTo>
                    <a:pt x="417" y="478"/>
                    <a:pt x="487" y="408"/>
                    <a:pt x="568" y="339"/>
                  </a:cubicBezTo>
                  <a:cubicBezTo>
                    <a:pt x="591" y="316"/>
                    <a:pt x="580" y="339"/>
                    <a:pt x="591" y="304"/>
                  </a:cubicBezTo>
                  <a:cubicBezTo>
                    <a:pt x="603" y="281"/>
                    <a:pt x="603" y="177"/>
                    <a:pt x="580" y="142"/>
                  </a:cubicBezTo>
                  <a:cubicBezTo>
                    <a:pt x="498" y="40"/>
                    <a:pt x="416" y="1"/>
                    <a:pt x="303" y="1"/>
                  </a:cubicBezTo>
                  <a:close/>
                </a:path>
              </a:pathLst>
            </a:custGeom>
            <a:solidFill>
              <a:srgbClr val="FF9A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/>
            </a:p>
          </p:txBody>
        </p:sp>
        <p:sp>
          <p:nvSpPr>
            <p:cNvPr id="7819" name="Google Shape;2738;p45">
              <a:extLst>
                <a:ext uri="{FF2B5EF4-FFF2-40B4-BE49-F238E27FC236}">
                  <a16:creationId xmlns="" xmlns:a16="http://schemas.microsoft.com/office/drawing/2014/main" id="{E06A2F9F-5D34-3AD9-A1AF-FE2F75E0008E}"/>
                </a:ext>
              </a:extLst>
            </p:cNvPr>
            <p:cNvSpPr/>
            <p:nvPr/>
          </p:nvSpPr>
          <p:spPr>
            <a:xfrm>
              <a:off x="2339798" y="1966706"/>
              <a:ext cx="43714" cy="35012"/>
            </a:xfrm>
            <a:custGeom>
              <a:avLst/>
              <a:gdLst/>
              <a:ahLst/>
              <a:cxnLst/>
              <a:rect l="l" t="t" r="r" b="b"/>
              <a:pathLst>
                <a:path w="638" h="511" extrusionOk="0">
                  <a:moveTo>
                    <a:pt x="35" y="1"/>
                  </a:moveTo>
                  <a:cubicBezTo>
                    <a:pt x="23" y="1"/>
                    <a:pt x="12" y="70"/>
                    <a:pt x="0" y="140"/>
                  </a:cubicBezTo>
                  <a:cubicBezTo>
                    <a:pt x="23" y="209"/>
                    <a:pt x="58" y="325"/>
                    <a:pt x="174" y="406"/>
                  </a:cubicBezTo>
                  <a:cubicBezTo>
                    <a:pt x="290" y="499"/>
                    <a:pt x="429" y="510"/>
                    <a:pt x="510" y="510"/>
                  </a:cubicBezTo>
                  <a:cubicBezTo>
                    <a:pt x="602" y="510"/>
                    <a:pt x="637" y="487"/>
                    <a:pt x="637" y="464"/>
                  </a:cubicBezTo>
                  <a:cubicBezTo>
                    <a:pt x="637" y="441"/>
                    <a:pt x="429" y="464"/>
                    <a:pt x="255" y="337"/>
                  </a:cubicBezTo>
                  <a:cubicBezTo>
                    <a:pt x="81" y="209"/>
                    <a:pt x="58" y="1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/>
            </a:p>
          </p:txBody>
        </p:sp>
        <p:sp>
          <p:nvSpPr>
            <p:cNvPr id="7820" name="Google Shape;2739;p45">
              <a:extLst>
                <a:ext uri="{FF2B5EF4-FFF2-40B4-BE49-F238E27FC236}">
                  <a16:creationId xmlns="" xmlns:a16="http://schemas.microsoft.com/office/drawing/2014/main" id="{D5B23F38-69B2-7DC0-5CED-9D3F89CBCD60}"/>
                </a:ext>
              </a:extLst>
            </p:cNvPr>
            <p:cNvSpPr/>
            <p:nvPr/>
          </p:nvSpPr>
          <p:spPr>
            <a:xfrm>
              <a:off x="2160422" y="1692160"/>
              <a:ext cx="255639" cy="220695"/>
            </a:xfrm>
            <a:custGeom>
              <a:avLst/>
              <a:gdLst/>
              <a:ahLst/>
              <a:cxnLst/>
              <a:rect l="l" t="t" r="r" b="b"/>
              <a:pathLst>
                <a:path w="3731" h="3221" extrusionOk="0">
                  <a:moveTo>
                    <a:pt x="3036" y="0"/>
                  </a:moveTo>
                  <a:cubicBezTo>
                    <a:pt x="1868" y="0"/>
                    <a:pt x="707" y="571"/>
                    <a:pt x="1" y="1495"/>
                  </a:cubicBezTo>
                  <a:lnTo>
                    <a:pt x="209" y="2757"/>
                  </a:lnTo>
                  <a:cubicBezTo>
                    <a:pt x="118" y="2916"/>
                    <a:pt x="530" y="3221"/>
                    <a:pt x="709" y="3221"/>
                  </a:cubicBezTo>
                  <a:cubicBezTo>
                    <a:pt x="712" y="3221"/>
                    <a:pt x="716" y="3221"/>
                    <a:pt x="719" y="3220"/>
                  </a:cubicBezTo>
                  <a:cubicBezTo>
                    <a:pt x="892" y="3209"/>
                    <a:pt x="1031" y="3047"/>
                    <a:pt x="1101" y="2884"/>
                  </a:cubicBezTo>
                  <a:cubicBezTo>
                    <a:pt x="1240" y="2549"/>
                    <a:pt x="1159" y="2132"/>
                    <a:pt x="1414" y="1900"/>
                  </a:cubicBezTo>
                  <a:cubicBezTo>
                    <a:pt x="1553" y="1773"/>
                    <a:pt x="1761" y="1726"/>
                    <a:pt x="1958" y="1680"/>
                  </a:cubicBezTo>
                  <a:cubicBezTo>
                    <a:pt x="2340" y="1599"/>
                    <a:pt x="2688" y="1471"/>
                    <a:pt x="3000" y="1251"/>
                  </a:cubicBezTo>
                  <a:cubicBezTo>
                    <a:pt x="3325" y="1031"/>
                    <a:pt x="3568" y="730"/>
                    <a:pt x="3684" y="371"/>
                  </a:cubicBezTo>
                  <a:cubicBezTo>
                    <a:pt x="3695" y="279"/>
                    <a:pt x="3730" y="197"/>
                    <a:pt x="3684" y="140"/>
                  </a:cubicBezTo>
                  <a:cubicBezTo>
                    <a:pt x="3637" y="47"/>
                    <a:pt x="3533" y="35"/>
                    <a:pt x="3440" y="24"/>
                  </a:cubicBezTo>
                  <a:cubicBezTo>
                    <a:pt x="3306" y="8"/>
                    <a:pt x="3171" y="0"/>
                    <a:pt x="303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/>
            </a:p>
          </p:txBody>
        </p:sp>
        <p:sp>
          <p:nvSpPr>
            <p:cNvPr id="7821" name="Google Shape;2740;p45">
              <a:extLst>
                <a:ext uri="{FF2B5EF4-FFF2-40B4-BE49-F238E27FC236}">
                  <a16:creationId xmlns="" xmlns:a16="http://schemas.microsoft.com/office/drawing/2014/main" id="{C21B8659-E18D-CCA7-FDCD-B9566094B980}"/>
                </a:ext>
              </a:extLst>
            </p:cNvPr>
            <p:cNvSpPr/>
            <p:nvPr/>
          </p:nvSpPr>
          <p:spPr>
            <a:xfrm>
              <a:off x="2120751" y="1701684"/>
              <a:ext cx="77082" cy="235769"/>
            </a:xfrm>
            <a:custGeom>
              <a:avLst/>
              <a:gdLst/>
              <a:ahLst/>
              <a:cxnLst/>
              <a:rect l="l" t="t" r="r" b="b"/>
              <a:pathLst>
                <a:path w="1125" h="3441" extrusionOk="0">
                  <a:moveTo>
                    <a:pt x="1101" y="1"/>
                  </a:moveTo>
                  <a:lnTo>
                    <a:pt x="1101" y="1"/>
                  </a:lnTo>
                  <a:cubicBezTo>
                    <a:pt x="1101" y="1"/>
                    <a:pt x="1055" y="24"/>
                    <a:pt x="985" y="82"/>
                  </a:cubicBezTo>
                  <a:cubicBezTo>
                    <a:pt x="916" y="140"/>
                    <a:pt x="811" y="244"/>
                    <a:pt x="695" y="371"/>
                  </a:cubicBezTo>
                  <a:cubicBezTo>
                    <a:pt x="464" y="638"/>
                    <a:pt x="221" y="1054"/>
                    <a:pt x="105" y="1576"/>
                  </a:cubicBezTo>
                  <a:cubicBezTo>
                    <a:pt x="1" y="2097"/>
                    <a:pt x="58" y="2583"/>
                    <a:pt x="151" y="2919"/>
                  </a:cubicBezTo>
                  <a:cubicBezTo>
                    <a:pt x="209" y="3093"/>
                    <a:pt x="255" y="3220"/>
                    <a:pt x="290" y="3313"/>
                  </a:cubicBezTo>
                  <a:cubicBezTo>
                    <a:pt x="336" y="3394"/>
                    <a:pt x="371" y="3440"/>
                    <a:pt x="371" y="3440"/>
                  </a:cubicBezTo>
                  <a:cubicBezTo>
                    <a:pt x="371" y="3440"/>
                    <a:pt x="279" y="3243"/>
                    <a:pt x="174" y="2919"/>
                  </a:cubicBezTo>
                  <a:cubicBezTo>
                    <a:pt x="105" y="2583"/>
                    <a:pt x="47" y="2108"/>
                    <a:pt x="163" y="1599"/>
                  </a:cubicBezTo>
                  <a:cubicBezTo>
                    <a:pt x="279" y="1078"/>
                    <a:pt x="510" y="661"/>
                    <a:pt x="730" y="394"/>
                  </a:cubicBezTo>
                  <a:cubicBezTo>
                    <a:pt x="950" y="140"/>
                    <a:pt x="1124" y="12"/>
                    <a:pt x="1101" y="1"/>
                  </a:cubicBezTo>
                  <a:close/>
                </a:path>
              </a:pathLst>
            </a:custGeom>
            <a:solidFill>
              <a:srgbClr val="EB5A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/>
            </a:p>
          </p:txBody>
        </p:sp>
        <p:sp>
          <p:nvSpPr>
            <p:cNvPr id="7822" name="Google Shape;2741;p45">
              <a:extLst>
                <a:ext uri="{FF2B5EF4-FFF2-40B4-BE49-F238E27FC236}">
                  <a16:creationId xmlns="" xmlns:a16="http://schemas.microsoft.com/office/drawing/2014/main" id="{B7DFFE8A-F2B1-6596-A41F-84735BAB97F9}"/>
                </a:ext>
              </a:extLst>
            </p:cNvPr>
            <p:cNvSpPr/>
            <p:nvPr/>
          </p:nvSpPr>
          <p:spPr>
            <a:xfrm>
              <a:off x="2208041" y="4209322"/>
              <a:ext cx="148477" cy="266670"/>
            </a:xfrm>
            <a:custGeom>
              <a:avLst/>
              <a:gdLst/>
              <a:ahLst/>
              <a:cxnLst/>
              <a:rect l="l" t="t" r="r" b="b"/>
              <a:pathLst>
                <a:path w="2167" h="3892" extrusionOk="0">
                  <a:moveTo>
                    <a:pt x="2166" y="0"/>
                  </a:moveTo>
                  <a:lnTo>
                    <a:pt x="1" y="197"/>
                  </a:lnTo>
                  <a:lnTo>
                    <a:pt x="429" y="3892"/>
                  </a:lnTo>
                  <a:lnTo>
                    <a:pt x="2051" y="3648"/>
                  </a:lnTo>
                  <a:lnTo>
                    <a:pt x="2166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/>
            </a:p>
          </p:txBody>
        </p:sp>
        <p:sp>
          <p:nvSpPr>
            <p:cNvPr id="7823" name="Google Shape;2742;p45">
              <a:extLst>
                <a:ext uri="{FF2B5EF4-FFF2-40B4-BE49-F238E27FC236}">
                  <a16:creationId xmlns="" xmlns:a16="http://schemas.microsoft.com/office/drawing/2014/main" id="{A4F5687C-B98D-441C-4499-1980FED5E290}"/>
                </a:ext>
              </a:extLst>
            </p:cNvPr>
            <p:cNvSpPr/>
            <p:nvPr/>
          </p:nvSpPr>
          <p:spPr>
            <a:xfrm>
              <a:off x="2190569" y="4409254"/>
              <a:ext cx="180201" cy="243374"/>
            </a:xfrm>
            <a:custGeom>
              <a:avLst/>
              <a:gdLst/>
              <a:ahLst/>
              <a:cxnLst/>
              <a:rect l="l" t="t" r="r" b="b"/>
              <a:pathLst>
                <a:path w="2630" h="3552" extrusionOk="0">
                  <a:moveTo>
                    <a:pt x="2317" y="1"/>
                  </a:moveTo>
                  <a:cubicBezTo>
                    <a:pt x="2317" y="1"/>
                    <a:pt x="1736" y="495"/>
                    <a:pt x="1188" y="495"/>
                  </a:cubicBezTo>
                  <a:cubicBezTo>
                    <a:pt x="986" y="495"/>
                    <a:pt x="788" y="428"/>
                    <a:pt x="626" y="244"/>
                  </a:cubicBezTo>
                  <a:lnTo>
                    <a:pt x="591" y="128"/>
                  </a:lnTo>
                  <a:lnTo>
                    <a:pt x="24" y="3139"/>
                  </a:lnTo>
                  <a:cubicBezTo>
                    <a:pt x="1" y="3302"/>
                    <a:pt x="82" y="3475"/>
                    <a:pt x="244" y="3533"/>
                  </a:cubicBezTo>
                  <a:cubicBezTo>
                    <a:pt x="276" y="3546"/>
                    <a:pt x="308" y="3552"/>
                    <a:pt x="341" y="3552"/>
                  </a:cubicBezTo>
                  <a:cubicBezTo>
                    <a:pt x="427" y="3552"/>
                    <a:pt x="513" y="3511"/>
                    <a:pt x="580" y="3452"/>
                  </a:cubicBezTo>
                  <a:cubicBezTo>
                    <a:pt x="1008" y="2954"/>
                    <a:pt x="2630" y="1032"/>
                    <a:pt x="2630" y="1032"/>
                  </a:cubicBezTo>
                  <a:lnTo>
                    <a:pt x="2572" y="557"/>
                  </a:lnTo>
                  <a:cubicBezTo>
                    <a:pt x="2537" y="418"/>
                    <a:pt x="2421" y="151"/>
                    <a:pt x="2317" y="1"/>
                  </a:cubicBezTo>
                  <a:close/>
                </a:path>
              </a:pathLst>
            </a:custGeom>
            <a:solidFill>
              <a:srgbClr val="F7B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/>
            </a:p>
          </p:txBody>
        </p:sp>
        <p:sp>
          <p:nvSpPr>
            <p:cNvPr id="7824" name="Google Shape;2743;p45">
              <a:extLst>
                <a:ext uri="{FF2B5EF4-FFF2-40B4-BE49-F238E27FC236}">
                  <a16:creationId xmlns="" xmlns:a16="http://schemas.microsoft.com/office/drawing/2014/main" id="{E1725FAE-7B6A-1430-5DC6-F33DA581B26E}"/>
                </a:ext>
              </a:extLst>
            </p:cNvPr>
            <p:cNvSpPr/>
            <p:nvPr/>
          </p:nvSpPr>
          <p:spPr>
            <a:xfrm>
              <a:off x="2210439" y="4455297"/>
              <a:ext cx="158755" cy="197262"/>
            </a:xfrm>
            <a:custGeom>
              <a:avLst/>
              <a:gdLst/>
              <a:ahLst/>
              <a:cxnLst/>
              <a:rect l="l" t="t" r="r" b="b"/>
              <a:pathLst>
                <a:path w="2317" h="2879" extrusionOk="0">
                  <a:moveTo>
                    <a:pt x="2270" y="0"/>
                  </a:moveTo>
                  <a:lnTo>
                    <a:pt x="0" y="2873"/>
                  </a:lnTo>
                  <a:cubicBezTo>
                    <a:pt x="19" y="2877"/>
                    <a:pt x="38" y="2879"/>
                    <a:pt x="56" y="2879"/>
                  </a:cubicBezTo>
                  <a:cubicBezTo>
                    <a:pt x="144" y="2879"/>
                    <a:pt x="231" y="2837"/>
                    <a:pt x="278" y="2780"/>
                  </a:cubicBezTo>
                  <a:cubicBezTo>
                    <a:pt x="1494" y="1390"/>
                    <a:pt x="2317" y="360"/>
                    <a:pt x="2317" y="360"/>
                  </a:cubicBezTo>
                  <a:lnTo>
                    <a:pt x="2270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/>
            </a:p>
          </p:txBody>
        </p:sp>
        <p:sp>
          <p:nvSpPr>
            <p:cNvPr id="7825" name="Google Shape;2744;p45">
              <a:extLst>
                <a:ext uri="{FF2B5EF4-FFF2-40B4-BE49-F238E27FC236}">
                  <a16:creationId xmlns="" xmlns:a16="http://schemas.microsoft.com/office/drawing/2014/main" id="{61212CD8-C7CD-DDBB-BFE8-89E83E7EF513}"/>
                </a:ext>
              </a:extLst>
            </p:cNvPr>
            <p:cNvSpPr/>
            <p:nvPr/>
          </p:nvSpPr>
          <p:spPr>
            <a:xfrm>
              <a:off x="2207219" y="4531008"/>
              <a:ext cx="45359" cy="23570"/>
            </a:xfrm>
            <a:custGeom>
              <a:avLst/>
              <a:gdLst/>
              <a:ahLst/>
              <a:cxnLst/>
              <a:rect l="l" t="t" r="r" b="b"/>
              <a:pathLst>
                <a:path w="662" h="344" extrusionOk="0">
                  <a:moveTo>
                    <a:pt x="193" y="0"/>
                  </a:moveTo>
                  <a:cubicBezTo>
                    <a:pt x="161" y="0"/>
                    <a:pt x="131" y="3"/>
                    <a:pt x="105" y="7"/>
                  </a:cubicBezTo>
                  <a:cubicBezTo>
                    <a:pt x="24" y="31"/>
                    <a:pt x="1" y="54"/>
                    <a:pt x="1" y="65"/>
                  </a:cubicBezTo>
                  <a:cubicBezTo>
                    <a:pt x="2" y="66"/>
                    <a:pt x="5" y="67"/>
                    <a:pt x="9" y="67"/>
                  </a:cubicBezTo>
                  <a:cubicBezTo>
                    <a:pt x="26" y="67"/>
                    <a:pt x="69" y="58"/>
                    <a:pt x="128" y="58"/>
                  </a:cubicBezTo>
                  <a:cubicBezTo>
                    <a:pt x="192" y="58"/>
                    <a:pt x="273" y="68"/>
                    <a:pt x="360" y="112"/>
                  </a:cubicBezTo>
                  <a:cubicBezTo>
                    <a:pt x="550" y="190"/>
                    <a:pt x="632" y="344"/>
                    <a:pt x="648" y="344"/>
                  </a:cubicBezTo>
                  <a:cubicBezTo>
                    <a:pt x="649" y="344"/>
                    <a:pt x="649" y="344"/>
                    <a:pt x="650" y="343"/>
                  </a:cubicBezTo>
                  <a:cubicBezTo>
                    <a:pt x="661" y="343"/>
                    <a:pt x="650" y="297"/>
                    <a:pt x="592" y="204"/>
                  </a:cubicBezTo>
                  <a:cubicBezTo>
                    <a:pt x="545" y="146"/>
                    <a:pt x="476" y="77"/>
                    <a:pt x="372" y="31"/>
                  </a:cubicBezTo>
                  <a:cubicBezTo>
                    <a:pt x="313" y="8"/>
                    <a:pt x="249" y="0"/>
                    <a:pt x="193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/>
            </a:p>
          </p:txBody>
        </p:sp>
        <p:sp>
          <p:nvSpPr>
            <p:cNvPr id="7826" name="Google Shape;2745;p45">
              <a:extLst>
                <a:ext uri="{FF2B5EF4-FFF2-40B4-BE49-F238E27FC236}">
                  <a16:creationId xmlns="" xmlns:a16="http://schemas.microsoft.com/office/drawing/2014/main" id="{F3DDB629-C257-057D-A913-3D8DA4B14F49}"/>
                </a:ext>
              </a:extLst>
            </p:cNvPr>
            <p:cNvSpPr/>
            <p:nvPr/>
          </p:nvSpPr>
          <p:spPr>
            <a:xfrm>
              <a:off x="2198723" y="4570953"/>
              <a:ext cx="41110" cy="13018"/>
            </a:xfrm>
            <a:custGeom>
              <a:avLst/>
              <a:gdLst/>
              <a:ahLst/>
              <a:cxnLst/>
              <a:rect l="l" t="t" r="r" b="b"/>
              <a:pathLst>
                <a:path w="600" h="190" extrusionOk="0">
                  <a:moveTo>
                    <a:pt x="214" y="1"/>
                  </a:moveTo>
                  <a:cubicBezTo>
                    <a:pt x="83" y="1"/>
                    <a:pt x="0" y="52"/>
                    <a:pt x="9" y="61"/>
                  </a:cubicBezTo>
                  <a:cubicBezTo>
                    <a:pt x="9" y="63"/>
                    <a:pt x="11" y="63"/>
                    <a:pt x="15" y="63"/>
                  </a:cubicBezTo>
                  <a:cubicBezTo>
                    <a:pt x="33" y="63"/>
                    <a:pt x="89" y="52"/>
                    <a:pt x="159" y="52"/>
                  </a:cubicBezTo>
                  <a:cubicBezTo>
                    <a:pt x="205" y="52"/>
                    <a:pt x="258" y="57"/>
                    <a:pt x="310" y="73"/>
                  </a:cubicBezTo>
                  <a:cubicBezTo>
                    <a:pt x="463" y="106"/>
                    <a:pt x="564" y="190"/>
                    <a:pt x="585" y="190"/>
                  </a:cubicBezTo>
                  <a:cubicBezTo>
                    <a:pt x="587" y="190"/>
                    <a:pt x="588" y="189"/>
                    <a:pt x="588" y="189"/>
                  </a:cubicBezTo>
                  <a:cubicBezTo>
                    <a:pt x="600" y="189"/>
                    <a:pt x="519" y="50"/>
                    <a:pt x="333" y="15"/>
                  </a:cubicBezTo>
                  <a:cubicBezTo>
                    <a:pt x="290" y="5"/>
                    <a:pt x="250" y="1"/>
                    <a:pt x="214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/>
            </a:p>
          </p:txBody>
        </p:sp>
        <p:sp>
          <p:nvSpPr>
            <p:cNvPr id="7827" name="Google Shape;2746;p45">
              <a:extLst>
                <a:ext uri="{FF2B5EF4-FFF2-40B4-BE49-F238E27FC236}">
                  <a16:creationId xmlns="" xmlns:a16="http://schemas.microsoft.com/office/drawing/2014/main" id="{222E0040-3A36-B499-4AE0-F5EFC7F7362F}"/>
                </a:ext>
              </a:extLst>
            </p:cNvPr>
            <p:cNvSpPr/>
            <p:nvPr/>
          </p:nvSpPr>
          <p:spPr>
            <a:xfrm>
              <a:off x="2217565" y="4493666"/>
              <a:ext cx="61186" cy="21240"/>
            </a:xfrm>
            <a:custGeom>
              <a:avLst/>
              <a:gdLst/>
              <a:ahLst/>
              <a:cxnLst/>
              <a:rect l="l" t="t" r="r" b="b"/>
              <a:pathLst>
                <a:path w="893" h="310" extrusionOk="0">
                  <a:moveTo>
                    <a:pt x="198" y="0"/>
                  </a:moveTo>
                  <a:cubicBezTo>
                    <a:pt x="76" y="0"/>
                    <a:pt x="1" y="24"/>
                    <a:pt x="1" y="31"/>
                  </a:cubicBezTo>
                  <a:cubicBezTo>
                    <a:pt x="1" y="43"/>
                    <a:pt x="209" y="20"/>
                    <a:pt x="452" y="101"/>
                  </a:cubicBezTo>
                  <a:cubicBezTo>
                    <a:pt x="698" y="168"/>
                    <a:pt x="857" y="310"/>
                    <a:pt x="879" y="310"/>
                  </a:cubicBezTo>
                  <a:cubicBezTo>
                    <a:pt x="880" y="310"/>
                    <a:pt x="880" y="310"/>
                    <a:pt x="881" y="309"/>
                  </a:cubicBezTo>
                  <a:cubicBezTo>
                    <a:pt x="892" y="309"/>
                    <a:pt x="753" y="112"/>
                    <a:pt x="487" y="43"/>
                  </a:cubicBezTo>
                  <a:cubicBezTo>
                    <a:pt x="377" y="11"/>
                    <a:pt x="278" y="0"/>
                    <a:pt x="198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/>
            </a:p>
          </p:txBody>
        </p:sp>
        <p:sp>
          <p:nvSpPr>
            <p:cNvPr id="7828" name="Google Shape;2747;p45">
              <a:extLst>
                <a:ext uri="{FF2B5EF4-FFF2-40B4-BE49-F238E27FC236}">
                  <a16:creationId xmlns="" xmlns:a16="http://schemas.microsoft.com/office/drawing/2014/main" id="{608A7AE6-05AA-DC34-26E3-1AAE6E0D830A}"/>
                </a:ext>
              </a:extLst>
            </p:cNvPr>
            <p:cNvSpPr/>
            <p:nvPr/>
          </p:nvSpPr>
          <p:spPr>
            <a:xfrm>
              <a:off x="2220716" y="4456050"/>
              <a:ext cx="57966" cy="8907"/>
            </a:xfrm>
            <a:custGeom>
              <a:avLst/>
              <a:gdLst/>
              <a:ahLst/>
              <a:cxnLst/>
              <a:rect l="l" t="t" r="r" b="b"/>
              <a:pathLst>
                <a:path w="846" h="130" extrusionOk="0">
                  <a:moveTo>
                    <a:pt x="471" y="0"/>
                  </a:moveTo>
                  <a:cubicBezTo>
                    <a:pt x="458" y="0"/>
                    <a:pt x="444" y="0"/>
                    <a:pt x="429" y="1"/>
                  </a:cubicBezTo>
                  <a:cubicBezTo>
                    <a:pt x="175" y="13"/>
                    <a:pt x="1" y="117"/>
                    <a:pt x="24" y="128"/>
                  </a:cubicBezTo>
                  <a:cubicBezTo>
                    <a:pt x="25" y="129"/>
                    <a:pt x="27" y="130"/>
                    <a:pt x="30" y="130"/>
                  </a:cubicBezTo>
                  <a:cubicBezTo>
                    <a:pt x="63" y="130"/>
                    <a:pt x="226" y="71"/>
                    <a:pt x="429" y="71"/>
                  </a:cubicBezTo>
                  <a:cubicBezTo>
                    <a:pt x="449" y="69"/>
                    <a:pt x="468" y="69"/>
                    <a:pt x="486" y="69"/>
                  </a:cubicBezTo>
                  <a:cubicBezTo>
                    <a:pt x="654" y="69"/>
                    <a:pt x="802" y="107"/>
                    <a:pt x="830" y="107"/>
                  </a:cubicBezTo>
                  <a:cubicBezTo>
                    <a:pt x="833" y="107"/>
                    <a:pt x="835" y="106"/>
                    <a:pt x="835" y="105"/>
                  </a:cubicBezTo>
                  <a:cubicBezTo>
                    <a:pt x="846" y="83"/>
                    <a:pt x="692" y="0"/>
                    <a:pt x="471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/>
            </a:p>
          </p:txBody>
        </p:sp>
        <p:sp>
          <p:nvSpPr>
            <p:cNvPr id="7829" name="Google Shape;2748;p45">
              <a:extLst>
                <a:ext uri="{FF2B5EF4-FFF2-40B4-BE49-F238E27FC236}">
                  <a16:creationId xmlns="" xmlns:a16="http://schemas.microsoft.com/office/drawing/2014/main" id="{3018B32B-E90B-2B44-A223-9DCF31A6A3C6}"/>
                </a:ext>
              </a:extLst>
            </p:cNvPr>
            <p:cNvSpPr/>
            <p:nvPr/>
          </p:nvSpPr>
          <p:spPr>
            <a:xfrm>
              <a:off x="2623044" y="4294214"/>
              <a:ext cx="164373" cy="127854"/>
            </a:xfrm>
            <a:custGeom>
              <a:avLst/>
              <a:gdLst/>
              <a:ahLst/>
              <a:cxnLst/>
              <a:rect l="l" t="t" r="r" b="b"/>
              <a:pathLst>
                <a:path w="2399" h="1866" extrusionOk="0">
                  <a:moveTo>
                    <a:pt x="2097" y="0"/>
                  </a:moveTo>
                  <a:lnTo>
                    <a:pt x="1" y="568"/>
                  </a:lnTo>
                  <a:cubicBezTo>
                    <a:pt x="1" y="568"/>
                    <a:pt x="337" y="1807"/>
                    <a:pt x="371" y="1865"/>
                  </a:cubicBezTo>
                  <a:lnTo>
                    <a:pt x="2398" y="1784"/>
                  </a:lnTo>
                  <a:lnTo>
                    <a:pt x="2097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/>
            </a:p>
          </p:txBody>
        </p:sp>
        <p:sp>
          <p:nvSpPr>
            <p:cNvPr id="7830" name="Google Shape;2749;p45">
              <a:extLst>
                <a:ext uri="{FF2B5EF4-FFF2-40B4-BE49-F238E27FC236}">
                  <a16:creationId xmlns="" xmlns:a16="http://schemas.microsoft.com/office/drawing/2014/main" id="{5138683F-94D1-1ACF-0CFB-79D2A6DAEB92}"/>
                </a:ext>
              </a:extLst>
            </p:cNvPr>
            <p:cNvSpPr/>
            <p:nvPr/>
          </p:nvSpPr>
          <p:spPr>
            <a:xfrm>
              <a:off x="2632568" y="4380682"/>
              <a:ext cx="313536" cy="119906"/>
            </a:xfrm>
            <a:custGeom>
              <a:avLst/>
              <a:gdLst/>
              <a:ahLst/>
              <a:cxnLst/>
              <a:rect l="l" t="t" r="r" b="b"/>
              <a:pathLst>
                <a:path w="4576" h="1750" extrusionOk="0">
                  <a:moveTo>
                    <a:pt x="2167" y="1"/>
                  </a:moveTo>
                  <a:cubicBezTo>
                    <a:pt x="1739" y="189"/>
                    <a:pt x="1356" y="289"/>
                    <a:pt x="986" y="289"/>
                  </a:cubicBezTo>
                  <a:cubicBezTo>
                    <a:pt x="674" y="289"/>
                    <a:pt x="371" y="219"/>
                    <a:pt x="59" y="70"/>
                  </a:cubicBezTo>
                  <a:lnTo>
                    <a:pt x="1" y="1750"/>
                  </a:lnTo>
                  <a:lnTo>
                    <a:pt x="1" y="1750"/>
                  </a:lnTo>
                  <a:lnTo>
                    <a:pt x="4576" y="1726"/>
                  </a:lnTo>
                  <a:cubicBezTo>
                    <a:pt x="4552" y="1263"/>
                    <a:pt x="2236" y="314"/>
                    <a:pt x="2236" y="314"/>
                  </a:cubicBezTo>
                  <a:lnTo>
                    <a:pt x="2167" y="1"/>
                  </a:lnTo>
                  <a:close/>
                </a:path>
              </a:pathLst>
            </a:custGeom>
            <a:solidFill>
              <a:srgbClr val="F7B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/>
            </a:p>
          </p:txBody>
        </p:sp>
        <p:sp>
          <p:nvSpPr>
            <p:cNvPr id="7831" name="Google Shape;2750;p45">
              <a:extLst>
                <a:ext uri="{FF2B5EF4-FFF2-40B4-BE49-F238E27FC236}">
                  <a16:creationId xmlns="" xmlns:a16="http://schemas.microsoft.com/office/drawing/2014/main" id="{60CE6AEE-7BAD-BEAD-9541-C9B7FE9AA16E}"/>
                </a:ext>
              </a:extLst>
            </p:cNvPr>
            <p:cNvSpPr/>
            <p:nvPr/>
          </p:nvSpPr>
          <p:spPr>
            <a:xfrm>
              <a:off x="2632568" y="4473522"/>
              <a:ext cx="315112" cy="27064"/>
            </a:xfrm>
            <a:custGeom>
              <a:avLst/>
              <a:gdLst/>
              <a:ahLst/>
              <a:cxnLst/>
              <a:rect l="l" t="t" r="r" b="b"/>
              <a:pathLst>
                <a:path w="4599" h="395" extrusionOk="0">
                  <a:moveTo>
                    <a:pt x="24" y="1"/>
                  </a:moveTo>
                  <a:lnTo>
                    <a:pt x="1" y="395"/>
                  </a:lnTo>
                  <a:lnTo>
                    <a:pt x="4576" y="371"/>
                  </a:lnTo>
                  <a:cubicBezTo>
                    <a:pt x="4599" y="209"/>
                    <a:pt x="4390" y="117"/>
                    <a:pt x="4390" y="117"/>
                  </a:cubicBezTo>
                  <a:lnTo>
                    <a:pt x="24" y="1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/>
            </a:p>
          </p:txBody>
        </p:sp>
        <p:sp>
          <p:nvSpPr>
            <p:cNvPr id="7832" name="Google Shape;2751;p45">
              <a:extLst>
                <a:ext uri="{FF2B5EF4-FFF2-40B4-BE49-F238E27FC236}">
                  <a16:creationId xmlns="" xmlns:a16="http://schemas.microsoft.com/office/drawing/2014/main" id="{30A28EF3-69C2-4FBB-843C-9CC7FBAEED84}"/>
                </a:ext>
              </a:extLst>
            </p:cNvPr>
            <p:cNvSpPr/>
            <p:nvPr/>
          </p:nvSpPr>
          <p:spPr>
            <a:xfrm>
              <a:off x="2757953" y="4402196"/>
              <a:ext cx="29051" cy="20076"/>
            </a:xfrm>
            <a:custGeom>
              <a:avLst/>
              <a:gdLst/>
              <a:ahLst/>
              <a:cxnLst/>
              <a:rect l="l" t="t" r="r" b="b"/>
              <a:pathLst>
                <a:path w="424" h="293" extrusionOk="0">
                  <a:moveTo>
                    <a:pt x="351" y="1"/>
                  </a:moveTo>
                  <a:cubicBezTo>
                    <a:pt x="301" y="1"/>
                    <a:pt x="230" y="15"/>
                    <a:pt x="163" y="57"/>
                  </a:cubicBezTo>
                  <a:cubicBezTo>
                    <a:pt x="24" y="150"/>
                    <a:pt x="1" y="289"/>
                    <a:pt x="12" y="289"/>
                  </a:cubicBezTo>
                  <a:cubicBezTo>
                    <a:pt x="13" y="291"/>
                    <a:pt x="15" y="292"/>
                    <a:pt x="17" y="292"/>
                  </a:cubicBezTo>
                  <a:cubicBezTo>
                    <a:pt x="36" y="292"/>
                    <a:pt x="93" y="201"/>
                    <a:pt x="198" y="138"/>
                  </a:cubicBezTo>
                  <a:cubicBezTo>
                    <a:pt x="302" y="46"/>
                    <a:pt x="418" y="46"/>
                    <a:pt x="418" y="23"/>
                  </a:cubicBezTo>
                  <a:cubicBezTo>
                    <a:pt x="423" y="12"/>
                    <a:pt x="395" y="1"/>
                    <a:pt x="351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/>
            </a:p>
          </p:txBody>
        </p:sp>
        <p:sp>
          <p:nvSpPr>
            <p:cNvPr id="7833" name="Google Shape;2752;p45">
              <a:extLst>
                <a:ext uri="{FF2B5EF4-FFF2-40B4-BE49-F238E27FC236}">
                  <a16:creationId xmlns="" xmlns:a16="http://schemas.microsoft.com/office/drawing/2014/main" id="{033026AA-2521-CECD-9AAC-C1F00A61E4E4}"/>
                </a:ext>
              </a:extLst>
            </p:cNvPr>
            <p:cNvSpPr/>
            <p:nvPr/>
          </p:nvSpPr>
          <p:spPr>
            <a:xfrm>
              <a:off x="2798446" y="4416859"/>
              <a:ext cx="22268" cy="25009"/>
            </a:xfrm>
            <a:custGeom>
              <a:avLst/>
              <a:gdLst/>
              <a:ahLst/>
              <a:cxnLst/>
              <a:rect l="l" t="t" r="r" b="b"/>
              <a:pathLst>
                <a:path w="325" h="365" extrusionOk="0">
                  <a:moveTo>
                    <a:pt x="303" y="1"/>
                  </a:moveTo>
                  <a:cubicBezTo>
                    <a:pt x="261" y="1"/>
                    <a:pt x="166" y="22"/>
                    <a:pt x="105" y="110"/>
                  </a:cubicBezTo>
                  <a:cubicBezTo>
                    <a:pt x="0" y="237"/>
                    <a:pt x="35" y="365"/>
                    <a:pt x="47" y="365"/>
                  </a:cubicBezTo>
                  <a:cubicBezTo>
                    <a:pt x="58" y="365"/>
                    <a:pt x="93" y="272"/>
                    <a:pt x="163" y="168"/>
                  </a:cubicBezTo>
                  <a:cubicBezTo>
                    <a:pt x="232" y="63"/>
                    <a:pt x="325" y="40"/>
                    <a:pt x="325" y="6"/>
                  </a:cubicBezTo>
                  <a:cubicBezTo>
                    <a:pt x="325" y="3"/>
                    <a:pt x="317" y="1"/>
                    <a:pt x="303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/>
            </a:p>
          </p:txBody>
        </p:sp>
        <p:sp>
          <p:nvSpPr>
            <p:cNvPr id="7834" name="Google Shape;2753;p45">
              <a:extLst>
                <a:ext uri="{FF2B5EF4-FFF2-40B4-BE49-F238E27FC236}">
                  <a16:creationId xmlns="" xmlns:a16="http://schemas.microsoft.com/office/drawing/2014/main" id="{BAE680C3-FFB8-2D57-E39D-F0D8727AB401}"/>
                </a:ext>
              </a:extLst>
            </p:cNvPr>
            <p:cNvSpPr/>
            <p:nvPr/>
          </p:nvSpPr>
          <p:spPr>
            <a:xfrm>
              <a:off x="2834965" y="4431110"/>
              <a:ext cx="17472" cy="28229"/>
            </a:xfrm>
            <a:custGeom>
              <a:avLst/>
              <a:gdLst/>
              <a:ahLst/>
              <a:cxnLst/>
              <a:rect l="l" t="t" r="r" b="b"/>
              <a:pathLst>
                <a:path w="255" h="412" extrusionOk="0">
                  <a:moveTo>
                    <a:pt x="219" y="0"/>
                  </a:moveTo>
                  <a:cubicBezTo>
                    <a:pt x="187" y="0"/>
                    <a:pt x="107" y="50"/>
                    <a:pt x="58" y="157"/>
                  </a:cubicBezTo>
                  <a:cubicBezTo>
                    <a:pt x="0" y="296"/>
                    <a:pt x="47" y="411"/>
                    <a:pt x="58" y="411"/>
                  </a:cubicBezTo>
                  <a:cubicBezTo>
                    <a:pt x="81" y="411"/>
                    <a:pt x="93" y="307"/>
                    <a:pt x="139" y="191"/>
                  </a:cubicBezTo>
                  <a:cubicBezTo>
                    <a:pt x="174" y="87"/>
                    <a:pt x="255" y="18"/>
                    <a:pt x="232" y="6"/>
                  </a:cubicBezTo>
                  <a:cubicBezTo>
                    <a:pt x="230" y="2"/>
                    <a:pt x="226" y="0"/>
                    <a:pt x="219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/>
            </a:p>
          </p:txBody>
        </p:sp>
        <p:sp>
          <p:nvSpPr>
            <p:cNvPr id="7835" name="Google Shape;2754;p45">
              <a:extLst>
                <a:ext uri="{FF2B5EF4-FFF2-40B4-BE49-F238E27FC236}">
                  <a16:creationId xmlns="" xmlns:a16="http://schemas.microsoft.com/office/drawing/2014/main" id="{14EB8F1F-19BF-F390-B207-F8B57D2CF922}"/>
                </a:ext>
              </a:extLst>
            </p:cNvPr>
            <p:cNvSpPr/>
            <p:nvPr/>
          </p:nvSpPr>
          <p:spPr>
            <a:xfrm>
              <a:off x="2277105" y="2857901"/>
              <a:ext cx="500794" cy="1510194"/>
            </a:xfrm>
            <a:custGeom>
              <a:avLst/>
              <a:gdLst/>
              <a:ahLst/>
              <a:cxnLst/>
              <a:rect l="l" t="t" r="r" b="b"/>
              <a:pathLst>
                <a:path w="7309" h="22041" extrusionOk="0">
                  <a:moveTo>
                    <a:pt x="0" y="0"/>
                  </a:moveTo>
                  <a:lnTo>
                    <a:pt x="475" y="5339"/>
                  </a:lnTo>
                  <a:cubicBezTo>
                    <a:pt x="475" y="5339"/>
                    <a:pt x="1309" y="7471"/>
                    <a:pt x="2351" y="11524"/>
                  </a:cubicBezTo>
                  <a:cubicBezTo>
                    <a:pt x="3486" y="15925"/>
                    <a:pt x="4934" y="22040"/>
                    <a:pt x="4934" y="22040"/>
                  </a:cubicBezTo>
                  <a:lnTo>
                    <a:pt x="7308" y="21890"/>
                  </a:lnTo>
                  <a:cubicBezTo>
                    <a:pt x="7308" y="21890"/>
                    <a:pt x="6961" y="16562"/>
                    <a:pt x="6150" y="11628"/>
                  </a:cubicBezTo>
                  <a:cubicBezTo>
                    <a:pt x="5166" y="5629"/>
                    <a:pt x="4008" y="440"/>
                    <a:pt x="4008" y="44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1449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/>
            </a:p>
          </p:txBody>
        </p:sp>
        <p:sp>
          <p:nvSpPr>
            <p:cNvPr id="7836" name="Google Shape;2755;p45">
              <a:extLst>
                <a:ext uri="{FF2B5EF4-FFF2-40B4-BE49-F238E27FC236}">
                  <a16:creationId xmlns="" xmlns:a16="http://schemas.microsoft.com/office/drawing/2014/main" id="{6F941817-0BA6-5782-A4BE-F8260EBC3571}"/>
                </a:ext>
              </a:extLst>
            </p:cNvPr>
            <p:cNvSpPr/>
            <p:nvPr/>
          </p:nvSpPr>
          <p:spPr>
            <a:xfrm>
              <a:off x="1959669" y="2817408"/>
              <a:ext cx="409529" cy="1583988"/>
            </a:xfrm>
            <a:custGeom>
              <a:avLst/>
              <a:gdLst/>
              <a:ahLst/>
              <a:cxnLst/>
              <a:rect l="l" t="t" r="r" b="b"/>
              <a:pathLst>
                <a:path w="5977" h="23118" extrusionOk="0">
                  <a:moveTo>
                    <a:pt x="2085" y="1"/>
                  </a:moveTo>
                  <a:cubicBezTo>
                    <a:pt x="2085" y="1"/>
                    <a:pt x="0" y="2803"/>
                    <a:pt x="174" y="5745"/>
                  </a:cubicBezTo>
                  <a:cubicBezTo>
                    <a:pt x="267" y="7494"/>
                    <a:pt x="3834" y="23118"/>
                    <a:pt x="3834" y="23118"/>
                  </a:cubicBezTo>
                  <a:lnTo>
                    <a:pt x="5942" y="23048"/>
                  </a:lnTo>
                  <a:lnTo>
                    <a:pt x="5270" y="6452"/>
                  </a:lnTo>
                  <a:lnTo>
                    <a:pt x="5977" y="1031"/>
                  </a:lnTo>
                  <a:lnTo>
                    <a:pt x="2085" y="1"/>
                  </a:lnTo>
                  <a:close/>
                </a:path>
              </a:pathLst>
            </a:custGeom>
            <a:solidFill>
              <a:srgbClr val="1449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/>
            </a:p>
          </p:txBody>
        </p:sp>
        <p:sp>
          <p:nvSpPr>
            <p:cNvPr id="7837" name="Google Shape;2756;p45">
              <a:extLst>
                <a:ext uri="{FF2B5EF4-FFF2-40B4-BE49-F238E27FC236}">
                  <a16:creationId xmlns="" xmlns:a16="http://schemas.microsoft.com/office/drawing/2014/main" id="{627969E5-3D49-0D19-EC50-9E2FD27B93F8}"/>
                </a:ext>
              </a:extLst>
            </p:cNvPr>
            <p:cNvSpPr/>
            <p:nvPr/>
          </p:nvSpPr>
          <p:spPr>
            <a:xfrm>
              <a:off x="2523079" y="2298463"/>
              <a:ext cx="22268" cy="590415"/>
            </a:xfrm>
            <a:custGeom>
              <a:avLst/>
              <a:gdLst/>
              <a:ahLst/>
              <a:cxnLst/>
              <a:rect l="l" t="t" r="r" b="b"/>
              <a:pathLst>
                <a:path w="325" h="8617" extrusionOk="0">
                  <a:moveTo>
                    <a:pt x="255" y="0"/>
                  </a:moveTo>
                  <a:cubicBezTo>
                    <a:pt x="244" y="0"/>
                    <a:pt x="244" y="35"/>
                    <a:pt x="244" y="93"/>
                  </a:cubicBezTo>
                  <a:lnTo>
                    <a:pt x="244" y="336"/>
                  </a:lnTo>
                  <a:cubicBezTo>
                    <a:pt x="255" y="556"/>
                    <a:pt x="255" y="869"/>
                    <a:pt x="255" y="1262"/>
                  </a:cubicBezTo>
                  <a:cubicBezTo>
                    <a:pt x="255" y="2027"/>
                    <a:pt x="209" y="3116"/>
                    <a:pt x="140" y="4297"/>
                  </a:cubicBezTo>
                  <a:cubicBezTo>
                    <a:pt x="58" y="5490"/>
                    <a:pt x="1" y="6579"/>
                    <a:pt x="1" y="7355"/>
                  </a:cubicBezTo>
                  <a:cubicBezTo>
                    <a:pt x="1" y="7748"/>
                    <a:pt x="1" y="8061"/>
                    <a:pt x="12" y="8281"/>
                  </a:cubicBezTo>
                  <a:cubicBezTo>
                    <a:pt x="12" y="8385"/>
                    <a:pt x="24" y="8466"/>
                    <a:pt x="24" y="8524"/>
                  </a:cubicBezTo>
                  <a:cubicBezTo>
                    <a:pt x="35" y="8582"/>
                    <a:pt x="35" y="8617"/>
                    <a:pt x="35" y="8617"/>
                  </a:cubicBezTo>
                  <a:lnTo>
                    <a:pt x="35" y="8524"/>
                  </a:lnTo>
                  <a:lnTo>
                    <a:pt x="35" y="8281"/>
                  </a:lnTo>
                  <a:cubicBezTo>
                    <a:pt x="35" y="8061"/>
                    <a:pt x="35" y="7748"/>
                    <a:pt x="58" y="7355"/>
                  </a:cubicBezTo>
                  <a:cubicBezTo>
                    <a:pt x="70" y="6590"/>
                    <a:pt x="140" y="5501"/>
                    <a:pt x="209" y="4320"/>
                  </a:cubicBezTo>
                  <a:cubicBezTo>
                    <a:pt x="279" y="3127"/>
                    <a:pt x="325" y="2038"/>
                    <a:pt x="313" y="1262"/>
                  </a:cubicBezTo>
                  <a:cubicBezTo>
                    <a:pt x="313" y="869"/>
                    <a:pt x="302" y="556"/>
                    <a:pt x="279" y="336"/>
                  </a:cubicBezTo>
                  <a:cubicBezTo>
                    <a:pt x="279" y="232"/>
                    <a:pt x="267" y="151"/>
                    <a:pt x="267" y="93"/>
                  </a:cubicBezTo>
                  <a:cubicBezTo>
                    <a:pt x="255" y="35"/>
                    <a:pt x="255" y="0"/>
                    <a:pt x="25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/>
            </a:p>
          </p:txBody>
        </p:sp>
        <p:sp>
          <p:nvSpPr>
            <p:cNvPr id="7838" name="Google Shape;2757;p45">
              <a:extLst>
                <a:ext uri="{FF2B5EF4-FFF2-40B4-BE49-F238E27FC236}">
                  <a16:creationId xmlns="" xmlns:a16="http://schemas.microsoft.com/office/drawing/2014/main" id="{0456415E-78D6-487B-8484-B024880B736C}"/>
                </a:ext>
              </a:extLst>
            </p:cNvPr>
            <p:cNvSpPr/>
            <p:nvPr/>
          </p:nvSpPr>
          <p:spPr>
            <a:xfrm>
              <a:off x="2834965" y="2307850"/>
              <a:ext cx="202401" cy="205690"/>
            </a:xfrm>
            <a:custGeom>
              <a:avLst/>
              <a:gdLst/>
              <a:ahLst/>
              <a:cxnLst/>
              <a:rect l="l" t="t" r="r" b="b"/>
              <a:pathLst>
                <a:path w="2954" h="3002" extrusionOk="0">
                  <a:moveTo>
                    <a:pt x="2745" y="0"/>
                  </a:moveTo>
                  <a:cubicBezTo>
                    <a:pt x="2719" y="0"/>
                    <a:pt x="2691" y="5"/>
                    <a:pt x="2664" y="14"/>
                  </a:cubicBezTo>
                  <a:lnTo>
                    <a:pt x="1390" y="477"/>
                  </a:lnTo>
                  <a:lnTo>
                    <a:pt x="0" y="2353"/>
                  </a:lnTo>
                  <a:lnTo>
                    <a:pt x="382" y="3002"/>
                  </a:lnTo>
                  <a:lnTo>
                    <a:pt x="753" y="2654"/>
                  </a:lnTo>
                  <a:cubicBezTo>
                    <a:pt x="753" y="2654"/>
                    <a:pt x="2189" y="2399"/>
                    <a:pt x="2293" y="2191"/>
                  </a:cubicBezTo>
                  <a:cubicBezTo>
                    <a:pt x="2386" y="1994"/>
                    <a:pt x="2282" y="1820"/>
                    <a:pt x="2282" y="1820"/>
                  </a:cubicBezTo>
                  <a:cubicBezTo>
                    <a:pt x="2282" y="1820"/>
                    <a:pt x="2340" y="1600"/>
                    <a:pt x="2293" y="1427"/>
                  </a:cubicBezTo>
                  <a:cubicBezTo>
                    <a:pt x="2247" y="1253"/>
                    <a:pt x="2120" y="1230"/>
                    <a:pt x="2120" y="1230"/>
                  </a:cubicBezTo>
                  <a:cubicBezTo>
                    <a:pt x="2120" y="1230"/>
                    <a:pt x="2282" y="1172"/>
                    <a:pt x="2201" y="963"/>
                  </a:cubicBezTo>
                  <a:cubicBezTo>
                    <a:pt x="2131" y="766"/>
                    <a:pt x="2004" y="732"/>
                    <a:pt x="2004" y="732"/>
                  </a:cubicBezTo>
                  <a:cubicBezTo>
                    <a:pt x="2004" y="732"/>
                    <a:pt x="2861" y="326"/>
                    <a:pt x="2930" y="211"/>
                  </a:cubicBezTo>
                  <a:cubicBezTo>
                    <a:pt x="2954" y="164"/>
                    <a:pt x="2942" y="129"/>
                    <a:pt x="2919" y="95"/>
                  </a:cubicBezTo>
                  <a:cubicBezTo>
                    <a:pt x="2885" y="35"/>
                    <a:pt x="2819" y="0"/>
                    <a:pt x="2745" y="0"/>
                  </a:cubicBezTo>
                  <a:close/>
                </a:path>
              </a:pathLst>
            </a:custGeom>
            <a:solidFill>
              <a:srgbClr val="FFB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/>
            </a:p>
          </p:txBody>
        </p:sp>
        <p:sp>
          <p:nvSpPr>
            <p:cNvPr id="7839" name="Google Shape;2758;p45">
              <a:extLst>
                <a:ext uri="{FF2B5EF4-FFF2-40B4-BE49-F238E27FC236}">
                  <a16:creationId xmlns="" xmlns:a16="http://schemas.microsoft.com/office/drawing/2014/main" id="{585491C6-28EE-7E3A-57A2-D95EB362C4C5}"/>
                </a:ext>
              </a:extLst>
            </p:cNvPr>
            <p:cNvSpPr/>
            <p:nvPr/>
          </p:nvSpPr>
          <p:spPr>
            <a:xfrm>
              <a:off x="2821467" y="2326213"/>
              <a:ext cx="154027" cy="158001"/>
            </a:xfrm>
            <a:custGeom>
              <a:avLst/>
              <a:gdLst/>
              <a:ahLst/>
              <a:cxnLst/>
              <a:rect l="l" t="t" r="r" b="b"/>
              <a:pathLst>
                <a:path w="2248" h="2306" extrusionOk="0">
                  <a:moveTo>
                    <a:pt x="2039" y="0"/>
                  </a:moveTo>
                  <a:lnTo>
                    <a:pt x="811" y="336"/>
                  </a:lnTo>
                  <a:lnTo>
                    <a:pt x="255" y="1332"/>
                  </a:lnTo>
                  <a:lnTo>
                    <a:pt x="0" y="1691"/>
                  </a:lnTo>
                  <a:lnTo>
                    <a:pt x="336" y="2305"/>
                  </a:lnTo>
                  <a:cubicBezTo>
                    <a:pt x="336" y="2305"/>
                    <a:pt x="927" y="2270"/>
                    <a:pt x="1147" y="1911"/>
                  </a:cubicBezTo>
                  <a:cubicBezTo>
                    <a:pt x="1355" y="1552"/>
                    <a:pt x="1274" y="753"/>
                    <a:pt x="1274" y="753"/>
                  </a:cubicBezTo>
                  <a:lnTo>
                    <a:pt x="1274" y="753"/>
                  </a:lnTo>
                  <a:cubicBezTo>
                    <a:pt x="1274" y="753"/>
                    <a:pt x="1306" y="759"/>
                    <a:pt x="1358" y="759"/>
                  </a:cubicBezTo>
                  <a:cubicBezTo>
                    <a:pt x="1492" y="759"/>
                    <a:pt x="1760" y="723"/>
                    <a:pt x="1969" y="464"/>
                  </a:cubicBezTo>
                  <a:cubicBezTo>
                    <a:pt x="2247" y="105"/>
                    <a:pt x="2039" y="0"/>
                    <a:pt x="2039" y="0"/>
                  </a:cubicBezTo>
                  <a:close/>
                </a:path>
              </a:pathLst>
            </a:custGeom>
            <a:solidFill>
              <a:srgbClr val="FFB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/>
            </a:p>
          </p:txBody>
        </p:sp>
        <p:sp>
          <p:nvSpPr>
            <p:cNvPr id="7840" name="Google Shape;2759;p45">
              <a:extLst>
                <a:ext uri="{FF2B5EF4-FFF2-40B4-BE49-F238E27FC236}">
                  <a16:creationId xmlns="" xmlns:a16="http://schemas.microsoft.com/office/drawing/2014/main" id="{12E3C1A7-839A-F86D-A032-DC5C7A2CE433}"/>
                </a:ext>
              </a:extLst>
            </p:cNvPr>
            <p:cNvSpPr/>
            <p:nvPr/>
          </p:nvSpPr>
          <p:spPr>
            <a:xfrm>
              <a:off x="2899987" y="2326213"/>
              <a:ext cx="65982" cy="134979"/>
            </a:xfrm>
            <a:custGeom>
              <a:avLst/>
              <a:gdLst/>
              <a:ahLst/>
              <a:cxnLst/>
              <a:rect l="l" t="t" r="r" b="b"/>
              <a:pathLst>
                <a:path w="963" h="1970" extrusionOk="0">
                  <a:moveTo>
                    <a:pt x="904" y="0"/>
                  </a:moveTo>
                  <a:cubicBezTo>
                    <a:pt x="904" y="0"/>
                    <a:pt x="927" y="35"/>
                    <a:pt x="927" y="105"/>
                  </a:cubicBezTo>
                  <a:cubicBezTo>
                    <a:pt x="927" y="163"/>
                    <a:pt x="927" y="267"/>
                    <a:pt x="870" y="359"/>
                  </a:cubicBezTo>
                  <a:cubicBezTo>
                    <a:pt x="823" y="464"/>
                    <a:pt x="719" y="568"/>
                    <a:pt x="592" y="626"/>
                  </a:cubicBezTo>
                  <a:cubicBezTo>
                    <a:pt x="464" y="695"/>
                    <a:pt x="302" y="730"/>
                    <a:pt x="140" y="753"/>
                  </a:cubicBezTo>
                  <a:cubicBezTo>
                    <a:pt x="128" y="753"/>
                    <a:pt x="117" y="753"/>
                    <a:pt x="94" y="765"/>
                  </a:cubicBezTo>
                  <a:lnTo>
                    <a:pt x="70" y="765"/>
                  </a:lnTo>
                  <a:lnTo>
                    <a:pt x="82" y="800"/>
                  </a:lnTo>
                  <a:cubicBezTo>
                    <a:pt x="198" y="1112"/>
                    <a:pt x="186" y="1437"/>
                    <a:pt x="128" y="1633"/>
                  </a:cubicBezTo>
                  <a:cubicBezTo>
                    <a:pt x="82" y="1854"/>
                    <a:pt x="1" y="1969"/>
                    <a:pt x="12" y="1969"/>
                  </a:cubicBezTo>
                  <a:cubicBezTo>
                    <a:pt x="12" y="1969"/>
                    <a:pt x="36" y="1946"/>
                    <a:pt x="70" y="1900"/>
                  </a:cubicBezTo>
                  <a:cubicBezTo>
                    <a:pt x="94" y="1842"/>
                    <a:pt x="140" y="1772"/>
                    <a:pt x="175" y="1657"/>
                  </a:cubicBezTo>
                  <a:cubicBezTo>
                    <a:pt x="243" y="1442"/>
                    <a:pt x="255" y="1116"/>
                    <a:pt x="148" y="810"/>
                  </a:cubicBezTo>
                  <a:lnTo>
                    <a:pt x="148" y="810"/>
                  </a:lnTo>
                  <a:cubicBezTo>
                    <a:pt x="155" y="808"/>
                    <a:pt x="163" y="805"/>
                    <a:pt x="175" y="800"/>
                  </a:cubicBezTo>
                  <a:cubicBezTo>
                    <a:pt x="348" y="765"/>
                    <a:pt x="499" y="742"/>
                    <a:pt x="638" y="672"/>
                  </a:cubicBezTo>
                  <a:cubicBezTo>
                    <a:pt x="765" y="591"/>
                    <a:pt x="870" y="475"/>
                    <a:pt x="904" y="383"/>
                  </a:cubicBezTo>
                  <a:cubicBezTo>
                    <a:pt x="951" y="267"/>
                    <a:pt x="962" y="163"/>
                    <a:pt x="951" y="105"/>
                  </a:cubicBezTo>
                  <a:cubicBezTo>
                    <a:pt x="939" y="35"/>
                    <a:pt x="927" y="0"/>
                    <a:pt x="904" y="0"/>
                  </a:cubicBezTo>
                  <a:close/>
                </a:path>
              </a:pathLst>
            </a:custGeom>
            <a:solidFill>
              <a:srgbClr val="FF9A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/>
            </a:p>
          </p:txBody>
        </p:sp>
        <p:sp>
          <p:nvSpPr>
            <p:cNvPr id="7841" name="Google Shape;2760;p45">
              <a:extLst>
                <a:ext uri="{FF2B5EF4-FFF2-40B4-BE49-F238E27FC236}">
                  <a16:creationId xmlns="" xmlns:a16="http://schemas.microsoft.com/office/drawing/2014/main" id="{09ADC273-402A-6E25-630A-1EAE69AD1BD6}"/>
                </a:ext>
              </a:extLst>
            </p:cNvPr>
            <p:cNvSpPr/>
            <p:nvPr/>
          </p:nvSpPr>
          <p:spPr>
            <a:xfrm>
              <a:off x="2921432" y="2394455"/>
              <a:ext cx="66736" cy="78658"/>
            </a:xfrm>
            <a:custGeom>
              <a:avLst/>
              <a:gdLst/>
              <a:ahLst/>
              <a:cxnLst/>
              <a:rect l="l" t="t" r="r" b="b"/>
              <a:pathLst>
                <a:path w="974" h="1148" extrusionOk="0">
                  <a:moveTo>
                    <a:pt x="823" y="0"/>
                  </a:moveTo>
                  <a:lnTo>
                    <a:pt x="696" y="47"/>
                  </a:lnTo>
                  <a:cubicBezTo>
                    <a:pt x="614" y="82"/>
                    <a:pt x="499" y="116"/>
                    <a:pt x="348" y="174"/>
                  </a:cubicBezTo>
                  <a:cubicBezTo>
                    <a:pt x="279" y="209"/>
                    <a:pt x="209" y="232"/>
                    <a:pt x="116" y="290"/>
                  </a:cubicBezTo>
                  <a:cubicBezTo>
                    <a:pt x="70" y="325"/>
                    <a:pt x="35" y="348"/>
                    <a:pt x="12" y="406"/>
                  </a:cubicBezTo>
                  <a:cubicBezTo>
                    <a:pt x="1" y="464"/>
                    <a:pt x="1" y="522"/>
                    <a:pt x="47" y="580"/>
                  </a:cubicBezTo>
                  <a:cubicBezTo>
                    <a:pt x="70" y="626"/>
                    <a:pt x="116" y="672"/>
                    <a:pt x="174" y="695"/>
                  </a:cubicBezTo>
                  <a:cubicBezTo>
                    <a:pt x="199" y="710"/>
                    <a:pt x="224" y="715"/>
                    <a:pt x="249" y="715"/>
                  </a:cubicBezTo>
                  <a:cubicBezTo>
                    <a:pt x="282" y="715"/>
                    <a:pt x="315" y="707"/>
                    <a:pt x="348" y="707"/>
                  </a:cubicBezTo>
                  <a:cubicBezTo>
                    <a:pt x="383" y="707"/>
                    <a:pt x="406" y="695"/>
                    <a:pt x="441" y="695"/>
                  </a:cubicBezTo>
                  <a:cubicBezTo>
                    <a:pt x="464" y="695"/>
                    <a:pt x="499" y="684"/>
                    <a:pt x="522" y="684"/>
                  </a:cubicBezTo>
                  <a:cubicBezTo>
                    <a:pt x="528" y="683"/>
                    <a:pt x="533" y="681"/>
                    <a:pt x="539" y="680"/>
                  </a:cubicBezTo>
                  <a:lnTo>
                    <a:pt x="539" y="680"/>
                  </a:lnTo>
                  <a:cubicBezTo>
                    <a:pt x="537" y="681"/>
                    <a:pt x="535" y="682"/>
                    <a:pt x="533" y="684"/>
                  </a:cubicBezTo>
                  <a:lnTo>
                    <a:pt x="406" y="765"/>
                  </a:lnTo>
                  <a:cubicBezTo>
                    <a:pt x="360" y="800"/>
                    <a:pt x="325" y="811"/>
                    <a:pt x="290" y="858"/>
                  </a:cubicBezTo>
                  <a:cubicBezTo>
                    <a:pt x="244" y="892"/>
                    <a:pt x="221" y="950"/>
                    <a:pt x="221" y="997"/>
                  </a:cubicBezTo>
                  <a:cubicBezTo>
                    <a:pt x="221" y="1031"/>
                    <a:pt x="232" y="1054"/>
                    <a:pt x="244" y="1078"/>
                  </a:cubicBezTo>
                  <a:cubicBezTo>
                    <a:pt x="255" y="1089"/>
                    <a:pt x="290" y="1101"/>
                    <a:pt x="302" y="1112"/>
                  </a:cubicBezTo>
                  <a:cubicBezTo>
                    <a:pt x="394" y="1147"/>
                    <a:pt x="464" y="1147"/>
                    <a:pt x="533" y="1147"/>
                  </a:cubicBezTo>
                  <a:cubicBezTo>
                    <a:pt x="684" y="1135"/>
                    <a:pt x="777" y="1089"/>
                    <a:pt x="858" y="1054"/>
                  </a:cubicBezTo>
                  <a:cubicBezTo>
                    <a:pt x="927" y="1031"/>
                    <a:pt x="973" y="1020"/>
                    <a:pt x="950" y="997"/>
                  </a:cubicBezTo>
                  <a:lnTo>
                    <a:pt x="950" y="997"/>
                  </a:lnTo>
                  <a:cubicBezTo>
                    <a:pt x="950" y="997"/>
                    <a:pt x="916" y="1020"/>
                    <a:pt x="835" y="1031"/>
                  </a:cubicBezTo>
                  <a:cubicBezTo>
                    <a:pt x="765" y="1066"/>
                    <a:pt x="661" y="1089"/>
                    <a:pt x="522" y="1101"/>
                  </a:cubicBezTo>
                  <a:cubicBezTo>
                    <a:pt x="452" y="1101"/>
                    <a:pt x="371" y="1101"/>
                    <a:pt x="302" y="1078"/>
                  </a:cubicBezTo>
                  <a:cubicBezTo>
                    <a:pt x="279" y="1054"/>
                    <a:pt x="244" y="1031"/>
                    <a:pt x="244" y="985"/>
                  </a:cubicBezTo>
                  <a:cubicBezTo>
                    <a:pt x="244" y="950"/>
                    <a:pt x="279" y="915"/>
                    <a:pt x="302" y="881"/>
                  </a:cubicBezTo>
                  <a:cubicBezTo>
                    <a:pt x="336" y="858"/>
                    <a:pt x="371" y="846"/>
                    <a:pt x="418" y="811"/>
                  </a:cubicBezTo>
                  <a:lnTo>
                    <a:pt x="545" y="730"/>
                  </a:lnTo>
                  <a:cubicBezTo>
                    <a:pt x="638" y="672"/>
                    <a:pt x="719" y="614"/>
                    <a:pt x="823" y="568"/>
                  </a:cubicBezTo>
                  <a:lnTo>
                    <a:pt x="811" y="522"/>
                  </a:lnTo>
                  <a:cubicBezTo>
                    <a:pt x="811" y="522"/>
                    <a:pt x="811" y="522"/>
                    <a:pt x="811" y="522"/>
                  </a:cubicBezTo>
                  <a:lnTo>
                    <a:pt x="811" y="522"/>
                  </a:lnTo>
                  <a:cubicBezTo>
                    <a:pt x="765" y="533"/>
                    <a:pt x="707" y="568"/>
                    <a:pt x="661" y="580"/>
                  </a:cubicBezTo>
                  <a:cubicBezTo>
                    <a:pt x="603" y="591"/>
                    <a:pt x="545" y="626"/>
                    <a:pt x="510" y="637"/>
                  </a:cubicBezTo>
                  <a:cubicBezTo>
                    <a:pt x="475" y="649"/>
                    <a:pt x="452" y="649"/>
                    <a:pt x="429" y="649"/>
                  </a:cubicBezTo>
                  <a:cubicBezTo>
                    <a:pt x="406" y="649"/>
                    <a:pt x="371" y="672"/>
                    <a:pt x="348" y="672"/>
                  </a:cubicBezTo>
                  <a:cubicBezTo>
                    <a:pt x="319" y="678"/>
                    <a:pt x="293" y="681"/>
                    <a:pt x="268" y="681"/>
                  </a:cubicBezTo>
                  <a:cubicBezTo>
                    <a:pt x="244" y="681"/>
                    <a:pt x="221" y="678"/>
                    <a:pt x="198" y="672"/>
                  </a:cubicBezTo>
                  <a:cubicBezTo>
                    <a:pt x="163" y="649"/>
                    <a:pt x="116" y="614"/>
                    <a:pt x="82" y="580"/>
                  </a:cubicBezTo>
                  <a:cubicBezTo>
                    <a:pt x="59" y="533"/>
                    <a:pt x="59" y="498"/>
                    <a:pt x="70" y="452"/>
                  </a:cubicBezTo>
                  <a:cubicBezTo>
                    <a:pt x="82" y="406"/>
                    <a:pt x="116" y="383"/>
                    <a:pt x="163" y="348"/>
                  </a:cubicBezTo>
                  <a:cubicBezTo>
                    <a:pt x="232" y="290"/>
                    <a:pt x="302" y="267"/>
                    <a:pt x="371" y="232"/>
                  </a:cubicBezTo>
                  <a:cubicBezTo>
                    <a:pt x="522" y="174"/>
                    <a:pt x="638" y="128"/>
                    <a:pt x="707" y="93"/>
                  </a:cubicBezTo>
                  <a:cubicBezTo>
                    <a:pt x="788" y="35"/>
                    <a:pt x="823" y="0"/>
                    <a:pt x="823" y="0"/>
                  </a:cubicBezTo>
                  <a:close/>
                </a:path>
              </a:pathLst>
            </a:custGeom>
            <a:solidFill>
              <a:srgbClr val="FF9A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/>
            </a:p>
          </p:txBody>
        </p:sp>
        <p:sp>
          <p:nvSpPr>
            <p:cNvPr id="7842" name="Google Shape;2761;p45">
              <a:extLst>
                <a:ext uri="{FF2B5EF4-FFF2-40B4-BE49-F238E27FC236}">
                  <a16:creationId xmlns="" xmlns:a16="http://schemas.microsoft.com/office/drawing/2014/main" id="{715D99C1-482A-0A36-0A54-1B2EF3E527B6}"/>
                </a:ext>
              </a:extLst>
            </p:cNvPr>
            <p:cNvSpPr/>
            <p:nvPr/>
          </p:nvSpPr>
          <p:spPr>
            <a:xfrm>
              <a:off x="2917458" y="2357936"/>
              <a:ext cx="60364" cy="46455"/>
            </a:xfrm>
            <a:custGeom>
              <a:avLst/>
              <a:gdLst/>
              <a:ahLst/>
              <a:cxnLst/>
              <a:rect l="l" t="t" r="r" b="b"/>
              <a:pathLst>
                <a:path w="881" h="678" extrusionOk="0">
                  <a:moveTo>
                    <a:pt x="788" y="1"/>
                  </a:moveTo>
                  <a:cubicBezTo>
                    <a:pt x="788" y="1"/>
                    <a:pt x="684" y="12"/>
                    <a:pt x="522" y="93"/>
                  </a:cubicBezTo>
                  <a:cubicBezTo>
                    <a:pt x="452" y="128"/>
                    <a:pt x="348" y="174"/>
                    <a:pt x="256" y="232"/>
                  </a:cubicBezTo>
                  <a:cubicBezTo>
                    <a:pt x="221" y="267"/>
                    <a:pt x="163" y="302"/>
                    <a:pt x="117" y="337"/>
                  </a:cubicBezTo>
                  <a:cubicBezTo>
                    <a:pt x="70" y="383"/>
                    <a:pt x="12" y="418"/>
                    <a:pt x="1" y="510"/>
                  </a:cubicBezTo>
                  <a:cubicBezTo>
                    <a:pt x="1" y="557"/>
                    <a:pt x="12" y="591"/>
                    <a:pt x="47" y="626"/>
                  </a:cubicBezTo>
                  <a:cubicBezTo>
                    <a:pt x="70" y="649"/>
                    <a:pt x="105" y="672"/>
                    <a:pt x="140" y="672"/>
                  </a:cubicBezTo>
                  <a:cubicBezTo>
                    <a:pt x="167" y="676"/>
                    <a:pt x="191" y="678"/>
                    <a:pt x="214" y="678"/>
                  </a:cubicBezTo>
                  <a:cubicBezTo>
                    <a:pt x="259" y="678"/>
                    <a:pt x="298" y="672"/>
                    <a:pt x="337" y="672"/>
                  </a:cubicBezTo>
                  <a:cubicBezTo>
                    <a:pt x="452" y="649"/>
                    <a:pt x="545" y="626"/>
                    <a:pt x="626" y="615"/>
                  </a:cubicBezTo>
                  <a:cubicBezTo>
                    <a:pt x="777" y="568"/>
                    <a:pt x="881" y="510"/>
                    <a:pt x="881" y="510"/>
                  </a:cubicBezTo>
                  <a:lnTo>
                    <a:pt x="881" y="510"/>
                  </a:lnTo>
                  <a:cubicBezTo>
                    <a:pt x="881" y="510"/>
                    <a:pt x="788" y="533"/>
                    <a:pt x="626" y="580"/>
                  </a:cubicBezTo>
                  <a:cubicBezTo>
                    <a:pt x="533" y="591"/>
                    <a:pt x="429" y="626"/>
                    <a:pt x="337" y="638"/>
                  </a:cubicBezTo>
                  <a:cubicBezTo>
                    <a:pt x="298" y="638"/>
                    <a:pt x="259" y="643"/>
                    <a:pt x="221" y="643"/>
                  </a:cubicBezTo>
                  <a:cubicBezTo>
                    <a:pt x="201" y="643"/>
                    <a:pt x="182" y="642"/>
                    <a:pt x="163" y="638"/>
                  </a:cubicBezTo>
                  <a:cubicBezTo>
                    <a:pt x="105" y="626"/>
                    <a:pt x="59" y="580"/>
                    <a:pt x="59" y="533"/>
                  </a:cubicBezTo>
                  <a:cubicBezTo>
                    <a:pt x="59" y="476"/>
                    <a:pt x="117" y="429"/>
                    <a:pt x="163" y="406"/>
                  </a:cubicBezTo>
                  <a:cubicBezTo>
                    <a:pt x="209" y="360"/>
                    <a:pt x="256" y="337"/>
                    <a:pt x="302" y="302"/>
                  </a:cubicBezTo>
                  <a:cubicBezTo>
                    <a:pt x="394" y="232"/>
                    <a:pt x="476" y="186"/>
                    <a:pt x="568" y="140"/>
                  </a:cubicBezTo>
                  <a:cubicBezTo>
                    <a:pt x="684" y="47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9A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/>
            </a:p>
          </p:txBody>
        </p:sp>
        <p:sp>
          <p:nvSpPr>
            <p:cNvPr id="7843" name="Google Shape;2762;p45">
              <a:extLst>
                <a:ext uri="{FF2B5EF4-FFF2-40B4-BE49-F238E27FC236}">
                  <a16:creationId xmlns="" xmlns:a16="http://schemas.microsoft.com/office/drawing/2014/main" id="{9785EBC4-0E81-2A5C-DD89-0468DAFB40AB}"/>
                </a:ext>
              </a:extLst>
            </p:cNvPr>
            <p:cNvSpPr/>
            <p:nvPr/>
          </p:nvSpPr>
          <p:spPr>
            <a:xfrm>
              <a:off x="2467512" y="2168282"/>
              <a:ext cx="411927" cy="539644"/>
            </a:xfrm>
            <a:custGeom>
              <a:avLst/>
              <a:gdLst/>
              <a:ahLst/>
              <a:cxnLst/>
              <a:rect l="l" t="t" r="r" b="b"/>
              <a:pathLst>
                <a:path w="6012" h="7876" extrusionOk="0">
                  <a:moveTo>
                    <a:pt x="1" y="1"/>
                  </a:moveTo>
                  <a:lnTo>
                    <a:pt x="846" y="6637"/>
                  </a:lnTo>
                  <a:lnTo>
                    <a:pt x="1043" y="7123"/>
                  </a:lnTo>
                  <a:cubicBezTo>
                    <a:pt x="1280" y="7672"/>
                    <a:pt x="1681" y="7875"/>
                    <a:pt x="2139" y="7875"/>
                  </a:cubicBezTo>
                  <a:cubicBezTo>
                    <a:pt x="2531" y="7875"/>
                    <a:pt x="2965" y="7726"/>
                    <a:pt x="3371" y="7517"/>
                  </a:cubicBezTo>
                  <a:lnTo>
                    <a:pt x="3452" y="7471"/>
                  </a:lnTo>
                  <a:lnTo>
                    <a:pt x="6012" y="5409"/>
                  </a:lnTo>
                  <a:lnTo>
                    <a:pt x="5166" y="3869"/>
                  </a:lnTo>
                  <a:lnTo>
                    <a:pt x="2815" y="5039"/>
                  </a:lnTo>
                  <a:lnTo>
                    <a:pt x="1541" y="962"/>
                  </a:lnTo>
                  <a:cubicBezTo>
                    <a:pt x="1425" y="580"/>
                    <a:pt x="1136" y="290"/>
                    <a:pt x="777" y="17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C53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/>
            </a:p>
          </p:txBody>
        </p:sp>
        <p:sp>
          <p:nvSpPr>
            <p:cNvPr id="7844" name="Google Shape;2763;p45">
              <a:extLst>
                <a:ext uri="{FF2B5EF4-FFF2-40B4-BE49-F238E27FC236}">
                  <a16:creationId xmlns="" xmlns:a16="http://schemas.microsoft.com/office/drawing/2014/main" id="{A6181315-B06D-43DB-2B5C-ACB09B5F5DEC}"/>
                </a:ext>
              </a:extLst>
            </p:cNvPr>
            <p:cNvSpPr/>
            <p:nvPr/>
          </p:nvSpPr>
          <p:spPr>
            <a:xfrm>
              <a:off x="2638940" y="2514976"/>
              <a:ext cx="23844" cy="79549"/>
            </a:xfrm>
            <a:custGeom>
              <a:avLst/>
              <a:gdLst/>
              <a:ahLst/>
              <a:cxnLst/>
              <a:rect l="l" t="t" r="r" b="b"/>
              <a:pathLst>
                <a:path w="348" h="1161" extrusionOk="0">
                  <a:moveTo>
                    <a:pt x="332" y="0"/>
                  </a:moveTo>
                  <a:cubicBezTo>
                    <a:pt x="300" y="0"/>
                    <a:pt x="170" y="226"/>
                    <a:pt x="82" y="546"/>
                  </a:cubicBezTo>
                  <a:cubicBezTo>
                    <a:pt x="0" y="882"/>
                    <a:pt x="12" y="1160"/>
                    <a:pt x="24" y="1160"/>
                  </a:cubicBezTo>
                  <a:cubicBezTo>
                    <a:pt x="47" y="1160"/>
                    <a:pt x="47" y="882"/>
                    <a:pt x="128" y="558"/>
                  </a:cubicBezTo>
                  <a:cubicBezTo>
                    <a:pt x="221" y="245"/>
                    <a:pt x="348" y="13"/>
                    <a:pt x="336" y="2"/>
                  </a:cubicBezTo>
                  <a:cubicBezTo>
                    <a:pt x="335" y="1"/>
                    <a:pt x="334" y="0"/>
                    <a:pt x="33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/>
            </a:p>
          </p:txBody>
        </p:sp>
        <p:sp>
          <p:nvSpPr>
            <p:cNvPr id="7845" name="Google Shape;2764;p45">
              <a:extLst>
                <a:ext uri="{FF2B5EF4-FFF2-40B4-BE49-F238E27FC236}">
                  <a16:creationId xmlns="" xmlns:a16="http://schemas.microsoft.com/office/drawing/2014/main" id="{DB9A8411-EA38-1A08-C870-4E54A8CD8A95}"/>
                </a:ext>
              </a:extLst>
            </p:cNvPr>
            <p:cNvSpPr/>
            <p:nvPr/>
          </p:nvSpPr>
          <p:spPr>
            <a:xfrm>
              <a:off x="2112803" y="2127035"/>
              <a:ext cx="411174" cy="761846"/>
            </a:xfrm>
            <a:custGeom>
              <a:avLst/>
              <a:gdLst/>
              <a:ahLst/>
              <a:cxnLst/>
              <a:rect l="l" t="t" r="r" b="b"/>
              <a:pathLst>
                <a:path w="6001" h="11119" extrusionOk="0">
                  <a:moveTo>
                    <a:pt x="1425" y="0"/>
                  </a:moveTo>
                  <a:lnTo>
                    <a:pt x="1" y="2734"/>
                  </a:lnTo>
                  <a:lnTo>
                    <a:pt x="858" y="10771"/>
                  </a:lnTo>
                  <a:lnTo>
                    <a:pt x="5618" y="11119"/>
                  </a:lnTo>
                  <a:lnTo>
                    <a:pt x="6000" y="10795"/>
                  </a:lnTo>
                  <a:lnTo>
                    <a:pt x="5873" y="4726"/>
                  </a:lnTo>
                  <a:lnTo>
                    <a:pt x="4159" y="417"/>
                  </a:lnTo>
                  <a:cubicBezTo>
                    <a:pt x="3977" y="760"/>
                    <a:pt x="3664" y="901"/>
                    <a:pt x="3264" y="901"/>
                  </a:cubicBezTo>
                  <a:cubicBezTo>
                    <a:pt x="3205" y="901"/>
                    <a:pt x="3144" y="898"/>
                    <a:pt x="3082" y="892"/>
                  </a:cubicBezTo>
                  <a:cubicBezTo>
                    <a:pt x="2769" y="869"/>
                    <a:pt x="2468" y="753"/>
                    <a:pt x="2201" y="556"/>
                  </a:cubicBezTo>
                  <a:lnTo>
                    <a:pt x="14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/>
            </a:p>
          </p:txBody>
        </p:sp>
        <p:sp>
          <p:nvSpPr>
            <p:cNvPr id="7846" name="Google Shape;2765;p45">
              <a:extLst>
                <a:ext uri="{FF2B5EF4-FFF2-40B4-BE49-F238E27FC236}">
                  <a16:creationId xmlns="" xmlns:a16="http://schemas.microsoft.com/office/drawing/2014/main" id="{7CB2A542-BD3F-B462-6D5C-1D648C023C61}"/>
                </a:ext>
              </a:extLst>
            </p:cNvPr>
            <p:cNvSpPr/>
            <p:nvPr/>
          </p:nvSpPr>
          <p:spPr>
            <a:xfrm>
              <a:off x="1936648" y="2125459"/>
              <a:ext cx="381780" cy="1118069"/>
            </a:xfrm>
            <a:custGeom>
              <a:avLst/>
              <a:gdLst/>
              <a:ahLst/>
              <a:cxnLst/>
              <a:rect l="l" t="t" r="r" b="b"/>
              <a:pathLst>
                <a:path w="5572" h="16318" extrusionOk="0">
                  <a:moveTo>
                    <a:pt x="3996" y="0"/>
                  </a:moveTo>
                  <a:lnTo>
                    <a:pt x="3417" y="637"/>
                  </a:lnTo>
                  <a:lnTo>
                    <a:pt x="696" y="1297"/>
                  </a:lnTo>
                  <a:lnTo>
                    <a:pt x="2282" y="9011"/>
                  </a:lnTo>
                  <a:lnTo>
                    <a:pt x="1066" y="11987"/>
                  </a:lnTo>
                  <a:cubicBezTo>
                    <a:pt x="939" y="12312"/>
                    <a:pt x="834" y="12624"/>
                    <a:pt x="753" y="12960"/>
                  </a:cubicBezTo>
                  <a:lnTo>
                    <a:pt x="1" y="15891"/>
                  </a:lnTo>
                  <a:cubicBezTo>
                    <a:pt x="1" y="15891"/>
                    <a:pt x="1582" y="16318"/>
                    <a:pt x="2589" y="16318"/>
                  </a:cubicBezTo>
                  <a:cubicBezTo>
                    <a:pt x="2865" y="16318"/>
                    <a:pt x="3099" y="16286"/>
                    <a:pt x="3244" y="16203"/>
                  </a:cubicBezTo>
                  <a:cubicBezTo>
                    <a:pt x="3904" y="15833"/>
                    <a:pt x="4714" y="12092"/>
                    <a:pt x="4969" y="11211"/>
                  </a:cubicBezTo>
                  <a:cubicBezTo>
                    <a:pt x="5212" y="10331"/>
                    <a:pt x="5571" y="7691"/>
                    <a:pt x="5409" y="6289"/>
                  </a:cubicBezTo>
                  <a:cubicBezTo>
                    <a:pt x="5236" y="4888"/>
                    <a:pt x="4807" y="3324"/>
                    <a:pt x="4656" y="2618"/>
                  </a:cubicBezTo>
                  <a:cubicBezTo>
                    <a:pt x="4506" y="1900"/>
                    <a:pt x="3996" y="0"/>
                    <a:pt x="3996" y="0"/>
                  </a:cubicBezTo>
                  <a:close/>
                </a:path>
              </a:pathLst>
            </a:custGeom>
            <a:solidFill>
              <a:srgbClr val="FC53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/>
            </a:p>
          </p:txBody>
        </p:sp>
        <p:sp>
          <p:nvSpPr>
            <p:cNvPr id="7847" name="Google Shape;2766;p45">
              <a:extLst>
                <a:ext uri="{FF2B5EF4-FFF2-40B4-BE49-F238E27FC236}">
                  <a16:creationId xmlns="" xmlns:a16="http://schemas.microsoft.com/office/drawing/2014/main" id="{5AE6B827-82F6-35B1-0C05-D62E379DA98D}"/>
                </a:ext>
              </a:extLst>
            </p:cNvPr>
            <p:cNvSpPr/>
            <p:nvPr/>
          </p:nvSpPr>
          <p:spPr>
            <a:xfrm>
              <a:off x="1818389" y="2213503"/>
              <a:ext cx="353208" cy="719023"/>
            </a:xfrm>
            <a:custGeom>
              <a:avLst/>
              <a:gdLst/>
              <a:ahLst/>
              <a:cxnLst/>
              <a:rect l="l" t="t" r="r" b="b"/>
              <a:pathLst>
                <a:path w="5155" h="10494" extrusionOk="0">
                  <a:moveTo>
                    <a:pt x="2422" y="1"/>
                  </a:moveTo>
                  <a:cubicBezTo>
                    <a:pt x="2422" y="1"/>
                    <a:pt x="1900" y="360"/>
                    <a:pt x="1564" y="1715"/>
                  </a:cubicBezTo>
                  <a:cubicBezTo>
                    <a:pt x="1205" y="3139"/>
                    <a:pt x="1" y="7019"/>
                    <a:pt x="70" y="7934"/>
                  </a:cubicBezTo>
                  <a:cubicBezTo>
                    <a:pt x="151" y="8838"/>
                    <a:pt x="4958" y="10494"/>
                    <a:pt x="4958" y="10494"/>
                  </a:cubicBezTo>
                  <a:lnTo>
                    <a:pt x="5155" y="7958"/>
                  </a:lnTo>
                  <a:lnTo>
                    <a:pt x="2908" y="6788"/>
                  </a:lnTo>
                  <a:lnTo>
                    <a:pt x="3522" y="4402"/>
                  </a:lnTo>
                  <a:lnTo>
                    <a:pt x="2422" y="1"/>
                  </a:lnTo>
                  <a:close/>
                </a:path>
              </a:pathLst>
            </a:custGeom>
            <a:solidFill>
              <a:srgbClr val="FC53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/>
            </a:p>
          </p:txBody>
        </p:sp>
        <p:sp>
          <p:nvSpPr>
            <p:cNvPr id="7848" name="Google Shape;2767;p45">
              <a:extLst>
                <a:ext uri="{FF2B5EF4-FFF2-40B4-BE49-F238E27FC236}">
                  <a16:creationId xmlns="" xmlns:a16="http://schemas.microsoft.com/office/drawing/2014/main" id="{1910424F-16D7-A9AC-5999-5BB99551F502}"/>
                </a:ext>
              </a:extLst>
            </p:cNvPr>
            <p:cNvSpPr/>
            <p:nvPr/>
          </p:nvSpPr>
          <p:spPr>
            <a:xfrm>
              <a:off x="2398516" y="2115935"/>
              <a:ext cx="222271" cy="1075314"/>
            </a:xfrm>
            <a:custGeom>
              <a:avLst/>
              <a:gdLst/>
              <a:ahLst/>
              <a:cxnLst/>
              <a:rect l="l" t="t" r="r" b="b"/>
              <a:pathLst>
                <a:path w="3244" h="15694" extrusionOk="0">
                  <a:moveTo>
                    <a:pt x="0" y="0"/>
                  </a:moveTo>
                  <a:lnTo>
                    <a:pt x="0" y="579"/>
                  </a:lnTo>
                  <a:cubicBezTo>
                    <a:pt x="0" y="579"/>
                    <a:pt x="892" y="4123"/>
                    <a:pt x="1135" y="5548"/>
                  </a:cubicBezTo>
                  <a:cubicBezTo>
                    <a:pt x="1378" y="6961"/>
                    <a:pt x="1425" y="9880"/>
                    <a:pt x="1425" y="11049"/>
                  </a:cubicBezTo>
                  <a:cubicBezTo>
                    <a:pt x="1425" y="12231"/>
                    <a:pt x="1876" y="15694"/>
                    <a:pt x="1876" y="15694"/>
                  </a:cubicBezTo>
                  <a:cubicBezTo>
                    <a:pt x="1876" y="15694"/>
                    <a:pt x="3046" y="15520"/>
                    <a:pt x="3150" y="15277"/>
                  </a:cubicBezTo>
                  <a:cubicBezTo>
                    <a:pt x="3243" y="15033"/>
                    <a:pt x="2120" y="11015"/>
                    <a:pt x="2120" y="10725"/>
                  </a:cubicBezTo>
                  <a:cubicBezTo>
                    <a:pt x="2120" y="10435"/>
                    <a:pt x="2351" y="4170"/>
                    <a:pt x="2351" y="3602"/>
                  </a:cubicBezTo>
                  <a:cubicBezTo>
                    <a:pt x="2351" y="3023"/>
                    <a:pt x="1946" y="973"/>
                    <a:pt x="1946" y="973"/>
                  </a:cubicBezTo>
                  <a:lnTo>
                    <a:pt x="382" y="5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53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/>
            </a:p>
          </p:txBody>
        </p:sp>
        <p:sp>
          <p:nvSpPr>
            <p:cNvPr id="7849" name="Google Shape;2768;p45">
              <a:extLst>
                <a:ext uri="{FF2B5EF4-FFF2-40B4-BE49-F238E27FC236}">
                  <a16:creationId xmlns="" xmlns:a16="http://schemas.microsoft.com/office/drawing/2014/main" id="{FC2CFED5-3DFB-589F-CB39-6C8EA8643BD8}"/>
                </a:ext>
              </a:extLst>
            </p:cNvPr>
            <p:cNvSpPr/>
            <p:nvPr/>
          </p:nvSpPr>
          <p:spPr>
            <a:xfrm>
              <a:off x="2426265" y="2163554"/>
              <a:ext cx="83386" cy="748348"/>
            </a:xfrm>
            <a:custGeom>
              <a:avLst/>
              <a:gdLst/>
              <a:ahLst/>
              <a:cxnLst/>
              <a:rect l="l" t="t" r="r" b="b"/>
              <a:pathLst>
                <a:path w="1217" h="10922" extrusionOk="0">
                  <a:moveTo>
                    <a:pt x="1" y="0"/>
                  </a:moveTo>
                  <a:lnTo>
                    <a:pt x="1" y="0"/>
                  </a:lnTo>
                  <a:cubicBezTo>
                    <a:pt x="47" y="70"/>
                    <a:pt x="93" y="174"/>
                    <a:pt x="163" y="290"/>
                  </a:cubicBezTo>
                  <a:cubicBezTo>
                    <a:pt x="313" y="556"/>
                    <a:pt x="499" y="915"/>
                    <a:pt x="684" y="1390"/>
                  </a:cubicBezTo>
                  <a:cubicBezTo>
                    <a:pt x="788" y="1622"/>
                    <a:pt x="869" y="1900"/>
                    <a:pt x="916" y="2189"/>
                  </a:cubicBezTo>
                  <a:cubicBezTo>
                    <a:pt x="973" y="2490"/>
                    <a:pt x="1020" y="2815"/>
                    <a:pt x="1043" y="3139"/>
                  </a:cubicBezTo>
                  <a:cubicBezTo>
                    <a:pt x="1078" y="3475"/>
                    <a:pt x="1101" y="3834"/>
                    <a:pt x="1136" y="4204"/>
                  </a:cubicBezTo>
                  <a:cubicBezTo>
                    <a:pt x="1147" y="4390"/>
                    <a:pt x="1159" y="4575"/>
                    <a:pt x="1159" y="4760"/>
                  </a:cubicBezTo>
                  <a:lnTo>
                    <a:pt x="1159" y="5339"/>
                  </a:lnTo>
                  <a:cubicBezTo>
                    <a:pt x="1147" y="6903"/>
                    <a:pt x="1101" y="8327"/>
                    <a:pt x="1078" y="9358"/>
                  </a:cubicBezTo>
                  <a:cubicBezTo>
                    <a:pt x="1066" y="9856"/>
                    <a:pt x="1043" y="10285"/>
                    <a:pt x="1043" y="10574"/>
                  </a:cubicBezTo>
                  <a:lnTo>
                    <a:pt x="1043" y="10899"/>
                  </a:lnTo>
                  <a:lnTo>
                    <a:pt x="1043" y="10922"/>
                  </a:lnTo>
                  <a:cubicBezTo>
                    <a:pt x="1043" y="10829"/>
                    <a:pt x="1055" y="10725"/>
                    <a:pt x="1055" y="10586"/>
                  </a:cubicBezTo>
                  <a:cubicBezTo>
                    <a:pt x="1078" y="10296"/>
                    <a:pt x="1089" y="9879"/>
                    <a:pt x="1101" y="9370"/>
                  </a:cubicBezTo>
                  <a:cubicBezTo>
                    <a:pt x="1147" y="8339"/>
                    <a:pt x="1194" y="6926"/>
                    <a:pt x="1217" y="5363"/>
                  </a:cubicBezTo>
                  <a:lnTo>
                    <a:pt x="1217" y="4783"/>
                  </a:lnTo>
                  <a:cubicBezTo>
                    <a:pt x="1217" y="4587"/>
                    <a:pt x="1205" y="4401"/>
                    <a:pt x="1194" y="4216"/>
                  </a:cubicBezTo>
                  <a:cubicBezTo>
                    <a:pt x="1159" y="3857"/>
                    <a:pt x="1112" y="3486"/>
                    <a:pt x="1089" y="3162"/>
                  </a:cubicBezTo>
                  <a:cubicBezTo>
                    <a:pt x="1043" y="2826"/>
                    <a:pt x="1020" y="2502"/>
                    <a:pt x="962" y="2201"/>
                  </a:cubicBezTo>
                  <a:cubicBezTo>
                    <a:pt x="904" y="1900"/>
                    <a:pt x="811" y="1622"/>
                    <a:pt x="719" y="1390"/>
                  </a:cubicBezTo>
                  <a:cubicBezTo>
                    <a:pt x="522" y="915"/>
                    <a:pt x="325" y="533"/>
                    <a:pt x="174" y="290"/>
                  </a:cubicBezTo>
                  <a:cubicBezTo>
                    <a:pt x="105" y="162"/>
                    <a:pt x="47" y="5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/>
            </a:p>
          </p:txBody>
        </p:sp>
        <p:sp>
          <p:nvSpPr>
            <p:cNvPr id="7850" name="Google Shape;2769;p45">
              <a:extLst>
                <a:ext uri="{FF2B5EF4-FFF2-40B4-BE49-F238E27FC236}">
                  <a16:creationId xmlns="" xmlns:a16="http://schemas.microsoft.com/office/drawing/2014/main" id="{7C1C6423-1D98-03E3-0097-06E2DADB79F8}"/>
                </a:ext>
              </a:extLst>
            </p:cNvPr>
            <p:cNvSpPr/>
            <p:nvPr/>
          </p:nvSpPr>
          <p:spPr>
            <a:xfrm>
              <a:off x="2160422" y="2178628"/>
              <a:ext cx="142105" cy="578562"/>
            </a:xfrm>
            <a:custGeom>
              <a:avLst/>
              <a:gdLst/>
              <a:ahLst/>
              <a:cxnLst/>
              <a:rect l="l" t="t" r="r" b="b"/>
              <a:pathLst>
                <a:path w="2074" h="8444" extrusionOk="0">
                  <a:moveTo>
                    <a:pt x="1" y="0"/>
                  </a:moveTo>
                  <a:lnTo>
                    <a:pt x="1" y="81"/>
                  </a:lnTo>
                  <a:cubicBezTo>
                    <a:pt x="1" y="139"/>
                    <a:pt x="24" y="232"/>
                    <a:pt x="35" y="348"/>
                  </a:cubicBezTo>
                  <a:cubicBezTo>
                    <a:pt x="59" y="568"/>
                    <a:pt x="105" y="880"/>
                    <a:pt x="174" y="1274"/>
                  </a:cubicBezTo>
                  <a:cubicBezTo>
                    <a:pt x="221" y="1471"/>
                    <a:pt x="267" y="1691"/>
                    <a:pt x="337" y="1911"/>
                  </a:cubicBezTo>
                  <a:cubicBezTo>
                    <a:pt x="406" y="2143"/>
                    <a:pt x="522" y="2363"/>
                    <a:pt x="638" y="2606"/>
                  </a:cubicBezTo>
                  <a:cubicBezTo>
                    <a:pt x="869" y="3081"/>
                    <a:pt x="1124" y="3602"/>
                    <a:pt x="1356" y="4170"/>
                  </a:cubicBezTo>
                  <a:cubicBezTo>
                    <a:pt x="1587" y="4714"/>
                    <a:pt x="1784" y="5270"/>
                    <a:pt x="1912" y="5780"/>
                  </a:cubicBezTo>
                  <a:cubicBezTo>
                    <a:pt x="1970" y="6023"/>
                    <a:pt x="2016" y="6266"/>
                    <a:pt x="2004" y="6498"/>
                  </a:cubicBezTo>
                  <a:cubicBezTo>
                    <a:pt x="1993" y="6729"/>
                    <a:pt x="1970" y="6949"/>
                    <a:pt x="1970" y="7146"/>
                  </a:cubicBezTo>
                  <a:cubicBezTo>
                    <a:pt x="1958" y="7552"/>
                    <a:pt x="1970" y="7876"/>
                    <a:pt x="1993" y="8096"/>
                  </a:cubicBezTo>
                  <a:cubicBezTo>
                    <a:pt x="1993" y="8212"/>
                    <a:pt x="2004" y="8293"/>
                    <a:pt x="2004" y="8351"/>
                  </a:cubicBezTo>
                  <a:cubicBezTo>
                    <a:pt x="2016" y="8409"/>
                    <a:pt x="2016" y="8443"/>
                    <a:pt x="2016" y="8443"/>
                  </a:cubicBezTo>
                  <a:cubicBezTo>
                    <a:pt x="2016" y="8443"/>
                    <a:pt x="2016" y="8409"/>
                    <a:pt x="2051" y="8339"/>
                  </a:cubicBezTo>
                  <a:cubicBezTo>
                    <a:pt x="2051" y="8270"/>
                    <a:pt x="2027" y="8177"/>
                    <a:pt x="2027" y="8073"/>
                  </a:cubicBezTo>
                  <a:cubicBezTo>
                    <a:pt x="2027" y="7841"/>
                    <a:pt x="2016" y="7528"/>
                    <a:pt x="2027" y="7135"/>
                  </a:cubicBezTo>
                  <a:cubicBezTo>
                    <a:pt x="2027" y="6938"/>
                    <a:pt x="2051" y="6718"/>
                    <a:pt x="2062" y="6486"/>
                  </a:cubicBezTo>
                  <a:cubicBezTo>
                    <a:pt x="2074" y="6254"/>
                    <a:pt x="2027" y="6011"/>
                    <a:pt x="1970" y="5745"/>
                  </a:cubicBezTo>
                  <a:cubicBezTo>
                    <a:pt x="1842" y="5235"/>
                    <a:pt x="1645" y="4691"/>
                    <a:pt x="1414" y="4123"/>
                  </a:cubicBezTo>
                  <a:cubicBezTo>
                    <a:pt x="1182" y="3556"/>
                    <a:pt x="927" y="3035"/>
                    <a:pt x="696" y="2560"/>
                  </a:cubicBezTo>
                  <a:cubicBezTo>
                    <a:pt x="580" y="2317"/>
                    <a:pt x="464" y="2097"/>
                    <a:pt x="394" y="1876"/>
                  </a:cubicBezTo>
                  <a:cubicBezTo>
                    <a:pt x="325" y="1668"/>
                    <a:pt x="279" y="1448"/>
                    <a:pt x="232" y="1263"/>
                  </a:cubicBezTo>
                  <a:cubicBezTo>
                    <a:pt x="151" y="869"/>
                    <a:pt x="93" y="545"/>
                    <a:pt x="59" y="336"/>
                  </a:cubicBezTo>
                  <a:cubicBezTo>
                    <a:pt x="47" y="232"/>
                    <a:pt x="35" y="139"/>
                    <a:pt x="24" y="81"/>
                  </a:cubicBezTo>
                  <a:cubicBezTo>
                    <a:pt x="24" y="23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/>
            </a:p>
          </p:txBody>
        </p:sp>
        <p:sp>
          <p:nvSpPr>
            <p:cNvPr id="7851" name="Google Shape;2770;p45">
              <a:extLst>
                <a:ext uri="{FF2B5EF4-FFF2-40B4-BE49-F238E27FC236}">
                  <a16:creationId xmlns="" xmlns:a16="http://schemas.microsoft.com/office/drawing/2014/main" id="{DAC3F9D6-CD72-2337-ADDA-BE4718132281}"/>
                </a:ext>
              </a:extLst>
            </p:cNvPr>
            <p:cNvSpPr/>
            <p:nvPr/>
          </p:nvSpPr>
          <p:spPr>
            <a:xfrm>
              <a:off x="2258811" y="2634332"/>
              <a:ext cx="530188" cy="240702"/>
            </a:xfrm>
            <a:custGeom>
              <a:avLst/>
              <a:gdLst/>
              <a:ahLst/>
              <a:cxnLst/>
              <a:rect l="l" t="t" r="r" b="b"/>
              <a:pathLst>
                <a:path w="7738" h="3513" extrusionOk="0">
                  <a:moveTo>
                    <a:pt x="884" y="1"/>
                  </a:moveTo>
                  <a:cubicBezTo>
                    <a:pt x="788" y="1"/>
                    <a:pt x="702" y="73"/>
                    <a:pt x="673" y="171"/>
                  </a:cubicBezTo>
                  <a:lnTo>
                    <a:pt x="47" y="2093"/>
                  </a:lnTo>
                  <a:cubicBezTo>
                    <a:pt x="1" y="2232"/>
                    <a:pt x="93" y="2383"/>
                    <a:pt x="232" y="2406"/>
                  </a:cubicBezTo>
                  <a:lnTo>
                    <a:pt x="6035" y="3506"/>
                  </a:lnTo>
                  <a:cubicBezTo>
                    <a:pt x="6053" y="3511"/>
                    <a:pt x="6071" y="3513"/>
                    <a:pt x="6089" y="3513"/>
                  </a:cubicBezTo>
                  <a:cubicBezTo>
                    <a:pt x="6171" y="3513"/>
                    <a:pt x="6242" y="3471"/>
                    <a:pt x="6290" y="3414"/>
                  </a:cubicBezTo>
                  <a:lnTo>
                    <a:pt x="7633" y="1595"/>
                  </a:lnTo>
                  <a:cubicBezTo>
                    <a:pt x="7737" y="1456"/>
                    <a:pt x="7656" y="1248"/>
                    <a:pt x="7459" y="1225"/>
                  </a:cubicBezTo>
                  <a:lnTo>
                    <a:pt x="939" y="9"/>
                  </a:lnTo>
                  <a:cubicBezTo>
                    <a:pt x="921" y="3"/>
                    <a:pt x="902" y="1"/>
                    <a:pt x="88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/>
            </a:p>
          </p:txBody>
        </p:sp>
        <p:sp>
          <p:nvSpPr>
            <p:cNvPr id="7852" name="Google Shape;2771;p45">
              <a:extLst>
                <a:ext uri="{FF2B5EF4-FFF2-40B4-BE49-F238E27FC236}">
                  <a16:creationId xmlns="" xmlns:a16="http://schemas.microsoft.com/office/drawing/2014/main" id="{52FBC6BB-E478-1FB2-F64D-AFD7597CA54B}"/>
                </a:ext>
              </a:extLst>
            </p:cNvPr>
            <p:cNvSpPr/>
            <p:nvPr/>
          </p:nvSpPr>
          <p:spPr>
            <a:xfrm>
              <a:off x="1924726" y="2667425"/>
              <a:ext cx="107230" cy="22268"/>
            </a:xfrm>
            <a:custGeom>
              <a:avLst/>
              <a:gdLst/>
              <a:ahLst/>
              <a:cxnLst/>
              <a:rect l="l" t="t" r="r" b="b"/>
              <a:pathLst>
                <a:path w="1565" h="325" extrusionOk="0">
                  <a:moveTo>
                    <a:pt x="765" y="1"/>
                  </a:moveTo>
                  <a:cubicBezTo>
                    <a:pt x="534" y="1"/>
                    <a:pt x="314" y="93"/>
                    <a:pt x="186" y="163"/>
                  </a:cubicBezTo>
                  <a:cubicBezTo>
                    <a:pt x="59" y="244"/>
                    <a:pt x="1" y="325"/>
                    <a:pt x="1" y="325"/>
                  </a:cubicBezTo>
                  <a:cubicBezTo>
                    <a:pt x="12" y="325"/>
                    <a:pt x="82" y="267"/>
                    <a:pt x="221" y="221"/>
                  </a:cubicBezTo>
                  <a:cubicBezTo>
                    <a:pt x="348" y="151"/>
                    <a:pt x="545" y="70"/>
                    <a:pt x="777" y="70"/>
                  </a:cubicBezTo>
                  <a:cubicBezTo>
                    <a:pt x="794" y="69"/>
                    <a:pt x="811" y="69"/>
                    <a:pt x="828" y="69"/>
                  </a:cubicBezTo>
                  <a:cubicBezTo>
                    <a:pt x="1039" y="69"/>
                    <a:pt x="1226" y="132"/>
                    <a:pt x="1344" y="186"/>
                  </a:cubicBezTo>
                  <a:cubicBezTo>
                    <a:pt x="1453" y="255"/>
                    <a:pt x="1536" y="307"/>
                    <a:pt x="1558" y="307"/>
                  </a:cubicBezTo>
                  <a:cubicBezTo>
                    <a:pt x="1562" y="307"/>
                    <a:pt x="1564" y="305"/>
                    <a:pt x="1564" y="302"/>
                  </a:cubicBezTo>
                  <a:cubicBezTo>
                    <a:pt x="1564" y="290"/>
                    <a:pt x="1495" y="221"/>
                    <a:pt x="1356" y="151"/>
                  </a:cubicBezTo>
                  <a:cubicBezTo>
                    <a:pt x="1217" y="70"/>
                    <a:pt x="1008" y="1"/>
                    <a:pt x="7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/>
            </a:p>
          </p:txBody>
        </p:sp>
        <p:sp>
          <p:nvSpPr>
            <p:cNvPr id="7853" name="Google Shape;2772;p45">
              <a:extLst>
                <a:ext uri="{FF2B5EF4-FFF2-40B4-BE49-F238E27FC236}">
                  <a16:creationId xmlns="" xmlns:a16="http://schemas.microsoft.com/office/drawing/2014/main" id="{D3E37604-835C-1A04-BDEE-5C83FF6D8FC7}"/>
                </a:ext>
              </a:extLst>
            </p:cNvPr>
            <p:cNvSpPr/>
            <p:nvPr/>
          </p:nvSpPr>
          <p:spPr>
            <a:xfrm>
              <a:off x="2019210" y="2878525"/>
              <a:ext cx="257968" cy="104832"/>
            </a:xfrm>
            <a:custGeom>
              <a:avLst/>
              <a:gdLst/>
              <a:ahLst/>
              <a:cxnLst/>
              <a:rect l="l" t="t" r="r" b="b"/>
              <a:pathLst>
                <a:path w="3765" h="1530" extrusionOk="0">
                  <a:moveTo>
                    <a:pt x="2050" y="0"/>
                  </a:moveTo>
                  <a:lnTo>
                    <a:pt x="2039" y="788"/>
                  </a:lnTo>
                  <a:lnTo>
                    <a:pt x="255" y="116"/>
                  </a:lnTo>
                  <a:lnTo>
                    <a:pt x="0" y="672"/>
                  </a:lnTo>
                  <a:lnTo>
                    <a:pt x="2282" y="1529"/>
                  </a:lnTo>
                  <a:lnTo>
                    <a:pt x="2525" y="568"/>
                  </a:lnTo>
                  <a:lnTo>
                    <a:pt x="3614" y="788"/>
                  </a:lnTo>
                  <a:lnTo>
                    <a:pt x="3764" y="232"/>
                  </a:lnTo>
                  <a:lnTo>
                    <a:pt x="2050" y="0"/>
                  </a:lnTo>
                  <a:close/>
                </a:path>
              </a:pathLst>
            </a:custGeom>
            <a:solidFill>
              <a:srgbClr val="000000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/>
            </a:p>
          </p:txBody>
        </p:sp>
        <p:sp>
          <p:nvSpPr>
            <p:cNvPr id="7854" name="Google Shape;2773;p45">
              <a:extLst>
                <a:ext uri="{FF2B5EF4-FFF2-40B4-BE49-F238E27FC236}">
                  <a16:creationId xmlns="" xmlns:a16="http://schemas.microsoft.com/office/drawing/2014/main" id="{EE1C3FC2-FA15-2138-8B0D-524C4CE2590F}"/>
                </a:ext>
              </a:extLst>
            </p:cNvPr>
            <p:cNvSpPr/>
            <p:nvPr/>
          </p:nvSpPr>
          <p:spPr>
            <a:xfrm>
              <a:off x="2158846" y="2714085"/>
              <a:ext cx="307164" cy="186299"/>
            </a:xfrm>
            <a:custGeom>
              <a:avLst/>
              <a:gdLst/>
              <a:ahLst/>
              <a:cxnLst/>
              <a:rect l="l" t="t" r="r" b="b"/>
              <a:pathLst>
                <a:path w="4483" h="2719" extrusionOk="0">
                  <a:moveTo>
                    <a:pt x="1554" y="0"/>
                  </a:moveTo>
                  <a:cubicBezTo>
                    <a:pt x="1330" y="0"/>
                    <a:pt x="885" y="297"/>
                    <a:pt x="753" y="374"/>
                  </a:cubicBezTo>
                  <a:cubicBezTo>
                    <a:pt x="626" y="466"/>
                    <a:pt x="163" y="860"/>
                    <a:pt x="163" y="860"/>
                  </a:cubicBezTo>
                  <a:lnTo>
                    <a:pt x="1" y="2389"/>
                  </a:lnTo>
                  <a:cubicBezTo>
                    <a:pt x="1" y="2389"/>
                    <a:pt x="1344" y="2655"/>
                    <a:pt x="1529" y="2713"/>
                  </a:cubicBezTo>
                  <a:cubicBezTo>
                    <a:pt x="1542" y="2717"/>
                    <a:pt x="1556" y="2718"/>
                    <a:pt x="1571" y="2718"/>
                  </a:cubicBezTo>
                  <a:cubicBezTo>
                    <a:pt x="1799" y="2718"/>
                    <a:pt x="2317" y="2342"/>
                    <a:pt x="2317" y="2342"/>
                  </a:cubicBezTo>
                  <a:lnTo>
                    <a:pt x="2491" y="2134"/>
                  </a:lnTo>
                  <a:lnTo>
                    <a:pt x="2664" y="2053"/>
                  </a:lnTo>
                  <a:lnTo>
                    <a:pt x="4112" y="1474"/>
                  </a:lnTo>
                  <a:cubicBezTo>
                    <a:pt x="4112" y="1474"/>
                    <a:pt x="4483" y="1439"/>
                    <a:pt x="4332" y="1184"/>
                  </a:cubicBezTo>
                  <a:cubicBezTo>
                    <a:pt x="4282" y="1103"/>
                    <a:pt x="4004" y="1076"/>
                    <a:pt x="3656" y="1076"/>
                  </a:cubicBezTo>
                  <a:cubicBezTo>
                    <a:pt x="2959" y="1076"/>
                    <a:pt x="1981" y="1184"/>
                    <a:pt x="1981" y="1184"/>
                  </a:cubicBezTo>
                  <a:cubicBezTo>
                    <a:pt x="1981" y="1184"/>
                    <a:pt x="2826" y="1045"/>
                    <a:pt x="3081" y="1011"/>
                  </a:cubicBezTo>
                  <a:cubicBezTo>
                    <a:pt x="3348" y="976"/>
                    <a:pt x="3846" y="929"/>
                    <a:pt x="3602" y="640"/>
                  </a:cubicBezTo>
                  <a:cubicBezTo>
                    <a:pt x="3514" y="535"/>
                    <a:pt x="3229" y="502"/>
                    <a:pt x="2900" y="502"/>
                  </a:cubicBezTo>
                  <a:cubicBezTo>
                    <a:pt x="2322" y="502"/>
                    <a:pt x="1610" y="605"/>
                    <a:pt x="1610" y="605"/>
                  </a:cubicBezTo>
                  <a:lnTo>
                    <a:pt x="1807" y="26"/>
                  </a:lnTo>
                  <a:lnTo>
                    <a:pt x="1587" y="3"/>
                  </a:lnTo>
                  <a:cubicBezTo>
                    <a:pt x="1577" y="1"/>
                    <a:pt x="1565" y="0"/>
                    <a:pt x="1554" y="0"/>
                  </a:cubicBezTo>
                  <a:close/>
                </a:path>
              </a:pathLst>
            </a:custGeom>
            <a:solidFill>
              <a:srgbClr val="FFB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/>
            </a:p>
          </p:txBody>
        </p:sp>
        <p:sp>
          <p:nvSpPr>
            <p:cNvPr id="7855" name="Google Shape;2774;p45">
              <a:extLst>
                <a:ext uri="{FF2B5EF4-FFF2-40B4-BE49-F238E27FC236}">
                  <a16:creationId xmlns="" xmlns:a16="http://schemas.microsoft.com/office/drawing/2014/main" id="{FE5FD84B-4515-8EE7-787B-F6F101D22B9D}"/>
                </a:ext>
              </a:extLst>
            </p:cNvPr>
            <p:cNvSpPr/>
            <p:nvPr/>
          </p:nvSpPr>
          <p:spPr>
            <a:xfrm>
              <a:off x="2273885" y="2817888"/>
              <a:ext cx="164373" cy="23433"/>
            </a:xfrm>
            <a:custGeom>
              <a:avLst/>
              <a:gdLst/>
              <a:ahLst/>
              <a:cxnLst/>
              <a:rect l="l" t="t" r="r" b="b"/>
              <a:pathLst>
                <a:path w="2399" h="342" extrusionOk="0">
                  <a:moveTo>
                    <a:pt x="2230" y="0"/>
                  </a:moveTo>
                  <a:cubicBezTo>
                    <a:pt x="2177" y="0"/>
                    <a:pt x="2113" y="1"/>
                    <a:pt x="2039" y="5"/>
                  </a:cubicBezTo>
                  <a:cubicBezTo>
                    <a:pt x="1819" y="5"/>
                    <a:pt x="1518" y="40"/>
                    <a:pt x="1182" y="75"/>
                  </a:cubicBezTo>
                  <a:cubicBezTo>
                    <a:pt x="858" y="121"/>
                    <a:pt x="568" y="179"/>
                    <a:pt x="348" y="237"/>
                  </a:cubicBezTo>
                  <a:cubicBezTo>
                    <a:pt x="128" y="295"/>
                    <a:pt x="1" y="329"/>
                    <a:pt x="1" y="341"/>
                  </a:cubicBezTo>
                  <a:cubicBezTo>
                    <a:pt x="12" y="341"/>
                    <a:pt x="140" y="329"/>
                    <a:pt x="360" y="295"/>
                  </a:cubicBezTo>
                  <a:cubicBezTo>
                    <a:pt x="580" y="248"/>
                    <a:pt x="870" y="190"/>
                    <a:pt x="1205" y="144"/>
                  </a:cubicBezTo>
                  <a:cubicBezTo>
                    <a:pt x="1530" y="86"/>
                    <a:pt x="1842" y="63"/>
                    <a:pt x="2051" y="51"/>
                  </a:cubicBezTo>
                  <a:cubicBezTo>
                    <a:pt x="2271" y="17"/>
                    <a:pt x="2398" y="17"/>
                    <a:pt x="2398" y="5"/>
                  </a:cubicBezTo>
                  <a:cubicBezTo>
                    <a:pt x="2398" y="5"/>
                    <a:pt x="2337" y="0"/>
                    <a:pt x="2230" y="0"/>
                  </a:cubicBezTo>
                  <a:close/>
                </a:path>
              </a:pathLst>
            </a:custGeom>
            <a:solidFill>
              <a:srgbClr val="FF9A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/>
            </a:p>
          </p:txBody>
        </p:sp>
        <p:sp>
          <p:nvSpPr>
            <p:cNvPr id="7856" name="Google Shape;2775;p45">
              <a:extLst>
                <a:ext uri="{FF2B5EF4-FFF2-40B4-BE49-F238E27FC236}">
                  <a16:creationId xmlns="" xmlns:a16="http://schemas.microsoft.com/office/drawing/2014/main" id="{33C40978-470C-966C-D0FB-6150DBBC893A}"/>
                </a:ext>
              </a:extLst>
            </p:cNvPr>
            <p:cNvSpPr/>
            <p:nvPr/>
          </p:nvSpPr>
          <p:spPr>
            <a:xfrm>
              <a:off x="2287383" y="2857696"/>
              <a:ext cx="44536" cy="12470"/>
            </a:xfrm>
            <a:custGeom>
              <a:avLst/>
              <a:gdLst/>
              <a:ahLst/>
              <a:cxnLst/>
              <a:rect l="l" t="t" r="r" b="b"/>
              <a:pathLst>
                <a:path w="650" h="182" extrusionOk="0">
                  <a:moveTo>
                    <a:pt x="637" y="0"/>
                  </a:moveTo>
                  <a:cubicBezTo>
                    <a:pt x="597" y="0"/>
                    <a:pt x="469" y="23"/>
                    <a:pt x="325" y="61"/>
                  </a:cubicBezTo>
                  <a:cubicBezTo>
                    <a:pt x="140" y="107"/>
                    <a:pt x="1" y="165"/>
                    <a:pt x="1" y="177"/>
                  </a:cubicBezTo>
                  <a:cubicBezTo>
                    <a:pt x="6" y="180"/>
                    <a:pt x="17" y="181"/>
                    <a:pt x="33" y="181"/>
                  </a:cubicBezTo>
                  <a:cubicBezTo>
                    <a:pt x="88" y="181"/>
                    <a:pt x="202" y="164"/>
                    <a:pt x="337" y="119"/>
                  </a:cubicBezTo>
                  <a:cubicBezTo>
                    <a:pt x="522" y="73"/>
                    <a:pt x="649" y="15"/>
                    <a:pt x="649" y="3"/>
                  </a:cubicBezTo>
                  <a:cubicBezTo>
                    <a:pt x="649" y="1"/>
                    <a:pt x="645" y="0"/>
                    <a:pt x="637" y="0"/>
                  </a:cubicBezTo>
                  <a:close/>
                </a:path>
              </a:pathLst>
            </a:custGeom>
            <a:solidFill>
              <a:srgbClr val="FF9A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/>
            </a:p>
          </p:txBody>
        </p:sp>
        <p:sp>
          <p:nvSpPr>
            <p:cNvPr id="7857" name="Google Shape;2776;p45">
              <a:extLst>
                <a:ext uri="{FF2B5EF4-FFF2-40B4-BE49-F238E27FC236}">
                  <a16:creationId xmlns="" xmlns:a16="http://schemas.microsoft.com/office/drawing/2014/main" id="{AC0FE679-D11C-9633-5487-97A12FBDF2EE}"/>
                </a:ext>
              </a:extLst>
            </p:cNvPr>
            <p:cNvSpPr/>
            <p:nvPr/>
          </p:nvSpPr>
          <p:spPr>
            <a:xfrm>
              <a:off x="2540550" y="2304013"/>
              <a:ext cx="20692" cy="546838"/>
            </a:xfrm>
            <a:custGeom>
              <a:avLst/>
              <a:gdLst/>
              <a:ahLst/>
              <a:cxnLst/>
              <a:rect l="l" t="t" r="r" b="b"/>
              <a:pathLst>
                <a:path w="302" h="7981" extrusionOk="0">
                  <a:moveTo>
                    <a:pt x="232" y="0"/>
                  </a:moveTo>
                  <a:lnTo>
                    <a:pt x="232" y="93"/>
                  </a:lnTo>
                  <a:lnTo>
                    <a:pt x="232" y="324"/>
                  </a:lnTo>
                  <a:cubicBezTo>
                    <a:pt x="244" y="533"/>
                    <a:pt x="244" y="822"/>
                    <a:pt x="244" y="1181"/>
                  </a:cubicBezTo>
                  <a:cubicBezTo>
                    <a:pt x="244" y="1888"/>
                    <a:pt x="209" y="2884"/>
                    <a:pt x="128" y="3984"/>
                  </a:cubicBezTo>
                  <a:cubicBezTo>
                    <a:pt x="58" y="5085"/>
                    <a:pt x="0" y="6092"/>
                    <a:pt x="0" y="6810"/>
                  </a:cubicBezTo>
                  <a:cubicBezTo>
                    <a:pt x="0" y="7169"/>
                    <a:pt x="0" y="7459"/>
                    <a:pt x="12" y="7667"/>
                  </a:cubicBezTo>
                  <a:cubicBezTo>
                    <a:pt x="35" y="7772"/>
                    <a:pt x="35" y="7841"/>
                    <a:pt x="35" y="7899"/>
                  </a:cubicBezTo>
                  <a:cubicBezTo>
                    <a:pt x="47" y="7957"/>
                    <a:pt x="47" y="7980"/>
                    <a:pt x="47" y="7980"/>
                  </a:cubicBezTo>
                  <a:lnTo>
                    <a:pt x="47" y="7899"/>
                  </a:lnTo>
                  <a:lnTo>
                    <a:pt x="47" y="7667"/>
                  </a:lnTo>
                  <a:cubicBezTo>
                    <a:pt x="47" y="7459"/>
                    <a:pt x="47" y="7169"/>
                    <a:pt x="58" y="6810"/>
                  </a:cubicBezTo>
                  <a:cubicBezTo>
                    <a:pt x="70" y="6104"/>
                    <a:pt x="128" y="5108"/>
                    <a:pt x="209" y="4007"/>
                  </a:cubicBezTo>
                  <a:cubicBezTo>
                    <a:pt x="278" y="2896"/>
                    <a:pt x="301" y="1900"/>
                    <a:pt x="290" y="1181"/>
                  </a:cubicBezTo>
                  <a:cubicBezTo>
                    <a:pt x="290" y="822"/>
                    <a:pt x="278" y="533"/>
                    <a:pt x="267" y="324"/>
                  </a:cubicBezTo>
                  <a:cubicBezTo>
                    <a:pt x="267" y="220"/>
                    <a:pt x="244" y="151"/>
                    <a:pt x="244" y="93"/>
                  </a:cubicBezTo>
                  <a:cubicBezTo>
                    <a:pt x="232" y="35"/>
                    <a:pt x="232" y="0"/>
                    <a:pt x="23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/>
            </a:p>
          </p:txBody>
        </p:sp>
        <p:sp>
          <p:nvSpPr>
            <p:cNvPr id="7858" name="Google Shape;2777;p45">
              <a:extLst>
                <a:ext uri="{FF2B5EF4-FFF2-40B4-BE49-F238E27FC236}">
                  <a16:creationId xmlns="" xmlns:a16="http://schemas.microsoft.com/office/drawing/2014/main" id="{D3B614D5-3269-9757-A6D4-E9F33090229C}"/>
                </a:ext>
              </a:extLst>
            </p:cNvPr>
            <p:cNvSpPr/>
            <p:nvPr/>
          </p:nvSpPr>
          <p:spPr>
            <a:xfrm>
              <a:off x="2000162" y="2228577"/>
              <a:ext cx="72286" cy="269137"/>
            </a:xfrm>
            <a:custGeom>
              <a:avLst/>
              <a:gdLst/>
              <a:ahLst/>
              <a:cxnLst/>
              <a:rect l="l" t="t" r="r" b="b"/>
              <a:pathLst>
                <a:path w="1055" h="3928" extrusionOk="0">
                  <a:moveTo>
                    <a:pt x="0" y="1"/>
                  </a:moveTo>
                  <a:lnTo>
                    <a:pt x="70" y="151"/>
                  </a:lnTo>
                  <a:cubicBezTo>
                    <a:pt x="128" y="233"/>
                    <a:pt x="185" y="371"/>
                    <a:pt x="278" y="545"/>
                  </a:cubicBezTo>
                  <a:cubicBezTo>
                    <a:pt x="429" y="870"/>
                    <a:pt x="637" y="1356"/>
                    <a:pt x="776" y="1900"/>
                  </a:cubicBezTo>
                  <a:cubicBezTo>
                    <a:pt x="927" y="2456"/>
                    <a:pt x="985" y="2954"/>
                    <a:pt x="1008" y="3336"/>
                  </a:cubicBezTo>
                  <a:cubicBezTo>
                    <a:pt x="1008" y="3510"/>
                    <a:pt x="1031" y="3672"/>
                    <a:pt x="1031" y="3765"/>
                  </a:cubicBezTo>
                  <a:cubicBezTo>
                    <a:pt x="1031" y="3869"/>
                    <a:pt x="1043" y="3927"/>
                    <a:pt x="1043" y="3927"/>
                  </a:cubicBezTo>
                  <a:cubicBezTo>
                    <a:pt x="1043" y="3927"/>
                    <a:pt x="1054" y="3869"/>
                    <a:pt x="1043" y="3753"/>
                  </a:cubicBezTo>
                  <a:lnTo>
                    <a:pt x="1043" y="3302"/>
                  </a:lnTo>
                  <a:cubicBezTo>
                    <a:pt x="1031" y="2943"/>
                    <a:pt x="973" y="2421"/>
                    <a:pt x="822" y="1877"/>
                  </a:cubicBezTo>
                  <a:cubicBezTo>
                    <a:pt x="683" y="1321"/>
                    <a:pt x="475" y="846"/>
                    <a:pt x="301" y="510"/>
                  </a:cubicBezTo>
                  <a:cubicBezTo>
                    <a:pt x="220" y="348"/>
                    <a:pt x="139" y="221"/>
                    <a:pt x="81" y="140"/>
                  </a:cubicBezTo>
                  <a:cubicBezTo>
                    <a:pt x="46" y="47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/>
            </a:p>
          </p:txBody>
        </p:sp>
      </p:grpSp>
      <p:sp>
        <p:nvSpPr>
          <p:cNvPr id="3" name="Google Shape;2778;p45">
            <a:extLst>
              <a:ext uri="{FF2B5EF4-FFF2-40B4-BE49-F238E27FC236}">
                <a16:creationId xmlns="" xmlns:a16="http://schemas.microsoft.com/office/drawing/2014/main" id="{A9A052EC-C6C5-8CC9-E6BC-D7F757C90D9F}"/>
              </a:ext>
            </a:extLst>
          </p:cNvPr>
          <p:cNvSpPr/>
          <p:nvPr/>
        </p:nvSpPr>
        <p:spPr>
          <a:xfrm>
            <a:off x="4230448" y="1796194"/>
            <a:ext cx="4512336" cy="1158302"/>
          </a:xfrm>
          <a:prstGeom prst="roundRect">
            <a:avLst>
              <a:gd name="adj" fmla="val 17958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387" tIns="91387" rIns="91387" bIns="91387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just">
              <a:lnSpc>
                <a:spcPct val="150000"/>
              </a:lnSpc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*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nhanh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(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chú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ý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hộp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dẫn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.)</a:t>
            </a:r>
            <a:endParaRPr lang="en-US" sz="2800" b="1" dirty="0">
              <a:solidFill>
                <a:srgbClr val="0070C0"/>
              </a:solidFill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Google Shape;2779;p45">
            <a:extLst>
              <a:ext uri="{FF2B5EF4-FFF2-40B4-BE49-F238E27FC236}">
                <a16:creationId xmlns="" xmlns:a16="http://schemas.microsoft.com/office/drawing/2014/main" id="{8BCDCDE1-74C3-A6B8-4942-73ED7D5ACDE2}"/>
              </a:ext>
            </a:extLst>
          </p:cNvPr>
          <p:cNvSpPr/>
          <p:nvPr/>
        </p:nvSpPr>
        <p:spPr>
          <a:xfrm>
            <a:off x="4230448" y="3455776"/>
            <a:ext cx="4820246" cy="1221468"/>
          </a:xfrm>
          <a:prstGeom prst="roundRect">
            <a:avLst>
              <a:gd name="adj" fmla="val 765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387" tIns="91387" rIns="91387" bIns="91387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52342">
              <a:lnSpc>
                <a:spcPct val="180000"/>
              </a:lnSpc>
              <a:spcBef>
                <a:spcPts val="800"/>
              </a:spcBef>
              <a:buSzPts val="1200"/>
            </a:pP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*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Chú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thích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 (SGK/ 98-101)</a:t>
            </a:r>
          </a:p>
        </p:txBody>
      </p:sp>
      <p:cxnSp>
        <p:nvCxnSpPr>
          <p:cNvPr id="5" name="Google Shape;2780;p45">
            <a:extLst>
              <a:ext uri="{FF2B5EF4-FFF2-40B4-BE49-F238E27FC236}">
                <a16:creationId xmlns="" xmlns:a16="http://schemas.microsoft.com/office/drawing/2014/main" id="{B4A63FB6-B79C-4A2A-844C-6A03977850E4}"/>
              </a:ext>
            </a:extLst>
          </p:cNvPr>
          <p:cNvCxnSpPr>
            <a:cxnSpLocks/>
            <a:stCxn id="3" idx="1"/>
            <a:endCxn id="4" idx="1"/>
          </p:cNvCxnSpPr>
          <p:nvPr/>
        </p:nvCxnSpPr>
        <p:spPr>
          <a:xfrm rot="10800000" flipV="1">
            <a:off x="4230448" y="2375344"/>
            <a:ext cx="12700" cy="1691165"/>
          </a:xfrm>
          <a:prstGeom prst="bentConnector3">
            <a:avLst>
              <a:gd name="adj1" fmla="val 1800000"/>
            </a:avLst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92172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669;p45">
            <a:extLst>
              <a:ext uri="{FF2B5EF4-FFF2-40B4-BE49-F238E27FC236}">
                <a16:creationId xmlns="" xmlns:a16="http://schemas.microsoft.com/office/drawing/2014/main" id="{61A6670B-57C8-40EE-107E-365938D5C2F3}"/>
              </a:ext>
            </a:extLst>
          </p:cNvPr>
          <p:cNvGrpSpPr/>
          <p:nvPr/>
        </p:nvGrpSpPr>
        <p:grpSpPr>
          <a:xfrm>
            <a:off x="1041541" y="1593276"/>
            <a:ext cx="2275958" cy="3550243"/>
            <a:chOff x="1501775" y="1578487"/>
            <a:chExt cx="1864133" cy="3074141"/>
          </a:xfrm>
        </p:grpSpPr>
        <p:sp>
          <p:nvSpPr>
            <p:cNvPr id="6" name="Google Shape;2670;p45">
              <a:extLst>
                <a:ext uri="{FF2B5EF4-FFF2-40B4-BE49-F238E27FC236}">
                  <a16:creationId xmlns="" xmlns:a16="http://schemas.microsoft.com/office/drawing/2014/main" id="{BC6244BE-F492-81B5-593D-8B4E05D916DC}"/>
                </a:ext>
              </a:extLst>
            </p:cNvPr>
            <p:cNvSpPr/>
            <p:nvPr/>
          </p:nvSpPr>
          <p:spPr>
            <a:xfrm rot="10800000" flipH="1">
              <a:off x="1534599" y="4490575"/>
              <a:ext cx="1821678" cy="14825"/>
            </a:xfrm>
            <a:custGeom>
              <a:avLst/>
              <a:gdLst/>
              <a:ahLst/>
              <a:cxnLst/>
              <a:rect l="l" t="t" r="r" b="b"/>
              <a:pathLst>
                <a:path w="46884" h="59" extrusionOk="0">
                  <a:moveTo>
                    <a:pt x="23454" y="1"/>
                  </a:moveTo>
                  <a:cubicBezTo>
                    <a:pt x="10494" y="1"/>
                    <a:pt x="1" y="13"/>
                    <a:pt x="1" y="36"/>
                  </a:cubicBezTo>
                  <a:cubicBezTo>
                    <a:pt x="1" y="47"/>
                    <a:pt x="10494" y="59"/>
                    <a:pt x="23454" y="59"/>
                  </a:cubicBezTo>
                  <a:cubicBezTo>
                    <a:pt x="36391" y="59"/>
                    <a:pt x="46884" y="47"/>
                    <a:pt x="46884" y="36"/>
                  </a:cubicBezTo>
                  <a:cubicBezTo>
                    <a:pt x="46884" y="13"/>
                    <a:pt x="36391" y="1"/>
                    <a:pt x="2345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7" name="Google Shape;2671;p45">
              <a:extLst>
                <a:ext uri="{FF2B5EF4-FFF2-40B4-BE49-F238E27FC236}">
                  <a16:creationId xmlns="" xmlns:a16="http://schemas.microsoft.com/office/drawing/2014/main" id="{00ACE7F0-1AED-71BC-4E0F-C6AE686F9C66}"/>
                </a:ext>
              </a:extLst>
            </p:cNvPr>
            <p:cNvSpPr/>
            <p:nvPr/>
          </p:nvSpPr>
          <p:spPr>
            <a:xfrm>
              <a:off x="1966041" y="3833166"/>
              <a:ext cx="65092" cy="123880"/>
            </a:xfrm>
            <a:custGeom>
              <a:avLst/>
              <a:gdLst/>
              <a:ahLst/>
              <a:cxnLst/>
              <a:rect l="l" t="t" r="r" b="b"/>
              <a:pathLst>
                <a:path w="950" h="1808" extrusionOk="0">
                  <a:moveTo>
                    <a:pt x="730" y="0"/>
                  </a:moveTo>
                  <a:cubicBezTo>
                    <a:pt x="730" y="0"/>
                    <a:pt x="0" y="707"/>
                    <a:pt x="0" y="1807"/>
                  </a:cubicBezTo>
                  <a:cubicBezTo>
                    <a:pt x="0" y="1807"/>
                    <a:pt x="950" y="915"/>
                    <a:pt x="73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8" name="Google Shape;2672;p45">
              <a:extLst>
                <a:ext uri="{FF2B5EF4-FFF2-40B4-BE49-F238E27FC236}">
                  <a16:creationId xmlns="" xmlns:a16="http://schemas.microsoft.com/office/drawing/2014/main" id="{4C2B67AE-184F-D7A2-143E-5E063210AF39}"/>
                </a:ext>
              </a:extLst>
            </p:cNvPr>
            <p:cNvSpPr/>
            <p:nvPr/>
          </p:nvSpPr>
          <p:spPr>
            <a:xfrm>
              <a:off x="2037435" y="3907849"/>
              <a:ext cx="133404" cy="28640"/>
            </a:xfrm>
            <a:custGeom>
              <a:avLst/>
              <a:gdLst/>
              <a:ahLst/>
              <a:cxnLst/>
              <a:rect l="l" t="t" r="r" b="b"/>
              <a:pathLst>
                <a:path w="1947" h="418" extrusionOk="0">
                  <a:moveTo>
                    <a:pt x="1042" y="1"/>
                  </a:moveTo>
                  <a:cubicBezTo>
                    <a:pt x="735" y="1"/>
                    <a:pt x="374" y="51"/>
                    <a:pt x="0" y="207"/>
                  </a:cubicBezTo>
                  <a:cubicBezTo>
                    <a:pt x="0" y="207"/>
                    <a:pt x="497" y="418"/>
                    <a:pt x="1049" y="418"/>
                  </a:cubicBezTo>
                  <a:cubicBezTo>
                    <a:pt x="1357" y="418"/>
                    <a:pt x="1681" y="353"/>
                    <a:pt x="1946" y="150"/>
                  </a:cubicBezTo>
                  <a:cubicBezTo>
                    <a:pt x="1946" y="150"/>
                    <a:pt x="1574" y="1"/>
                    <a:pt x="1042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9" name="Google Shape;2673;p45">
              <a:extLst>
                <a:ext uri="{FF2B5EF4-FFF2-40B4-BE49-F238E27FC236}">
                  <a16:creationId xmlns="" xmlns:a16="http://schemas.microsoft.com/office/drawing/2014/main" id="{3355BAC2-8D88-2B15-118D-958A676D0B7F}"/>
                </a:ext>
              </a:extLst>
            </p:cNvPr>
            <p:cNvSpPr/>
            <p:nvPr/>
          </p:nvSpPr>
          <p:spPr>
            <a:xfrm>
              <a:off x="2035037" y="3778422"/>
              <a:ext cx="51662" cy="103187"/>
            </a:xfrm>
            <a:custGeom>
              <a:avLst/>
              <a:gdLst/>
              <a:ahLst/>
              <a:cxnLst/>
              <a:rect l="l" t="t" r="r" b="b"/>
              <a:pathLst>
                <a:path w="754" h="1506" extrusionOk="0">
                  <a:moveTo>
                    <a:pt x="429" y="0"/>
                  </a:moveTo>
                  <a:cubicBezTo>
                    <a:pt x="429" y="0"/>
                    <a:pt x="1" y="649"/>
                    <a:pt x="174" y="1506"/>
                  </a:cubicBezTo>
                  <a:cubicBezTo>
                    <a:pt x="174" y="1506"/>
                    <a:pt x="754" y="672"/>
                    <a:pt x="429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10" name="Google Shape;2674;p45">
              <a:extLst>
                <a:ext uri="{FF2B5EF4-FFF2-40B4-BE49-F238E27FC236}">
                  <a16:creationId xmlns="" xmlns:a16="http://schemas.microsoft.com/office/drawing/2014/main" id="{2F0D306E-F3FB-704F-2B8D-97E279B96BE2}"/>
                </a:ext>
              </a:extLst>
            </p:cNvPr>
            <p:cNvSpPr/>
            <p:nvPr/>
          </p:nvSpPr>
          <p:spPr>
            <a:xfrm>
              <a:off x="1766864" y="3737106"/>
              <a:ext cx="161907" cy="119906"/>
            </a:xfrm>
            <a:custGeom>
              <a:avLst/>
              <a:gdLst/>
              <a:ahLst/>
              <a:cxnLst/>
              <a:rect l="l" t="t" r="r" b="b"/>
              <a:pathLst>
                <a:path w="2363" h="1750" extrusionOk="0">
                  <a:moveTo>
                    <a:pt x="0" y="1"/>
                  </a:moveTo>
                  <a:cubicBezTo>
                    <a:pt x="0" y="1"/>
                    <a:pt x="1054" y="1750"/>
                    <a:pt x="2363" y="1750"/>
                  </a:cubicBezTo>
                  <a:cubicBezTo>
                    <a:pt x="2363" y="1750"/>
                    <a:pt x="1540" y="406"/>
                    <a:pt x="0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11" name="Google Shape;2675;p45">
              <a:extLst>
                <a:ext uri="{FF2B5EF4-FFF2-40B4-BE49-F238E27FC236}">
                  <a16:creationId xmlns="" xmlns:a16="http://schemas.microsoft.com/office/drawing/2014/main" id="{99794297-896D-EE02-30FE-AFB2641904E1}"/>
                </a:ext>
              </a:extLst>
            </p:cNvPr>
            <p:cNvSpPr/>
            <p:nvPr/>
          </p:nvSpPr>
          <p:spPr>
            <a:xfrm>
              <a:off x="1929522" y="3538751"/>
              <a:ext cx="111958" cy="242072"/>
            </a:xfrm>
            <a:custGeom>
              <a:avLst/>
              <a:gdLst/>
              <a:ahLst/>
              <a:cxnLst/>
              <a:rect l="l" t="t" r="r" b="b"/>
              <a:pathLst>
                <a:path w="1634" h="3533" extrusionOk="0">
                  <a:moveTo>
                    <a:pt x="1633" y="0"/>
                  </a:moveTo>
                  <a:lnTo>
                    <a:pt x="1633" y="0"/>
                  </a:lnTo>
                  <a:cubicBezTo>
                    <a:pt x="1633" y="1"/>
                    <a:pt x="0" y="1865"/>
                    <a:pt x="93" y="3533"/>
                  </a:cubicBezTo>
                  <a:cubicBezTo>
                    <a:pt x="93" y="3533"/>
                    <a:pt x="1390" y="2050"/>
                    <a:pt x="1633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12" name="Google Shape;2676;p45">
              <a:extLst>
                <a:ext uri="{FF2B5EF4-FFF2-40B4-BE49-F238E27FC236}">
                  <a16:creationId xmlns="" xmlns:a16="http://schemas.microsoft.com/office/drawing/2014/main" id="{13E14C0E-0AF2-F5DA-6C28-63B2CD62A108}"/>
                </a:ext>
              </a:extLst>
            </p:cNvPr>
            <p:cNvSpPr/>
            <p:nvPr/>
          </p:nvSpPr>
          <p:spPr>
            <a:xfrm>
              <a:off x="1880327" y="3456188"/>
              <a:ext cx="60364" cy="162798"/>
            </a:xfrm>
            <a:custGeom>
              <a:avLst/>
              <a:gdLst/>
              <a:ahLst/>
              <a:cxnLst/>
              <a:rect l="l" t="t" r="r" b="b"/>
              <a:pathLst>
                <a:path w="881" h="2376" extrusionOk="0">
                  <a:moveTo>
                    <a:pt x="811" y="1"/>
                  </a:moveTo>
                  <a:cubicBezTo>
                    <a:pt x="811" y="1"/>
                    <a:pt x="0" y="1321"/>
                    <a:pt x="232" y="2375"/>
                  </a:cubicBezTo>
                  <a:cubicBezTo>
                    <a:pt x="232" y="2375"/>
                    <a:pt x="881" y="1344"/>
                    <a:pt x="811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13" name="Google Shape;2677;p45">
              <a:extLst>
                <a:ext uri="{FF2B5EF4-FFF2-40B4-BE49-F238E27FC236}">
                  <a16:creationId xmlns="" xmlns:a16="http://schemas.microsoft.com/office/drawing/2014/main" id="{BD536A75-8760-788F-99C2-E18C9008B0DD}"/>
                </a:ext>
              </a:extLst>
            </p:cNvPr>
            <p:cNvSpPr/>
            <p:nvPr/>
          </p:nvSpPr>
          <p:spPr>
            <a:xfrm>
              <a:off x="1763644" y="3595893"/>
              <a:ext cx="128676" cy="91334"/>
            </a:xfrm>
            <a:custGeom>
              <a:avLst/>
              <a:gdLst/>
              <a:ahLst/>
              <a:cxnLst/>
              <a:rect l="l" t="t" r="r" b="b"/>
              <a:pathLst>
                <a:path w="1878" h="1333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661" y="1205"/>
                    <a:pt x="1877" y="1332"/>
                  </a:cubicBezTo>
                  <a:cubicBezTo>
                    <a:pt x="1877" y="1332"/>
                    <a:pt x="1472" y="406"/>
                    <a:pt x="1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14" name="Google Shape;2678;p45">
              <a:extLst>
                <a:ext uri="{FF2B5EF4-FFF2-40B4-BE49-F238E27FC236}">
                  <a16:creationId xmlns="" xmlns:a16="http://schemas.microsoft.com/office/drawing/2014/main" id="{8D52012A-A113-3C30-D978-9187E4DF9E8C}"/>
                </a:ext>
              </a:extLst>
            </p:cNvPr>
            <p:cNvSpPr/>
            <p:nvPr/>
          </p:nvSpPr>
          <p:spPr>
            <a:xfrm>
              <a:off x="1713696" y="4007815"/>
              <a:ext cx="131005" cy="32477"/>
            </a:xfrm>
            <a:custGeom>
              <a:avLst/>
              <a:gdLst/>
              <a:ahLst/>
              <a:cxnLst/>
              <a:rect l="l" t="t" r="r" b="b"/>
              <a:pathLst>
                <a:path w="1912" h="474" extrusionOk="0">
                  <a:moveTo>
                    <a:pt x="1429" y="1"/>
                  </a:moveTo>
                  <a:cubicBezTo>
                    <a:pt x="1057" y="1"/>
                    <a:pt x="519" y="74"/>
                    <a:pt x="0" y="405"/>
                  </a:cubicBezTo>
                  <a:cubicBezTo>
                    <a:pt x="0" y="405"/>
                    <a:pt x="285" y="473"/>
                    <a:pt x="654" y="473"/>
                  </a:cubicBezTo>
                  <a:cubicBezTo>
                    <a:pt x="1059" y="473"/>
                    <a:pt x="1566" y="391"/>
                    <a:pt x="1911" y="46"/>
                  </a:cubicBezTo>
                  <a:cubicBezTo>
                    <a:pt x="1911" y="46"/>
                    <a:pt x="1721" y="1"/>
                    <a:pt x="142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15" name="Google Shape;2679;p45">
              <a:extLst>
                <a:ext uri="{FF2B5EF4-FFF2-40B4-BE49-F238E27FC236}">
                  <a16:creationId xmlns="" xmlns:a16="http://schemas.microsoft.com/office/drawing/2014/main" id="{44F85886-2211-E9EA-E1DA-ECFCE08FB87F}"/>
                </a:ext>
              </a:extLst>
            </p:cNvPr>
            <p:cNvSpPr/>
            <p:nvPr/>
          </p:nvSpPr>
          <p:spPr>
            <a:xfrm>
              <a:off x="1873202" y="4072015"/>
              <a:ext cx="55568" cy="62762"/>
            </a:xfrm>
            <a:custGeom>
              <a:avLst/>
              <a:gdLst/>
              <a:ahLst/>
              <a:cxnLst/>
              <a:rect l="l" t="t" r="r" b="b"/>
              <a:pathLst>
                <a:path w="811" h="916" extrusionOk="0">
                  <a:moveTo>
                    <a:pt x="811" y="0"/>
                  </a:moveTo>
                  <a:cubicBezTo>
                    <a:pt x="811" y="1"/>
                    <a:pt x="46" y="360"/>
                    <a:pt x="0" y="915"/>
                  </a:cubicBezTo>
                  <a:cubicBezTo>
                    <a:pt x="0" y="915"/>
                    <a:pt x="579" y="637"/>
                    <a:pt x="811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16" name="Google Shape;2680;p45">
              <a:extLst>
                <a:ext uri="{FF2B5EF4-FFF2-40B4-BE49-F238E27FC236}">
                  <a16:creationId xmlns="" xmlns:a16="http://schemas.microsoft.com/office/drawing/2014/main" id="{12677B31-B525-FBDD-B8F7-C3E6A1FC628D}"/>
                </a:ext>
              </a:extLst>
            </p:cNvPr>
            <p:cNvSpPr/>
            <p:nvPr/>
          </p:nvSpPr>
          <p:spPr>
            <a:xfrm>
              <a:off x="1818389" y="4056325"/>
              <a:ext cx="99282" cy="23433"/>
            </a:xfrm>
            <a:custGeom>
              <a:avLst/>
              <a:gdLst/>
              <a:ahLst/>
              <a:cxnLst/>
              <a:rect l="l" t="t" r="r" b="b"/>
              <a:pathLst>
                <a:path w="1449" h="342" extrusionOk="0">
                  <a:moveTo>
                    <a:pt x="921" y="1"/>
                  </a:moveTo>
                  <a:cubicBezTo>
                    <a:pt x="612" y="1"/>
                    <a:pt x="238" y="61"/>
                    <a:pt x="1" y="311"/>
                  </a:cubicBezTo>
                  <a:cubicBezTo>
                    <a:pt x="1" y="311"/>
                    <a:pt x="145" y="342"/>
                    <a:pt x="365" y="342"/>
                  </a:cubicBezTo>
                  <a:cubicBezTo>
                    <a:pt x="649" y="342"/>
                    <a:pt x="1058" y="290"/>
                    <a:pt x="1449" y="56"/>
                  </a:cubicBezTo>
                  <a:cubicBezTo>
                    <a:pt x="1449" y="56"/>
                    <a:pt x="1214" y="1"/>
                    <a:pt x="921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17" name="Google Shape;2681;p45">
              <a:extLst>
                <a:ext uri="{FF2B5EF4-FFF2-40B4-BE49-F238E27FC236}">
                  <a16:creationId xmlns="" xmlns:a16="http://schemas.microsoft.com/office/drawing/2014/main" id="{B7E5970C-1E53-83A5-41C8-EC907398AF9D}"/>
                </a:ext>
              </a:extLst>
            </p:cNvPr>
            <p:cNvSpPr/>
            <p:nvPr/>
          </p:nvSpPr>
          <p:spPr>
            <a:xfrm>
              <a:off x="1869228" y="3568898"/>
              <a:ext cx="92910" cy="645229"/>
            </a:xfrm>
            <a:custGeom>
              <a:avLst/>
              <a:gdLst/>
              <a:ahLst/>
              <a:cxnLst/>
              <a:rect l="l" t="t" r="r" b="b"/>
              <a:pathLst>
                <a:path w="1356" h="9417" extrusionOk="0">
                  <a:moveTo>
                    <a:pt x="0" y="1"/>
                  </a:moveTo>
                  <a:lnTo>
                    <a:pt x="0" y="35"/>
                  </a:lnTo>
                  <a:cubicBezTo>
                    <a:pt x="0" y="47"/>
                    <a:pt x="12" y="82"/>
                    <a:pt x="12" y="105"/>
                  </a:cubicBezTo>
                  <a:cubicBezTo>
                    <a:pt x="23" y="174"/>
                    <a:pt x="58" y="267"/>
                    <a:pt x="81" y="383"/>
                  </a:cubicBezTo>
                  <a:cubicBezTo>
                    <a:pt x="139" y="614"/>
                    <a:pt x="243" y="950"/>
                    <a:pt x="348" y="1367"/>
                  </a:cubicBezTo>
                  <a:cubicBezTo>
                    <a:pt x="568" y="2190"/>
                    <a:pt x="822" y="3359"/>
                    <a:pt x="1008" y="4668"/>
                  </a:cubicBezTo>
                  <a:cubicBezTo>
                    <a:pt x="1112" y="5317"/>
                    <a:pt x="1181" y="5942"/>
                    <a:pt x="1228" y="6510"/>
                  </a:cubicBezTo>
                  <a:cubicBezTo>
                    <a:pt x="1274" y="7089"/>
                    <a:pt x="1297" y="7587"/>
                    <a:pt x="1320" y="8027"/>
                  </a:cubicBezTo>
                  <a:cubicBezTo>
                    <a:pt x="1332" y="8247"/>
                    <a:pt x="1332" y="8432"/>
                    <a:pt x="1332" y="8606"/>
                  </a:cubicBezTo>
                  <a:lnTo>
                    <a:pt x="1332" y="9034"/>
                  </a:lnTo>
                  <a:lnTo>
                    <a:pt x="1332" y="9312"/>
                  </a:lnTo>
                  <a:lnTo>
                    <a:pt x="1332" y="9382"/>
                  </a:lnTo>
                  <a:lnTo>
                    <a:pt x="1332" y="9417"/>
                  </a:lnTo>
                  <a:cubicBezTo>
                    <a:pt x="1332" y="9417"/>
                    <a:pt x="1332" y="9405"/>
                    <a:pt x="1344" y="9393"/>
                  </a:cubicBezTo>
                  <a:lnTo>
                    <a:pt x="1344" y="9324"/>
                  </a:lnTo>
                  <a:cubicBezTo>
                    <a:pt x="1344" y="9266"/>
                    <a:pt x="1355" y="9162"/>
                    <a:pt x="1355" y="9046"/>
                  </a:cubicBezTo>
                  <a:lnTo>
                    <a:pt x="1355" y="8617"/>
                  </a:lnTo>
                  <a:lnTo>
                    <a:pt x="1355" y="8038"/>
                  </a:lnTo>
                  <a:cubicBezTo>
                    <a:pt x="1355" y="7598"/>
                    <a:pt x="1332" y="7077"/>
                    <a:pt x="1286" y="6521"/>
                  </a:cubicBezTo>
                  <a:cubicBezTo>
                    <a:pt x="1239" y="5942"/>
                    <a:pt x="1181" y="5317"/>
                    <a:pt x="1089" y="4668"/>
                  </a:cubicBezTo>
                  <a:cubicBezTo>
                    <a:pt x="892" y="3348"/>
                    <a:pt x="626" y="2190"/>
                    <a:pt x="406" y="1344"/>
                  </a:cubicBezTo>
                  <a:cubicBezTo>
                    <a:pt x="301" y="927"/>
                    <a:pt x="197" y="603"/>
                    <a:pt x="128" y="371"/>
                  </a:cubicBezTo>
                  <a:cubicBezTo>
                    <a:pt x="81" y="267"/>
                    <a:pt x="58" y="174"/>
                    <a:pt x="46" y="105"/>
                  </a:cubicBezTo>
                  <a:cubicBezTo>
                    <a:pt x="23" y="82"/>
                    <a:pt x="12" y="47"/>
                    <a:pt x="12" y="35"/>
                  </a:cubicBezTo>
                  <a:cubicBezTo>
                    <a:pt x="0" y="24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18" name="Google Shape;2682;p45">
              <a:extLst>
                <a:ext uri="{FF2B5EF4-FFF2-40B4-BE49-F238E27FC236}">
                  <a16:creationId xmlns="" xmlns:a16="http://schemas.microsoft.com/office/drawing/2014/main" id="{9ED968D8-D176-A92F-E831-B4D6A4C36D8D}"/>
                </a:ext>
              </a:extLst>
            </p:cNvPr>
            <p:cNvSpPr/>
            <p:nvPr/>
          </p:nvSpPr>
          <p:spPr>
            <a:xfrm>
              <a:off x="1807289" y="3972803"/>
              <a:ext cx="149300" cy="102502"/>
            </a:xfrm>
            <a:custGeom>
              <a:avLst/>
              <a:gdLst/>
              <a:ahLst/>
              <a:cxnLst/>
              <a:rect l="l" t="t" r="r" b="b"/>
              <a:pathLst>
                <a:path w="2179" h="1496" extrusionOk="0">
                  <a:moveTo>
                    <a:pt x="2" y="0"/>
                  </a:moveTo>
                  <a:cubicBezTo>
                    <a:pt x="2" y="0"/>
                    <a:pt x="1" y="1"/>
                    <a:pt x="1" y="1"/>
                  </a:cubicBezTo>
                  <a:cubicBezTo>
                    <a:pt x="1" y="12"/>
                    <a:pt x="464" y="348"/>
                    <a:pt x="1078" y="765"/>
                  </a:cubicBezTo>
                  <a:cubicBezTo>
                    <a:pt x="1669" y="1186"/>
                    <a:pt x="2149" y="1495"/>
                    <a:pt x="2177" y="1495"/>
                  </a:cubicBezTo>
                  <a:cubicBezTo>
                    <a:pt x="2178" y="1495"/>
                    <a:pt x="2178" y="1495"/>
                    <a:pt x="2178" y="1495"/>
                  </a:cubicBezTo>
                  <a:cubicBezTo>
                    <a:pt x="2178" y="1483"/>
                    <a:pt x="1692" y="1136"/>
                    <a:pt x="1101" y="730"/>
                  </a:cubicBezTo>
                  <a:cubicBezTo>
                    <a:pt x="510" y="310"/>
                    <a:pt x="41" y="0"/>
                    <a:pt x="2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19" name="Google Shape;2683;p45">
              <a:extLst>
                <a:ext uri="{FF2B5EF4-FFF2-40B4-BE49-F238E27FC236}">
                  <a16:creationId xmlns="" xmlns:a16="http://schemas.microsoft.com/office/drawing/2014/main" id="{13D34CE1-4C4E-9EE2-EF1F-4A6C428CAC71}"/>
                </a:ext>
              </a:extLst>
            </p:cNvPr>
            <p:cNvSpPr/>
            <p:nvPr/>
          </p:nvSpPr>
          <p:spPr>
            <a:xfrm>
              <a:off x="1955695" y="3852214"/>
              <a:ext cx="139707" cy="132581"/>
            </a:xfrm>
            <a:custGeom>
              <a:avLst/>
              <a:gdLst/>
              <a:ahLst/>
              <a:cxnLst/>
              <a:rect l="l" t="t" r="r" b="b"/>
              <a:pathLst>
                <a:path w="2039" h="1935" extrusionOk="0">
                  <a:moveTo>
                    <a:pt x="2039" y="0"/>
                  </a:moveTo>
                  <a:cubicBezTo>
                    <a:pt x="2039" y="1"/>
                    <a:pt x="2004" y="24"/>
                    <a:pt x="1946" y="70"/>
                  </a:cubicBezTo>
                  <a:cubicBezTo>
                    <a:pt x="1888" y="128"/>
                    <a:pt x="1819" y="186"/>
                    <a:pt x="1726" y="267"/>
                  </a:cubicBezTo>
                  <a:cubicBezTo>
                    <a:pt x="1541" y="440"/>
                    <a:pt x="1286" y="695"/>
                    <a:pt x="1008" y="950"/>
                  </a:cubicBezTo>
                  <a:cubicBezTo>
                    <a:pt x="730" y="1216"/>
                    <a:pt x="487" y="1448"/>
                    <a:pt x="290" y="1633"/>
                  </a:cubicBezTo>
                  <a:lnTo>
                    <a:pt x="70" y="1853"/>
                  </a:lnTo>
                  <a:cubicBezTo>
                    <a:pt x="24" y="1911"/>
                    <a:pt x="1" y="1934"/>
                    <a:pt x="1" y="1934"/>
                  </a:cubicBezTo>
                  <a:cubicBezTo>
                    <a:pt x="12" y="1934"/>
                    <a:pt x="35" y="1923"/>
                    <a:pt x="70" y="1865"/>
                  </a:cubicBezTo>
                  <a:cubicBezTo>
                    <a:pt x="128" y="1819"/>
                    <a:pt x="197" y="1749"/>
                    <a:pt x="302" y="1656"/>
                  </a:cubicBezTo>
                  <a:cubicBezTo>
                    <a:pt x="487" y="1506"/>
                    <a:pt x="742" y="1251"/>
                    <a:pt x="1031" y="996"/>
                  </a:cubicBezTo>
                  <a:cubicBezTo>
                    <a:pt x="1321" y="730"/>
                    <a:pt x="1587" y="487"/>
                    <a:pt x="1761" y="301"/>
                  </a:cubicBezTo>
                  <a:cubicBezTo>
                    <a:pt x="1842" y="209"/>
                    <a:pt x="1923" y="139"/>
                    <a:pt x="1958" y="81"/>
                  </a:cubicBezTo>
                  <a:cubicBezTo>
                    <a:pt x="2004" y="24"/>
                    <a:pt x="2039" y="1"/>
                    <a:pt x="2039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20" name="Google Shape;2684;p45">
              <a:extLst>
                <a:ext uri="{FF2B5EF4-FFF2-40B4-BE49-F238E27FC236}">
                  <a16:creationId xmlns="" xmlns:a16="http://schemas.microsoft.com/office/drawing/2014/main" id="{8808C198-6DC8-86FE-CC6F-A7A37C7FDB8A}"/>
                </a:ext>
              </a:extLst>
            </p:cNvPr>
            <p:cNvSpPr/>
            <p:nvPr/>
          </p:nvSpPr>
          <p:spPr>
            <a:xfrm>
              <a:off x="1700198" y="3918058"/>
              <a:ext cx="122304" cy="66736"/>
            </a:xfrm>
            <a:custGeom>
              <a:avLst/>
              <a:gdLst/>
              <a:ahLst/>
              <a:cxnLst/>
              <a:rect l="l" t="t" r="r" b="b"/>
              <a:pathLst>
                <a:path w="1785" h="974" extrusionOk="0">
                  <a:moveTo>
                    <a:pt x="8" y="1"/>
                  </a:moveTo>
                  <a:cubicBezTo>
                    <a:pt x="3" y="1"/>
                    <a:pt x="0" y="1"/>
                    <a:pt x="0" y="1"/>
                  </a:cubicBezTo>
                  <a:cubicBezTo>
                    <a:pt x="683" y="943"/>
                    <a:pt x="1659" y="974"/>
                    <a:pt x="1773" y="974"/>
                  </a:cubicBezTo>
                  <a:cubicBezTo>
                    <a:pt x="1781" y="974"/>
                    <a:pt x="1785" y="973"/>
                    <a:pt x="1784" y="973"/>
                  </a:cubicBezTo>
                  <a:cubicBezTo>
                    <a:pt x="1286" y="22"/>
                    <a:pt x="111" y="1"/>
                    <a:pt x="8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21" name="Google Shape;2685;p45">
              <a:extLst>
                <a:ext uri="{FF2B5EF4-FFF2-40B4-BE49-F238E27FC236}">
                  <a16:creationId xmlns="" xmlns:a16="http://schemas.microsoft.com/office/drawing/2014/main" id="{2A1C6C08-0F8F-693A-806E-8428D3ECE529}"/>
                </a:ext>
              </a:extLst>
            </p:cNvPr>
            <p:cNvSpPr/>
            <p:nvPr/>
          </p:nvSpPr>
          <p:spPr>
            <a:xfrm>
              <a:off x="1816813" y="3884759"/>
              <a:ext cx="72286" cy="126209"/>
            </a:xfrm>
            <a:custGeom>
              <a:avLst/>
              <a:gdLst/>
              <a:ahLst/>
              <a:cxnLst/>
              <a:rect l="l" t="t" r="r" b="b"/>
              <a:pathLst>
                <a:path w="1055" h="1842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216"/>
                    <a:pt x="881" y="1842"/>
                    <a:pt x="881" y="1842"/>
                  </a:cubicBezTo>
                  <a:cubicBezTo>
                    <a:pt x="1055" y="718"/>
                    <a:pt x="24" y="0"/>
                    <a:pt x="24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22" name="Google Shape;2686;p45">
              <a:extLst>
                <a:ext uri="{FF2B5EF4-FFF2-40B4-BE49-F238E27FC236}">
                  <a16:creationId xmlns="" xmlns:a16="http://schemas.microsoft.com/office/drawing/2014/main" id="{7AEB2452-D300-88E9-0732-BDD6AC502471}"/>
                </a:ext>
              </a:extLst>
            </p:cNvPr>
            <p:cNvSpPr/>
            <p:nvPr/>
          </p:nvSpPr>
          <p:spPr>
            <a:xfrm>
              <a:off x="2071556" y="3761703"/>
              <a:ext cx="115109" cy="112780"/>
            </a:xfrm>
            <a:custGeom>
              <a:avLst/>
              <a:gdLst/>
              <a:ahLst/>
              <a:cxnLst/>
              <a:rect l="l" t="t" r="r" b="b"/>
              <a:pathLst>
                <a:path w="1680" h="1646" extrusionOk="0">
                  <a:moveTo>
                    <a:pt x="1680" y="1"/>
                  </a:moveTo>
                  <a:lnTo>
                    <a:pt x="1680" y="1"/>
                  </a:lnTo>
                  <a:cubicBezTo>
                    <a:pt x="325" y="453"/>
                    <a:pt x="1" y="1646"/>
                    <a:pt x="1" y="1646"/>
                  </a:cubicBezTo>
                  <a:cubicBezTo>
                    <a:pt x="1274" y="1402"/>
                    <a:pt x="1680" y="1"/>
                    <a:pt x="1680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23" name="Google Shape;2687;p45">
              <a:extLst>
                <a:ext uri="{FF2B5EF4-FFF2-40B4-BE49-F238E27FC236}">
                  <a16:creationId xmlns="" xmlns:a16="http://schemas.microsoft.com/office/drawing/2014/main" id="{BC513FBA-D039-73FD-8321-970220DBDA9E}"/>
                </a:ext>
              </a:extLst>
            </p:cNvPr>
            <p:cNvSpPr/>
            <p:nvPr/>
          </p:nvSpPr>
          <p:spPr>
            <a:xfrm>
              <a:off x="1779540" y="3403841"/>
              <a:ext cx="110382" cy="187327"/>
            </a:xfrm>
            <a:custGeom>
              <a:avLst/>
              <a:gdLst/>
              <a:ahLst/>
              <a:cxnLst/>
              <a:rect l="l" t="t" r="r" b="b"/>
              <a:pathLst>
                <a:path w="1611" h="2734" extrusionOk="0">
                  <a:moveTo>
                    <a:pt x="0" y="1"/>
                  </a:moveTo>
                  <a:lnTo>
                    <a:pt x="0" y="1"/>
                  </a:lnTo>
                  <a:cubicBezTo>
                    <a:pt x="46" y="1851"/>
                    <a:pt x="1415" y="2720"/>
                    <a:pt x="1425" y="2734"/>
                  </a:cubicBezTo>
                  <a:lnTo>
                    <a:pt x="1425" y="2734"/>
                  </a:lnTo>
                  <a:cubicBezTo>
                    <a:pt x="1610" y="1043"/>
                    <a:pt x="1" y="1"/>
                    <a:pt x="0" y="1"/>
                  </a:cubicBezTo>
                  <a:close/>
                  <a:moveTo>
                    <a:pt x="1425" y="2734"/>
                  </a:moveTo>
                  <a:cubicBezTo>
                    <a:pt x="1425" y="2734"/>
                    <a:pt x="1425" y="2734"/>
                    <a:pt x="1425" y="2734"/>
                  </a:cubicBezTo>
                  <a:cubicBezTo>
                    <a:pt x="1425" y="2734"/>
                    <a:pt x="1425" y="2734"/>
                    <a:pt x="1425" y="2734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24" name="Google Shape;2688;p45">
              <a:extLst>
                <a:ext uri="{FF2B5EF4-FFF2-40B4-BE49-F238E27FC236}">
                  <a16:creationId xmlns="" xmlns:a16="http://schemas.microsoft.com/office/drawing/2014/main" id="{38EB97DF-9FEB-8DC0-C6DE-E2BE49968CAC}"/>
                </a:ext>
              </a:extLst>
            </p:cNvPr>
            <p:cNvSpPr/>
            <p:nvPr/>
          </p:nvSpPr>
          <p:spPr>
            <a:xfrm>
              <a:off x="1991392" y="4039470"/>
              <a:ext cx="153274" cy="170677"/>
            </a:xfrm>
            <a:custGeom>
              <a:avLst/>
              <a:gdLst/>
              <a:ahLst/>
              <a:cxnLst/>
              <a:rect l="l" t="t" r="r" b="b"/>
              <a:pathLst>
                <a:path w="2237" h="2491" extrusionOk="0">
                  <a:moveTo>
                    <a:pt x="2236" y="1"/>
                  </a:moveTo>
                  <a:cubicBezTo>
                    <a:pt x="2236" y="1"/>
                    <a:pt x="2201" y="24"/>
                    <a:pt x="2120" y="70"/>
                  </a:cubicBezTo>
                  <a:cubicBezTo>
                    <a:pt x="2051" y="116"/>
                    <a:pt x="1946" y="186"/>
                    <a:pt x="1819" y="279"/>
                  </a:cubicBezTo>
                  <a:cubicBezTo>
                    <a:pt x="1576" y="464"/>
                    <a:pt x="1252" y="742"/>
                    <a:pt x="939" y="1089"/>
                  </a:cubicBezTo>
                  <a:cubicBezTo>
                    <a:pt x="615" y="1437"/>
                    <a:pt x="383" y="1796"/>
                    <a:pt x="232" y="2051"/>
                  </a:cubicBezTo>
                  <a:cubicBezTo>
                    <a:pt x="151" y="2190"/>
                    <a:pt x="93" y="2305"/>
                    <a:pt x="59" y="2375"/>
                  </a:cubicBezTo>
                  <a:cubicBezTo>
                    <a:pt x="12" y="2444"/>
                    <a:pt x="1" y="2491"/>
                    <a:pt x="1" y="2491"/>
                  </a:cubicBezTo>
                  <a:cubicBezTo>
                    <a:pt x="1" y="2491"/>
                    <a:pt x="24" y="2444"/>
                    <a:pt x="70" y="2375"/>
                  </a:cubicBezTo>
                  <a:cubicBezTo>
                    <a:pt x="117" y="2305"/>
                    <a:pt x="174" y="2201"/>
                    <a:pt x="256" y="2074"/>
                  </a:cubicBezTo>
                  <a:cubicBezTo>
                    <a:pt x="429" y="1807"/>
                    <a:pt x="672" y="1460"/>
                    <a:pt x="985" y="1112"/>
                  </a:cubicBezTo>
                  <a:cubicBezTo>
                    <a:pt x="1298" y="765"/>
                    <a:pt x="1599" y="487"/>
                    <a:pt x="1854" y="302"/>
                  </a:cubicBezTo>
                  <a:cubicBezTo>
                    <a:pt x="1970" y="221"/>
                    <a:pt x="2062" y="128"/>
                    <a:pt x="2143" y="82"/>
                  </a:cubicBezTo>
                  <a:cubicBezTo>
                    <a:pt x="2213" y="24"/>
                    <a:pt x="2236" y="1"/>
                    <a:pt x="2236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25" name="Google Shape;2689;p45">
              <a:extLst>
                <a:ext uri="{FF2B5EF4-FFF2-40B4-BE49-F238E27FC236}">
                  <a16:creationId xmlns="" xmlns:a16="http://schemas.microsoft.com/office/drawing/2014/main" id="{9EF7B08C-9742-5C9F-B8C0-CEAE0A3B5B34}"/>
                </a:ext>
              </a:extLst>
            </p:cNvPr>
            <p:cNvSpPr/>
            <p:nvPr/>
          </p:nvSpPr>
          <p:spPr>
            <a:xfrm>
              <a:off x="2035859" y="3979929"/>
              <a:ext cx="50840" cy="131005"/>
            </a:xfrm>
            <a:custGeom>
              <a:avLst/>
              <a:gdLst/>
              <a:ahLst/>
              <a:cxnLst/>
              <a:rect l="l" t="t" r="r" b="b"/>
              <a:pathLst>
                <a:path w="742" h="1912" extrusionOk="0">
                  <a:moveTo>
                    <a:pt x="556" y="1"/>
                  </a:moveTo>
                  <a:cubicBezTo>
                    <a:pt x="556" y="1"/>
                    <a:pt x="0" y="823"/>
                    <a:pt x="197" y="1912"/>
                  </a:cubicBezTo>
                  <a:cubicBezTo>
                    <a:pt x="197" y="1912"/>
                    <a:pt x="742" y="1205"/>
                    <a:pt x="556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26" name="Google Shape;2690;p45">
              <a:extLst>
                <a:ext uri="{FF2B5EF4-FFF2-40B4-BE49-F238E27FC236}">
                  <a16:creationId xmlns="" xmlns:a16="http://schemas.microsoft.com/office/drawing/2014/main" id="{C7E6D775-7129-9C36-94BE-D98A1E9CB643}"/>
                </a:ext>
              </a:extLst>
            </p:cNvPr>
            <p:cNvSpPr/>
            <p:nvPr/>
          </p:nvSpPr>
          <p:spPr>
            <a:xfrm>
              <a:off x="2123149" y="4053242"/>
              <a:ext cx="96062" cy="20966"/>
            </a:xfrm>
            <a:custGeom>
              <a:avLst/>
              <a:gdLst/>
              <a:ahLst/>
              <a:cxnLst/>
              <a:rect l="l" t="t" r="r" b="b"/>
              <a:pathLst>
                <a:path w="1402" h="306" extrusionOk="0">
                  <a:moveTo>
                    <a:pt x="996" y="1"/>
                  </a:moveTo>
                  <a:cubicBezTo>
                    <a:pt x="730" y="1"/>
                    <a:pt x="363" y="51"/>
                    <a:pt x="0" y="263"/>
                  </a:cubicBezTo>
                  <a:cubicBezTo>
                    <a:pt x="0" y="263"/>
                    <a:pt x="146" y="305"/>
                    <a:pt x="381" y="305"/>
                  </a:cubicBezTo>
                  <a:cubicBezTo>
                    <a:pt x="638" y="305"/>
                    <a:pt x="1002" y="255"/>
                    <a:pt x="1402" y="43"/>
                  </a:cubicBezTo>
                  <a:cubicBezTo>
                    <a:pt x="1402" y="43"/>
                    <a:pt x="1241" y="1"/>
                    <a:pt x="996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27" name="Google Shape;2691;p45">
              <a:extLst>
                <a:ext uri="{FF2B5EF4-FFF2-40B4-BE49-F238E27FC236}">
                  <a16:creationId xmlns="" xmlns:a16="http://schemas.microsoft.com/office/drawing/2014/main" id="{3B28D2AA-1D68-90B0-9200-DCA6BC181599}"/>
                </a:ext>
              </a:extLst>
            </p:cNvPr>
            <p:cNvSpPr/>
            <p:nvPr/>
          </p:nvSpPr>
          <p:spPr>
            <a:xfrm>
              <a:off x="1800986" y="4222820"/>
              <a:ext cx="334914" cy="269822"/>
            </a:xfrm>
            <a:custGeom>
              <a:avLst/>
              <a:gdLst/>
              <a:ahLst/>
              <a:cxnLst/>
              <a:rect l="l" t="t" r="r" b="b"/>
              <a:pathLst>
                <a:path w="4888" h="3938" extrusionOk="0">
                  <a:moveTo>
                    <a:pt x="0" y="0"/>
                  </a:moveTo>
                  <a:lnTo>
                    <a:pt x="591" y="3938"/>
                  </a:lnTo>
                  <a:lnTo>
                    <a:pt x="4077" y="3938"/>
                  </a:lnTo>
                  <a:lnTo>
                    <a:pt x="4888" y="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28" name="Google Shape;2692;p45">
              <a:extLst>
                <a:ext uri="{FF2B5EF4-FFF2-40B4-BE49-F238E27FC236}">
                  <a16:creationId xmlns="" xmlns:a16="http://schemas.microsoft.com/office/drawing/2014/main" id="{05D2A140-07F2-58F3-3F4F-7F17795F3F57}"/>
                </a:ext>
              </a:extLst>
            </p:cNvPr>
            <p:cNvSpPr/>
            <p:nvPr/>
          </p:nvSpPr>
          <p:spPr>
            <a:xfrm>
              <a:off x="1828735" y="4394180"/>
              <a:ext cx="273864" cy="2467"/>
            </a:xfrm>
            <a:custGeom>
              <a:avLst/>
              <a:gdLst/>
              <a:ahLst/>
              <a:cxnLst/>
              <a:rect l="l" t="t" r="r" b="b"/>
              <a:pathLst>
                <a:path w="3997" h="36" extrusionOk="0">
                  <a:moveTo>
                    <a:pt x="1993" y="1"/>
                  </a:moveTo>
                  <a:cubicBezTo>
                    <a:pt x="892" y="1"/>
                    <a:pt x="0" y="24"/>
                    <a:pt x="0" y="24"/>
                  </a:cubicBezTo>
                  <a:cubicBezTo>
                    <a:pt x="0" y="24"/>
                    <a:pt x="892" y="35"/>
                    <a:pt x="1993" y="35"/>
                  </a:cubicBezTo>
                  <a:cubicBezTo>
                    <a:pt x="3093" y="35"/>
                    <a:pt x="3996" y="35"/>
                    <a:pt x="3996" y="24"/>
                  </a:cubicBezTo>
                  <a:cubicBezTo>
                    <a:pt x="3996" y="1"/>
                    <a:pt x="3104" y="1"/>
                    <a:pt x="1993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29" name="Google Shape;2693;p45">
              <a:extLst>
                <a:ext uri="{FF2B5EF4-FFF2-40B4-BE49-F238E27FC236}">
                  <a16:creationId xmlns="" xmlns:a16="http://schemas.microsoft.com/office/drawing/2014/main" id="{D9164F47-B4CE-A193-C1FE-32EB49E36805}"/>
                </a:ext>
              </a:extLst>
            </p:cNvPr>
            <p:cNvSpPr/>
            <p:nvPr/>
          </p:nvSpPr>
          <p:spPr>
            <a:xfrm>
              <a:off x="1827159" y="4381162"/>
              <a:ext cx="276194" cy="2809"/>
            </a:xfrm>
            <a:custGeom>
              <a:avLst/>
              <a:gdLst/>
              <a:ahLst/>
              <a:cxnLst/>
              <a:rect l="l" t="t" r="r" b="b"/>
              <a:pathLst>
                <a:path w="4031" h="41" extrusionOk="0">
                  <a:moveTo>
                    <a:pt x="2921" y="1"/>
                  </a:moveTo>
                  <a:cubicBezTo>
                    <a:pt x="2649" y="1"/>
                    <a:pt x="2341" y="2"/>
                    <a:pt x="2016" y="5"/>
                  </a:cubicBezTo>
                  <a:cubicBezTo>
                    <a:pt x="904" y="5"/>
                    <a:pt x="0" y="5"/>
                    <a:pt x="0" y="17"/>
                  </a:cubicBezTo>
                  <a:cubicBezTo>
                    <a:pt x="0" y="17"/>
                    <a:pt x="904" y="40"/>
                    <a:pt x="2016" y="40"/>
                  </a:cubicBezTo>
                  <a:cubicBezTo>
                    <a:pt x="3127" y="40"/>
                    <a:pt x="4031" y="40"/>
                    <a:pt x="4031" y="17"/>
                  </a:cubicBezTo>
                  <a:cubicBezTo>
                    <a:pt x="4031" y="9"/>
                    <a:pt x="3579" y="1"/>
                    <a:pt x="292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30" name="Google Shape;2694;p45">
              <a:extLst>
                <a:ext uri="{FF2B5EF4-FFF2-40B4-BE49-F238E27FC236}">
                  <a16:creationId xmlns="" xmlns:a16="http://schemas.microsoft.com/office/drawing/2014/main" id="{72850DA6-A12E-DEBD-E365-969898E04AB4}"/>
                </a:ext>
              </a:extLst>
            </p:cNvPr>
            <p:cNvSpPr/>
            <p:nvPr/>
          </p:nvSpPr>
          <p:spPr>
            <a:xfrm>
              <a:off x="1827159" y="4366088"/>
              <a:ext cx="276194" cy="2809"/>
            </a:xfrm>
            <a:custGeom>
              <a:avLst/>
              <a:gdLst/>
              <a:ahLst/>
              <a:cxnLst/>
              <a:rect l="l" t="t" r="r" b="b"/>
              <a:pathLst>
                <a:path w="4031" h="41" extrusionOk="0">
                  <a:moveTo>
                    <a:pt x="2851" y="1"/>
                  </a:moveTo>
                  <a:cubicBezTo>
                    <a:pt x="2596" y="1"/>
                    <a:pt x="2313" y="2"/>
                    <a:pt x="2016" y="5"/>
                  </a:cubicBezTo>
                  <a:cubicBezTo>
                    <a:pt x="904" y="5"/>
                    <a:pt x="0" y="5"/>
                    <a:pt x="0" y="28"/>
                  </a:cubicBezTo>
                  <a:cubicBezTo>
                    <a:pt x="0" y="28"/>
                    <a:pt x="904" y="40"/>
                    <a:pt x="2016" y="40"/>
                  </a:cubicBezTo>
                  <a:cubicBezTo>
                    <a:pt x="3127" y="40"/>
                    <a:pt x="4031" y="40"/>
                    <a:pt x="4031" y="28"/>
                  </a:cubicBezTo>
                  <a:cubicBezTo>
                    <a:pt x="4031" y="12"/>
                    <a:pt x="3547" y="1"/>
                    <a:pt x="285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31" name="Google Shape;2695;p45">
              <a:extLst>
                <a:ext uri="{FF2B5EF4-FFF2-40B4-BE49-F238E27FC236}">
                  <a16:creationId xmlns="" xmlns:a16="http://schemas.microsoft.com/office/drawing/2014/main" id="{87119D94-5144-989B-11CE-D2B6DF4D05FD}"/>
                </a:ext>
              </a:extLst>
            </p:cNvPr>
            <p:cNvSpPr/>
            <p:nvPr/>
          </p:nvSpPr>
          <p:spPr>
            <a:xfrm>
              <a:off x="1857306" y="4409254"/>
              <a:ext cx="12744" cy="68312"/>
            </a:xfrm>
            <a:custGeom>
              <a:avLst/>
              <a:gdLst/>
              <a:ahLst/>
              <a:cxnLst/>
              <a:rect l="l" t="t" r="r" b="b"/>
              <a:pathLst>
                <a:path w="186" h="997" extrusionOk="0">
                  <a:moveTo>
                    <a:pt x="0" y="1"/>
                  </a:moveTo>
                  <a:cubicBezTo>
                    <a:pt x="0" y="1"/>
                    <a:pt x="24" y="232"/>
                    <a:pt x="70" y="510"/>
                  </a:cubicBezTo>
                  <a:cubicBezTo>
                    <a:pt x="116" y="788"/>
                    <a:pt x="163" y="997"/>
                    <a:pt x="174" y="997"/>
                  </a:cubicBezTo>
                  <a:cubicBezTo>
                    <a:pt x="186" y="985"/>
                    <a:pt x="163" y="765"/>
                    <a:pt x="105" y="499"/>
                  </a:cubicBezTo>
                  <a:cubicBezTo>
                    <a:pt x="58" y="221"/>
                    <a:pt x="12" y="1"/>
                    <a:pt x="0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32" name="Google Shape;2696;p45">
              <a:extLst>
                <a:ext uri="{FF2B5EF4-FFF2-40B4-BE49-F238E27FC236}">
                  <a16:creationId xmlns="" xmlns:a16="http://schemas.microsoft.com/office/drawing/2014/main" id="{69B288C9-2CFF-EA73-17F4-9938A4DAEE32}"/>
                </a:ext>
              </a:extLst>
            </p:cNvPr>
            <p:cNvSpPr/>
            <p:nvPr/>
          </p:nvSpPr>
          <p:spPr>
            <a:xfrm>
              <a:off x="1880327" y="4408500"/>
              <a:ext cx="5618" cy="66736"/>
            </a:xfrm>
            <a:custGeom>
              <a:avLst/>
              <a:gdLst/>
              <a:ahLst/>
              <a:cxnLst/>
              <a:rect l="l" t="t" r="r" b="b"/>
              <a:pathLst>
                <a:path w="82" h="974" extrusionOk="0">
                  <a:moveTo>
                    <a:pt x="0" y="0"/>
                  </a:moveTo>
                  <a:cubicBezTo>
                    <a:pt x="0" y="12"/>
                    <a:pt x="12" y="232"/>
                    <a:pt x="23" y="487"/>
                  </a:cubicBezTo>
                  <a:cubicBezTo>
                    <a:pt x="35" y="753"/>
                    <a:pt x="58" y="973"/>
                    <a:pt x="70" y="973"/>
                  </a:cubicBezTo>
                  <a:cubicBezTo>
                    <a:pt x="81" y="973"/>
                    <a:pt x="81" y="753"/>
                    <a:pt x="58" y="475"/>
                  </a:cubicBezTo>
                  <a:cubicBezTo>
                    <a:pt x="35" y="220"/>
                    <a:pt x="12" y="0"/>
                    <a:pt x="0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33" name="Google Shape;2697;p45">
              <a:extLst>
                <a:ext uri="{FF2B5EF4-FFF2-40B4-BE49-F238E27FC236}">
                  <a16:creationId xmlns="" xmlns:a16="http://schemas.microsoft.com/office/drawing/2014/main" id="{34E90FFA-6EC6-8759-9529-88F35B45A6CB}"/>
                </a:ext>
              </a:extLst>
            </p:cNvPr>
            <p:cNvSpPr/>
            <p:nvPr/>
          </p:nvSpPr>
          <p:spPr>
            <a:xfrm>
              <a:off x="1905678" y="4406102"/>
              <a:ext cx="10415" cy="69134"/>
            </a:xfrm>
            <a:custGeom>
              <a:avLst/>
              <a:gdLst/>
              <a:ahLst/>
              <a:cxnLst/>
              <a:rect l="l" t="t" r="r" b="b"/>
              <a:pathLst>
                <a:path w="152" h="1009" extrusionOk="0">
                  <a:moveTo>
                    <a:pt x="12" y="0"/>
                  </a:moveTo>
                  <a:cubicBezTo>
                    <a:pt x="1" y="0"/>
                    <a:pt x="12" y="232"/>
                    <a:pt x="47" y="510"/>
                  </a:cubicBezTo>
                  <a:cubicBezTo>
                    <a:pt x="70" y="788"/>
                    <a:pt x="117" y="1008"/>
                    <a:pt x="128" y="1008"/>
                  </a:cubicBezTo>
                  <a:cubicBezTo>
                    <a:pt x="151" y="1008"/>
                    <a:pt x="117" y="776"/>
                    <a:pt x="94" y="510"/>
                  </a:cubicBezTo>
                  <a:cubicBezTo>
                    <a:pt x="47" y="220"/>
                    <a:pt x="36" y="0"/>
                    <a:pt x="12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34" name="Google Shape;2698;p45">
              <a:extLst>
                <a:ext uri="{FF2B5EF4-FFF2-40B4-BE49-F238E27FC236}">
                  <a16:creationId xmlns="" xmlns:a16="http://schemas.microsoft.com/office/drawing/2014/main" id="{85C613AE-1A63-EF17-88D7-99D075DEEC0A}"/>
                </a:ext>
              </a:extLst>
            </p:cNvPr>
            <p:cNvSpPr/>
            <p:nvPr/>
          </p:nvSpPr>
          <p:spPr>
            <a:xfrm>
              <a:off x="1931920" y="4406102"/>
              <a:ext cx="4796" cy="69888"/>
            </a:xfrm>
            <a:custGeom>
              <a:avLst/>
              <a:gdLst/>
              <a:ahLst/>
              <a:cxnLst/>
              <a:rect l="l" t="t" r="r" b="b"/>
              <a:pathLst>
                <a:path w="70" h="1020" extrusionOk="0">
                  <a:moveTo>
                    <a:pt x="23" y="0"/>
                  </a:moveTo>
                  <a:cubicBezTo>
                    <a:pt x="12" y="0"/>
                    <a:pt x="0" y="232"/>
                    <a:pt x="12" y="510"/>
                  </a:cubicBezTo>
                  <a:cubicBezTo>
                    <a:pt x="12" y="788"/>
                    <a:pt x="35" y="1020"/>
                    <a:pt x="58" y="1020"/>
                  </a:cubicBezTo>
                  <a:cubicBezTo>
                    <a:pt x="70" y="1020"/>
                    <a:pt x="58" y="788"/>
                    <a:pt x="58" y="510"/>
                  </a:cubicBezTo>
                  <a:cubicBezTo>
                    <a:pt x="35" y="232"/>
                    <a:pt x="35" y="0"/>
                    <a:pt x="23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35" name="Google Shape;2699;p45">
              <a:extLst>
                <a:ext uri="{FF2B5EF4-FFF2-40B4-BE49-F238E27FC236}">
                  <a16:creationId xmlns="" xmlns:a16="http://schemas.microsoft.com/office/drawing/2014/main" id="{E64DCD8E-E57C-DD17-07B9-9CC67962C41D}"/>
                </a:ext>
              </a:extLst>
            </p:cNvPr>
            <p:cNvSpPr/>
            <p:nvPr/>
          </p:nvSpPr>
          <p:spPr>
            <a:xfrm>
              <a:off x="1968371" y="4409254"/>
              <a:ext cx="4865" cy="65982"/>
            </a:xfrm>
            <a:custGeom>
              <a:avLst/>
              <a:gdLst/>
              <a:ahLst/>
              <a:cxnLst/>
              <a:rect l="l" t="t" r="r" b="b"/>
              <a:pathLst>
                <a:path w="71" h="963" extrusionOk="0">
                  <a:moveTo>
                    <a:pt x="12" y="1"/>
                  </a:moveTo>
                  <a:cubicBezTo>
                    <a:pt x="12" y="1"/>
                    <a:pt x="1" y="221"/>
                    <a:pt x="12" y="476"/>
                  </a:cubicBezTo>
                  <a:cubicBezTo>
                    <a:pt x="24" y="742"/>
                    <a:pt x="47" y="962"/>
                    <a:pt x="59" y="962"/>
                  </a:cubicBezTo>
                  <a:cubicBezTo>
                    <a:pt x="70" y="962"/>
                    <a:pt x="70" y="742"/>
                    <a:pt x="59" y="476"/>
                  </a:cubicBezTo>
                  <a:cubicBezTo>
                    <a:pt x="47" y="221"/>
                    <a:pt x="24" y="1"/>
                    <a:pt x="12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36" name="Google Shape;2700;p45">
              <a:extLst>
                <a:ext uri="{FF2B5EF4-FFF2-40B4-BE49-F238E27FC236}">
                  <a16:creationId xmlns="" xmlns:a16="http://schemas.microsoft.com/office/drawing/2014/main" id="{5FB7683B-EE36-EABA-96E4-29B6699E6FF2}"/>
                </a:ext>
              </a:extLst>
            </p:cNvPr>
            <p:cNvSpPr/>
            <p:nvPr/>
          </p:nvSpPr>
          <p:spPr>
            <a:xfrm>
              <a:off x="1997764" y="4408500"/>
              <a:ext cx="3220" cy="67490"/>
            </a:xfrm>
            <a:custGeom>
              <a:avLst/>
              <a:gdLst/>
              <a:ahLst/>
              <a:cxnLst/>
              <a:rect l="l" t="t" r="r" b="b"/>
              <a:pathLst>
                <a:path w="47" h="985" extrusionOk="0">
                  <a:moveTo>
                    <a:pt x="35" y="0"/>
                  </a:moveTo>
                  <a:cubicBezTo>
                    <a:pt x="24" y="0"/>
                    <a:pt x="0" y="220"/>
                    <a:pt x="0" y="487"/>
                  </a:cubicBezTo>
                  <a:cubicBezTo>
                    <a:pt x="0" y="765"/>
                    <a:pt x="0" y="985"/>
                    <a:pt x="24" y="985"/>
                  </a:cubicBezTo>
                  <a:cubicBezTo>
                    <a:pt x="35" y="985"/>
                    <a:pt x="47" y="765"/>
                    <a:pt x="47" y="487"/>
                  </a:cubicBezTo>
                  <a:cubicBezTo>
                    <a:pt x="47" y="220"/>
                    <a:pt x="47" y="0"/>
                    <a:pt x="35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37" name="Google Shape;2701;p45">
              <a:extLst>
                <a:ext uri="{FF2B5EF4-FFF2-40B4-BE49-F238E27FC236}">
                  <a16:creationId xmlns="" xmlns:a16="http://schemas.microsoft.com/office/drawing/2014/main" id="{FF2F1EA2-B6C7-7FC2-083D-FA9B4C60E813}"/>
                </a:ext>
              </a:extLst>
            </p:cNvPr>
            <p:cNvSpPr/>
            <p:nvPr/>
          </p:nvSpPr>
          <p:spPr>
            <a:xfrm>
              <a:off x="2023938" y="4400552"/>
              <a:ext cx="8770" cy="71532"/>
            </a:xfrm>
            <a:custGeom>
              <a:avLst/>
              <a:gdLst/>
              <a:ahLst/>
              <a:cxnLst/>
              <a:rect l="l" t="t" r="r" b="b"/>
              <a:pathLst>
                <a:path w="128" h="1044" extrusionOk="0">
                  <a:moveTo>
                    <a:pt x="116" y="0"/>
                  </a:moveTo>
                  <a:cubicBezTo>
                    <a:pt x="93" y="0"/>
                    <a:pt x="70" y="232"/>
                    <a:pt x="35" y="522"/>
                  </a:cubicBezTo>
                  <a:cubicBezTo>
                    <a:pt x="12" y="811"/>
                    <a:pt x="1" y="1043"/>
                    <a:pt x="12" y="1043"/>
                  </a:cubicBezTo>
                  <a:cubicBezTo>
                    <a:pt x="12" y="1043"/>
                    <a:pt x="13" y="1043"/>
                    <a:pt x="13" y="1043"/>
                  </a:cubicBezTo>
                  <a:cubicBezTo>
                    <a:pt x="25" y="1043"/>
                    <a:pt x="59" y="815"/>
                    <a:pt x="82" y="522"/>
                  </a:cubicBezTo>
                  <a:cubicBezTo>
                    <a:pt x="116" y="232"/>
                    <a:pt x="128" y="0"/>
                    <a:pt x="116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38" name="Google Shape;2702;p45">
              <a:extLst>
                <a:ext uri="{FF2B5EF4-FFF2-40B4-BE49-F238E27FC236}">
                  <a16:creationId xmlns="" xmlns:a16="http://schemas.microsoft.com/office/drawing/2014/main" id="{08BFB107-9290-94CC-8F76-4A6C4E858338}"/>
                </a:ext>
              </a:extLst>
            </p:cNvPr>
            <p:cNvSpPr/>
            <p:nvPr/>
          </p:nvSpPr>
          <p:spPr>
            <a:xfrm>
              <a:off x="2056483" y="4410007"/>
              <a:ext cx="15142" cy="58857"/>
            </a:xfrm>
            <a:custGeom>
              <a:avLst/>
              <a:gdLst/>
              <a:ahLst/>
              <a:cxnLst/>
              <a:rect l="l" t="t" r="r" b="b"/>
              <a:pathLst>
                <a:path w="221" h="859" extrusionOk="0">
                  <a:moveTo>
                    <a:pt x="207" y="1"/>
                  </a:moveTo>
                  <a:cubicBezTo>
                    <a:pt x="182" y="1"/>
                    <a:pt x="126" y="183"/>
                    <a:pt x="70" y="430"/>
                  </a:cubicBezTo>
                  <a:cubicBezTo>
                    <a:pt x="12" y="661"/>
                    <a:pt x="0" y="858"/>
                    <a:pt x="12" y="858"/>
                  </a:cubicBezTo>
                  <a:cubicBezTo>
                    <a:pt x="12" y="858"/>
                    <a:pt x="58" y="673"/>
                    <a:pt x="116" y="441"/>
                  </a:cubicBezTo>
                  <a:cubicBezTo>
                    <a:pt x="163" y="198"/>
                    <a:pt x="221" y="1"/>
                    <a:pt x="209" y="1"/>
                  </a:cubicBezTo>
                  <a:cubicBezTo>
                    <a:pt x="208" y="1"/>
                    <a:pt x="208" y="1"/>
                    <a:pt x="207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39" name="Google Shape;2703;p45">
              <a:extLst>
                <a:ext uri="{FF2B5EF4-FFF2-40B4-BE49-F238E27FC236}">
                  <a16:creationId xmlns="" xmlns:a16="http://schemas.microsoft.com/office/drawing/2014/main" id="{520890E2-609D-34A7-718B-F791A0CFB5C3}"/>
                </a:ext>
              </a:extLst>
            </p:cNvPr>
            <p:cNvSpPr/>
            <p:nvPr/>
          </p:nvSpPr>
          <p:spPr>
            <a:xfrm>
              <a:off x="1773168" y="4169651"/>
              <a:ext cx="385754" cy="69888"/>
            </a:xfrm>
            <a:custGeom>
              <a:avLst/>
              <a:gdLst/>
              <a:ahLst/>
              <a:cxnLst/>
              <a:rect l="l" t="t" r="r" b="b"/>
              <a:pathLst>
                <a:path w="5630" h="1020" extrusionOk="0">
                  <a:moveTo>
                    <a:pt x="1" y="0"/>
                  </a:moveTo>
                  <a:lnTo>
                    <a:pt x="1" y="730"/>
                  </a:lnTo>
                  <a:cubicBezTo>
                    <a:pt x="1" y="892"/>
                    <a:pt x="128" y="1019"/>
                    <a:pt x="290" y="1019"/>
                  </a:cubicBezTo>
                  <a:lnTo>
                    <a:pt x="5340" y="1019"/>
                  </a:lnTo>
                  <a:cubicBezTo>
                    <a:pt x="5491" y="1019"/>
                    <a:pt x="5630" y="892"/>
                    <a:pt x="5630" y="730"/>
                  </a:cubicBezTo>
                  <a:lnTo>
                    <a:pt x="5630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40" name="Google Shape;2704;p45">
              <a:extLst>
                <a:ext uri="{FF2B5EF4-FFF2-40B4-BE49-F238E27FC236}">
                  <a16:creationId xmlns="" xmlns:a16="http://schemas.microsoft.com/office/drawing/2014/main" id="{6E6B3A22-D2DF-EAF8-FC27-D56D4118973B}"/>
                </a:ext>
              </a:extLst>
            </p:cNvPr>
            <p:cNvSpPr/>
            <p:nvPr/>
          </p:nvSpPr>
          <p:spPr>
            <a:xfrm>
              <a:off x="1802561" y="4239470"/>
              <a:ext cx="330186" cy="38918"/>
            </a:xfrm>
            <a:custGeom>
              <a:avLst/>
              <a:gdLst/>
              <a:ahLst/>
              <a:cxnLst/>
              <a:rect l="l" t="t" r="r" b="b"/>
              <a:pathLst>
                <a:path w="4819" h="568" extrusionOk="0">
                  <a:moveTo>
                    <a:pt x="0" y="0"/>
                  </a:moveTo>
                  <a:lnTo>
                    <a:pt x="47" y="232"/>
                  </a:lnTo>
                  <a:lnTo>
                    <a:pt x="4702" y="568"/>
                  </a:lnTo>
                  <a:lnTo>
                    <a:pt x="4818" y="0"/>
                  </a:lnTo>
                  <a:close/>
                </a:path>
              </a:pathLst>
            </a:custGeom>
            <a:solidFill>
              <a:srgbClr val="000000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41" name="Google Shape;2705;p45">
              <a:extLst>
                <a:ext uri="{FF2B5EF4-FFF2-40B4-BE49-F238E27FC236}">
                  <a16:creationId xmlns="" xmlns:a16="http://schemas.microsoft.com/office/drawing/2014/main" id="{1AF55867-937C-098D-BCD8-77F906540443}"/>
                </a:ext>
              </a:extLst>
            </p:cNvPr>
            <p:cNvSpPr/>
            <p:nvPr/>
          </p:nvSpPr>
          <p:spPr>
            <a:xfrm>
              <a:off x="2746099" y="3415763"/>
              <a:ext cx="619809" cy="631731"/>
            </a:xfrm>
            <a:custGeom>
              <a:avLst/>
              <a:gdLst/>
              <a:ahLst/>
              <a:cxnLst/>
              <a:rect l="l" t="t" r="r" b="b"/>
              <a:pathLst>
                <a:path w="9046" h="9220" extrusionOk="0">
                  <a:moveTo>
                    <a:pt x="1784" y="0"/>
                  </a:moveTo>
                  <a:lnTo>
                    <a:pt x="0" y="6463"/>
                  </a:lnTo>
                  <a:lnTo>
                    <a:pt x="2189" y="8015"/>
                  </a:lnTo>
                  <a:lnTo>
                    <a:pt x="7088" y="9219"/>
                  </a:lnTo>
                  <a:lnTo>
                    <a:pt x="9045" y="1923"/>
                  </a:lnTo>
                  <a:lnTo>
                    <a:pt x="1784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42" name="Google Shape;2706;p45">
              <a:extLst>
                <a:ext uri="{FF2B5EF4-FFF2-40B4-BE49-F238E27FC236}">
                  <a16:creationId xmlns="" xmlns:a16="http://schemas.microsoft.com/office/drawing/2014/main" id="{107D6FF0-20A5-8055-E6E9-9F7B64063517}"/>
                </a:ext>
              </a:extLst>
            </p:cNvPr>
            <p:cNvSpPr/>
            <p:nvPr/>
          </p:nvSpPr>
          <p:spPr>
            <a:xfrm>
              <a:off x="2745277" y="3838716"/>
              <a:ext cx="150807" cy="127031"/>
            </a:xfrm>
            <a:custGeom>
              <a:avLst/>
              <a:gdLst/>
              <a:ahLst/>
              <a:cxnLst/>
              <a:rect l="l" t="t" r="r" b="b"/>
              <a:pathLst>
                <a:path w="2201" h="1854" extrusionOk="0">
                  <a:moveTo>
                    <a:pt x="950" y="0"/>
                  </a:moveTo>
                  <a:lnTo>
                    <a:pt x="0" y="290"/>
                  </a:lnTo>
                  <a:cubicBezTo>
                    <a:pt x="0" y="290"/>
                    <a:pt x="302" y="857"/>
                    <a:pt x="765" y="1193"/>
                  </a:cubicBezTo>
                  <a:cubicBezTo>
                    <a:pt x="1228" y="1529"/>
                    <a:pt x="1691" y="1738"/>
                    <a:pt x="2178" y="1853"/>
                  </a:cubicBezTo>
                  <a:cubicBezTo>
                    <a:pt x="2201" y="1842"/>
                    <a:pt x="1135" y="1240"/>
                    <a:pt x="950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43" name="Google Shape;2707;p45">
              <a:extLst>
                <a:ext uri="{FF2B5EF4-FFF2-40B4-BE49-F238E27FC236}">
                  <a16:creationId xmlns="" xmlns:a16="http://schemas.microsoft.com/office/drawing/2014/main" id="{0B38FDE8-1657-C65C-B72E-52D54C7C34EF}"/>
                </a:ext>
              </a:extLst>
            </p:cNvPr>
            <p:cNvSpPr/>
            <p:nvPr/>
          </p:nvSpPr>
          <p:spPr>
            <a:xfrm>
              <a:off x="2889709" y="3591097"/>
              <a:ext cx="379381" cy="100104"/>
            </a:xfrm>
            <a:custGeom>
              <a:avLst/>
              <a:gdLst/>
              <a:ahLst/>
              <a:cxnLst/>
              <a:rect l="l" t="t" r="r" b="b"/>
              <a:pathLst>
                <a:path w="5537" h="1461" extrusionOk="0">
                  <a:moveTo>
                    <a:pt x="2" y="1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2"/>
                    <a:pt x="1251" y="348"/>
                    <a:pt x="2768" y="754"/>
                  </a:cubicBezTo>
                  <a:cubicBezTo>
                    <a:pt x="4258" y="1152"/>
                    <a:pt x="5491" y="1460"/>
                    <a:pt x="5535" y="1460"/>
                  </a:cubicBezTo>
                  <a:cubicBezTo>
                    <a:pt x="5536" y="1460"/>
                    <a:pt x="5536" y="1460"/>
                    <a:pt x="5536" y="1460"/>
                  </a:cubicBezTo>
                  <a:cubicBezTo>
                    <a:pt x="5536" y="1449"/>
                    <a:pt x="4297" y="1101"/>
                    <a:pt x="2768" y="707"/>
                  </a:cubicBezTo>
                  <a:cubicBezTo>
                    <a:pt x="1278" y="309"/>
                    <a:pt x="45" y="1"/>
                    <a:pt x="2" y="1"/>
                  </a:cubicBezTo>
                  <a:close/>
                </a:path>
              </a:pathLst>
            </a:custGeom>
            <a:solidFill>
              <a:srgbClr val="000000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44" name="Google Shape;2708;p45">
              <a:extLst>
                <a:ext uri="{FF2B5EF4-FFF2-40B4-BE49-F238E27FC236}">
                  <a16:creationId xmlns="" xmlns:a16="http://schemas.microsoft.com/office/drawing/2014/main" id="{3D097AF8-D02C-6513-4C7E-9C49A1DE19FD}"/>
                </a:ext>
              </a:extLst>
            </p:cNvPr>
            <p:cNvSpPr/>
            <p:nvPr/>
          </p:nvSpPr>
          <p:spPr>
            <a:xfrm>
              <a:off x="2869840" y="3658586"/>
              <a:ext cx="379381" cy="100036"/>
            </a:xfrm>
            <a:custGeom>
              <a:avLst/>
              <a:gdLst/>
              <a:ahLst/>
              <a:cxnLst/>
              <a:rect l="l" t="t" r="r" b="b"/>
              <a:pathLst>
                <a:path w="5537" h="1460" extrusionOk="0">
                  <a:moveTo>
                    <a:pt x="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2"/>
                    <a:pt x="1252" y="348"/>
                    <a:pt x="2769" y="753"/>
                  </a:cubicBezTo>
                  <a:cubicBezTo>
                    <a:pt x="4259" y="1151"/>
                    <a:pt x="5492" y="1460"/>
                    <a:pt x="5536" y="1460"/>
                  </a:cubicBezTo>
                  <a:cubicBezTo>
                    <a:pt x="5537" y="1460"/>
                    <a:pt x="5537" y="1460"/>
                    <a:pt x="5537" y="1460"/>
                  </a:cubicBezTo>
                  <a:cubicBezTo>
                    <a:pt x="5537" y="1448"/>
                    <a:pt x="4298" y="1112"/>
                    <a:pt x="2769" y="707"/>
                  </a:cubicBezTo>
                  <a:cubicBezTo>
                    <a:pt x="1279" y="309"/>
                    <a:pt x="46" y="0"/>
                    <a:pt x="2" y="0"/>
                  </a:cubicBezTo>
                  <a:close/>
                </a:path>
              </a:pathLst>
            </a:custGeom>
            <a:solidFill>
              <a:srgbClr val="000000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45" name="Google Shape;2709;p45">
              <a:extLst>
                <a:ext uri="{FF2B5EF4-FFF2-40B4-BE49-F238E27FC236}">
                  <a16:creationId xmlns="" xmlns:a16="http://schemas.microsoft.com/office/drawing/2014/main" id="{05463890-0E1F-2AE7-A5A6-792062C2EE4A}"/>
                </a:ext>
              </a:extLst>
            </p:cNvPr>
            <p:cNvSpPr/>
            <p:nvPr/>
          </p:nvSpPr>
          <p:spPr>
            <a:xfrm>
              <a:off x="2856342" y="3719634"/>
              <a:ext cx="378628" cy="100926"/>
            </a:xfrm>
            <a:custGeom>
              <a:avLst/>
              <a:gdLst/>
              <a:ahLst/>
              <a:cxnLst/>
              <a:rect l="l" t="t" r="r" b="b"/>
              <a:pathLst>
                <a:path w="5526" h="1473" extrusionOk="0">
                  <a:moveTo>
                    <a:pt x="2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4"/>
                    <a:pt x="1240" y="349"/>
                    <a:pt x="2757" y="754"/>
                  </a:cubicBezTo>
                  <a:cubicBezTo>
                    <a:pt x="4260" y="1152"/>
                    <a:pt x="5482" y="1472"/>
                    <a:pt x="5524" y="1472"/>
                  </a:cubicBezTo>
                  <a:cubicBezTo>
                    <a:pt x="5525" y="1472"/>
                    <a:pt x="5525" y="1472"/>
                    <a:pt x="5525" y="1472"/>
                  </a:cubicBezTo>
                  <a:cubicBezTo>
                    <a:pt x="5525" y="1449"/>
                    <a:pt x="4298" y="1101"/>
                    <a:pt x="2757" y="719"/>
                  </a:cubicBezTo>
                  <a:cubicBezTo>
                    <a:pt x="1267" y="321"/>
                    <a:pt x="44" y="1"/>
                    <a:pt x="2" y="1"/>
                  </a:cubicBezTo>
                  <a:close/>
                </a:path>
              </a:pathLst>
            </a:custGeom>
            <a:solidFill>
              <a:srgbClr val="000000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46" name="Google Shape;2710;p45">
              <a:extLst>
                <a:ext uri="{FF2B5EF4-FFF2-40B4-BE49-F238E27FC236}">
                  <a16:creationId xmlns="" xmlns:a16="http://schemas.microsoft.com/office/drawing/2014/main" id="{87E16E11-44BD-68CA-C5F9-464EFD62EF8E}"/>
                </a:ext>
              </a:extLst>
            </p:cNvPr>
            <p:cNvSpPr/>
            <p:nvPr/>
          </p:nvSpPr>
          <p:spPr>
            <a:xfrm>
              <a:off x="2840515" y="3777599"/>
              <a:ext cx="378559" cy="100104"/>
            </a:xfrm>
            <a:custGeom>
              <a:avLst/>
              <a:gdLst/>
              <a:ahLst/>
              <a:cxnLst/>
              <a:rect l="l" t="t" r="r" b="b"/>
              <a:pathLst>
                <a:path w="5525" h="1461" extrusionOk="0">
                  <a:moveTo>
                    <a:pt x="1" y="0"/>
                  </a:moveTo>
                  <a:cubicBezTo>
                    <a:pt x="1" y="0"/>
                    <a:pt x="0" y="0"/>
                    <a:pt x="0" y="1"/>
                  </a:cubicBezTo>
                  <a:cubicBezTo>
                    <a:pt x="0" y="12"/>
                    <a:pt x="1240" y="348"/>
                    <a:pt x="2757" y="753"/>
                  </a:cubicBezTo>
                  <a:cubicBezTo>
                    <a:pt x="4258" y="1151"/>
                    <a:pt x="5480" y="1460"/>
                    <a:pt x="5524" y="1460"/>
                  </a:cubicBezTo>
                  <a:cubicBezTo>
                    <a:pt x="5524" y="1460"/>
                    <a:pt x="5525" y="1460"/>
                    <a:pt x="5525" y="1460"/>
                  </a:cubicBezTo>
                  <a:cubicBezTo>
                    <a:pt x="5525" y="1448"/>
                    <a:pt x="4297" y="1112"/>
                    <a:pt x="2757" y="707"/>
                  </a:cubicBezTo>
                  <a:cubicBezTo>
                    <a:pt x="1267" y="309"/>
                    <a:pt x="45" y="0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47" name="Google Shape;2711;p45">
              <a:extLst>
                <a:ext uri="{FF2B5EF4-FFF2-40B4-BE49-F238E27FC236}">
                  <a16:creationId xmlns="" xmlns:a16="http://schemas.microsoft.com/office/drawing/2014/main" id="{EF7928A6-CFC3-A13A-A555-6CF943C01492}"/>
                </a:ext>
              </a:extLst>
            </p:cNvPr>
            <p:cNvSpPr/>
            <p:nvPr/>
          </p:nvSpPr>
          <p:spPr>
            <a:xfrm>
              <a:off x="2541296" y="1578487"/>
              <a:ext cx="353208" cy="320730"/>
            </a:xfrm>
            <a:custGeom>
              <a:avLst/>
              <a:gdLst/>
              <a:ahLst/>
              <a:cxnLst/>
              <a:rect l="l" t="t" r="r" b="b"/>
              <a:pathLst>
                <a:path w="5155" h="4681" extrusionOk="0">
                  <a:moveTo>
                    <a:pt x="1129" y="0"/>
                  </a:moveTo>
                  <a:cubicBezTo>
                    <a:pt x="568" y="0"/>
                    <a:pt x="105" y="455"/>
                    <a:pt x="93" y="1020"/>
                  </a:cubicBezTo>
                  <a:lnTo>
                    <a:pt x="12" y="3499"/>
                  </a:lnTo>
                  <a:cubicBezTo>
                    <a:pt x="1" y="4078"/>
                    <a:pt x="464" y="4576"/>
                    <a:pt x="1043" y="4587"/>
                  </a:cubicBezTo>
                  <a:lnTo>
                    <a:pt x="3985" y="4680"/>
                  </a:lnTo>
                  <a:cubicBezTo>
                    <a:pt x="3992" y="4680"/>
                    <a:pt x="3999" y="4680"/>
                    <a:pt x="4007" y="4680"/>
                  </a:cubicBezTo>
                  <a:cubicBezTo>
                    <a:pt x="4576" y="4680"/>
                    <a:pt x="5051" y="4232"/>
                    <a:pt x="5073" y="3649"/>
                  </a:cubicBezTo>
                  <a:lnTo>
                    <a:pt x="5143" y="1171"/>
                  </a:lnTo>
                  <a:cubicBezTo>
                    <a:pt x="5155" y="592"/>
                    <a:pt x="4691" y="105"/>
                    <a:pt x="4112" y="82"/>
                  </a:cubicBezTo>
                  <a:lnTo>
                    <a:pt x="1170" y="1"/>
                  </a:lnTo>
                  <a:cubicBezTo>
                    <a:pt x="1156" y="0"/>
                    <a:pt x="1143" y="0"/>
                    <a:pt x="1129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48" name="Google Shape;2712;p45">
              <a:extLst>
                <a:ext uri="{FF2B5EF4-FFF2-40B4-BE49-F238E27FC236}">
                  <a16:creationId xmlns="" xmlns:a16="http://schemas.microsoft.com/office/drawing/2014/main" id="{1191BAB0-E650-1446-CD14-FD024D7996AA}"/>
                </a:ext>
              </a:extLst>
            </p:cNvPr>
            <p:cNvSpPr/>
            <p:nvPr/>
          </p:nvSpPr>
          <p:spPr>
            <a:xfrm>
              <a:off x="2540542" y="1679618"/>
              <a:ext cx="350810" cy="218845"/>
            </a:xfrm>
            <a:custGeom>
              <a:avLst/>
              <a:gdLst/>
              <a:ahLst/>
              <a:cxnLst/>
              <a:rect l="l" t="t" r="r" b="b"/>
              <a:pathLst>
                <a:path w="5120" h="3194" extrusionOk="0">
                  <a:moveTo>
                    <a:pt x="4467" y="1"/>
                  </a:moveTo>
                  <a:cubicBezTo>
                    <a:pt x="4379" y="1"/>
                    <a:pt x="4291" y="30"/>
                    <a:pt x="4227" y="88"/>
                  </a:cubicBezTo>
                  <a:lnTo>
                    <a:pt x="3023" y="1258"/>
                  </a:lnTo>
                  <a:lnTo>
                    <a:pt x="2189" y="830"/>
                  </a:lnTo>
                  <a:cubicBezTo>
                    <a:pt x="2116" y="763"/>
                    <a:pt x="2030" y="731"/>
                    <a:pt x="1947" y="731"/>
                  </a:cubicBezTo>
                  <a:cubicBezTo>
                    <a:pt x="1871" y="731"/>
                    <a:pt x="1798" y="757"/>
                    <a:pt x="1737" y="807"/>
                  </a:cubicBezTo>
                  <a:lnTo>
                    <a:pt x="23" y="1953"/>
                  </a:lnTo>
                  <a:lnTo>
                    <a:pt x="23" y="2034"/>
                  </a:lnTo>
                  <a:cubicBezTo>
                    <a:pt x="0" y="2602"/>
                    <a:pt x="440" y="3077"/>
                    <a:pt x="1008" y="3100"/>
                  </a:cubicBezTo>
                  <a:lnTo>
                    <a:pt x="4054" y="3192"/>
                  </a:lnTo>
                  <a:cubicBezTo>
                    <a:pt x="4068" y="3193"/>
                    <a:pt x="4082" y="3193"/>
                    <a:pt x="4096" y="3193"/>
                  </a:cubicBezTo>
                  <a:cubicBezTo>
                    <a:pt x="4656" y="3193"/>
                    <a:pt x="5108" y="2750"/>
                    <a:pt x="5108" y="2185"/>
                  </a:cubicBezTo>
                  <a:lnTo>
                    <a:pt x="5119" y="621"/>
                  </a:lnTo>
                  <a:lnTo>
                    <a:pt x="4737" y="123"/>
                  </a:lnTo>
                  <a:cubicBezTo>
                    <a:pt x="4674" y="42"/>
                    <a:pt x="4571" y="1"/>
                    <a:pt x="4467" y="1"/>
                  </a:cubicBezTo>
                  <a:close/>
                </a:path>
              </a:pathLst>
            </a:custGeom>
            <a:solidFill>
              <a:srgbClr val="000000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49" name="Google Shape;2713;p45">
              <a:extLst>
                <a:ext uri="{FF2B5EF4-FFF2-40B4-BE49-F238E27FC236}">
                  <a16:creationId xmlns="" xmlns:a16="http://schemas.microsoft.com/office/drawing/2014/main" id="{7C6AEBE9-3DF1-2FA8-CA35-F318BA8E7EDE}"/>
                </a:ext>
              </a:extLst>
            </p:cNvPr>
            <p:cNvSpPr/>
            <p:nvPr/>
          </p:nvSpPr>
          <p:spPr>
            <a:xfrm>
              <a:off x="2641261" y="1629875"/>
              <a:ext cx="69956" cy="68518"/>
            </a:xfrm>
            <a:custGeom>
              <a:avLst/>
              <a:gdLst/>
              <a:ahLst/>
              <a:cxnLst/>
              <a:rect l="l" t="t" r="r" b="b"/>
              <a:pathLst>
                <a:path w="1021" h="1000" extrusionOk="0">
                  <a:moveTo>
                    <a:pt x="543" y="0"/>
                  </a:moveTo>
                  <a:cubicBezTo>
                    <a:pt x="524" y="0"/>
                    <a:pt x="506" y="1"/>
                    <a:pt x="487" y="4"/>
                  </a:cubicBezTo>
                  <a:cubicBezTo>
                    <a:pt x="209" y="4"/>
                    <a:pt x="1" y="247"/>
                    <a:pt x="1" y="525"/>
                  </a:cubicBezTo>
                  <a:cubicBezTo>
                    <a:pt x="1" y="803"/>
                    <a:pt x="256" y="1000"/>
                    <a:pt x="522" y="1000"/>
                  </a:cubicBezTo>
                  <a:cubicBezTo>
                    <a:pt x="800" y="1000"/>
                    <a:pt x="1020" y="757"/>
                    <a:pt x="1009" y="479"/>
                  </a:cubicBezTo>
                  <a:cubicBezTo>
                    <a:pt x="987" y="209"/>
                    <a:pt x="785" y="0"/>
                    <a:pt x="543" y="0"/>
                  </a:cubicBezTo>
                  <a:close/>
                </a:path>
              </a:pathLst>
            </a:custGeom>
            <a:solidFill>
              <a:srgbClr val="000000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50" name="Google Shape;2714;p45">
              <a:extLst>
                <a:ext uri="{FF2B5EF4-FFF2-40B4-BE49-F238E27FC236}">
                  <a16:creationId xmlns="" xmlns:a16="http://schemas.microsoft.com/office/drawing/2014/main" id="{BBF14B22-5D45-4CDF-42A3-B8977E12547C}"/>
                </a:ext>
              </a:extLst>
            </p:cNvPr>
            <p:cNvSpPr/>
            <p:nvPr/>
          </p:nvSpPr>
          <p:spPr>
            <a:xfrm>
              <a:off x="1501775" y="2283390"/>
              <a:ext cx="490517" cy="433236"/>
            </a:xfrm>
            <a:custGeom>
              <a:avLst/>
              <a:gdLst/>
              <a:ahLst/>
              <a:cxnLst/>
              <a:rect l="l" t="t" r="r" b="b"/>
              <a:pathLst>
                <a:path w="7159" h="6323" extrusionOk="0">
                  <a:moveTo>
                    <a:pt x="3575" y="1"/>
                  </a:moveTo>
                  <a:cubicBezTo>
                    <a:pt x="3190" y="1"/>
                    <a:pt x="2800" y="71"/>
                    <a:pt x="2421" y="220"/>
                  </a:cubicBezTo>
                  <a:cubicBezTo>
                    <a:pt x="800" y="857"/>
                    <a:pt x="1" y="2699"/>
                    <a:pt x="638" y="4320"/>
                  </a:cubicBezTo>
                  <a:cubicBezTo>
                    <a:pt x="1126" y="5563"/>
                    <a:pt x="2322" y="6323"/>
                    <a:pt x="3584" y="6323"/>
                  </a:cubicBezTo>
                  <a:cubicBezTo>
                    <a:pt x="3969" y="6323"/>
                    <a:pt x="4359" y="6252"/>
                    <a:pt x="4738" y="6104"/>
                  </a:cubicBezTo>
                  <a:cubicBezTo>
                    <a:pt x="6359" y="5467"/>
                    <a:pt x="7158" y="3625"/>
                    <a:pt x="6521" y="2004"/>
                  </a:cubicBezTo>
                  <a:cubicBezTo>
                    <a:pt x="6033" y="761"/>
                    <a:pt x="4837" y="1"/>
                    <a:pt x="357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51" name="Google Shape;2715;p45">
              <a:extLst>
                <a:ext uri="{FF2B5EF4-FFF2-40B4-BE49-F238E27FC236}">
                  <a16:creationId xmlns="" xmlns:a16="http://schemas.microsoft.com/office/drawing/2014/main" id="{DF7E8315-3E90-99CE-66D2-EF97B0896B36}"/>
                </a:ext>
              </a:extLst>
            </p:cNvPr>
            <p:cNvSpPr/>
            <p:nvPr/>
          </p:nvSpPr>
          <p:spPr>
            <a:xfrm>
              <a:off x="1559740" y="2335325"/>
              <a:ext cx="374585" cy="328953"/>
            </a:xfrm>
            <a:custGeom>
              <a:avLst/>
              <a:gdLst/>
              <a:ahLst/>
              <a:cxnLst/>
              <a:rect l="l" t="t" r="r" b="b"/>
              <a:pathLst>
                <a:path w="5467" h="4801" extrusionOk="0">
                  <a:moveTo>
                    <a:pt x="2733" y="0"/>
                  </a:moveTo>
                  <a:cubicBezTo>
                    <a:pt x="2440" y="0"/>
                    <a:pt x="2142" y="54"/>
                    <a:pt x="1853" y="169"/>
                  </a:cubicBezTo>
                  <a:cubicBezTo>
                    <a:pt x="602" y="655"/>
                    <a:pt x="0" y="2056"/>
                    <a:pt x="487" y="3284"/>
                  </a:cubicBezTo>
                  <a:cubicBezTo>
                    <a:pt x="867" y="4221"/>
                    <a:pt x="1774" y="4801"/>
                    <a:pt x="2728" y="4801"/>
                  </a:cubicBezTo>
                  <a:cubicBezTo>
                    <a:pt x="3023" y="4801"/>
                    <a:pt x="3323" y="4745"/>
                    <a:pt x="3614" y="4628"/>
                  </a:cubicBezTo>
                  <a:cubicBezTo>
                    <a:pt x="4865" y="4153"/>
                    <a:pt x="5467" y="2751"/>
                    <a:pt x="4980" y="1524"/>
                  </a:cubicBezTo>
                  <a:cubicBezTo>
                    <a:pt x="4599" y="575"/>
                    <a:pt x="3689" y="0"/>
                    <a:pt x="2733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52" name="Google Shape;2716;p45">
              <a:extLst>
                <a:ext uri="{FF2B5EF4-FFF2-40B4-BE49-F238E27FC236}">
                  <a16:creationId xmlns="" xmlns:a16="http://schemas.microsoft.com/office/drawing/2014/main" id="{DBEB944A-9D8F-6559-E082-848042E1D792}"/>
                </a:ext>
              </a:extLst>
            </p:cNvPr>
            <p:cNvSpPr/>
            <p:nvPr/>
          </p:nvSpPr>
          <p:spPr>
            <a:xfrm>
              <a:off x="1576389" y="2330392"/>
              <a:ext cx="322238" cy="236317"/>
            </a:xfrm>
            <a:custGeom>
              <a:avLst/>
              <a:gdLst/>
              <a:ahLst/>
              <a:cxnLst/>
              <a:rect l="l" t="t" r="r" b="b"/>
              <a:pathLst>
                <a:path w="4703" h="3449" extrusionOk="0">
                  <a:moveTo>
                    <a:pt x="2420" y="0"/>
                  </a:moveTo>
                  <a:cubicBezTo>
                    <a:pt x="2357" y="0"/>
                    <a:pt x="2294" y="3"/>
                    <a:pt x="2224" y="9"/>
                  </a:cubicBezTo>
                  <a:cubicBezTo>
                    <a:pt x="2097" y="9"/>
                    <a:pt x="1969" y="44"/>
                    <a:pt x="1842" y="67"/>
                  </a:cubicBezTo>
                  <a:cubicBezTo>
                    <a:pt x="1703" y="102"/>
                    <a:pt x="1587" y="148"/>
                    <a:pt x="1460" y="206"/>
                  </a:cubicBezTo>
                  <a:cubicBezTo>
                    <a:pt x="1344" y="264"/>
                    <a:pt x="1228" y="322"/>
                    <a:pt x="1112" y="391"/>
                  </a:cubicBezTo>
                  <a:cubicBezTo>
                    <a:pt x="1008" y="461"/>
                    <a:pt x="915" y="530"/>
                    <a:pt x="811" y="623"/>
                  </a:cubicBezTo>
                  <a:cubicBezTo>
                    <a:pt x="707" y="704"/>
                    <a:pt x="626" y="796"/>
                    <a:pt x="545" y="901"/>
                  </a:cubicBezTo>
                  <a:cubicBezTo>
                    <a:pt x="475" y="982"/>
                    <a:pt x="406" y="1086"/>
                    <a:pt x="348" y="1190"/>
                  </a:cubicBezTo>
                  <a:cubicBezTo>
                    <a:pt x="232" y="1387"/>
                    <a:pt x="139" y="1596"/>
                    <a:pt x="82" y="1793"/>
                  </a:cubicBezTo>
                  <a:cubicBezTo>
                    <a:pt x="24" y="2001"/>
                    <a:pt x="0" y="2186"/>
                    <a:pt x="0" y="2360"/>
                  </a:cubicBezTo>
                  <a:cubicBezTo>
                    <a:pt x="0" y="2707"/>
                    <a:pt x="70" y="2985"/>
                    <a:pt x="128" y="3171"/>
                  </a:cubicBezTo>
                  <a:cubicBezTo>
                    <a:pt x="186" y="3356"/>
                    <a:pt x="244" y="3449"/>
                    <a:pt x="267" y="3449"/>
                  </a:cubicBezTo>
                  <a:cubicBezTo>
                    <a:pt x="267" y="3449"/>
                    <a:pt x="232" y="3344"/>
                    <a:pt x="186" y="3159"/>
                  </a:cubicBezTo>
                  <a:cubicBezTo>
                    <a:pt x="139" y="2985"/>
                    <a:pt x="105" y="2707"/>
                    <a:pt x="128" y="2372"/>
                  </a:cubicBezTo>
                  <a:cubicBezTo>
                    <a:pt x="151" y="2198"/>
                    <a:pt x="174" y="2024"/>
                    <a:pt x="232" y="1839"/>
                  </a:cubicBezTo>
                  <a:cubicBezTo>
                    <a:pt x="290" y="1654"/>
                    <a:pt x="383" y="1457"/>
                    <a:pt x="498" y="1271"/>
                  </a:cubicBezTo>
                  <a:cubicBezTo>
                    <a:pt x="556" y="1167"/>
                    <a:pt x="626" y="1086"/>
                    <a:pt x="695" y="993"/>
                  </a:cubicBezTo>
                  <a:cubicBezTo>
                    <a:pt x="765" y="912"/>
                    <a:pt x="858" y="820"/>
                    <a:pt x="939" y="750"/>
                  </a:cubicBezTo>
                  <a:cubicBezTo>
                    <a:pt x="1031" y="681"/>
                    <a:pt x="1135" y="588"/>
                    <a:pt x="1228" y="530"/>
                  </a:cubicBezTo>
                  <a:cubicBezTo>
                    <a:pt x="1332" y="472"/>
                    <a:pt x="1448" y="403"/>
                    <a:pt x="1564" y="356"/>
                  </a:cubicBezTo>
                  <a:cubicBezTo>
                    <a:pt x="1680" y="322"/>
                    <a:pt x="1796" y="275"/>
                    <a:pt x="1911" y="241"/>
                  </a:cubicBezTo>
                  <a:cubicBezTo>
                    <a:pt x="2039" y="217"/>
                    <a:pt x="2155" y="206"/>
                    <a:pt x="2270" y="183"/>
                  </a:cubicBezTo>
                  <a:cubicBezTo>
                    <a:pt x="2386" y="171"/>
                    <a:pt x="2502" y="171"/>
                    <a:pt x="2618" y="171"/>
                  </a:cubicBezTo>
                  <a:cubicBezTo>
                    <a:pt x="2734" y="183"/>
                    <a:pt x="2850" y="194"/>
                    <a:pt x="2954" y="217"/>
                  </a:cubicBezTo>
                  <a:cubicBezTo>
                    <a:pt x="3174" y="252"/>
                    <a:pt x="3371" y="333"/>
                    <a:pt x="3544" y="414"/>
                  </a:cubicBezTo>
                  <a:cubicBezTo>
                    <a:pt x="3741" y="507"/>
                    <a:pt x="3880" y="600"/>
                    <a:pt x="4008" y="704"/>
                  </a:cubicBezTo>
                  <a:cubicBezTo>
                    <a:pt x="4274" y="912"/>
                    <a:pt x="4448" y="1121"/>
                    <a:pt x="4552" y="1283"/>
                  </a:cubicBezTo>
                  <a:cubicBezTo>
                    <a:pt x="4645" y="1445"/>
                    <a:pt x="4691" y="1538"/>
                    <a:pt x="4703" y="1538"/>
                  </a:cubicBezTo>
                  <a:cubicBezTo>
                    <a:pt x="4703" y="1515"/>
                    <a:pt x="4680" y="1422"/>
                    <a:pt x="4575" y="1271"/>
                  </a:cubicBezTo>
                  <a:cubicBezTo>
                    <a:pt x="4483" y="1098"/>
                    <a:pt x="4332" y="854"/>
                    <a:pt x="4066" y="623"/>
                  </a:cubicBezTo>
                  <a:cubicBezTo>
                    <a:pt x="3938" y="507"/>
                    <a:pt x="3776" y="391"/>
                    <a:pt x="3591" y="287"/>
                  </a:cubicBezTo>
                  <a:cubicBezTo>
                    <a:pt x="3406" y="183"/>
                    <a:pt x="3197" y="102"/>
                    <a:pt x="2965" y="55"/>
                  </a:cubicBezTo>
                  <a:cubicBezTo>
                    <a:pt x="2850" y="44"/>
                    <a:pt x="2722" y="32"/>
                    <a:pt x="2606" y="9"/>
                  </a:cubicBezTo>
                  <a:cubicBezTo>
                    <a:pt x="2543" y="3"/>
                    <a:pt x="2482" y="0"/>
                    <a:pt x="2420" y="0"/>
                  </a:cubicBezTo>
                  <a:close/>
                </a:path>
              </a:pathLst>
            </a:custGeom>
            <a:solidFill>
              <a:srgbClr val="000000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53" name="Google Shape;2717;p45">
              <a:extLst>
                <a:ext uri="{FF2B5EF4-FFF2-40B4-BE49-F238E27FC236}">
                  <a16:creationId xmlns="" xmlns:a16="http://schemas.microsoft.com/office/drawing/2014/main" id="{621F55E1-D92C-24F4-96B6-A9DE49C6537F}"/>
                </a:ext>
              </a:extLst>
            </p:cNvPr>
            <p:cNvSpPr/>
            <p:nvPr/>
          </p:nvSpPr>
          <p:spPr>
            <a:xfrm>
              <a:off x="1661281" y="2387329"/>
              <a:ext cx="184175" cy="234947"/>
            </a:xfrm>
            <a:custGeom>
              <a:avLst/>
              <a:gdLst/>
              <a:ahLst/>
              <a:cxnLst/>
              <a:rect l="l" t="t" r="r" b="b"/>
              <a:pathLst>
                <a:path w="2688" h="3429" extrusionOk="0">
                  <a:moveTo>
                    <a:pt x="846" y="1008"/>
                  </a:moveTo>
                  <a:lnTo>
                    <a:pt x="1055" y="1494"/>
                  </a:lnTo>
                  <a:cubicBezTo>
                    <a:pt x="1021" y="1499"/>
                    <a:pt x="989" y="1501"/>
                    <a:pt x="959" y="1501"/>
                  </a:cubicBezTo>
                  <a:cubicBezTo>
                    <a:pt x="831" y="1501"/>
                    <a:pt x="735" y="1460"/>
                    <a:pt x="707" y="1367"/>
                  </a:cubicBezTo>
                  <a:cubicBezTo>
                    <a:pt x="638" y="1251"/>
                    <a:pt x="672" y="1124"/>
                    <a:pt x="846" y="1008"/>
                  </a:cubicBezTo>
                  <a:close/>
                  <a:moveTo>
                    <a:pt x="1706" y="1955"/>
                  </a:moveTo>
                  <a:cubicBezTo>
                    <a:pt x="1848" y="1955"/>
                    <a:pt x="1952" y="1995"/>
                    <a:pt x="1993" y="2097"/>
                  </a:cubicBezTo>
                  <a:cubicBezTo>
                    <a:pt x="2039" y="2189"/>
                    <a:pt x="1993" y="2328"/>
                    <a:pt x="1842" y="2444"/>
                  </a:cubicBezTo>
                  <a:lnTo>
                    <a:pt x="1645" y="1958"/>
                  </a:lnTo>
                  <a:cubicBezTo>
                    <a:pt x="1666" y="1956"/>
                    <a:pt x="1686" y="1955"/>
                    <a:pt x="1706" y="1955"/>
                  </a:cubicBezTo>
                  <a:close/>
                  <a:moveTo>
                    <a:pt x="846" y="0"/>
                  </a:moveTo>
                  <a:lnTo>
                    <a:pt x="499" y="151"/>
                  </a:lnTo>
                  <a:lnTo>
                    <a:pt x="661" y="545"/>
                  </a:lnTo>
                  <a:cubicBezTo>
                    <a:pt x="140" y="834"/>
                    <a:pt x="1" y="1263"/>
                    <a:pt x="151" y="1633"/>
                  </a:cubicBezTo>
                  <a:cubicBezTo>
                    <a:pt x="284" y="1961"/>
                    <a:pt x="553" y="2042"/>
                    <a:pt x="843" y="2042"/>
                  </a:cubicBezTo>
                  <a:cubicBezTo>
                    <a:pt x="983" y="2042"/>
                    <a:pt x="1127" y="2023"/>
                    <a:pt x="1263" y="2004"/>
                  </a:cubicBezTo>
                  <a:lnTo>
                    <a:pt x="1495" y="2583"/>
                  </a:lnTo>
                  <a:cubicBezTo>
                    <a:pt x="1339" y="2625"/>
                    <a:pt x="1175" y="2651"/>
                    <a:pt x="1018" y="2651"/>
                  </a:cubicBezTo>
                  <a:cubicBezTo>
                    <a:pt x="918" y="2651"/>
                    <a:pt x="821" y="2640"/>
                    <a:pt x="730" y="2618"/>
                  </a:cubicBezTo>
                  <a:lnTo>
                    <a:pt x="719" y="3116"/>
                  </a:lnTo>
                  <a:cubicBezTo>
                    <a:pt x="809" y="3146"/>
                    <a:pt x="917" y="3160"/>
                    <a:pt x="1034" y="3160"/>
                  </a:cubicBezTo>
                  <a:cubicBezTo>
                    <a:pt x="1234" y="3160"/>
                    <a:pt x="1461" y="3119"/>
                    <a:pt x="1680" y="3046"/>
                  </a:cubicBezTo>
                  <a:lnTo>
                    <a:pt x="1842" y="3428"/>
                  </a:lnTo>
                  <a:lnTo>
                    <a:pt x="2190" y="3278"/>
                  </a:lnTo>
                  <a:lnTo>
                    <a:pt x="2039" y="2884"/>
                  </a:lnTo>
                  <a:cubicBezTo>
                    <a:pt x="2537" y="2595"/>
                    <a:pt x="2688" y="2178"/>
                    <a:pt x="2537" y="1819"/>
                  </a:cubicBezTo>
                  <a:cubicBezTo>
                    <a:pt x="2404" y="1482"/>
                    <a:pt x="2143" y="1394"/>
                    <a:pt x="1856" y="1394"/>
                  </a:cubicBezTo>
                  <a:cubicBezTo>
                    <a:pt x="1719" y="1394"/>
                    <a:pt x="1575" y="1414"/>
                    <a:pt x="1437" y="1436"/>
                  </a:cubicBezTo>
                  <a:lnTo>
                    <a:pt x="1194" y="846"/>
                  </a:lnTo>
                  <a:cubicBezTo>
                    <a:pt x="1320" y="806"/>
                    <a:pt x="1458" y="788"/>
                    <a:pt x="1599" y="788"/>
                  </a:cubicBezTo>
                  <a:cubicBezTo>
                    <a:pt x="1664" y="788"/>
                    <a:pt x="1730" y="792"/>
                    <a:pt x="1796" y="799"/>
                  </a:cubicBezTo>
                  <a:lnTo>
                    <a:pt x="1796" y="313"/>
                  </a:lnTo>
                  <a:cubicBezTo>
                    <a:pt x="1715" y="298"/>
                    <a:pt x="1631" y="290"/>
                    <a:pt x="1545" y="290"/>
                  </a:cubicBezTo>
                  <a:cubicBezTo>
                    <a:pt x="1374" y="290"/>
                    <a:pt x="1194" y="321"/>
                    <a:pt x="1008" y="382"/>
                  </a:cubicBezTo>
                  <a:lnTo>
                    <a:pt x="846" y="0"/>
                  </a:lnTo>
                  <a:close/>
                </a:path>
              </a:pathLst>
            </a:custGeom>
            <a:solidFill>
              <a:srgbClr val="000000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54" name="Google Shape;2718;p45">
              <a:extLst>
                <a:ext uri="{FF2B5EF4-FFF2-40B4-BE49-F238E27FC236}">
                  <a16:creationId xmlns="" xmlns:a16="http://schemas.microsoft.com/office/drawing/2014/main" id="{0E1F89E8-B719-8E71-F8FA-DA5B763FB2C2}"/>
                </a:ext>
              </a:extLst>
            </p:cNvPr>
            <p:cNvSpPr/>
            <p:nvPr/>
          </p:nvSpPr>
          <p:spPr>
            <a:xfrm>
              <a:off x="2365971" y="1679485"/>
              <a:ext cx="69" cy="2398"/>
            </a:xfrm>
            <a:custGeom>
              <a:avLst/>
              <a:gdLst/>
              <a:ahLst/>
              <a:cxnLst/>
              <a:rect l="l" t="t" r="r" b="b"/>
              <a:pathLst>
                <a:path w="1" h="35" extrusionOk="0">
                  <a:moveTo>
                    <a:pt x="0" y="0"/>
                  </a:moveTo>
                  <a:lnTo>
                    <a:pt x="0" y="35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55" name="Google Shape;2719;p45">
              <a:extLst>
                <a:ext uri="{FF2B5EF4-FFF2-40B4-BE49-F238E27FC236}">
                  <a16:creationId xmlns="" xmlns:a16="http://schemas.microsoft.com/office/drawing/2014/main" id="{2E0A7FAF-1FDD-376C-AA57-9A78D7EF1D77}"/>
                </a:ext>
              </a:extLst>
            </p:cNvPr>
            <p:cNvSpPr/>
            <p:nvPr/>
          </p:nvSpPr>
          <p:spPr>
            <a:xfrm>
              <a:off x="1555355" y="1668591"/>
              <a:ext cx="398018" cy="388152"/>
            </a:xfrm>
            <a:custGeom>
              <a:avLst/>
              <a:gdLst/>
              <a:ahLst/>
              <a:cxnLst/>
              <a:rect l="l" t="t" r="r" b="b"/>
              <a:pathLst>
                <a:path w="5809" h="5665" extrusionOk="0">
                  <a:moveTo>
                    <a:pt x="2947" y="1"/>
                  </a:moveTo>
                  <a:cubicBezTo>
                    <a:pt x="1306" y="1"/>
                    <a:pt x="0" y="1423"/>
                    <a:pt x="134" y="3089"/>
                  </a:cubicBezTo>
                  <a:cubicBezTo>
                    <a:pt x="250" y="4479"/>
                    <a:pt x="1408" y="5591"/>
                    <a:pt x="2809" y="5661"/>
                  </a:cubicBezTo>
                  <a:cubicBezTo>
                    <a:pt x="2856" y="5663"/>
                    <a:pt x="2903" y="5664"/>
                    <a:pt x="2950" y="5664"/>
                  </a:cubicBezTo>
                  <a:cubicBezTo>
                    <a:pt x="3614" y="5664"/>
                    <a:pt x="4221" y="5436"/>
                    <a:pt x="4697" y="5047"/>
                  </a:cubicBezTo>
                  <a:lnTo>
                    <a:pt x="5589" y="5151"/>
                  </a:lnTo>
                  <a:lnTo>
                    <a:pt x="5357" y="4306"/>
                  </a:lnTo>
                  <a:cubicBezTo>
                    <a:pt x="5647" y="3819"/>
                    <a:pt x="5809" y="3240"/>
                    <a:pt x="5762" y="2615"/>
                  </a:cubicBezTo>
                  <a:cubicBezTo>
                    <a:pt x="5670" y="1225"/>
                    <a:pt x="4535" y="113"/>
                    <a:pt x="3157" y="9"/>
                  </a:cubicBezTo>
                  <a:cubicBezTo>
                    <a:pt x="3086" y="4"/>
                    <a:pt x="3016" y="1"/>
                    <a:pt x="29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56" name="Google Shape;2720;p45">
              <a:extLst>
                <a:ext uri="{FF2B5EF4-FFF2-40B4-BE49-F238E27FC236}">
                  <a16:creationId xmlns="" xmlns:a16="http://schemas.microsoft.com/office/drawing/2014/main" id="{C347F0A8-A2D9-67E6-4DBB-DB5DEEFD8D65}"/>
                </a:ext>
              </a:extLst>
            </p:cNvPr>
            <p:cNvSpPr/>
            <p:nvPr/>
          </p:nvSpPr>
          <p:spPr>
            <a:xfrm>
              <a:off x="1553368" y="1666535"/>
              <a:ext cx="400827" cy="389865"/>
            </a:xfrm>
            <a:custGeom>
              <a:avLst/>
              <a:gdLst/>
              <a:ahLst/>
              <a:cxnLst/>
              <a:rect l="l" t="t" r="r" b="b"/>
              <a:pathLst>
                <a:path w="5850" h="5690" extrusionOk="0">
                  <a:moveTo>
                    <a:pt x="4714" y="5054"/>
                  </a:moveTo>
                  <a:lnTo>
                    <a:pt x="4714" y="5065"/>
                  </a:lnTo>
                  <a:cubicBezTo>
                    <a:pt x="4718" y="5066"/>
                    <a:pt x="4721" y="5066"/>
                    <a:pt x="4724" y="5066"/>
                  </a:cubicBezTo>
                  <a:lnTo>
                    <a:pt x="4724" y="5066"/>
                  </a:lnTo>
                  <a:cubicBezTo>
                    <a:pt x="4725" y="5066"/>
                    <a:pt x="4725" y="5066"/>
                    <a:pt x="4726" y="5065"/>
                  </a:cubicBezTo>
                  <a:lnTo>
                    <a:pt x="4714" y="5054"/>
                  </a:lnTo>
                  <a:close/>
                  <a:moveTo>
                    <a:pt x="4726" y="5077"/>
                  </a:moveTo>
                  <a:lnTo>
                    <a:pt x="4738" y="5100"/>
                  </a:lnTo>
                  <a:lnTo>
                    <a:pt x="4738" y="5078"/>
                  </a:lnTo>
                  <a:lnTo>
                    <a:pt x="4738" y="5078"/>
                  </a:lnTo>
                  <a:cubicBezTo>
                    <a:pt x="4734" y="5078"/>
                    <a:pt x="4730" y="5077"/>
                    <a:pt x="4726" y="5077"/>
                  </a:cubicBezTo>
                  <a:close/>
                  <a:moveTo>
                    <a:pt x="5469" y="4576"/>
                  </a:moveTo>
                  <a:cubicBezTo>
                    <a:pt x="5507" y="4735"/>
                    <a:pt x="5536" y="4867"/>
                    <a:pt x="5560" y="4961"/>
                  </a:cubicBezTo>
                  <a:cubicBezTo>
                    <a:pt x="5583" y="5042"/>
                    <a:pt x="5595" y="5088"/>
                    <a:pt x="5606" y="5123"/>
                  </a:cubicBezTo>
                  <a:cubicBezTo>
                    <a:pt x="5618" y="5169"/>
                    <a:pt x="5618" y="5181"/>
                    <a:pt x="5618" y="5181"/>
                  </a:cubicBezTo>
                  <a:lnTo>
                    <a:pt x="5618" y="5112"/>
                  </a:lnTo>
                  <a:cubicBezTo>
                    <a:pt x="5606" y="5077"/>
                    <a:pt x="5595" y="5019"/>
                    <a:pt x="5571" y="4949"/>
                  </a:cubicBezTo>
                  <a:cubicBezTo>
                    <a:pt x="5548" y="4856"/>
                    <a:pt x="5514" y="4730"/>
                    <a:pt x="5469" y="4576"/>
                  </a:cubicBezTo>
                  <a:close/>
                  <a:moveTo>
                    <a:pt x="4724" y="5066"/>
                  </a:moveTo>
                  <a:lnTo>
                    <a:pt x="4724" y="5066"/>
                  </a:lnTo>
                  <a:cubicBezTo>
                    <a:pt x="4566" y="5193"/>
                    <a:pt x="4369" y="5323"/>
                    <a:pt x="4130" y="5432"/>
                  </a:cubicBezTo>
                  <a:lnTo>
                    <a:pt x="4130" y="5432"/>
                  </a:lnTo>
                  <a:cubicBezTo>
                    <a:pt x="4369" y="5326"/>
                    <a:pt x="4567" y="5198"/>
                    <a:pt x="4726" y="5077"/>
                  </a:cubicBezTo>
                  <a:lnTo>
                    <a:pt x="4738" y="5077"/>
                  </a:lnTo>
                  <a:lnTo>
                    <a:pt x="4738" y="5078"/>
                  </a:lnTo>
                  <a:lnTo>
                    <a:pt x="4738" y="5078"/>
                  </a:lnTo>
                  <a:cubicBezTo>
                    <a:pt x="5021" y="5112"/>
                    <a:pt x="5238" y="5135"/>
                    <a:pt x="5386" y="5158"/>
                  </a:cubicBezTo>
                  <a:cubicBezTo>
                    <a:pt x="5467" y="5158"/>
                    <a:pt x="5525" y="5169"/>
                    <a:pt x="5560" y="5169"/>
                  </a:cubicBezTo>
                  <a:cubicBezTo>
                    <a:pt x="5606" y="5181"/>
                    <a:pt x="5618" y="5181"/>
                    <a:pt x="5618" y="5181"/>
                  </a:cubicBezTo>
                  <a:cubicBezTo>
                    <a:pt x="5618" y="5181"/>
                    <a:pt x="5606" y="5181"/>
                    <a:pt x="5560" y="5135"/>
                  </a:cubicBezTo>
                  <a:cubicBezTo>
                    <a:pt x="5525" y="5135"/>
                    <a:pt x="5467" y="5123"/>
                    <a:pt x="5386" y="5123"/>
                  </a:cubicBezTo>
                  <a:cubicBezTo>
                    <a:pt x="5237" y="5112"/>
                    <a:pt x="5009" y="5100"/>
                    <a:pt x="4724" y="5066"/>
                  </a:cubicBezTo>
                  <a:close/>
                  <a:moveTo>
                    <a:pt x="2979" y="0"/>
                  </a:moveTo>
                  <a:cubicBezTo>
                    <a:pt x="2643" y="0"/>
                    <a:pt x="2300" y="63"/>
                    <a:pt x="1958" y="189"/>
                  </a:cubicBezTo>
                  <a:cubicBezTo>
                    <a:pt x="1738" y="259"/>
                    <a:pt x="1541" y="375"/>
                    <a:pt x="1356" y="514"/>
                  </a:cubicBezTo>
                  <a:cubicBezTo>
                    <a:pt x="1263" y="583"/>
                    <a:pt x="1159" y="641"/>
                    <a:pt x="1078" y="722"/>
                  </a:cubicBezTo>
                  <a:lnTo>
                    <a:pt x="950" y="838"/>
                  </a:lnTo>
                  <a:lnTo>
                    <a:pt x="834" y="965"/>
                  </a:lnTo>
                  <a:cubicBezTo>
                    <a:pt x="209" y="1683"/>
                    <a:pt x="1" y="2645"/>
                    <a:pt x="197" y="3478"/>
                  </a:cubicBezTo>
                  <a:cubicBezTo>
                    <a:pt x="290" y="3895"/>
                    <a:pt x="464" y="4266"/>
                    <a:pt x="719" y="4590"/>
                  </a:cubicBezTo>
                  <a:cubicBezTo>
                    <a:pt x="962" y="4915"/>
                    <a:pt x="1251" y="5158"/>
                    <a:pt x="1564" y="5332"/>
                  </a:cubicBezTo>
                  <a:cubicBezTo>
                    <a:pt x="1888" y="5505"/>
                    <a:pt x="2224" y="5621"/>
                    <a:pt x="2537" y="5656"/>
                  </a:cubicBezTo>
                  <a:cubicBezTo>
                    <a:pt x="2690" y="5678"/>
                    <a:pt x="2841" y="5689"/>
                    <a:pt x="2986" y="5689"/>
                  </a:cubicBezTo>
                  <a:cubicBezTo>
                    <a:pt x="3149" y="5689"/>
                    <a:pt x="3305" y="5675"/>
                    <a:pt x="3452" y="5644"/>
                  </a:cubicBezTo>
                  <a:cubicBezTo>
                    <a:pt x="3708" y="5597"/>
                    <a:pt x="3933" y="5522"/>
                    <a:pt x="4130" y="5432"/>
                  </a:cubicBezTo>
                  <a:lnTo>
                    <a:pt x="4130" y="5432"/>
                  </a:lnTo>
                  <a:cubicBezTo>
                    <a:pt x="3935" y="5519"/>
                    <a:pt x="3713" y="5591"/>
                    <a:pt x="3464" y="5633"/>
                  </a:cubicBezTo>
                  <a:cubicBezTo>
                    <a:pt x="3317" y="5657"/>
                    <a:pt x="3164" y="5672"/>
                    <a:pt x="3006" y="5672"/>
                  </a:cubicBezTo>
                  <a:cubicBezTo>
                    <a:pt x="2865" y="5672"/>
                    <a:pt x="2719" y="5660"/>
                    <a:pt x="2572" y="5633"/>
                  </a:cubicBezTo>
                  <a:cubicBezTo>
                    <a:pt x="2247" y="5586"/>
                    <a:pt x="1912" y="5471"/>
                    <a:pt x="1610" y="5297"/>
                  </a:cubicBezTo>
                  <a:cubicBezTo>
                    <a:pt x="1309" y="5123"/>
                    <a:pt x="1008" y="4880"/>
                    <a:pt x="777" y="4556"/>
                  </a:cubicBezTo>
                  <a:cubicBezTo>
                    <a:pt x="545" y="4254"/>
                    <a:pt x="348" y="3884"/>
                    <a:pt x="267" y="3478"/>
                  </a:cubicBezTo>
                  <a:cubicBezTo>
                    <a:pt x="82" y="2668"/>
                    <a:pt x="279" y="1706"/>
                    <a:pt x="892" y="1012"/>
                  </a:cubicBezTo>
                  <a:lnTo>
                    <a:pt x="1008" y="884"/>
                  </a:lnTo>
                  <a:lnTo>
                    <a:pt x="1136" y="768"/>
                  </a:lnTo>
                  <a:cubicBezTo>
                    <a:pt x="1217" y="676"/>
                    <a:pt x="1309" y="618"/>
                    <a:pt x="1390" y="548"/>
                  </a:cubicBezTo>
                  <a:cubicBezTo>
                    <a:pt x="1587" y="421"/>
                    <a:pt x="1784" y="317"/>
                    <a:pt x="1993" y="236"/>
                  </a:cubicBezTo>
                  <a:cubicBezTo>
                    <a:pt x="2317" y="109"/>
                    <a:pt x="2648" y="46"/>
                    <a:pt x="2976" y="46"/>
                  </a:cubicBezTo>
                  <a:cubicBezTo>
                    <a:pt x="3069" y="46"/>
                    <a:pt x="3162" y="52"/>
                    <a:pt x="3255" y="62"/>
                  </a:cubicBezTo>
                  <a:cubicBezTo>
                    <a:pt x="3684" y="97"/>
                    <a:pt x="4066" y="236"/>
                    <a:pt x="4402" y="432"/>
                  </a:cubicBezTo>
                  <a:cubicBezTo>
                    <a:pt x="4738" y="641"/>
                    <a:pt x="5027" y="896"/>
                    <a:pt x="5247" y="1185"/>
                  </a:cubicBezTo>
                  <a:cubicBezTo>
                    <a:pt x="5676" y="1764"/>
                    <a:pt x="5826" y="2436"/>
                    <a:pt x="5791" y="2992"/>
                  </a:cubicBezTo>
                  <a:cubicBezTo>
                    <a:pt x="5768" y="3560"/>
                    <a:pt x="5571" y="4011"/>
                    <a:pt x="5398" y="4312"/>
                  </a:cubicBezTo>
                  <a:lnTo>
                    <a:pt x="5398" y="4336"/>
                  </a:lnTo>
                  <a:cubicBezTo>
                    <a:pt x="5424" y="4422"/>
                    <a:pt x="5448" y="4503"/>
                    <a:pt x="5469" y="4576"/>
                  </a:cubicBezTo>
                  <a:lnTo>
                    <a:pt x="5469" y="4576"/>
                  </a:lnTo>
                  <a:cubicBezTo>
                    <a:pt x="5452" y="4504"/>
                    <a:pt x="5433" y="4426"/>
                    <a:pt x="5411" y="4344"/>
                  </a:cubicBezTo>
                  <a:lnTo>
                    <a:pt x="5411" y="4344"/>
                  </a:lnTo>
                  <a:cubicBezTo>
                    <a:pt x="5596" y="4042"/>
                    <a:pt x="5780" y="3581"/>
                    <a:pt x="5826" y="3015"/>
                  </a:cubicBezTo>
                  <a:cubicBezTo>
                    <a:pt x="5849" y="2448"/>
                    <a:pt x="5710" y="1764"/>
                    <a:pt x="5270" y="1174"/>
                  </a:cubicBezTo>
                  <a:cubicBezTo>
                    <a:pt x="5062" y="884"/>
                    <a:pt x="4772" y="606"/>
                    <a:pt x="4436" y="409"/>
                  </a:cubicBezTo>
                  <a:cubicBezTo>
                    <a:pt x="4089" y="201"/>
                    <a:pt x="3695" y="62"/>
                    <a:pt x="3267" y="16"/>
                  </a:cubicBezTo>
                  <a:cubicBezTo>
                    <a:pt x="3171" y="5"/>
                    <a:pt x="3076" y="0"/>
                    <a:pt x="297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57" name="Google Shape;2721;p45">
              <a:extLst>
                <a:ext uri="{FF2B5EF4-FFF2-40B4-BE49-F238E27FC236}">
                  <a16:creationId xmlns="" xmlns:a16="http://schemas.microsoft.com/office/drawing/2014/main" id="{780D7201-E95E-C54A-C3AE-FF78AFD12A92}"/>
                </a:ext>
              </a:extLst>
            </p:cNvPr>
            <p:cNvSpPr/>
            <p:nvPr/>
          </p:nvSpPr>
          <p:spPr>
            <a:xfrm>
              <a:off x="1651757" y="1785822"/>
              <a:ext cx="211171" cy="170677"/>
            </a:xfrm>
            <a:custGeom>
              <a:avLst/>
              <a:gdLst/>
              <a:ahLst/>
              <a:cxnLst/>
              <a:rect l="l" t="t" r="r" b="b"/>
              <a:pathLst>
                <a:path w="3082" h="2491" extrusionOk="0">
                  <a:moveTo>
                    <a:pt x="2583" y="0"/>
                  </a:moveTo>
                  <a:lnTo>
                    <a:pt x="1344" y="1645"/>
                  </a:lnTo>
                  <a:lnTo>
                    <a:pt x="348" y="985"/>
                  </a:lnTo>
                  <a:lnTo>
                    <a:pt x="1" y="1506"/>
                  </a:lnTo>
                  <a:lnTo>
                    <a:pt x="1483" y="2490"/>
                  </a:lnTo>
                  <a:lnTo>
                    <a:pt x="3081" y="371"/>
                  </a:lnTo>
                  <a:lnTo>
                    <a:pt x="2583" y="0"/>
                  </a:lnTo>
                  <a:close/>
                </a:path>
              </a:pathLst>
            </a:custGeom>
            <a:solidFill>
              <a:srgbClr val="FC53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58" name="Google Shape;2722;p45">
              <a:extLst>
                <a:ext uri="{FF2B5EF4-FFF2-40B4-BE49-F238E27FC236}">
                  <a16:creationId xmlns="" xmlns:a16="http://schemas.microsoft.com/office/drawing/2014/main" id="{6D980736-F95E-33E8-971C-DE9F9E9433E0}"/>
                </a:ext>
              </a:extLst>
            </p:cNvPr>
            <p:cNvSpPr/>
            <p:nvPr/>
          </p:nvSpPr>
          <p:spPr>
            <a:xfrm>
              <a:off x="2028734" y="1633168"/>
              <a:ext cx="187327" cy="175610"/>
            </a:xfrm>
            <a:custGeom>
              <a:avLst/>
              <a:gdLst/>
              <a:ahLst/>
              <a:cxnLst/>
              <a:rect l="l" t="t" r="r" b="b"/>
              <a:pathLst>
                <a:path w="2734" h="2563" extrusionOk="0">
                  <a:moveTo>
                    <a:pt x="1597" y="0"/>
                  </a:moveTo>
                  <a:cubicBezTo>
                    <a:pt x="1261" y="0"/>
                    <a:pt x="925" y="135"/>
                    <a:pt x="649" y="329"/>
                  </a:cubicBezTo>
                  <a:cubicBezTo>
                    <a:pt x="405" y="503"/>
                    <a:pt x="209" y="734"/>
                    <a:pt x="104" y="1012"/>
                  </a:cubicBezTo>
                  <a:cubicBezTo>
                    <a:pt x="0" y="1290"/>
                    <a:pt x="0" y="1614"/>
                    <a:pt x="151" y="1881"/>
                  </a:cubicBezTo>
                  <a:cubicBezTo>
                    <a:pt x="290" y="2159"/>
                    <a:pt x="568" y="2332"/>
                    <a:pt x="857" y="2448"/>
                  </a:cubicBezTo>
                  <a:cubicBezTo>
                    <a:pt x="1051" y="2513"/>
                    <a:pt x="1260" y="2563"/>
                    <a:pt x="1459" y="2563"/>
                  </a:cubicBezTo>
                  <a:cubicBezTo>
                    <a:pt x="1510" y="2563"/>
                    <a:pt x="1561" y="2560"/>
                    <a:pt x="1610" y="2553"/>
                  </a:cubicBezTo>
                  <a:cubicBezTo>
                    <a:pt x="1865" y="2529"/>
                    <a:pt x="2108" y="2379"/>
                    <a:pt x="2247" y="2170"/>
                  </a:cubicBezTo>
                  <a:lnTo>
                    <a:pt x="2733" y="1128"/>
                  </a:lnTo>
                  <a:cubicBezTo>
                    <a:pt x="2733" y="456"/>
                    <a:pt x="2270" y="109"/>
                    <a:pt x="1853" y="28"/>
                  </a:cubicBezTo>
                  <a:cubicBezTo>
                    <a:pt x="1768" y="9"/>
                    <a:pt x="1683" y="0"/>
                    <a:pt x="15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59" name="Google Shape;2723;p45">
              <a:extLst>
                <a:ext uri="{FF2B5EF4-FFF2-40B4-BE49-F238E27FC236}">
                  <a16:creationId xmlns="" xmlns:a16="http://schemas.microsoft.com/office/drawing/2014/main" id="{B9293A2F-48B4-458B-60C0-14ECA2485B47}"/>
                </a:ext>
              </a:extLst>
            </p:cNvPr>
            <p:cNvSpPr/>
            <p:nvPr/>
          </p:nvSpPr>
          <p:spPr>
            <a:xfrm>
              <a:off x="2121573" y="1650160"/>
              <a:ext cx="383355" cy="378559"/>
            </a:xfrm>
            <a:custGeom>
              <a:avLst/>
              <a:gdLst/>
              <a:ahLst/>
              <a:cxnLst/>
              <a:rect l="l" t="t" r="r" b="b"/>
              <a:pathLst>
                <a:path w="5595" h="5525" extrusionOk="0">
                  <a:moveTo>
                    <a:pt x="2934" y="1"/>
                  </a:moveTo>
                  <a:cubicBezTo>
                    <a:pt x="2462" y="1"/>
                    <a:pt x="1985" y="120"/>
                    <a:pt x="1552" y="370"/>
                  </a:cubicBezTo>
                  <a:cubicBezTo>
                    <a:pt x="1436" y="440"/>
                    <a:pt x="1320" y="521"/>
                    <a:pt x="1205" y="602"/>
                  </a:cubicBezTo>
                  <a:cubicBezTo>
                    <a:pt x="440" y="1169"/>
                    <a:pt x="0" y="2154"/>
                    <a:pt x="58" y="3104"/>
                  </a:cubicBezTo>
                  <a:cubicBezTo>
                    <a:pt x="116" y="4065"/>
                    <a:pt x="637" y="4957"/>
                    <a:pt x="1425" y="5524"/>
                  </a:cubicBezTo>
                  <a:lnTo>
                    <a:pt x="5177" y="4609"/>
                  </a:lnTo>
                  <a:cubicBezTo>
                    <a:pt x="5409" y="3972"/>
                    <a:pt x="5513" y="3370"/>
                    <a:pt x="5583" y="2606"/>
                  </a:cubicBezTo>
                  <a:cubicBezTo>
                    <a:pt x="5594" y="2513"/>
                    <a:pt x="5594" y="2409"/>
                    <a:pt x="5594" y="2316"/>
                  </a:cubicBezTo>
                  <a:cubicBezTo>
                    <a:pt x="5583" y="1864"/>
                    <a:pt x="5432" y="1424"/>
                    <a:pt x="5142" y="1077"/>
                  </a:cubicBezTo>
                  <a:cubicBezTo>
                    <a:pt x="4601" y="380"/>
                    <a:pt x="3775" y="1"/>
                    <a:pt x="29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60" name="Google Shape;2724;p45">
              <a:extLst>
                <a:ext uri="{FF2B5EF4-FFF2-40B4-BE49-F238E27FC236}">
                  <a16:creationId xmlns="" xmlns:a16="http://schemas.microsoft.com/office/drawing/2014/main" id="{3A2671C5-1C0C-F5C8-8F9C-FE474562ED83}"/>
                </a:ext>
              </a:extLst>
            </p:cNvPr>
            <p:cNvSpPr/>
            <p:nvPr/>
          </p:nvSpPr>
          <p:spPr>
            <a:xfrm>
              <a:off x="2187417" y="1707714"/>
              <a:ext cx="303190" cy="586852"/>
            </a:xfrm>
            <a:custGeom>
              <a:avLst/>
              <a:gdLst/>
              <a:ahLst/>
              <a:cxnLst/>
              <a:rect l="l" t="t" r="r" b="b"/>
              <a:pathLst>
                <a:path w="4425" h="8565" extrusionOk="0">
                  <a:moveTo>
                    <a:pt x="3022" y="1"/>
                  </a:moveTo>
                  <a:cubicBezTo>
                    <a:pt x="2992" y="1"/>
                    <a:pt x="2961" y="2"/>
                    <a:pt x="2931" y="5"/>
                  </a:cubicBezTo>
                  <a:lnTo>
                    <a:pt x="1054" y="492"/>
                  </a:lnTo>
                  <a:cubicBezTo>
                    <a:pt x="464" y="631"/>
                    <a:pt x="58" y="1140"/>
                    <a:pt x="12" y="1754"/>
                  </a:cubicBezTo>
                  <a:cubicBezTo>
                    <a:pt x="12" y="1789"/>
                    <a:pt x="12" y="1754"/>
                    <a:pt x="0" y="1800"/>
                  </a:cubicBezTo>
                  <a:lnTo>
                    <a:pt x="417" y="6653"/>
                  </a:lnTo>
                  <a:lnTo>
                    <a:pt x="3081" y="8564"/>
                  </a:lnTo>
                  <a:lnTo>
                    <a:pt x="3070" y="6838"/>
                  </a:lnTo>
                  <a:lnTo>
                    <a:pt x="3070" y="5796"/>
                  </a:lnTo>
                  <a:cubicBezTo>
                    <a:pt x="3070" y="5796"/>
                    <a:pt x="4100" y="5622"/>
                    <a:pt x="4309" y="4267"/>
                  </a:cubicBezTo>
                  <a:cubicBezTo>
                    <a:pt x="4425" y="3584"/>
                    <a:pt x="4390" y="2634"/>
                    <a:pt x="4332" y="1731"/>
                  </a:cubicBezTo>
                  <a:cubicBezTo>
                    <a:pt x="4276" y="951"/>
                    <a:pt x="3771" y="1"/>
                    <a:pt x="3022" y="1"/>
                  </a:cubicBezTo>
                  <a:close/>
                </a:path>
              </a:pathLst>
            </a:custGeom>
            <a:solidFill>
              <a:srgbClr val="FFB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61" name="Google Shape;2725;p45">
              <a:extLst>
                <a:ext uri="{FF2B5EF4-FFF2-40B4-BE49-F238E27FC236}">
                  <a16:creationId xmlns="" xmlns:a16="http://schemas.microsoft.com/office/drawing/2014/main" id="{3D6097E8-5AE9-5664-C777-DDB1FF91B815}"/>
                </a:ext>
              </a:extLst>
            </p:cNvPr>
            <p:cNvSpPr/>
            <p:nvPr/>
          </p:nvSpPr>
          <p:spPr>
            <a:xfrm>
              <a:off x="2443737" y="1889762"/>
              <a:ext cx="23844" cy="23090"/>
            </a:xfrm>
            <a:custGeom>
              <a:avLst/>
              <a:gdLst/>
              <a:ahLst/>
              <a:cxnLst/>
              <a:rect l="l" t="t" r="r" b="b"/>
              <a:pathLst>
                <a:path w="348" h="337" extrusionOk="0">
                  <a:moveTo>
                    <a:pt x="174" y="0"/>
                  </a:moveTo>
                  <a:cubicBezTo>
                    <a:pt x="70" y="0"/>
                    <a:pt x="0" y="93"/>
                    <a:pt x="0" y="174"/>
                  </a:cubicBezTo>
                  <a:cubicBezTo>
                    <a:pt x="0" y="278"/>
                    <a:pt x="70" y="336"/>
                    <a:pt x="174" y="336"/>
                  </a:cubicBezTo>
                  <a:cubicBezTo>
                    <a:pt x="267" y="336"/>
                    <a:pt x="348" y="244"/>
                    <a:pt x="348" y="163"/>
                  </a:cubicBezTo>
                  <a:cubicBezTo>
                    <a:pt x="348" y="58"/>
                    <a:pt x="255" y="0"/>
                    <a:pt x="17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62" name="Google Shape;2726;p45">
              <a:extLst>
                <a:ext uri="{FF2B5EF4-FFF2-40B4-BE49-F238E27FC236}">
                  <a16:creationId xmlns="" xmlns:a16="http://schemas.microsoft.com/office/drawing/2014/main" id="{544C1960-6E1D-0BC4-A4EB-77108D4D6C52}"/>
                </a:ext>
              </a:extLst>
            </p:cNvPr>
            <p:cNvSpPr/>
            <p:nvPr/>
          </p:nvSpPr>
          <p:spPr>
            <a:xfrm>
              <a:off x="2421538" y="1850845"/>
              <a:ext cx="47620" cy="13841"/>
            </a:xfrm>
            <a:custGeom>
              <a:avLst/>
              <a:gdLst/>
              <a:ahLst/>
              <a:cxnLst/>
              <a:rect l="l" t="t" r="r" b="b"/>
              <a:pathLst>
                <a:path w="695" h="202" extrusionOk="0">
                  <a:moveTo>
                    <a:pt x="359" y="1"/>
                  </a:moveTo>
                  <a:cubicBezTo>
                    <a:pt x="243" y="1"/>
                    <a:pt x="151" y="47"/>
                    <a:pt x="93" y="94"/>
                  </a:cubicBezTo>
                  <a:cubicBezTo>
                    <a:pt x="23" y="140"/>
                    <a:pt x="0" y="175"/>
                    <a:pt x="12" y="198"/>
                  </a:cubicBezTo>
                  <a:cubicBezTo>
                    <a:pt x="15" y="200"/>
                    <a:pt x="20" y="201"/>
                    <a:pt x="25" y="201"/>
                  </a:cubicBezTo>
                  <a:cubicBezTo>
                    <a:pt x="72" y="201"/>
                    <a:pt x="192" y="117"/>
                    <a:pt x="359" y="117"/>
                  </a:cubicBezTo>
                  <a:cubicBezTo>
                    <a:pt x="515" y="117"/>
                    <a:pt x="653" y="201"/>
                    <a:pt x="687" y="201"/>
                  </a:cubicBezTo>
                  <a:cubicBezTo>
                    <a:pt x="691" y="201"/>
                    <a:pt x="694" y="200"/>
                    <a:pt x="695" y="198"/>
                  </a:cubicBezTo>
                  <a:cubicBezTo>
                    <a:pt x="695" y="175"/>
                    <a:pt x="683" y="151"/>
                    <a:pt x="637" y="94"/>
                  </a:cubicBezTo>
                  <a:cubicBezTo>
                    <a:pt x="579" y="47"/>
                    <a:pt x="475" y="1"/>
                    <a:pt x="3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63" name="Google Shape;2727;p45">
              <a:extLst>
                <a:ext uri="{FF2B5EF4-FFF2-40B4-BE49-F238E27FC236}">
                  <a16:creationId xmlns="" xmlns:a16="http://schemas.microsoft.com/office/drawing/2014/main" id="{F0C46ABA-904D-1D1F-93EE-DBEFDC35F756}"/>
                </a:ext>
              </a:extLst>
            </p:cNvPr>
            <p:cNvSpPr/>
            <p:nvPr/>
          </p:nvSpPr>
          <p:spPr>
            <a:xfrm>
              <a:off x="2333426" y="1889762"/>
              <a:ext cx="23844" cy="23090"/>
            </a:xfrm>
            <a:custGeom>
              <a:avLst/>
              <a:gdLst/>
              <a:ahLst/>
              <a:cxnLst/>
              <a:rect l="l" t="t" r="r" b="b"/>
              <a:pathLst>
                <a:path w="348" h="337" extrusionOk="0">
                  <a:moveTo>
                    <a:pt x="174" y="0"/>
                  </a:moveTo>
                  <a:cubicBezTo>
                    <a:pt x="70" y="0"/>
                    <a:pt x="1" y="93"/>
                    <a:pt x="1" y="174"/>
                  </a:cubicBezTo>
                  <a:cubicBezTo>
                    <a:pt x="1" y="278"/>
                    <a:pt x="70" y="336"/>
                    <a:pt x="174" y="336"/>
                  </a:cubicBezTo>
                  <a:cubicBezTo>
                    <a:pt x="278" y="336"/>
                    <a:pt x="348" y="244"/>
                    <a:pt x="348" y="163"/>
                  </a:cubicBezTo>
                  <a:cubicBezTo>
                    <a:pt x="348" y="58"/>
                    <a:pt x="255" y="0"/>
                    <a:pt x="17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7808" name="Google Shape;2728;p45">
              <a:extLst>
                <a:ext uri="{FF2B5EF4-FFF2-40B4-BE49-F238E27FC236}">
                  <a16:creationId xmlns="" xmlns:a16="http://schemas.microsoft.com/office/drawing/2014/main" id="{FB1D47F1-58EA-F2D7-2C0E-665B31C43210}"/>
                </a:ext>
              </a:extLst>
            </p:cNvPr>
            <p:cNvSpPr/>
            <p:nvPr/>
          </p:nvSpPr>
          <p:spPr>
            <a:xfrm>
              <a:off x="2300880" y="1853243"/>
              <a:ext cx="49264" cy="13292"/>
            </a:xfrm>
            <a:custGeom>
              <a:avLst/>
              <a:gdLst/>
              <a:ahLst/>
              <a:cxnLst/>
              <a:rect l="l" t="t" r="r" b="b"/>
              <a:pathLst>
                <a:path w="719" h="194" extrusionOk="0">
                  <a:moveTo>
                    <a:pt x="360" y="1"/>
                  </a:moveTo>
                  <a:cubicBezTo>
                    <a:pt x="244" y="1"/>
                    <a:pt x="140" y="47"/>
                    <a:pt x="82" y="82"/>
                  </a:cubicBezTo>
                  <a:cubicBezTo>
                    <a:pt x="24" y="128"/>
                    <a:pt x="1" y="174"/>
                    <a:pt x="12" y="186"/>
                  </a:cubicBezTo>
                  <a:cubicBezTo>
                    <a:pt x="16" y="191"/>
                    <a:pt x="21" y="193"/>
                    <a:pt x="28" y="193"/>
                  </a:cubicBezTo>
                  <a:cubicBezTo>
                    <a:pt x="73" y="193"/>
                    <a:pt x="191" y="116"/>
                    <a:pt x="360" y="116"/>
                  </a:cubicBezTo>
                  <a:cubicBezTo>
                    <a:pt x="519" y="116"/>
                    <a:pt x="652" y="193"/>
                    <a:pt x="694" y="193"/>
                  </a:cubicBezTo>
                  <a:cubicBezTo>
                    <a:pt x="701" y="193"/>
                    <a:pt x="705" y="191"/>
                    <a:pt x="707" y="186"/>
                  </a:cubicBezTo>
                  <a:cubicBezTo>
                    <a:pt x="719" y="186"/>
                    <a:pt x="707" y="140"/>
                    <a:pt x="638" y="82"/>
                  </a:cubicBezTo>
                  <a:cubicBezTo>
                    <a:pt x="580" y="35"/>
                    <a:pt x="476" y="1"/>
                    <a:pt x="3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7810" name="Google Shape;2729;p45">
              <a:extLst>
                <a:ext uri="{FF2B5EF4-FFF2-40B4-BE49-F238E27FC236}">
                  <a16:creationId xmlns="" xmlns:a16="http://schemas.microsoft.com/office/drawing/2014/main" id="{C2C09132-CC39-7BB4-A336-F14691268348}"/>
                </a:ext>
              </a:extLst>
            </p:cNvPr>
            <p:cNvSpPr/>
            <p:nvPr/>
          </p:nvSpPr>
          <p:spPr>
            <a:xfrm>
              <a:off x="2381798" y="1856395"/>
              <a:ext cx="39809" cy="107230"/>
            </a:xfrm>
            <a:custGeom>
              <a:avLst/>
              <a:gdLst/>
              <a:ahLst/>
              <a:cxnLst/>
              <a:rect l="l" t="t" r="r" b="b"/>
              <a:pathLst>
                <a:path w="581" h="1565" extrusionOk="0">
                  <a:moveTo>
                    <a:pt x="15" y="0"/>
                  </a:moveTo>
                  <a:cubicBezTo>
                    <a:pt x="14" y="0"/>
                    <a:pt x="13" y="0"/>
                    <a:pt x="13" y="1"/>
                  </a:cubicBezTo>
                  <a:cubicBezTo>
                    <a:pt x="1" y="13"/>
                    <a:pt x="128" y="430"/>
                    <a:pt x="337" y="951"/>
                  </a:cubicBezTo>
                  <a:cubicBezTo>
                    <a:pt x="395" y="1078"/>
                    <a:pt x="441" y="1194"/>
                    <a:pt x="476" y="1310"/>
                  </a:cubicBezTo>
                  <a:cubicBezTo>
                    <a:pt x="499" y="1368"/>
                    <a:pt x="522" y="1426"/>
                    <a:pt x="511" y="1460"/>
                  </a:cubicBezTo>
                  <a:cubicBezTo>
                    <a:pt x="499" y="1483"/>
                    <a:pt x="453" y="1507"/>
                    <a:pt x="406" y="1507"/>
                  </a:cubicBezTo>
                  <a:cubicBezTo>
                    <a:pt x="221" y="1530"/>
                    <a:pt x="105" y="1541"/>
                    <a:pt x="105" y="1565"/>
                  </a:cubicBezTo>
                  <a:lnTo>
                    <a:pt x="406" y="1565"/>
                  </a:lnTo>
                  <a:cubicBezTo>
                    <a:pt x="441" y="1565"/>
                    <a:pt x="464" y="1565"/>
                    <a:pt x="499" y="1541"/>
                  </a:cubicBezTo>
                  <a:cubicBezTo>
                    <a:pt x="522" y="1530"/>
                    <a:pt x="557" y="1507"/>
                    <a:pt x="569" y="1472"/>
                  </a:cubicBezTo>
                  <a:cubicBezTo>
                    <a:pt x="580" y="1402"/>
                    <a:pt x="557" y="1344"/>
                    <a:pt x="534" y="1287"/>
                  </a:cubicBezTo>
                  <a:cubicBezTo>
                    <a:pt x="499" y="1171"/>
                    <a:pt x="453" y="1055"/>
                    <a:pt x="406" y="928"/>
                  </a:cubicBezTo>
                  <a:cubicBezTo>
                    <a:pt x="226" y="420"/>
                    <a:pt x="45" y="0"/>
                    <a:pt x="1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7811" name="Google Shape;2730;p45">
              <a:extLst>
                <a:ext uri="{FF2B5EF4-FFF2-40B4-BE49-F238E27FC236}">
                  <a16:creationId xmlns="" xmlns:a16="http://schemas.microsoft.com/office/drawing/2014/main" id="{9994E5FB-2916-CCDD-7704-FA680F8814BF}"/>
                </a:ext>
              </a:extLst>
            </p:cNvPr>
            <p:cNvSpPr/>
            <p:nvPr/>
          </p:nvSpPr>
          <p:spPr>
            <a:xfrm>
              <a:off x="2274707" y="2071468"/>
              <a:ext cx="123057" cy="55020"/>
            </a:xfrm>
            <a:custGeom>
              <a:avLst/>
              <a:gdLst/>
              <a:ahLst/>
              <a:cxnLst/>
              <a:rect l="l" t="t" r="r" b="b"/>
              <a:pathLst>
                <a:path w="1796" h="803" extrusionOk="0">
                  <a:moveTo>
                    <a:pt x="1796" y="476"/>
                  </a:moveTo>
                  <a:lnTo>
                    <a:pt x="1796" y="476"/>
                  </a:lnTo>
                  <a:lnTo>
                    <a:pt x="1796" y="476"/>
                  </a:lnTo>
                  <a:cubicBezTo>
                    <a:pt x="1796" y="476"/>
                    <a:pt x="1796" y="476"/>
                    <a:pt x="1796" y="476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381" y="802"/>
                    <a:pt x="1525" y="802"/>
                  </a:cubicBezTo>
                  <a:cubicBezTo>
                    <a:pt x="1611" y="802"/>
                    <a:pt x="1701" y="798"/>
                    <a:pt x="1796" y="788"/>
                  </a:cubicBezTo>
                  <a:lnTo>
                    <a:pt x="1796" y="476"/>
                  </a:lnTo>
                  <a:lnTo>
                    <a:pt x="1796" y="476"/>
                  </a:lnTo>
                  <a:cubicBezTo>
                    <a:pt x="1794" y="476"/>
                    <a:pt x="1767" y="477"/>
                    <a:pt x="1720" y="477"/>
                  </a:cubicBezTo>
                  <a:cubicBezTo>
                    <a:pt x="1488" y="477"/>
                    <a:pt x="752" y="438"/>
                    <a:pt x="0" y="1"/>
                  </a:cubicBezTo>
                  <a:close/>
                </a:path>
              </a:pathLst>
            </a:custGeom>
            <a:solidFill>
              <a:srgbClr val="FF9A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7812" name="Google Shape;2731;p45">
              <a:extLst>
                <a:ext uri="{FF2B5EF4-FFF2-40B4-BE49-F238E27FC236}">
                  <a16:creationId xmlns="" xmlns:a16="http://schemas.microsoft.com/office/drawing/2014/main" id="{16D8DA9F-9F10-0276-B02B-D1A64DB8C723}"/>
                </a:ext>
              </a:extLst>
            </p:cNvPr>
            <p:cNvSpPr/>
            <p:nvPr/>
          </p:nvSpPr>
          <p:spPr>
            <a:xfrm>
              <a:off x="2286629" y="1806926"/>
              <a:ext cx="58788" cy="17472"/>
            </a:xfrm>
            <a:custGeom>
              <a:avLst/>
              <a:gdLst/>
              <a:ahLst/>
              <a:cxnLst/>
              <a:rect l="l" t="t" r="r" b="b"/>
              <a:pathLst>
                <a:path w="858" h="255" extrusionOk="0">
                  <a:moveTo>
                    <a:pt x="505" y="1"/>
                  </a:moveTo>
                  <a:cubicBezTo>
                    <a:pt x="477" y="1"/>
                    <a:pt x="447" y="2"/>
                    <a:pt x="417" y="5"/>
                  </a:cubicBezTo>
                  <a:cubicBezTo>
                    <a:pt x="290" y="17"/>
                    <a:pt x="174" y="86"/>
                    <a:pt x="104" y="121"/>
                  </a:cubicBezTo>
                  <a:cubicBezTo>
                    <a:pt x="23" y="167"/>
                    <a:pt x="0" y="213"/>
                    <a:pt x="12" y="237"/>
                  </a:cubicBezTo>
                  <a:cubicBezTo>
                    <a:pt x="21" y="249"/>
                    <a:pt x="41" y="254"/>
                    <a:pt x="69" y="254"/>
                  </a:cubicBezTo>
                  <a:cubicBezTo>
                    <a:pt x="144" y="254"/>
                    <a:pt x="280" y="219"/>
                    <a:pt x="440" y="202"/>
                  </a:cubicBezTo>
                  <a:cubicBezTo>
                    <a:pt x="649" y="167"/>
                    <a:pt x="846" y="202"/>
                    <a:pt x="857" y="144"/>
                  </a:cubicBezTo>
                  <a:cubicBezTo>
                    <a:pt x="857" y="109"/>
                    <a:pt x="822" y="63"/>
                    <a:pt x="753" y="51"/>
                  </a:cubicBezTo>
                  <a:cubicBezTo>
                    <a:pt x="682" y="16"/>
                    <a:pt x="598" y="1"/>
                    <a:pt x="5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7813" name="Google Shape;2732;p45">
              <a:extLst>
                <a:ext uri="{FF2B5EF4-FFF2-40B4-BE49-F238E27FC236}">
                  <a16:creationId xmlns="" xmlns:a16="http://schemas.microsoft.com/office/drawing/2014/main" id="{0A20833A-3630-1FDD-221B-0CEF694F3F05}"/>
                </a:ext>
              </a:extLst>
            </p:cNvPr>
            <p:cNvSpPr/>
            <p:nvPr/>
          </p:nvSpPr>
          <p:spPr>
            <a:xfrm>
              <a:off x="2410369" y="1804870"/>
              <a:ext cx="46112" cy="14183"/>
            </a:xfrm>
            <a:custGeom>
              <a:avLst/>
              <a:gdLst/>
              <a:ahLst/>
              <a:cxnLst/>
              <a:rect l="l" t="t" r="r" b="b"/>
              <a:pathLst>
                <a:path w="673" h="207" extrusionOk="0">
                  <a:moveTo>
                    <a:pt x="337" y="0"/>
                  </a:moveTo>
                  <a:cubicBezTo>
                    <a:pt x="221" y="0"/>
                    <a:pt x="140" y="23"/>
                    <a:pt x="82" y="70"/>
                  </a:cubicBezTo>
                  <a:cubicBezTo>
                    <a:pt x="36" y="116"/>
                    <a:pt x="1" y="151"/>
                    <a:pt x="24" y="174"/>
                  </a:cubicBezTo>
                  <a:cubicBezTo>
                    <a:pt x="34" y="189"/>
                    <a:pt x="63" y="193"/>
                    <a:pt x="106" y="193"/>
                  </a:cubicBezTo>
                  <a:cubicBezTo>
                    <a:pt x="163" y="193"/>
                    <a:pt x="244" y="185"/>
                    <a:pt x="337" y="185"/>
                  </a:cubicBezTo>
                  <a:cubicBezTo>
                    <a:pt x="445" y="185"/>
                    <a:pt x="538" y="206"/>
                    <a:pt x="598" y="206"/>
                  </a:cubicBezTo>
                  <a:cubicBezTo>
                    <a:pt x="628" y="206"/>
                    <a:pt x="650" y="201"/>
                    <a:pt x="661" y="185"/>
                  </a:cubicBezTo>
                  <a:cubicBezTo>
                    <a:pt x="673" y="174"/>
                    <a:pt x="661" y="128"/>
                    <a:pt x="580" y="81"/>
                  </a:cubicBezTo>
                  <a:cubicBezTo>
                    <a:pt x="545" y="35"/>
                    <a:pt x="441" y="0"/>
                    <a:pt x="3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7814" name="Google Shape;2733;p45">
              <a:extLst>
                <a:ext uri="{FF2B5EF4-FFF2-40B4-BE49-F238E27FC236}">
                  <a16:creationId xmlns="" xmlns:a16="http://schemas.microsoft.com/office/drawing/2014/main" id="{E474F810-4146-6AC0-5DAB-895D18E27C74}"/>
                </a:ext>
              </a:extLst>
            </p:cNvPr>
            <p:cNvSpPr/>
            <p:nvPr/>
          </p:nvSpPr>
          <p:spPr>
            <a:xfrm>
              <a:off x="2151172" y="1890995"/>
              <a:ext cx="50566" cy="76808"/>
            </a:xfrm>
            <a:custGeom>
              <a:avLst/>
              <a:gdLst/>
              <a:ahLst/>
              <a:cxnLst/>
              <a:rect l="l" t="t" r="r" b="b"/>
              <a:pathLst>
                <a:path w="738" h="1121" extrusionOk="0">
                  <a:moveTo>
                    <a:pt x="448" y="1"/>
                  </a:moveTo>
                  <a:cubicBezTo>
                    <a:pt x="244" y="1"/>
                    <a:pt x="8" y="103"/>
                    <a:pt x="8" y="538"/>
                  </a:cubicBezTo>
                  <a:cubicBezTo>
                    <a:pt x="0" y="1031"/>
                    <a:pt x="347" y="1120"/>
                    <a:pt x="565" y="1120"/>
                  </a:cubicBezTo>
                  <a:cubicBezTo>
                    <a:pt x="665" y="1120"/>
                    <a:pt x="738" y="1102"/>
                    <a:pt x="738" y="1094"/>
                  </a:cubicBezTo>
                  <a:lnTo>
                    <a:pt x="738" y="75"/>
                  </a:lnTo>
                  <a:cubicBezTo>
                    <a:pt x="728" y="56"/>
                    <a:pt x="597" y="1"/>
                    <a:pt x="448" y="1"/>
                  </a:cubicBezTo>
                  <a:close/>
                </a:path>
              </a:pathLst>
            </a:custGeom>
            <a:solidFill>
              <a:srgbClr val="FFB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7815" name="Google Shape;2734;p45">
              <a:extLst>
                <a:ext uri="{FF2B5EF4-FFF2-40B4-BE49-F238E27FC236}">
                  <a16:creationId xmlns="" xmlns:a16="http://schemas.microsoft.com/office/drawing/2014/main" id="{FE15F4B4-0026-67C7-F435-873C6F365159}"/>
                </a:ext>
              </a:extLst>
            </p:cNvPr>
            <p:cNvSpPr/>
            <p:nvPr/>
          </p:nvSpPr>
          <p:spPr>
            <a:xfrm>
              <a:off x="2164396" y="1905315"/>
              <a:ext cx="22268" cy="44331"/>
            </a:xfrm>
            <a:custGeom>
              <a:avLst/>
              <a:gdLst/>
              <a:ahLst/>
              <a:cxnLst/>
              <a:rect l="l" t="t" r="r" b="b"/>
              <a:pathLst>
                <a:path w="325" h="647" extrusionOk="0">
                  <a:moveTo>
                    <a:pt x="202" y="0"/>
                  </a:moveTo>
                  <a:cubicBezTo>
                    <a:pt x="194" y="0"/>
                    <a:pt x="184" y="2"/>
                    <a:pt x="174" y="5"/>
                  </a:cubicBezTo>
                  <a:cubicBezTo>
                    <a:pt x="116" y="5"/>
                    <a:pt x="82" y="63"/>
                    <a:pt x="47" y="121"/>
                  </a:cubicBezTo>
                  <a:cubicBezTo>
                    <a:pt x="24" y="179"/>
                    <a:pt x="1" y="248"/>
                    <a:pt x="1" y="329"/>
                  </a:cubicBezTo>
                  <a:cubicBezTo>
                    <a:pt x="1" y="468"/>
                    <a:pt x="82" y="619"/>
                    <a:pt x="197" y="642"/>
                  </a:cubicBezTo>
                  <a:cubicBezTo>
                    <a:pt x="214" y="645"/>
                    <a:pt x="229" y="647"/>
                    <a:pt x="243" y="647"/>
                  </a:cubicBezTo>
                  <a:cubicBezTo>
                    <a:pt x="275" y="647"/>
                    <a:pt x="297" y="639"/>
                    <a:pt x="313" y="630"/>
                  </a:cubicBezTo>
                  <a:cubicBezTo>
                    <a:pt x="313" y="607"/>
                    <a:pt x="325" y="596"/>
                    <a:pt x="313" y="596"/>
                  </a:cubicBezTo>
                  <a:cubicBezTo>
                    <a:pt x="313" y="596"/>
                    <a:pt x="290" y="619"/>
                    <a:pt x="279" y="619"/>
                  </a:cubicBezTo>
                  <a:cubicBezTo>
                    <a:pt x="273" y="625"/>
                    <a:pt x="258" y="628"/>
                    <a:pt x="239" y="628"/>
                  </a:cubicBezTo>
                  <a:cubicBezTo>
                    <a:pt x="221" y="628"/>
                    <a:pt x="197" y="625"/>
                    <a:pt x="174" y="619"/>
                  </a:cubicBezTo>
                  <a:cubicBezTo>
                    <a:pt x="105" y="584"/>
                    <a:pt x="35" y="468"/>
                    <a:pt x="35" y="329"/>
                  </a:cubicBezTo>
                  <a:cubicBezTo>
                    <a:pt x="35" y="248"/>
                    <a:pt x="47" y="190"/>
                    <a:pt x="82" y="132"/>
                  </a:cubicBezTo>
                  <a:cubicBezTo>
                    <a:pt x="105" y="75"/>
                    <a:pt x="140" y="51"/>
                    <a:pt x="174" y="40"/>
                  </a:cubicBezTo>
                  <a:cubicBezTo>
                    <a:pt x="185" y="34"/>
                    <a:pt x="196" y="32"/>
                    <a:pt x="205" y="32"/>
                  </a:cubicBezTo>
                  <a:cubicBezTo>
                    <a:pt x="235" y="32"/>
                    <a:pt x="255" y="54"/>
                    <a:pt x="255" y="63"/>
                  </a:cubicBezTo>
                  <a:cubicBezTo>
                    <a:pt x="267" y="75"/>
                    <a:pt x="255" y="98"/>
                    <a:pt x="267" y="109"/>
                  </a:cubicBezTo>
                  <a:cubicBezTo>
                    <a:pt x="267" y="109"/>
                    <a:pt x="279" y="98"/>
                    <a:pt x="279" y="63"/>
                  </a:cubicBezTo>
                  <a:cubicBezTo>
                    <a:pt x="279" y="51"/>
                    <a:pt x="267" y="40"/>
                    <a:pt x="255" y="17"/>
                  </a:cubicBezTo>
                  <a:cubicBezTo>
                    <a:pt x="239" y="8"/>
                    <a:pt x="223" y="0"/>
                    <a:pt x="202" y="0"/>
                  </a:cubicBezTo>
                  <a:close/>
                </a:path>
              </a:pathLst>
            </a:custGeom>
            <a:solidFill>
              <a:srgbClr val="FF9A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7816" name="Google Shape;2735;p45">
              <a:extLst>
                <a:ext uri="{FF2B5EF4-FFF2-40B4-BE49-F238E27FC236}">
                  <a16:creationId xmlns="" xmlns:a16="http://schemas.microsoft.com/office/drawing/2014/main" id="{05C28389-A3AC-4EA5-E3C1-7A082D33636C}"/>
                </a:ext>
              </a:extLst>
            </p:cNvPr>
            <p:cNvSpPr/>
            <p:nvPr/>
          </p:nvSpPr>
          <p:spPr>
            <a:xfrm>
              <a:off x="2168370" y="1955264"/>
              <a:ext cx="22268" cy="19459"/>
            </a:xfrm>
            <a:custGeom>
              <a:avLst/>
              <a:gdLst/>
              <a:ahLst/>
              <a:cxnLst/>
              <a:rect l="l" t="t" r="r" b="b"/>
              <a:pathLst>
                <a:path w="325" h="284" extrusionOk="0">
                  <a:moveTo>
                    <a:pt x="142" y="0"/>
                  </a:moveTo>
                  <a:cubicBezTo>
                    <a:pt x="85" y="0"/>
                    <a:pt x="33" y="49"/>
                    <a:pt x="24" y="98"/>
                  </a:cubicBezTo>
                  <a:cubicBezTo>
                    <a:pt x="0" y="179"/>
                    <a:pt x="47" y="249"/>
                    <a:pt x="116" y="272"/>
                  </a:cubicBezTo>
                  <a:cubicBezTo>
                    <a:pt x="135" y="280"/>
                    <a:pt x="154" y="284"/>
                    <a:pt x="171" y="284"/>
                  </a:cubicBezTo>
                  <a:cubicBezTo>
                    <a:pt x="227" y="284"/>
                    <a:pt x="272" y="244"/>
                    <a:pt x="290" y="191"/>
                  </a:cubicBezTo>
                  <a:cubicBezTo>
                    <a:pt x="325" y="122"/>
                    <a:pt x="278" y="29"/>
                    <a:pt x="221" y="6"/>
                  </a:cubicBezTo>
                  <a:lnTo>
                    <a:pt x="174" y="6"/>
                  </a:lnTo>
                  <a:cubicBezTo>
                    <a:pt x="163" y="2"/>
                    <a:pt x="153" y="0"/>
                    <a:pt x="1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7817" name="Google Shape;2736;p45">
              <a:extLst>
                <a:ext uri="{FF2B5EF4-FFF2-40B4-BE49-F238E27FC236}">
                  <a16:creationId xmlns="" xmlns:a16="http://schemas.microsoft.com/office/drawing/2014/main" id="{984ABD76-725C-670E-6899-F7AD3A83A8EA}"/>
                </a:ext>
              </a:extLst>
            </p:cNvPr>
            <p:cNvSpPr/>
            <p:nvPr/>
          </p:nvSpPr>
          <p:spPr>
            <a:xfrm>
              <a:off x="2168370" y="1954031"/>
              <a:ext cx="23844" cy="21652"/>
            </a:xfrm>
            <a:custGeom>
              <a:avLst/>
              <a:gdLst/>
              <a:ahLst/>
              <a:cxnLst/>
              <a:rect l="l" t="t" r="r" b="b"/>
              <a:pathLst>
                <a:path w="348" h="316" extrusionOk="0">
                  <a:moveTo>
                    <a:pt x="163" y="1"/>
                  </a:moveTo>
                  <a:cubicBezTo>
                    <a:pt x="139" y="1"/>
                    <a:pt x="105" y="1"/>
                    <a:pt x="82" y="35"/>
                  </a:cubicBezTo>
                  <a:cubicBezTo>
                    <a:pt x="47" y="58"/>
                    <a:pt x="0" y="105"/>
                    <a:pt x="24" y="163"/>
                  </a:cubicBezTo>
                  <a:cubicBezTo>
                    <a:pt x="24" y="221"/>
                    <a:pt x="58" y="279"/>
                    <a:pt x="139" y="313"/>
                  </a:cubicBezTo>
                  <a:cubicBezTo>
                    <a:pt x="149" y="315"/>
                    <a:pt x="158" y="316"/>
                    <a:pt x="167" y="316"/>
                  </a:cubicBezTo>
                  <a:cubicBezTo>
                    <a:pt x="225" y="316"/>
                    <a:pt x="273" y="287"/>
                    <a:pt x="313" y="267"/>
                  </a:cubicBezTo>
                  <a:cubicBezTo>
                    <a:pt x="348" y="221"/>
                    <a:pt x="348" y="163"/>
                    <a:pt x="336" y="116"/>
                  </a:cubicBezTo>
                  <a:cubicBezTo>
                    <a:pt x="325" y="82"/>
                    <a:pt x="290" y="47"/>
                    <a:pt x="278" y="47"/>
                  </a:cubicBezTo>
                  <a:cubicBezTo>
                    <a:pt x="221" y="35"/>
                    <a:pt x="209" y="35"/>
                    <a:pt x="209" y="35"/>
                  </a:cubicBezTo>
                  <a:lnTo>
                    <a:pt x="209" y="35"/>
                  </a:lnTo>
                  <a:cubicBezTo>
                    <a:pt x="209" y="35"/>
                    <a:pt x="255" y="58"/>
                    <a:pt x="278" y="140"/>
                  </a:cubicBezTo>
                  <a:cubicBezTo>
                    <a:pt x="290" y="163"/>
                    <a:pt x="278" y="221"/>
                    <a:pt x="255" y="255"/>
                  </a:cubicBezTo>
                  <a:cubicBezTo>
                    <a:pt x="229" y="273"/>
                    <a:pt x="188" y="298"/>
                    <a:pt x="150" y="298"/>
                  </a:cubicBezTo>
                  <a:cubicBezTo>
                    <a:pt x="138" y="298"/>
                    <a:pt x="127" y="295"/>
                    <a:pt x="116" y="290"/>
                  </a:cubicBezTo>
                  <a:cubicBezTo>
                    <a:pt x="70" y="279"/>
                    <a:pt x="35" y="221"/>
                    <a:pt x="35" y="174"/>
                  </a:cubicBezTo>
                  <a:cubicBezTo>
                    <a:pt x="35" y="140"/>
                    <a:pt x="47" y="93"/>
                    <a:pt x="82" y="58"/>
                  </a:cubicBezTo>
                  <a:cubicBezTo>
                    <a:pt x="139" y="24"/>
                    <a:pt x="197" y="35"/>
                    <a:pt x="197" y="24"/>
                  </a:cubicBezTo>
                  <a:cubicBezTo>
                    <a:pt x="197" y="24"/>
                    <a:pt x="174" y="1"/>
                    <a:pt x="16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7818" name="Google Shape;2737;p45">
              <a:extLst>
                <a:ext uri="{FF2B5EF4-FFF2-40B4-BE49-F238E27FC236}">
                  <a16:creationId xmlns="" xmlns:a16="http://schemas.microsoft.com/office/drawing/2014/main" id="{AD91EAA7-AD3E-3FEA-43BD-42BAC4D913BC}"/>
                </a:ext>
              </a:extLst>
            </p:cNvPr>
            <p:cNvSpPr/>
            <p:nvPr/>
          </p:nvSpPr>
          <p:spPr>
            <a:xfrm>
              <a:off x="2337400" y="1976093"/>
              <a:ext cx="41316" cy="34464"/>
            </a:xfrm>
            <a:custGeom>
              <a:avLst/>
              <a:gdLst/>
              <a:ahLst/>
              <a:cxnLst/>
              <a:rect l="l" t="t" r="r" b="b"/>
              <a:pathLst>
                <a:path w="603" h="503" extrusionOk="0">
                  <a:moveTo>
                    <a:pt x="303" y="1"/>
                  </a:moveTo>
                  <a:cubicBezTo>
                    <a:pt x="288" y="1"/>
                    <a:pt x="272" y="1"/>
                    <a:pt x="255" y="3"/>
                  </a:cubicBezTo>
                  <a:cubicBezTo>
                    <a:pt x="174" y="3"/>
                    <a:pt x="81" y="49"/>
                    <a:pt x="47" y="130"/>
                  </a:cubicBezTo>
                  <a:cubicBezTo>
                    <a:pt x="0" y="200"/>
                    <a:pt x="0" y="316"/>
                    <a:pt x="47" y="408"/>
                  </a:cubicBezTo>
                  <a:cubicBezTo>
                    <a:pt x="90" y="468"/>
                    <a:pt x="164" y="503"/>
                    <a:pt x="237" y="503"/>
                  </a:cubicBezTo>
                  <a:cubicBezTo>
                    <a:pt x="263" y="503"/>
                    <a:pt x="289" y="498"/>
                    <a:pt x="313" y="489"/>
                  </a:cubicBezTo>
                  <a:cubicBezTo>
                    <a:pt x="417" y="478"/>
                    <a:pt x="487" y="408"/>
                    <a:pt x="568" y="339"/>
                  </a:cubicBezTo>
                  <a:cubicBezTo>
                    <a:pt x="591" y="316"/>
                    <a:pt x="580" y="339"/>
                    <a:pt x="591" y="304"/>
                  </a:cubicBezTo>
                  <a:cubicBezTo>
                    <a:pt x="603" y="281"/>
                    <a:pt x="603" y="177"/>
                    <a:pt x="580" y="142"/>
                  </a:cubicBezTo>
                  <a:cubicBezTo>
                    <a:pt x="498" y="40"/>
                    <a:pt x="416" y="1"/>
                    <a:pt x="303" y="1"/>
                  </a:cubicBezTo>
                  <a:close/>
                </a:path>
              </a:pathLst>
            </a:custGeom>
            <a:solidFill>
              <a:srgbClr val="FF9A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7819" name="Google Shape;2738;p45">
              <a:extLst>
                <a:ext uri="{FF2B5EF4-FFF2-40B4-BE49-F238E27FC236}">
                  <a16:creationId xmlns="" xmlns:a16="http://schemas.microsoft.com/office/drawing/2014/main" id="{E06A2F9F-5D34-3AD9-A1AF-FE2F75E0008E}"/>
                </a:ext>
              </a:extLst>
            </p:cNvPr>
            <p:cNvSpPr/>
            <p:nvPr/>
          </p:nvSpPr>
          <p:spPr>
            <a:xfrm>
              <a:off x="2339798" y="1966706"/>
              <a:ext cx="43714" cy="35012"/>
            </a:xfrm>
            <a:custGeom>
              <a:avLst/>
              <a:gdLst/>
              <a:ahLst/>
              <a:cxnLst/>
              <a:rect l="l" t="t" r="r" b="b"/>
              <a:pathLst>
                <a:path w="638" h="511" extrusionOk="0">
                  <a:moveTo>
                    <a:pt x="35" y="1"/>
                  </a:moveTo>
                  <a:cubicBezTo>
                    <a:pt x="23" y="1"/>
                    <a:pt x="12" y="70"/>
                    <a:pt x="0" y="140"/>
                  </a:cubicBezTo>
                  <a:cubicBezTo>
                    <a:pt x="23" y="209"/>
                    <a:pt x="58" y="325"/>
                    <a:pt x="174" y="406"/>
                  </a:cubicBezTo>
                  <a:cubicBezTo>
                    <a:pt x="290" y="499"/>
                    <a:pt x="429" y="510"/>
                    <a:pt x="510" y="510"/>
                  </a:cubicBezTo>
                  <a:cubicBezTo>
                    <a:pt x="602" y="510"/>
                    <a:pt x="637" y="487"/>
                    <a:pt x="637" y="464"/>
                  </a:cubicBezTo>
                  <a:cubicBezTo>
                    <a:pt x="637" y="441"/>
                    <a:pt x="429" y="464"/>
                    <a:pt x="255" y="337"/>
                  </a:cubicBezTo>
                  <a:cubicBezTo>
                    <a:pt x="81" y="209"/>
                    <a:pt x="58" y="1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7820" name="Google Shape;2739;p45">
              <a:extLst>
                <a:ext uri="{FF2B5EF4-FFF2-40B4-BE49-F238E27FC236}">
                  <a16:creationId xmlns="" xmlns:a16="http://schemas.microsoft.com/office/drawing/2014/main" id="{D5B23F38-69B2-7DC0-5CED-9D3F89CBCD60}"/>
                </a:ext>
              </a:extLst>
            </p:cNvPr>
            <p:cNvSpPr/>
            <p:nvPr/>
          </p:nvSpPr>
          <p:spPr>
            <a:xfrm>
              <a:off x="2160422" y="1692160"/>
              <a:ext cx="255639" cy="220695"/>
            </a:xfrm>
            <a:custGeom>
              <a:avLst/>
              <a:gdLst/>
              <a:ahLst/>
              <a:cxnLst/>
              <a:rect l="l" t="t" r="r" b="b"/>
              <a:pathLst>
                <a:path w="3731" h="3221" extrusionOk="0">
                  <a:moveTo>
                    <a:pt x="3036" y="0"/>
                  </a:moveTo>
                  <a:cubicBezTo>
                    <a:pt x="1868" y="0"/>
                    <a:pt x="707" y="571"/>
                    <a:pt x="1" y="1495"/>
                  </a:cubicBezTo>
                  <a:lnTo>
                    <a:pt x="209" y="2757"/>
                  </a:lnTo>
                  <a:cubicBezTo>
                    <a:pt x="118" y="2916"/>
                    <a:pt x="530" y="3221"/>
                    <a:pt x="709" y="3221"/>
                  </a:cubicBezTo>
                  <a:cubicBezTo>
                    <a:pt x="712" y="3221"/>
                    <a:pt x="716" y="3221"/>
                    <a:pt x="719" y="3220"/>
                  </a:cubicBezTo>
                  <a:cubicBezTo>
                    <a:pt x="892" y="3209"/>
                    <a:pt x="1031" y="3047"/>
                    <a:pt x="1101" y="2884"/>
                  </a:cubicBezTo>
                  <a:cubicBezTo>
                    <a:pt x="1240" y="2549"/>
                    <a:pt x="1159" y="2132"/>
                    <a:pt x="1414" y="1900"/>
                  </a:cubicBezTo>
                  <a:cubicBezTo>
                    <a:pt x="1553" y="1773"/>
                    <a:pt x="1761" y="1726"/>
                    <a:pt x="1958" y="1680"/>
                  </a:cubicBezTo>
                  <a:cubicBezTo>
                    <a:pt x="2340" y="1599"/>
                    <a:pt x="2688" y="1471"/>
                    <a:pt x="3000" y="1251"/>
                  </a:cubicBezTo>
                  <a:cubicBezTo>
                    <a:pt x="3325" y="1031"/>
                    <a:pt x="3568" y="730"/>
                    <a:pt x="3684" y="371"/>
                  </a:cubicBezTo>
                  <a:cubicBezTo>
                    <a:pt x="3695" y="279"/>
                    <a:pt x="3730" y="197"/>
                    <a:pt x="3684" y="140"/>
                  </a:cubicBezTo>
                  <a:cubicBezTo>
                    <a:pt x="3637" y="47"/>
                    <a:pt x="3533" y="35"/>
                    <a:pt x="3440" y="24"/>
                  </a:cubicBezTo>
                  <a:cubicBezTo>
                    <a:pt x="3306" y="8"/>
                    <a:pt x="3171" y="0"/>
                    <a:pt x="303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7821" name="Google Shape;2740;p45">
              <a:extLst>
                <a:ext uri="{FF2B5EF4-FFF2-40B4-BE49-F238E27FC236}">
                  <a16:creationId xmlns="" xmlns:a16="http://schemas.microsoft.com/office/drawing/2014/main" id="{C21B8659-E18D-CCA7-FDCD-B9566094B980}"/>
                </a:ext>
              </a:extLst>
            </p:cNvPr>
            <p:cNvSpPr/>
            <p:nvPr/>
          </p:nvSpPr>
          <p:spPr>
            <a:xfrm>
              <a:off x="2120751" y="1701684"/>
              <a:ext cx="77082" cy="235769"/>
            </a:xfrm>
            <a:custGeom>
              <a:avLst/>
              <a:gdLst/>
              <a:ahLst/>
              <a:cxnLst/>
              <a:rect l="l" t="t" r="r" b="b"/>
              <a:pathLst>
                <a:path w="1125" h="3441" extrusionOk="0">
                  <a:moveTo>
                    <a:pt x="1101" y="1"/>
                  </a:moveTo>
                  <a:lnTo>
                    <a:pt x="1101" y="1"/>
                  </a:lnTo>
                  <a:cubicBezTo>
                    <a:pt x="1101" y="1"/>
                    <a:pt x="1055" y="24"/>
                    <a:pt x="985" y="82"/>
                  </a:cubicBezTo>
                  <a:cubicBezTo>
                    <a:pt x="916" y="140"/>
                    <a:pt x="811" y="244"/>
                    <a:pt x="695" y="371"/>
                  </a:cubicBezTo>
                  <a:cubicBezTo>
                    <a:pt x="464" y="638"/>
                    <a:pt x="221" y="1054"/>
                    <a:pt x="105" y="1576"/>
                  </a:cubicBezTo>
                  <a:cubicBezTo>
                    <a:pt x="1" y="2097"/>
                    <a:pt x="58" y="2583"/>
                    <a:pt x="151" y="2919"/>
                  </a:cubicBezTo>
                  <a:cubicBezTo>
                    <a:pt x="209" y="3093"/>
                    <a:pt x="255" y="3220"/>
                    <a:pt x="290" y="3313"/>
                  </a:cubicBezTo>
                  <a:cubicBezTo>
                    <a:pt x="336" y="3394"/>
                    <a:pt x="371" y="3440"/>
                    <a:pt x="371" y="3440"/>
                  </a:cubicBezTo>
                  <a:cubicBezTo>
                    <a:pt x="371" y="3440"/>
                    <a:pt x="279" y="3243"/>
                    <a:pt x="174" y="2919"/>
                  </a:cubicBezTo>
                  <a:cubicBezTo>
                    <a:pt x="105" y="2583"/>
                    <a:pt x="47" y="2108"/>
                    <a:pt x="163" y="1599"/>
                  </a:cubicBezTo>
                  <a:cubicBezTo>
                    <a:pt x="279" y="1078"/>
                    <a:pt x="510" y="661"/>
                    <a:pt x="730" y="394"/>
                  </a:cubicBezTo>
                  <a:cubicBezTo>
                    <a:pt x="950" y="140"/>
                    <a:pt x="1124" y="12"/>
                    <a:pt x="1101" y="1"/>
                  </a:cubicBezTo>
                  <a:close/>
                </a:path>
              </a:pathLst>
            </a:custGeom>
            <a:solidFill>
              <a:srgbClr val="EB5A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7822" name="Google Shape;2741;p45">
              <a:extLst>
                <a:ext uri="{FF2B5EF4-FFF2-40B4-BE49-F238E27FC236}">
                  <a16:creationId xmlns="" xmlns:a16="http://schemas.microsoft.com/office/drawing/2014/main" id="{B7DFFE8A-F2B1-6596-A41F-84735BAB97F9}"/>
                </a:ext>
              </a:extLst>
            </p:cNvPr>
            <p:cNvSpPr/>
            <p:nvPr/>
          </p:nvSpPr>
          <p:spPr>
            <a:xfrm>
              <a:off x="2208041" y="4209322"/>
              <a:ext cx="148477" cy="266670"/>
            </a:xfrm>
            <a:custGeom>
              <a:avLst/>
              <a:gdLst/>
              <a:ahLst/>
              <a:cxnLst/>
              <a:rect l="l" t="t" r="r" b="b"/>
              <a:pathLst>
                <a:path w="2167" h="3892" extrusionOk="0">
                  <a:moveTo>
                    <a:pt x="2166" y="0"/>
                  </a:moveTo>
                  <a:lnTo>
                    <a:pt x="1" y="197"/>
                  </a:lnTo>
                  <a:lnTo>
                    <a:pt x="429" y="3892"/>
                  </a:lnTo>
                  <a:lnTo>
                    <a:pt x="2051" y="3648"/>
                  </a:lnTo>
                  <a:lnTo>
                    <a:pt x="2166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7823" name="Google Shape;2742;p45">
              <a:extLst>
                <a:ext uri="{FF2B5EF4-FFF2-40B4-BE49-F238E27FC236}">
                  <a16:creationId xmlns="" xmlns:a16="http://schemas.microsoft.com/office/drawing/2014/main" id="{A4F5687C-B98D-441C-4499-1980FED5E290}"/>
                </a:ext>
              </a:extLst>
            </p:cNvPr>
            <p:cNvSpPr/>
            <p:nvPr/>
          </p:nvSpPr>
          <p:spPr>
            <a:xfrm>
              <a:off x="2190569" y="4409254"/>
              <a:ext cx="180201" cy="243374"/>
            </a:xfrm>
            <a:custGeom>
              <a:avLst/>
              <a:gdLst/>
              <a:ahLst/>
              <a:cxnLst/>
              <a:rect l="l" t="t" r="r" b="b"/>
              <a:pathLst>
                <a:path w="2630" h="3552" extrusionOk="0">
                  <a:moveTo>
                    <a:pt x="2317" y="1"/>
                  </a:moveTo>
                  <a:cubicBezTo>
                    <a:pt x="2317" y="1"/>
                    <a:pt x="1736" y="495"/>
                    <a:pt x="1188" y="495"/>
                  </a:cubicBezTo>
                  <a:cubicBezTo>
                    <a:pt x="986" y="495"/>
                    <a:pt x="788" y="428"/>
                    <a:pt x="626" y="244"/>
                  </a:cubicBezTo>
                  <a:lnTo>
                    <a:pt x="591" y="128"/>
                  </a:lnTo>
                  <a:lnTo>
                    <a:pt x="24" y="3139"/>
                  </a:lnTo>
                  <a:cubicBezTo>
                    <a:pt x="1" y="3302"/>
                    <a:pt x="82" y="3475"/>
                    <a:pt x="244" y="3533"/>
                  </a:cubicBezTo>
                  <a:cubicBezTo>
                    <a:pt x="276" y="3546"/>
                    <a:pt x="308" y="3552"/>
                    <a:pt x="341" y="3552"/>
                  </a:cubicBezTo>
                  <a:cubicBezTo>
                    <a:pt x="427" y="3552"/>
                    <a:pt x="513" y="3511"/>
                    <a:pt x="580" y="3452"/>
                  </a:cubicBezTo>
                  <a:cubicBezTo>
                    <a:pt x="1008" y="2954"/>
                    <a:pt x="2630" y="1032"/>
                    <a:pt x="2630" y="1032"/>
                  </a:cubicBezTo>
                  <a:lnTo>
                    <a:pt x="2572" y="557"/>
                  </a:lnTo>
                  <a:cubicBezTo>
                    <a:pt x="2537" y="418"/>
                    <a:pt x="2421" y="151"/>
                    <a:pt x="2317" y="1"/>
                  </a:cubicBezTo>
                  <a:close/>
                </a:path>
              </a:pathLst>
            </a:custGeom>
            <a:solidFill>
              <a:srgbClr val="F7B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7824" name="Google Shape;2743;p45">
              <a:extLst>
                <a:ext uri="{FF2B5EF4-FFF2-40B4-BE49-F238E27FC236}">
                  <a16:creationId xmlns="" xmlns:a16="http://schemas.microsoft.com/office/drawing/2014/main" id="{E1725FAE-7B6A-1430-5DC6-F33DA581B26E}"/>
                </a:ext>
              </a:extLst>
            </p:cNvPr>
            <p:cNvSpPr/>
            <p:nvPr/>
          </p:nvSpPr>
          <p:spPr>
            <a:xfrm>
              <a:off x="2210439" y="4455297"/>
              <a:ext cx="158755" cy="197262"/>
            </a:xfrm>
            <a:custGeom>
              <a:avLst/>
              <a:gdLst/>
              <a:ahLst/>
              <a:cxnLst/>
              <a:rect l="l" t="t" r="r" b="b"/>
              <a:pathLst>
                <a:path w="2317" h="2879" extrusionOk="0">
                  <a:moveTo>
                    <a:pt x="2270" y="0"/>
                  </a:moveTo>
                  <a:lnTo>
                    <a:pt x="0" y="2873"/>
                  </a:lnTo>
                  <a:cubicBezTo>
                    <a:pt x="19" y="2877"/>
                    <a:pt x="38" y="2879"/>
                    <a:pt x="56" y="2879"/>
                  </a:cubicBezTo>
                  <a:cubicBezTo>
                    <a:pt x="144" y="2879"/>
                    <a:pt x="231" y="2837"/>
                    <a:pt x="278" y="2780"/>
                  </a:cubicBezTo>
                  <a:cubicBezTo>
                    <a:pt x="1494" y="1390"/>
                    <a:pt x="2317" y="360"/>
                    <a:pt x="2317" y="360"/>
                  </a:cubicBezTo>
                  <a:lnTo>
                    <a:pt x="2270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7825" name="Google Shape;2744;p45">
              <a:extLst>
                <a:ext uri="{FF2B5EF4-FFF2-40B4-BE49-F238E27FC236}">
                  <a16:creationId xmlns="" xmlns:a16="http://schemas.microsoft.com/office/drawing/2014/main" id="{61212CD8-C7CD-DDBB-BFE8-89E83E7EF513}"/>
                </a:ext>
              </a:extLst>
            </p:cNvPr>
            <p:cNvSpPr/>
            <p:nvPr/>
          </p:nvSpPr>
          <p:spPr>
            <a:xfrm>
              <a:off x="2207219" y="4531008"/>
              <a:ext cx="45359" cy="23570"/>
            </a:xfrm>
            <a:custGeom>
              <a:avLst/>
              <a:gdLst/>
              <a:ahLst/>
              <a:cxnLst/>
              <a:rect l="l" t="t" r="r" b="b"/>
              <a:pathLst>
                <a:path w="662" h="344" extrusionOk="0">
                  <a:moveTo>
                    <a:pt x="193" y="0"/>
                  </a:moveTo>
                  <a:cubicBezTo>
                    <a:pt x="161" y="0"/>
                    <a:pt x="131" y="3"/>
                    <a:pt x="105" y="7"/>
                  </a:cubicBezTo>
                  <a:cubicBezTo>
                    <a:pt x="24" y="31"/>
                    <a:pt x="1" y="54"/>
                    <a:pt x="1" y="65"/>
                  </a:cubicBezTo>
                  <a:cubicBezTo>
                    <a:pt x="2" y="66"/>
                    <a:pt x="5" y="67"/>
                    <a:pt x="9" y="67"/>
                  </a:cubicBezTo>
                  <a:cubicBezTo>
                    <a:pt x="26" y="67"/>
                    <a:pt x="69" y="58"/>
                    <a:pt x="128" y="58"/>
                  </a:cubicBezTo>
                  <a:cubicBezTo>
                    <a:pt x="192" y="58"/>
                    <a:pt x="273" y="68"/>
                    <a:pt x="360" y="112"/>
                  </a:cubicBezTo>
                  <a:cubicBezTo>
                    <a:pt x="550" y="190"/>
                    <a:pt x="632" y="344"/>
                    <a:pt x="648" y="344"/>
                  </a:cubicBezTo>
                  <a:cubicBezTo>
                    <a:pt x="649" y="344"/>
                    <a:pt x="649" y="344"/>
                    <a:pt x="650" y="343"/>
                  </a:cubicBezTo>
                  <a:cubicBezTo>
                    <a:pt x="661" y="343"/>
                    <a:pt x="650" y="297"/>
                    <a:pt x="592" y="204"/>
                  </a:cubicBezTo>
                  <a:cubicBezTo>
                    <a:pt x="545" y="146"/>
                    <a:pt x="476" y="77"/>
                    <a:pt x="372" y="31"/>
                  </a:cubicBezTo>
                  <a:cubicBezTo>
                    <a:pt x="313" y="8"/>
                    <a:pt x="249" y="0"/>
                    <a:pt x="193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7826" name="Google Shape;2745;p45">
              <a:extLst>
                <a:ext uri="{FF2B5EF4-FFF2-40B4-BE49-F238E27FC236}">
                  <a16:creationId xmlns="" xmlns:a16="http://schemas.microsoft.com/office/drawing/2014/main" id="{F3DDB629-C257-057D-A913-3D8DA4B14F49}"/>
                </a:ext>
              </a:extLst>
            </p:cNvPr>
            <p:cNvSpPr/>
            <p:nvPr/>
          </p:nvSpPr>
          <p:spPr>
            <a:xfrm>
              <a:off x="2198723" y="4570953"/>
              <a:ext cx="41110" cy="13018"/>
            </a:xfrm>
            <a:custGeom>
              <a:avLst/>
              <a:gdLst/>
              <a:ahLst/>
              <a:cxnLst/>
              <a:rect l="l" t="t" r="r" b="b"/>
              <a:pathLst>
                <a:path w="600" h="190" extrusionOk="0">
                  <a:moveTo>
                    <a:pt x="214" y="1"/>
                  </a:moveTo>
                  <a:cubicBezTo>
                    <a:pt x="83" y="1"/>
                    <a:pt x="0" y="52"/>
                    <a:pt x="9" y="61"/>
                  </a:cubicBezTo>
                  <a:cubicBezTo>
                    <a:pt x="9" y="63"/>
                    <a:pt x="11" y="63"/>
                    <a:pt x="15" y="63"/>
                  </a:cubicBezTo>
                  <a:cubicBezTo>
                    <a:pt x="33" y="63"/>
                    <a:pt x="89" y="52"/>
                    <a:pt x="159" y="52"/>
                  </a:cubicBezTo>
                  <a:cubicBezTo>
                    <a:pt x="205" y="52"/>
                    <a:pt x="258" y="57"/>
                    <a:pt x="310" y="73"/>
                  </a:cubicBezTo>
                  <a:cubicBezTo>
                    <a:pt x="463" y="106"/>
                    <a:pt x="564" y="190"/>
                    <a:pt x="585" y="190"/>
                  </a:cubicBezTo>
                  <a:cubicBezTo>
                    <a:pt x="587" y="190"/>
                    <a:pt x="588" y="189"/>
                    <a:pt x="588" y="189"/>
                  </a:cubicBezTo>
                  <a:cubicBezTo>
                    <a:pt x="600" y="189"/>
                    <a:pt x="519" y="50"/>
                    <a:pt x="333" y="15"/>
                  </a:cubicBezTo>
                  <a:cubicBezTo>
                    <a:pt x="290" y="5"/>
                    <a:pt x="250" y="1"/>
                    <a:pt x="214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7827" name="Google Shape;2746;p45">
              <a:extLst>
                <a:ext uri="{FF2B5EF4-FFF2-40B4-BE49-F238E27FC236}">
                  <a16:creationId xmlns="" xmlns:a16="http://schemas.microsoft.com/office/drawing/2014/main" id="{222E0040-3A36-B499-4AE0-F5EFC7F7362F}"/>
                </a:ext>
              </a:extLst>
            </p:cNvPr>
            <p:cNvSpPr/>
            <p:nvPr/>
          </p:nvSpPr>
          <p:spPr>
            <a:xfrm>
              <a:off x="2217565" y="4493666"/>
              <a:ext cx="61186" cy="21240"/>
            </a:xfrm>
            <a:custGeom>
              <a:avLst/>
              <a:gdLst/>
              <a:ahLst/>
              <a:cxnLst/>
              <a:rect l="l" t="t" r="r" b="b"/>
              <a:pathLst>
                <a:path w="893" h="310" extrusionOk="0">
                  <a:moveTo>
                    <a:pt x="198" y="0"/>
                  </a:moveTo>
                  <a:cubicBezTo>
                    <a:pt x="76" y="0"/>
                    <a:pt x="1" y="24"/>
                    <a:pt x="1" y="31"/>
                  </a:cubicBezTo>
                  <a:cubicBezTo>
                    <a:pt x="1" y="43"/>
                    <a:pt x="209" y="20"/>
                    <a:pt x="452" y="101"/>
                  </a:cubicBezTo>
                  <a:cubicBezTo>
                    <a:pt x="698" y="168"/>
                    <a:pt x="857" y="310"/>
                    <a:pt x="879" y="310"/>
                  </a:cubicBezTo>
                  <a:cubicBezTo>
                    <a:pt x="880" y="310"/>
                    <a:pt x="880" y="310"/>
                    <a:pt x="881" y="309"/>
                  </a:cubicBezTo>
                  <a:cubicBezTo>
                    <a:pt x="892" y="309"/>
                    <a:pt x="753" y="112"/>
                    <a:pt x="487" y="43"/>
                  </a:cubicBezTo>
                  <a:cubicBezTo>
                    <a:pt x="377" y="11"/>
                    <a:pt x="278" y="0"/>
                    <a:pt x="198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7828" name="Google Shape;2747;p45">
              <a:extLst>
                <a:ext uri="{FF2B5EF4-FFF2-40B4-BE49-F238E27FC236}">
                  <a16:creationId xmlns="" xmlns:a16="http://schemas.microsoft.com/office/drawing/2014/main" id="{608A7AE6-05AA-DC34-26E3-1AAE6E0D830A}"/>
                </a:ext>
              </a:extLst>
            </p:cNvPr>
            <p:cNvSpPr/>
            <p:nvPr/>
          </p:nvSpPr>
          <p:spPr>
            <a:xfrm>
              <a:off x="2220716" y="4456050"/>
              <a:ext cx="57966" cy="8907"/>
            </a:xfrm>
            <a:custGeom>
              <a:avLst/>
              <a:gdLst/>
              <a:ahLst/>
              <a:cxnLst/>
              <a:rect l="l" t="t" r="r" b="b"/>
              <a:pathLst>
                <a:path w="846" h="130" extrusionOk="0">
                  <a:moveTo>
                    <a:pt x="471" y="0"/>
                  </a:moveTo>
                  <a:cubicBezTo>
                    <a:pt x="458" y="0"/>
                    <a:pt x="444" y="0"/>
                    <a:pt x="429" y="1"/>
                  </a:cubicBezTo>
                  <a:cubicBezTo>
                    <a:pt x="175" y="13"/>
                    <a:pt x="1" y="117"/>
                    <a:pt x="24" y="128"/>
                  </a:cubicBezTo>
                  <a:cubicBezTo>
                    <a:pt x="25" y="129"/>
                    <a:pt x="27" y="130"/>
                    <a:pt x="30" y="130"/>
                  </a:cubicBezTo>
                  <a:cubicBezTo>
                    <a:pt x="63" y="130"/>
                    <a:pt x="226" y="71"/>
                    <a:pt x="429" y="71"/>
                  </a:cubicBezTo>
                  <a:cubicBezTo>
                    <a:pt x="449" y="69"/>
                    <a:pt x="468" y="69"/>
                    <a:pt x="486" y="69"/>
                  </a:cubicBezTo>
                  <a:cubicBezTo>
                    <a:pt x="654" y="69"/>
                    <a:pt x="802" y="107"/>
                    <a:pt x="830" y="107"/>
                  </a:cubicBezTo>
                  <a:cubicBezTo>
                    <a:pt x="833" y="107"/>
                    <a:pt x="835" y="106"/>
                    <a:pt x="835" y="105"/>
                  </a:cubicBezTo>
                  <a:cubicBezTo>
                    <a:pt x="846" y="83"/>
                    <a:pt x="692" y="0"/>
                    <a:pt x="471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7829" name="Google Shape;2748;p45">
              <a:extLst>
                <a:ext uri="{FF2B5EF4-FFF2-40B4-BE49-F238E27FC236}">
                  <a16:creationId xmlns="" xmlns:a16="http://schemas.microsoft.com/office/drawing/2014/main" id="{3018B32B-E90B-2B44-A223-9DCF31A6A3C6}"/>
                </a:ext>
              </a:extLst>
            </p:cNvPr>
            <p:cNvSpPr/>
            <p:nvPr/>
          </p:nvSpPr>
          <p:spPr>
            <a:xfrm>
              <a:off x="2623044" y="4294214"/>
              <a:ext cx="164373" cy="127854"/>
            </a:xfrm>
            <a:custGeom>
              <a:avLst/>
              <a:gdLst/>
              <a:ahLst/>
              <a:cxnLst/>
              <a:rect l="l" t="t" r="r" b="b"/>
              <a:pathLst>
                <a:path w="2399" h="1866" extrusionOk="0">
                  <a:moveTo>
                    <a:pt x="2097" y="0"/>
                  </a:moveTo>
                  <a:lnTo>
                    <a:pt x="1" y="568"/>
                  </a:lnTo>
                  <a:cubicBezTo>
                    <a:pt x="1" y="568"/>
                    <a:pt x="337" y="1807"/>
                    <a:pt x="371" y="1865"/>
                  </a:cubicBezTo>
                  <a:lnTo>
                    <a:pt x="2398" y="1784"/>
                  </a:lnTo>
                  <a:lnTo>
                    <a:pt x="2097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7830" name="Google Shape;2749;p45">
              <a:extLst>
                <a:ext uri="{FF2B5EF4-FFF2-40B4-BE49-F238E27FC236}">
                  <a16:creationId xmlns="" xmlns:a16="http://schemas.microsoft.com/office/drawing/2014/main" id="{5138683F-94D1-1ACF-0CFB-79D2A6DAEB92}"/>
                </a:ext>
              </a:extLst>
            </p:cNvPr>
            <p:cNvSpPr/>
            <p:nvPr/>
          </p:nvSpPr>
          <p:spPr>
            <a:xfrm>
              <a:off x="2632568" y="4380682"/>
              <a:ext cx="313536" cy="119906"/>
            </a:xfrm>
            <a:custGeom>
              <a:avLst/>
              <a:gdLst/>
              <a:ahLst/>
              <a:cxnLst/>
              <a:rect l="l" t="t" r="r" b="b"/>
              <a:pathLst>
                <a:path w="4576" h="1750" extrusionOk="0">
                  <a:moveTo>
                    <a:pt x="2167" y="1"/>
                  </a:moveTo>
                  <a:cubicBezTo>
                    <a:pt x="1739" y="189"/>
                    <a:pt x="1356" y="289"/>
                    <a:pt x="986" y="289"/>
                  </a:cubicBezTo>
                  <a:cubicBezTo>
                    <a:pt x="674" y="289"/>
                    <a:pt x="371" y="219"/>
                    <a:pt x="59" y="70"/>
                  </a:cubicBezTo>
                  <a:lnTo>
                    <a:pt x="1" y="1750"/>
                  </a:lnTo>
                  <a:lnTo>
                    <a:pt x="1" y="1750"/>
                  </a:lnTo>
                  <a:lnTo>
                    <a:pt x="4576" y="1726"/>
                  </a:lnTo>
                  <a:cubicBezTo>
                    <a:pt x="4552" y="1263"/>
                    <a:pt x="2236" y="314"/>
                    <a:pt x="2236" y="314"/>
                  </a:cubicBezTo>
                  <a:lnTo>
                    <a:pt x="2167" y="1"/>
                  </a:lnTo>
                  <a:close/>
                </a:path>
              </a:pathLst>
            </a:custGeom>
            <a:solidFill>
              <a:srgbClr val="F7B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7831" name="Google Shape;2750;p45">
              <a:extLst>
                <a:ext uri="{FF2B5EF4-FFF2-40B4-BE49-F238E27FC236}">
                  <a16:creationId xmlns="" xmlns:a16="http://schemas.microsoft.com/office/drawing/2014/main" id="{60CE6AEE-7BAD-BEAD-9541-C9B7FE9AA16E}"/>
                </a:ext>
              </a:extLst>
            </p:cNvPr>
            <p:cNvSpPr/>
            <p:nvPr/>
          </p:nvSpPr>
          <p:spPr>
            <a:xfrm>
              <a:off x="2632568" y="4473522"/>
              <a:ext cx="315112" cy="27064"/>
            </a:xfrm>
            <a:custGeom>
              <a:avLst/>
              <a:gdLst/>
              <a:ahLst/>
              <a:cxnLst/>
              <a:rect l="l" t="t" r="r" b="b"/>
              <a:pathLst>
                <a:path w="4599" h="395" extrusionOk="0">
                  <a:moveTo>
                    <a:pt x="24" y="1"/>
                  </a:moveTo>
                  <a:lnTo>
                    <a:pt x="1" y="395"/>
                  </a:lnTo>
                  <a:lnTo>
                    <a:pt x="4576" y="371"/>
                  </a:lnTo>
                  <a:cubicBezTo>
                    <a:pt x="4599" y="209"/>
                    <a:pt x="4390" y="117"/>
                    <a:pt x="4390" y="117"/>
                  </a:cubicBezTo>
                  <a:lnTo>
                    <a:pt x="24" y="1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7832" name="Google Shape;2751;p45">
              <a:extLst>
                <a:ext uri="{FF2B5EF4-FFF2-40B4-BE49-F238E27FC236}">
                  <a16:creationId xmlns="" xmlns:a16="http://schemas.microsoft.com/office/drawing/2014/main" id="{30A28EF3-69C2-4FBB-843C-9CC7FBAEED84}"/>
                </a:ext>
              </a:extLst>
            </p:cNvPr>
            <p:cNvSpPr/>
            <p:nvPr/>
          </p:nvSpPr>
          <p:spPr>
            <a:xfrm>
              <a:off x="2757953" y="4402196"/>
              <a:ext cx="29051" cy="20076"/>
            </a:xfrm>
            <a:custGeom>
              <a:avLst/>
              <a:gdLst/>
              <a:ahLst/>
              <a:cxnLst/>
              <a:rect l="l" t="t" r="r" b="b"/>
              <a:pathLst>
                <a:path w="424" h="293" extrusionOk="0">
                  <a:moveTo>
                    <a:pt x="351" y="1"/>
                  </a:moveTo>
                  <a:cubicBezTo>
                    <a:pt x="301" y="1"/>
                    <a:pt x="230" y="15"/>
                    <a:pt x="163" y="57"/>
                  </a:cubicBezTo>
                  <a:cubicBezTo>
                    <a:pt x="24" y="150"/>
                    <a:pt x="1" y="289"/>
                    <a:pt x="12" y="289"/>
                  </a:cubicBezTo>
                  <a:cubicBezTo>
                    <a:pt x="13" y="291"/>
                    <a:pt x="15" y="292"/>
                    <a:pt x="17" y="292"/>
                  </a:cubicBezTo>
                  <a:cubicBezTo>
                    <a:pt x="36" y="292"/>
                    <a:pt x="93" y="201"/>
                    <a:pt x="198" y="138"/>
                  </a:cubicBezTo>
                  <a:cubicBezTo>
                    <a:pt x="302" y="46"/>
                    <a:pt x="418" y="46"/>
                    <a:pt x="418" y="23"/>
                  </a:cubicBezTo>
                  <a:cubicBezTo>
                    <a:pt x="423" y="12"/>
                    <a:pt x="395" y="1"/>
                    <a:pt x="351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7833" name="Google Shape;2752;p45">
              <a:extLst>
                <a:ext uri="{FF2B5EF4-FFF2-40B4-BE49-F238E27FC236}">
                  <a16:creationId xmlns="" xmlns:a16="http://schemas.microsoft.com/office/drawing/2014/main" id="{033026AA-2521-CECD-9AAC-C1F00A61E4E4}"/>
                </a:ext>
              </a:extLst>
            </p:cNvPr>
            <p:cNvSpPr/>
            <p:nvPr/>
          </p:nvSpPr>
          <p:spPr>
            <a:xfrm>
              <a:off x="2798446" y="4416859"/>
              <a:ext cx="22268" cy="25009"/>
            </a:xfrm>
            <a:custGeom>
              <a:avLst/>
              <a:gdLst/>
              <a:ahLst/>
              <a:cxnLst/>
              <a:rect l="l" t="t" r="r" b="b"/>
              <a:pathLst>
                <a:path w="325" h="365" extrusionOk="0">
                  <a:moveTo>
                    <a:pt x="303" y="1"/>
                  </a:moveTo>
                  <a:cubicBezTo>
                    <a:pt x="261" y="1"/>
                    <a:pt x="166" y="22"/>
                    <a:pt x="105" y="110"/>
                  </a:cubicBezTo>
                  <a:cubicBezTo>
                    <a:pt x="0" y="237"/>
                    <a:pt x="35" y="365"/>
                    <a:pt x="47" y="365"/>
                  </a:cubicBezTo>
                  <a:cubicBezTo>
                    <a:pt x="58" y="365"/>
                    <a:pt x="93" y="272"/>
                    <a:pt x="163" y="168"/>
                  </a:cubicBezTo>
                  <a:cubicBezTo>
                    <a:pt x="232" y="63"/>
                    <a:pt x="325" y="40"/>
                    <a:pt x="325" y="6"/>
                  </a:cubicBezTo>
                  <a:cubicBezTo>
                    <a:pt x="325" y="3"/>
                    <a:pt x="317" y="1"/>
                    <a:pt x="303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7834" name="Google Shape;2753;p45">
              <a:extLst>
                <a:ext uri="{FF2B5EF4-FFF2-40B4-BE49-F238E27FC236}">
                  <a16:creationId xmlns="" xmlns:a16="http://schemas.microsoft.com/office/drawing/2014/main" id="{BAE680C3-FFB8-2D57-E39D-F0D8727AB401}"/>
                </a:ext>
              </a:extLst>
            </p:cNvPr>
            <p:cNvSpPr/>
            <p:nvPr/>
          </p:nvSpPr>
          <p:spPr>
            <a:xfrm>
              <a:off x="2834965" y="4431110"/>
              <a:ext cx="17472" cy="28229"/>
            </a:xfrm>
            <a:custGeom>
              <a:avLst/>
              <a:gdLst/>
              <a:ahLst/>
              <a:cxnLst/>
              <a:rect l="l" t="t" r="r" b="b"/>
              <a:pathLst>
                <a:path w="255" h="412" extrusionOk="0">
                  <a:moveTo>
                    <a:pt x="219" y="0"/>
                  </a:moveTo>
                  <a:cubicBezTo>
                    <a:pt x="187" y="0"/>
                    <a:pt x="107" y="50"/>
                    <a:pt x="58" y="157"/>
                  </a:cubicBezTo>
                  <a:cubicBezTo>
                    <a:pt x="0" y="296"/>
                    <a:pt x="47" y="411"/>
                    <a:pt x="58" y="411"/>
                  </a:cubicBezTo>
                  <a:cubicBezTo>
                    <a:pt x="81" y="411"/>
                    <a:pt x="93" y="307"/>
                    <a:pt x="139" y="191"/>
                  </a:cubicBezTo>
                  <a:cubicBezTo>
                    <a:pt x="174" y="87"/>
                    <a:pt x="255" y="18"/>
                    <a:pt x="232" y="6"/>
                  </a:cubicBezTo>
                  <a:cubicBezTo>
                    <a:pt x="230" y="2"/>
                    <a:pt x="226" y="0"/>
                    <a:pt x="219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7835" name="Google Shape;2754;p45">
              <a:extLst>
                <a:ext uri="{FF2B5EF4-FFF2-40B4-BE49-F238E27FC236}">
                  <a16:creationId xmlns="" xmlns:a16="http://schemas.microsoft.com/office/drawing/2014/main" id="{14EB8F1F-19BF-F390-B207-F8B57D2CF922}"/>
                </a:ext>
              </a:extLst>
            </p:cNvPr>
            <p:cNvSpPr/>
            <p:nvPr/>
          </p:nvSpPr>
          <p:spPr>
            <a:xfrm>
              <a:off x="2277105" y="2857901"/>
              <a:ext cx="500794" cy="1510194"/>
            </a:xfrm>
            <a:custGeom>
              <a:avLst/>
              <a:gdLst/>
              <a:ahLst/>
              <a:cxnLst/>
              <a:rect l="l" t="t" r="r" b="b"/>
              <a:pathLst>
                <a:path w="7309" h="22041" extrusionOk="0">
                  <a:moveTo>
                    <a:pt x="0" y="0"/>
                  </a:moveTo>
                  <a:lnTo>
                    <a:pt x="475" y="5339"/>
                  </a:lnTo>
                  <a:cubicBezTo>
                    <a:pt x="475" y="5339"/>
                    <a:pt x="1309" y="7471"/>
                    <a:pt x="2351" y="11524"/>
                  </a:cubicBezTo>
                  <a:cubicBezTo>
                    <a:pt x="3486" y="15925"/>
                    <a:pt x="4934" y="22040"/>
                    <a:pt x="4934" y="22040"/>
                  </a:cubicBezTo>
                  <a:lnTo>
                    <a:pt x="7308" y="21890"/>
                  </a:lnTo>
                  <a:cubicBezTo>
                    <a:pt x="7308" y="21890"/>
                    <a:pt x="6961" y="16562"/>
                    <a:pt x="6150" y="11628"/>
                  </a:cubicBezTo>
                  <a:cubicBezTo>
                    <a:pt x="5166" y="5629"/>
                    <a:pt x="4008" y="440"/>
                    <a:pt x="4008" y="44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1449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7836" name="Google Shape;2755;p45">
              <a:extLst>
                <a:ext uri="{FF2B5EF4-FFF2-40B4-BE49-F238E27FC236}">
                  <a16:creationId xmlns="" xmlns:a16="http://schemas.microsoft.com/office/drawing/2014/main" id="{6F941817-0BA6-5782-A4BE-F8260EBC3571}"/>
                </a:ext>
              </a:extLst>
            </p:cNvPr>
            <p:cNvSpPr/>
            <p:nvPr/>
          </p:nvSpPr>
          <p:spPr>
            <a:xfrm>
              <a:off x="1959669" y="2817408"/>
              <a:ext cx="409529" cy="1583988"/>
            </a:xfrm>
            <a:custGeom>
              <a:avLst/>
              <a:gdLst/>
              <a:ahLst/>
              <a:cxnLst/>
              <a:rect l="l" t="t" r="r" b="b"/>
              <a:pathLst>
                <a:path w="5977" h="23118" extrusionOk="0">
                  <a:moveTo>
                    <a:pt x="2085" y="1"/>
                  </a:moveTo>
                  <a:cubicBezTo>
                    <a:pt x="2085" y="1"/>
                    <a:pt x="0" y="2803"/>
                    <a:pt x="174" y="5745"/>
                  </a:cubicBezTo>
                  <a:cubicBezTo>
                    <a:pt x="267" y="7494"/>
                    <a:pt x="3834" y="23118"/>
                    <a:pt x="3834" y="23118"/>
                  </a:cubicBezTo>
                  <a:lnTo>
                    <a:pt x="5942" y="23048"/>
                  </a:lnTo>
                  <a:lnTo>
                    <a:pt x="5270" y="6452"/>
                  </a:lnTo>
                  <a:lnTo>
                    <a:pt x="5977" y="1031"/>
                  </a:lnTo>
                  <a:lnTo>
                    <a:pt x="2085" y="1"/>
                  </a:lnTo>
                  <a:close/>
                </a:path>
              </a:pathLst>
            </a:custGeom>
            <a:solidFill>
              <a:srgbClr val="1449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7837" name="Google Shape;2756;p45">
              <a:extLst>
                <a:ext uri="{FF2B5EF4-FFF2-40B4-BE49-F238E27FC236}">
                  <a16:creationId xmlns="" xmlns:a16="http://schemas.microsoft.com/office/drawing/2014/main" id="{627969E5-3D49-0D19-EC50-9E2FD27B93F8}"/>
                </a:ext>
              </a:extLst>
            </p:cNvPr>
            <p:cNvSpPr/>
            <p:nvPr/>
          </p:nvSpPr>
          <p:spPr>
            <a:xfrm>
              <a:off x="2523079" y="2298463"/>
              <a:ext cx="22268" cy="590415"/>
            </a:xfrm>
            <a:custGeom>
              <a:avLst/>
              <a:gdLst/>
              <a:ahLst/>
              <a:cxnLst/>
              <a:rect l="l" t="t" r="r" b="b"/>
              <a:pathLst>
                <a:path w="325" h="8617" extrusionOk="0">
                  <a:moveTo>
                    <a:pt x="255" y="0"/>
                  </a:moveTo>
                  <a:cubicBezTo>
                    <a:pt x="244" y="0"/>
                    <a:pt x="244" y="35"/>
                    <a:pt x="244" y="93"/>
                  </a:cubicBezTo>
                  <a:lnTo>
                    <a:pt x="244" y="336"/>
                  </a:lnTo>
                  <a:cubicBezTo>
                    <a:pt x="255" y="556"/>
                    <a:pt x="255" y="869"/>
                    <a:pt x="255" y="1262"/>
                  </a:cubicBezTo>
                  <a:cubicBezTo>
                    <a:pt x="255" y="2027"/>
                    <a:pt x="209" y="3116"/>
                    <a:pt x="140" y="4297"/>
                  </a:cubicBezTo>
                  <a:cubicBezTo>
                    <a:pt x="58" y="5490"/>
                    <a:pt x="1" y="6579"/>
                    <a:pt x="1" y="7355"/>
                  </a:cubicBezTo>
                  <a:cubicBezTo>
                    <a:pt x="1" y="7748"/>
                    <a:pt x="1" y="8061"/>
                    <a:pt x="12" y="8281"/>
                  </a:cubicBezTo>
                  <a:cubicBezTo>
                    <a:pt x="12" y="8385"/>
                    <a:pt x="24" y="8466"/>
                    <a:pt x="24" y="8524"/>
                  </a:cubicBezTo>
                  <a:cubicBezTo>
                    <a:pt x="35" y="8582"/>
                    <a:pt x="35" y="8617"/>
                    <a:pt x="35" y="8617"/>
                  </a:cubicBezTo>
                  <a:lnTo>
                    <a:pt x="35" y="8524"/>
                  </a:lnTo>
                  <a:lnTo>
                    <a:pt x="35" y="8281"/>
                  </a:lnTo>
                  <a:cubicBezTo>
                    <a:pt x="35" y="8061"/>
                    <a:pt x="35" y="7748"/>
                    <a:pt x="58" y="7355"/>
                  </a:cubicBezTo>
                  <a:cubicBezTo>
                    <a:pt x="70" y="6590"/>
                    <a:pt x="140" y="5501"/>
                    <a:pt x="209" y="4320"/>
                  </a:cubicBezTo>
                  <a:cubicBezTo>
                    <a:pt x="279" y="3127"/>
                    <a:pt x="325" y="2038"/>
                    <a:pt x="313" y="1262"/>
                  </a:cubicBezTo>
                  <a:cubicBezTo>
                    <a:pt x="313" y="869"/>
                    <a:pt x="302" y="556"/>
                    <a:pt x="279" y="336"/>
                  </a:cubicBezTo>
                  <a:cubicBezTo>
                    <a:pt x="279" y="232"/>
                    <a:pt x="267" y="151"/>
                    <a:pt x="267" y="93"/>
                  </a:cubicBezTo>
                  <a:cubicBezTo>
                    <a:pt x="255" y="35"/>
                    <a:pt x="255" y="0"/>
                    <a:pt x="25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7838" name="Google Shape;2757;p45">
              <a:extLst>
                <a:ext uri="{FF2B5EF4-FFF2-40B4-BE49-F238E27FC236}">
                  <a16:creationId xmlns="" xmlns:a16="http://schemas.microsoft.com/office/drawing/2014/main" id="{0456415E-78D6-487B-8484-B024880B736C}"/>
                </a:ext>
              </a:extLst>
            </p:cNvPr>
            <p:cNvSpPr/>
            <p:nvPr/>
          </p:nvSpPr>
          <p:spPr>
            <a:xfrm>
              <a:off x="2834965" y="2307850"/>
              <a:ext cx="202401" cy="205690"/>
            </a:xfrm>
            <a:custGeom>
              <a:avLst/>
              <a:gdLst/>
              <a:ahLst/>
              <a:cxnLst/>
              <a:rect l="l" t="t" r="r" b="b"/>
              <a:pathLst>
                <a:path w="2954" h="3002" extrusionOk="0">
                  <a:moveTo>
                    <a:pt x="2745" y="0"/>
                  </a:moveTo>
                  <a:cubicBezTo>
                    <a:pt x="2719" y="0"/>
                    <a:pt x="2691" y="5"/>
                    <a:pt x="2664" y="14"/>
                  </a:cubicBezTo>
                  <a:lnTo>
                    <a:pt x="1390" y="477"/>
                  </a:lnTo>
                  <a:lnTo>
                    <a:pt x="0" y="2353"/>
                  </a:lnTo>
                  <a:lnTo>
                    <a:pt x="382" y="3002"/>
                  </a:lnTo>
                  <a:lnTo>
                    <a:pt x="753" y="2654"/>
                  </a:lnTo>
                  <a:cubicBezTo>
                    <a:pt x="753" y="2654"/>
                    <a:pt x="2189" y="2399"/>
                    <a:pt x="2293" y="2191"/>
                  </a:cubicBezTo>
                  <a:cubicBezTo>
                    <a:pt x="2386" y="1994"/>
                    <a:pt x="2282" y="1820"/>
                    <a:pt x="2282" y="1820"/>
                  </a:cubicBezTo>
                  <a:cubicBezTo>
                    <a:pt x="2282" y="1820"/>
                    <a:pt x="2340" y="1600"/>
                    <a:pt x="2293" y="1427"/>
                  </a:cubicBezTo>
                  <a:cubicBezTo>
                    <a:pt x="2247" y="1253"/>
                    <a:pt x="2120" y="1230"/>
                    <a:pt x="2120" y="1230"/>
                  </a:cubicBezTo>
                  <a:cubicBezTo>
                    <a:pt x="2120" y="1230"/>
                    <a:pt x="2282" y="1172"/>
                    <a:pt x="2201" y="963"/>
                  </a:cubicBezTo>
                  <a:cubicBezTo>
                    <a:pt x="2131" y="766"/>
                    <a:pt x="2004" y="732"/>
                    <a:pt x="2004" y="732"/>
                  </a:cubicBezTo>
                  <a:cubicBezTo>
                    <a:pt x="2004" y="732"/>
                    <a:pt x="2861" y="326"/>
                    <a:pt x="2930" y="211"/>
                  </a:cubicBezTo>
                  <a:cubicBezTo>
                    <a:pt x="2954" y="164"/>
                    <a:pt x="2942" y="129"/>
                    <a:pt x="2919" y="95"/>
                  </a:cubicBezTo>
                  <a:cubicBezTo>
                    <a:pt x="2885" y="35"/>
                    <a:pt x="2819" y="0"/>
                    <a:pt x="2745" y="0"/>
                  </a:cubicBezTo>
                  <a:close/>
                </a:path>
              </a:pathLst>
            </a:custGeom>
            <a:solidFill>
              <a:srgbClr val="FFB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7839" name="Google Shape;2758;p45">
              <a:extLst>
                <a:ext uri="{FF2B5EF4-FFF2-40B4-BE49-F238E27FC236}">
                  <a16:creationId xmlns="" xmlns:a16="http://schemas.microsoft.com/office/drawing/2014/main" id="{585491C6-28EE-7E3A-57A2-D95EB362C4C5}"/>
                </a:ext>
              </a:extLst>
            </p:cNvPr>
            <p:cNvSpPr/>
            <p:nvPr/>
          </p:nvSpPr>
          <p:spPr>
            <a:xfrm>
              <a:off x="2821467" y="2326213"/>
              <a:ext cx="154027" cy="158001"/>
            </a:xfrm>
            <a:custGeom>
              <a:avLst/>
              <a:gdLst/>
              <a:ahLst/>
              <a:cxnLst/>
              <a:rect l="l" t="t" r="r" b="b"/>
              <a:pathLst>
                <a:path w="2248" h="2306" extrusionOk="0">
                  <a:moveTo>
                    <a:pt x="2039" y="0"/>
                  </a:moveTo>
                  <a:lnTo>
                    <a:pt x="811" y="336"/>
                  </a:lnTo>
                  <a:lnTo>
                    <a:pt x="255" y="1332"/>
                  </a:lnTo>
                  <a:lnTo>
                    <a:pt x="0" y="1691"/>
                  </a:lnTo>
                  <a:lnTo>
                    <a:pt x="336" y="2305"/>
                  </a:lnTo>
                  <a:cubicBezTo>
                    <a:pt x="336" y="2305"/>
                    <a:pt x="927" y="2270"/>
                    <a:pt x="1147" y="1911"/>
                  </a:cubicBezTo>
                  <a:cubicBezTo>
                    <a:pt x="1355" y="1552"/>
                    <a:pt x="1274" y="753"/>
                    <a:pt x="1274" y="753"/>
                  </a:cubicBezTo>
                  <a:lnTo>
                    <a:pt x="1274" y="753"/>
                  </a:lnTo>
                  <a:cubicBezTo>
                    <a:pt x="1274" y="753"/>
                    <a:pt x="1306" y="759"/>
                    <a:pt x="1358" y="759"/>
                  </a:cubicBezTo>
                  <a:cubicBezTo>
                    <a:pt x="1492" y="759"/>
                    <a:pt x="1760" y="723"/>
                    <a:pt x="1969" y="464"/>
                  </a:cubicBezTo>
                  <a:cubicBezTo>
                    <a:pt x="2247" y="105"/>
                    <a:pt x="2039" y="0"/>
                    <a:pt x="2039" y="0"/>
                  </a:cubicBezTo>
                  <a:close/>
                </a:path>
              </a:pathLst>
            </a:custGeom>
            <a:solidFill>
              <a:srgbClr val="FFB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7840" name="Google Shape;2759;p45">
              <a:extLst>
                <a:ext uri="{FF2B5EF4-FFF2-40B4-BE49-F238E27FC236}">
                  <a16:creationId xmlns="" xmlns:a16="http://schemas.microsoft.com/office/drawing/2014/main" id="{12E3C1A7-839A-F86D-A032-DC5C7A2CE433}"/>
                </a:ext>
              </a:extLst>
            </p:cNvPr>
            <p:cNvSpPr/>
            <p:nvPr/>
          </p:nvSpPr>
          <p:spPr>
            <a:xfrm>
              <a:off x="2899987" y="2326213"/>
              <a:ext cx="65982" cy="134979"/>
            </a:xfrm>
            <a:custGeom>
              <a:avLst/>
              <a:gdLst/>
              <a:ahLst/>
              <a:cxnLst/>
              <a:rect l="l" t="t" r="r" b="b"/>
              <a:pathLst>
                <a:path w="963" h="1970" extrusionOk="0">
                  <a:moveTo>
                    <a:pt x="904" y="0"/>
                  </a:moveTo>
                  <a:cubicBezTo>
                    <a:pt x="904" y="0"/>
                    <a:pt x="927" y="35"/>
                    <a:pt x="927" y="105"/>
                  </a:cubicBezTo>
                  <a:cubicBezTo>
                    <a:pt x="927" y="163"/>
                    <a:pt x="927" y="267"/>
                    <a:pt x="870" y="359"/>
                  </a:cubicBezTo>
                  <a:cubicBezTo>
                    <a:pt x="823" y="464"/>
                    <a:pt x="719" y="568"/>
                    <a:pt x="592" y="626"/>
                  </a:cubicBezTo>
                  <a:cubicBezTo>
                    <a:pt x="464" y="695"/>
                    <a:pt x="302" y="730"/>
                    <a:pt x="140" y="753"/>
                  </a:cubicBezTo>
                  <a:cubicBezTo>
                    <a:pt x="128" y="753"/>
                    <a:pt x="117" y="753"/>
                    <a:pt x="94" y="765"/>
                  </a:cubicBezTo>
                  <a:lnTo>
                    <a:pt x="70" y="765"/>
                  </a:lnTo>
                  <a:lnTo>
                    <a:pt x="82" y="800"/>
                  </a:lnTo>
                  <a:cubicBezTo>
                    <a:pt x="198" y="1112"/>
                    <a:pt x="186" y="1437"/>
                    <a:pt x="128" y="1633"/>
                  </a:cubicBezTo>
                  <a:cubicBezTo>
                    <a:pt x="82" y="1854"/>
                    <a:pt x="1" y="1969"/>
                    <a:pt x="12" y="1969"/>
                  </a:cubicBezTo>
                  <a:cubicBezTo>
                    <a:pt x="12" y="1969"/>
                    <a:pt x="36" y="1946"/>
                    <a:pt x="70" y="1900"/>
                  </a:cubicBezTo>
                  <a:cubicBezTo>
                    <a:pt x="94" y="1842"/>
                    <a:pt x="140" y="1772"/>
                    <a:pt x="175" y="1657"/>
                  </a:cubicBezTo>
                  <a:cubicBezTo>
                    <a:pt x="243" y="1442"/>
                    <a:pt x="255" y="1116"/>
                    <a:pt x="148" y="810"/>
                  </a:cubicBezTo>
                  <a:lnTo>
                    <a:pt x="148" y="810"/>
                  </a:lnTo>
                  <a:cubicBezTo>
                    <a:pt x="155" y="808"/>
                    <a:pt x="163" y="805"/>
                    <a:pt x="175" y="800"/>
                  </a:cubicBezTo>
                  <a:cubicBezTo>
                    <a:pt x="348" y="765"/>
                    <a:pt x="499" y="742"/>
                    <a:pt x="638" y="672"/>
                  </a:cubicBezTo>
                  <a:cubicBezTo>
                    <a:pt x="765" y="591"/>
                    <a:pt x="870" y="475"/>
                    <a:pt x="904" y="383"/>
                  </a:cubicBezTo>
                  <a:cubicBezTo>
                    <a:pt x="951" y="267"/>
                    <a:pt x="962" y="163"/>
                    <a:pt x="951" y="105"/>
                  </a:cubicBezTo>
                  <a:cubicBezTo>
                    <a:pt x="939" y="35"/>
                    <a:pt x="927" y="0"/>
                    <a:pt x="904" y="0"/>
                  </a:cubicBezTo>
                  <a:close/>
                </a:path>
              </a:pathLst>
            </a:custGeom>
            <a:solidFill>
              <a:srgbClr val="FF9A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7841" name="Google Shape;2760;p45">
              <a:extLst>
                <a:ext uri="{FF2B5EF4-FFF2-40B4-BE49-F238E27FC236}">
                  <a16:creationId xmlns="" xmlns:a16="http://schemas.microsoft.com/office/drawing/2014/main" id="{09ADC273-402A-6E25-630A-1EAE69AD1BD6}"/>
                </a:ext>
              </a:extLst>
            </p:cNvPr>
            <p:cNvSpPr/>
            <p:nvPr/>
          </p:nvSpPr>
          <p:spPr>
            <a:xfrm>
              <a:off x="2921432" y="2394455"/>
              <a:ext cx="66736" cy="78658"/>
            </a:xfrm>
            <a:custGeom>
              <a:avLst/>
              <a:gdLst/>
              <a:ahLst/>
              <a:cxnLst/>
              <a:rect l="l" t="t" r="r" b="b"/>
              <a:pathLst>
                <a:path w="974" h="1148" extrusionOk="0">
                  <a:moveTo>
                    <a:pt x="823" y="0"/>
                  </a:moveTo>
                  <a:lnTo>
                    <a:pt x="696" y="47"/>
                  </a:lnTo>
                  <a:cubicBezTo>
                    <a:pt x="614" y="82"/>
                    <a:pt x="499" y="116"/>
                    <a:pt x="348" y="174"/>
                  </a:cubicBezTo>
                  <a:cubicBezTo>
                    <a:pt x="279" y="209"/>
                    <a:pt x="209" y="232"/>
                    <a:pt x="116" y="290"/>
                  </a:cubicBezTo>
                  <a:cubicBezTo>
                    <a:pt x="70" y="325"/>
                    <a:pt x="35" y="348"/>
                    <a:pt x="12" y="406"/>
                  </a:cubicBezTo>
                  <a:cubicBezTo>
                    <a:pt x="1" y="464"/>
                    <a:pt x="1" y="522"/>
                    <a:pt x="47" y="580"/>
                  </a:cubicBezTo>
                  <a:cubicBezTo>
                    <a:pt x="70" y="626"/>
                    <a:pt x="116" y="672"/>
                    <a:pt x="174" y="695"/>
                  </a:cubicBezTo>
                  <a:cubicBezTo>
                    <a:pt x="199" y="710"/>
                    <a:pt x="224" y="715"/>
                    <a:pt x="249" y="715"/>
                  </a:cubicBezTo>
                  <a:cubicBezTo>
                    <a:pt x="282" y="715"/>
                    <a:pt x="315" y="707"/>
                    <a:pt x="348" y="707"/>
                  </a:cubicBezTo>
                  <a:cubicBezTo>
                    <a:pt x="383" y="707"/>
                    <a:pt x="406" y="695"/>
                    <a:pt x="441" y="695"/>
                  </a:cubicBezTo>
                  <a:cubicBezTo>
                    <a:pt x="464" y="695"/>
                    <a:pt x="499" y="684"/>
                    <a:pt x="522" y="684"/>
                  </a:cubicBezTo>
                  <a:cubicBezTo>
                    <a:pt x="528" y="683"/>
                    <a:pt x="533" y="681"/>
                    <a:pt x="539" y="680"/>
                  </a:cubicBezTo>
                  <a:lnTo>
                    <a:pt x="539" y="680"/>
                  </a:lnTo>
                  <a:cubicBezTo>
                    <a:pt x="537" y="681"/>
                    <a:pt x="535" y="682"/>
                    <a:pt x="533" y="684"/>
                  </a:cubicBezTo>
                  <a:lnTo>
                    <a:pt x="406" y="765"/>
                  </a:lnTo>
                  <a:cubicBezTo>
                    <a:pt x="360" y="800"/>
                    <a:pt x="325" y="811"/>
                    <a:pt x="290" y="858"/>
                  </a:cubicBezTo>
                  <a:cubicBezTo>
                    <a:pt x="244" y="892"/>
                    <a:pt x="221" y="950"/>
                    <a:pt x="221" y="997"/>
                  </a:cubicBezTo>
                  <a:cubicBezTo>
                    <a:pt x="221" y="1031"/>
                    <a:pt x="232" y="1054"/>
                    <a:pt x="244" y="1078"/>
                  </a:cubicBezTo>
                  <a:cubicBezTo>
                    <a:pt x="255" y="1089"/>
                    <a:pt x="290" y="1101"/>
                    <a:pt x="302" y="1112"/>
                  </a:cubicBezTo>
                  <a:cubicBezTo>
                    <a:pt x="394" y="1147"/>
                    <a:pt x="464" y="1147"/>
                    <a:pt x="533" y="1147"/>
                  </a:cubicBezTo>
                  <a:cubicBezTo>
                    <a:pt x="684" y="1135"/>
                    <a:pt x="777" y="1089"/>
                    <a:pt x="858" y="1054"/>
                  </a:cubicBezTo>
                  <a:cubicBezTo>
                    <a:pt x="927" y="1031"/>
                    <a:pt x="973" y="1020"/>
                    <a:pt x="950" y="997"/>
                  </a:cubicBezTo>
                  <a:lnTo>
                    <a:pt x="950" y="997"/>
                  </a:lnTo>
                  <a:cubicBezTo>
                    <a:pt x="950" y="997"/>
                    <a:pt x="916" y="1020"/>
                    <a:pt x="835" y="1031"/>
                  </a:cubicBezTo>
                  <a:cubicBezTo>
                    <a:pt x="765" y="1066"/>
                    <a:pt x="661" y="1089"/>
                    <a:pt x="522" y="1101"/>
                  </a:cubicBezTo>
                  <a:cubicBezTo>
                    <a:pt x="452" y="1101"/>
                    <a:pt x="371" y="1101"/>
                    <a:pt x="302" y="1078"/>
                  </a:cubicBezTo>
                  <a:cubicBezTo>
                    <a:pt x="279" y="1054"/>
                    <a:pt x="244" y="1031"/>
                    <a:pt x="244" y="985"/>
                  </a:cubicBezTo>
                  <a:cubicBezTo>
                    <a:pt x="244" y="950"/>
                    <a:pt x="279" y="915"/>
                    <a:pt x="302" y="881"/>
                  </a:cubicBezTo>
                  <a:cubicBezTo>
                    <a:pt x="336" y="858"/>
                    <a:pt x="371" y="846"/>
                    <a:pt x="418" y="811"/>
                  </a:cubicBezTo>
                  <a:lnTo>
                    <a:pt x="545" y="730"/>
                  </a:lnTo>
                  <a:cubicBezTo>
                    <a:pt x="638" y="672"/>
                    <a:pt x="719" y="614"/>
                    <a:pt x="823" y="568"/>
                  </a:cubicBezTo>
                  <a:lnTo>
                    <a:pt x="811" y="522"/>
                  </a:lnTo>
                  <a:cubicBezTo>
                    <a:pt x="811" y="522"/>
                    <a:pt x="811" y="522"/>
                    <a:pt x="811" y="522"/>
                  </a:cubicBezTo>
                  <a:lnTo>
                    <a:pt x="811" y="522"/>
                  </a:lnTo>
                  <a:cubicBezTo>
                    <a:pt x="765" y="533"/>
                    <a:pt x="707" y="568"/>
                    <a:pt x="661" y="580"/>
                  </a:cubicBezTo>
                  <a:cubicBezTo>
                    <a:pt x="603" y="591"/>
                    <a:pt x="545" y="626"/>
                    <a:pt x="510" y="637"/>
                  </a:cubicBezTo>
                  <a:cubicBezTo>
                    <a:pt x="475" y="649"/>
                    <a:pt x="452" y="649"/>
                    <a:pt x="429" y="649"/>
                  </a:cubicBezTo>
                  <a:cubicBezTo>
                    <a:pt x="406" y="649"/>
                    <a:pt x="371" y="672"/>
                    <a:pt x="348" y="672"/>
                  </a:cubicBezTo>
                  <a:cubicBezTo>
                    <a:pt x="319" y="678"/>
                    <a:pt x="293" y="681"/>
                    <a:pt x="268" y="681"/>
                  </a:cubicBezTo>
                  <a:cubicBezTo>
                    <a:pt x="244" y="681"/>
                    <a:pt x="221" y="678"/>
                    <a:pt x="198" y="672"/>
                  </a:cubicBezTo>
                  <a:cubicBezTo>
                    <a:pt x="163" y="649"/>
                    <a:pt x="116" y="614"/>
                    <a:pt x="82" y="580"/>
                  </a:cubicBezTo>
                  <a:cubicBezTo>
                    <a:pt x="59" y="533"/>
                    <a:pt x="59" y="498"/>
                    <a:pt x="70" y="452"/>
                  </a:cubicBezTo>
                  <a:cubicBezTo>
                    <a:pt x="82" y="406"/>
                    <a:pt x="116" y="383"/>
                    <a:pt x="163" y="348"/>
                  </a:cubicBezTo>
                  <a:cubicBezTo>
                    <a:pt x="232" y="290"/>
                    <a:pt x="302" y="267"/>
                    <a:pt x="371" y="232"/>
                  </a:cubicBezTo>
                  <a:cubicBezTo>
                    <a:pt x="522" y="174"/>
                    <a:pt x="638" y="128"/>
                    <a:pt x="707" y="93"/>
                  </a:cubicBezTo>
                  <a:cubicBezTo>
                    <a:pt x="788" y="35"/>
                    <a:pt x="823" y="0"/>
                    <a:pt x="823" y="0"/>
                  </a:cubicBezTo>
                  <a:close/>
                </a:path>
              </a:pathLst>
            </a:custGeom>
            <a:solidFill>
              <a:srgbClr val="FF9A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7842" name="Google Shape;2761;p45">
              <a:extLst>
                <a:ext uri="{FF2B5EF4-FFF2-40B4-BE49-F238E27FC236}">
                  <a16:creationId xmlns="" xmlns:a16="http://schemas.microsoft.com/office/drawing/2014/main" id="{715D99C1-482A-0A36-0A54-1B2EF3E527B6}"/>
                </a:ext>
              </a:extLst>
            </p:cNvPr>
            <p:cNvSpPr/>
            <p:nvPr/>
          </p:nvSpPr>
          <p:spPr>
            <a:xfrm>
              <a:off x="2917458" y="2357936"/>
              <a:ext cx="60364" cy="46455"/>
            </a:xfrm>
            <a:custGeom>
              <a:avLst/>
              <a:gdLst/>
              <a:ahLst/>
              <a:cxnLst/>
              <a:rect l="l" t="t" r="r" b="b"/>
              <a:pathLst>
                <a:path w="881" h="678" extrusionOk="0">
                  <a:moveTo>
                    <a:pt x="788" y="1"/>
                  </a:moveTo>
                  <a:cubicBezTo>
                    <a:pt x="788" y="1"/>
                    <a:pt x="684" y="12"/>
                    <a:pt x="522" y="93"/>
                  </a:cubicBezTo>
                  <a:cubicBezTo>
                    <a:pt x="452" y="128"/>
                    <a:pt x="348" y="174"/>
                    <a:pt x="256" y="232"/>
                  </a:cubicBezTo>
                  <a:cubicBezTo>
                    <a:pt x="221" y="267"/>
                    <a:pt x="163" y="302"/>
                    <a:pt x="117" y="337"/>
                  </a:cubicBezTo>
                  <a:cubicBezTo>
                    <a:pt x="70" y="383"/>
                    <a:pt x="12" y="418"/>
                    <a:pt x="1" y="510"/>
                  </a:cubicBezTo>
                  <a:cubicBezTo>
                    <a:pt x="1" y="557"/>
                    <a:pt x="12" y="591"/>
                    <a:pt x="47" y="626"/>
                  </a:cubicBezTo>
                  <a:cubicBezTo>
                    <a:pt x="70" y="649"/>
                    <a:pt x="105" y="672"/>
                    <a:pt x="140" y="672"/>
                  </a:cubicBezTo>
                  <a:cubicBezTo>
                    <a:pt x="167" y="676"/>
                    <a:pt x="191" y="678"/>
                    <a:pt x="214" y="678"/>
                  </a:cubicBezTo>
                  <a:cubicBezTo>
                    <a:pt x="259" y="678"/>
                    <a:pt x="298" y="672"/>
                    <a:pt x="337" y="672"/>
                  </a:cubicBezTo>
                  <a:cubicBezTo>
                    <a:pt x="452" y="649"/>
                    <a:pt x="545" y="626"/>
                    <a:pt x="626" y="615"/>
                  </a:cubicBezTo>
                  <a:cubicBezTo>
                    <a:pt x="777" y="568"/>
                    <a:pt x="881" y="510"/>
                    <a:pt x="881" y="510"/>
                  </a:cubicBezTo>
                  <a:lnTo>
                    <a:pt x="881" y="510"/>
                  </a:lnTo>
                  <a:cubicBezTo>
                    <a:pt x="881" y="510"/>
                    <a:pt x="788" y="533"/>
                    <a:pt x="626" y="580"/>
                  </a:cubicBezTo>
                  <a:cubicBezTo>
                    <a:pt x="533" y="591"/>
                    <a:pt x="429" y="626"/>
                    <a:pt x="337" y="638"/>
                  </a:cubicBezTo>
                  <a:cubicBezTo>
                    <a:pt x="298" y="638"/>
                    <a:pt x="259" y="643"/>
                    <a:pt x="221" y="643"/>
                  </a:cubicBezTo>
                  <a:cubicBezTo>
                    <a:pt x="201" y="643"/>
                    <a:pt x="182" y="642"/>
                    <a:pt x="163" y="638"/>
                  </a:cubicBezTo>
                  <a:cubicBezTo>
                    <a:pt x="105" y="626"/>
                    <a:pt x="59" y="580"/>
                    <a:pt x="59" y="533"/>
                  </a:cubicBezTo>
                  <a:cubicBezTo>
                    <a:pt x="59" y="476"/>
                    <a:pt x="117" y="429"/>
                    <a:pt x="163" y="406"/>
                  </a:cubicBezTo>
                  <a:cubicBezTo>
                    <a:pt x="209" y="360"/>
                    <a:pt x="256" y="337"/>
                    <a:pt x="302" y="302"/>
                  </a:cubicBezTo>
                  <a:cubicBezTo>
                    <a:pt x="394" y="232"/>
                    <a:pt x="476" y="186"/>
                    <a:pt x="568" y="140"/>
                  </a:cubicBezTo>
                  <a:cubicBezTo>
                    <a:pt x="684" y="47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9A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7843" name="Google Shape;2762;p45">
              <a:extLst>
                <a:ext uri="{FF2B5EF4-FFF2-40B4-BE49-F238E27FC236}">
                  <a16:creationId xmlns="" xmlns:a16="http://schemas.microsoft.com/office/drawing/2014/main" id="{9785EBC4-0E81-2A5C-DD89-0468DAFB40AB}"/>
                </a:ext>
              </a:extLst>
            </p:cNvPr>
            <p:cNvSpPr/>
            <p:nvPr/>
          </p:nvSpPr>
          <p:spPr>
            <a:xfrm>
              <a:off x="2467512" y="2168282"/>
              <a:ext cx="411927" cy="539644"/>
            </a:xfrm>
            <a:custGeom>
              <a:avLst/>
              <a:gdLst/>
              <a:ahLst/>
              <a:cxnLst/>
              <a:rect l="l" t="t" r="r" b="b"/>
              <a:pathLst>
                <a:path w="6012" h="7876" extrusionOk="0">
                  <a:moveTo>
                    <a:pt x="1" y="1"/>
                  </a:moveTo>
                  <a:lnTo>
                    <a:pt x="846" y="6637"/>
                  </a:lnTo>
                  <a:lnTo>
                    <a:pt x="1043" y="7123"/>
                  </a:lnTo>
                  <a:cubicBezTo>
                    <a:pt x="1280" y="7672"/>
                    <a:pt x="1681" y="7875"/>
                    <a:pt x="2139" y="7875"/>
                  </a:cubicBezTo>
                  <a:cubicBezTo>
                    <a:pt x="2531" y="7875"/>
                    <a:pt x="2965" y="7726"/>
                    <a:pt x="3371" y="7517"/>
                  </a:cubicBezTo>
                  <a:lnTo>
                    <a:pt x="3452" y="7471"/>
                  </a:lnTo>
                  <a:lnTo>
                    <a:pt x="6012" y="5409"/>
                  </a:lnTo>
                  <a:lnTo>
                    <a:pt x="5166" y="3869"/>
                  </a:lnTo>
                  <a:lnTo>
                    <a:pt x="2815" y="5039"/>
                  </a:lnTo>
                  <a:lnTo>
                    <a:pt x="1541" y="962"/>
                  </a:lnTo>
                  <a:cubicBezTo>
                    <a:pt x="1425" y="580"/>
                    <a:pt x="1136" y="290"/>
                    <a:pt x="777" y="17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C53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7844" name="Google Shape;2763;p45">
              <a:extLst>
                <a:ext uri="{FF2B5EF4-FFF2-40B4-BE49-F238E27FC236}">
                  <a16:creationId xmlns="" xmlns:a16="http://schemas.microsoft.com/office/drawing/2014/main" id="{A6181315-B06D-43DB-2B5C-ACB09B5F5DEC}"/>
                </a:ext>
              </a:extLst>
            </p:cNvPr>
            <p:cNvSpPr/>
            <p:nvPr/>
          </p:nvSpPr>
          <p:spPr>
            <a:xfrm>
              <a:off x="2638940" y="2514976"/>
              <a:ext cx="23844" cy="79549"/>
            </a:xfrm>
            <a:custGeom>
              <a:avLst/>
              <a:gdLst/>
              <a:ahLst/>
              <a:cxnLst/>
              <a:rect l="l" t="t" r="r" b="b"/>
              <a:pathLst>
                <a:path w="348" h="1161" extrusionOk="0">
                  <a:moveTo>
                    <a:pt x="332" y="0"/>
                  </a:moveTo>
                  <a:cubicBezTo>
                    <a:pt x="300" y="0"/>
                    <a:pt x="170" y="226"/>
                    <a:pt x="82" y="546"/>
                  </a:cubicBezTo>
                  <a:cubicBezTo>
                    <a:pt x="0" y="882"/>
                    <a:pt x="12" y="1160"/>
                    <a:pt x="24" y="1160"/>
                  </a:cubicBezTo>
                  <a:cubicBezTo>
                    <a:pt x="47" y="1160"/>
                    <a:pt x="47" y="882"/>
                    <a:pt x="128" y="558"/>
                  </a:cubicBezTo>
                  <a:cubicBezTo>
                    <a:pt x="221" y="245"/>
                    <a:pt x="348" y="13"/>
                    <a:pt x="336" y="2"/>
                  </a:cubicBezTo>
                  <a:cubicBezTo>
                    <a:pt x="335" y="1"/>
                    <a:pt x="334" y="0"/>
                    <a:pt x="33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7845" name="Google Shape;2764;p45">
              <a:extLst>
                <a:ext uri="{FF2B5EF4-FFF2-40B4-BE49-F238E27FC236}">
                  <a16:creationId xmlns="" xmlns:a16="http://schemas.microsoft.com/office/drawing/2014/main" id="{DB9A8411-EA38-1A08-C870-4E54A8CD8A95}"/>
                </a:ext>
              </a:extLst>
            </p:cNvPr>
            <p:cNvSpPr/>
            <p:nvPr/>
          </p:nvSpPr>
          <p:spPr>
            <a:xfrm>
              <a:off x="2112803" y="2127035"/>
              <a:ext cx="411174" cy="761846"/>
            </a:xfrm>
            <a:custGeom>
              <a:avLst/>
              <a:gdLst/>
              <a:ahLst/>
              <a:cxnLst/>
              <a:rect l="l" t="t" r="r" b="b"/>
              <a:pathLst>
                <a:path w="6001" h="11119" extrusionOk="0">
                  <a:moveTo>
                    <a:pt x="1425" y="0"/>
                  </a:moveTo>
                  <a:lnTo>
                    <a:pt x="1" y="2734"/>
                  </a:lnTo>
                  <a:lnTo>
                    <a:pt x="858" y="10771"/>
                  </a:lnTo>
                  <a:lnTo>
                    <a:pt x="5618" y="11119"/>
                  </a:lnTo>
                  <a:lnTo>
                    <a:pt x="6000" y="10795"/>
                  </a:lnTo>
                  <a:lnTo>
                    <a:pt x="5873" y="4726"/>
                  </a:lnTo>
                  <a:lnTo>
                    <a:pt x="4159" y="417"/>
                  </a:lnTo>
                  <a:cubicBezTo>
                    <a:pt x="3977" y="760"/>
                    <a:pt x="3664" y="901"/>
                    <a:pt x="3264" y="901"/>
                  </a:cubicBezTo>
                  <a:cubicBezTo>
                    <a:pt x="3205" y="901"/>
                    <a:pt x="3144" y="898"/>
                    <a:pt x="3082" y="892"/>
                  </a:cubicBezTo>
                  <a:cubicBezTo>
                    <a:pt x="2769" y="869"/>
                    <a:pt x="2468" y="753"/>
                    <a:pt x="2201" y="556"/>
                  </a:cubicBezTo>
                  <a:lnTo>
                    <a:pt x="14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7846" name="Google Shape;2765;p45">
              <a:extLst>
                <a:ext uri="{FF2B5EF4-FFF2-40B4-BE49-F238E27FC236}">
                  <a16:creationId xmlns="" xmlns:a16="http://schemas.microsoft.com/office/drawing/2014/main" id="{7CB2A542-BD3F-B462-6D5C-1D648C023C61}"/>
                </a:ext>
              </a:extLst>
            </p:cNvPr>
            <p:cNvSpPr/>
            <p:nvPr/>
          </p:nvSpPr>
          <p:spPr>
            <a:xfrm>
              <a:off x="1936648" y="2125459"/>
              <a:ext cx="381780" cy="1118069"/>
            </a:xfrm>
            <a:custGeom>
              <a:avLst/>
              <a:gdLst/>
              <a:ahLst/>
              <a:cxnLst/>
              <a:rect l="l" t="t" r="r" b="b"/>
              <a:pathLst>
                <a:path w="5572" h="16318" extrusionOk="0">
                  <a:moveTo>
                    <a:pt x="3996" y="0"/>
                  </a:moveTo>
                  <a:lnTo>
                    <a:pt x="3417" y="637"/>
                  </a:lnTo>
                  <a:lnTo>
                    <a:pt x="696" y="1297"/>
                  </a:lnTo>
                  <a:lnTo>
                    <a:pt x="2282" y="9011"/>
                  </a:lnTo>
                  <a:lnTo>
                    <a:pt x="1066" y="11987"/>
                  </a:lnTo>
                  <a:cubicBezTo>
                    <a:pt x="939" y="12312"/>
                    <a:pt x="834" y="12624"/>
                    <a:pt x="753" y="12960"/>
                  </a:cubicBezTo>
                  <a:lnTo>
                    <a:pt x="1" y="15891"/>
                  </a:lnTo>
                  <a:cubicBezTo>
                    <a:pt x="1" y="15891"/>
                    <a:pt x="1582" y="16318"/>
                    <a:pt x="2589" y="16318"/>
                  </a:cubicBezTo>
                  <a:cubicBezTo>
                    <a:pt x="2865" y="16318"/>
                    <a:pt x="3099" y="16286"/>
                    <a:pt x="3244" y="16203"/>
                  </a:cubicBezTo>
                  <a:cubicBezTo>
                    <a:pt x="3904" y="15833"/>
                    <a:pt x="4714" y="12092"/>
                    <a:pt x="4969" y="11211"/>
                  </a:cubicBezTo>
                  <a:cubicBezTo>
                    <a:pt x="5212" y="10331"/>
                    <a:pt x="5571" y="7691"/>
                    <a:pt x="5409" y="6289"/>
                  </a:cubicBezTo>
                  <a:cubicBezTo>
                    <a:pt x="5236" y="4888"/>
                    <a:pt x="4807" y="3324"/>
                    <a:pt x="4656" y="2618"/>
                  </a:cubicBezTo>
                  <a:cubicBezTo>
                    <a:pt x="4506" y="1900"/>
                    <a:pt x="3996" y="0"/>
                    <a:pt x="3996" y="0"/>
                  </a:cubicBezTo>
                  <a:close/>
                </a:path>
              </a:pathLst>
            </a:custGeom>
            <a:solidFill>
              <a:srgbClr val="FC53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7847" name="Google Shape;2766;p45">
              <a:extLst>
                <a:ext uri="{FF2B5EF4-FFF2-40B4-BE49-F238E27FC236}">
                  <a16:creationId xmlns="" xmlns:a16="http://schemas.microsoft.com/office/drawing/2014/main" id="{5AE6B827-82F6-35B1-0C05-D62E379DA98D}"/>
                </a:ext>
              </a:extLst>
            </p:cNvPr>
            <p:cNvSpPr/>
            <p:nvPr/>
          </p:nvSpPr>
          <p:spPr>
            <a:xfrm>
              <a:off x="1818389" y="2213503"/>
              <a:ext cx="353208" cy="719023"/>
            </a:xfrm>
            <a:custGeom>
              <a:avLst/>
              <a:gdLst/>
              <a:ahLst/>
              <a:cxnLst/>
              <a:rect l="l" t="t" r="r" b="b"/>
              <a:pathLst>
                <a:path w="5155" h="10494" extrusionOk="0">
                  <a:moveTo>
                    <a:pt x="2422" y="1"/>
                  </a:moveTo>
                  <a:cubicBezTo>
                    <a:pt x="2422" y="1"/>
                    <a:pt x="1900" y="360"/>
                    <a:pt x="1564" y="1715"/>
                  </a:cubicBezTo>
                  <a:cubicBezTo>
                    <a:pt x="1205" y="3139"/>
                    <a:pt x="1" y="7019"/>
                    <a:pt x="70" y="7934"/>
                  </a:cubicBezTo>
                  <a:cubicBezTo>
                    <a:pt x="151" y="8838"/>
                    <a:pt x="4958" y="10494"/>
                    <a:pt x="4958" y="10494"/>
                  </a:cubicBezTo>
                  <a:lnTo>
                    <a:pt x="5155" y="7958"/>
                  </a:lnTo>
                  <a:lnTo>
                    <a:pt x="2908" y="6788"/>
                  </a:lnTo>
                  <a:lnTo>
                    <a:pt x="3522" y="4402"/>
                  </a:lnTo>
                  <a:lnTo>
                    <a:pt x="2422" y="1"/>
                  </a:lnTo>
                  <a:close/>
                </a:path>
              </a:pathLst>
            </a:custGeom>
            <a:solidFill>
              <a:srgbClr val="FC53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7848" name="Google Shape;2767;p45">
              <a:extLst>
                <a:ext uri="{FF2B5EF4-FFF2-40B4-BE49-F238E27FC236}">
                  <a16:creationId xmlns="" xmlns:a16="http://schemas.microsoft.com/office/drawing/2014/main" id="{1910424F-16D7-A9AC-5999-5BB99551F502}"/>
                </a:ext>
              </a:extLst>
            </p:cNvPr>
            <p:cNvSpPr/>
            <p:nvPr/>
          </p:nvSpPr>
          <p:spPr>
            <a:xfrm>
              <a:off x="2398516" y="2115935"/>
              <a:ext cx="222271" cy="1075314"/>
            </a:xfrm>
            <a:custGeom>
              <a:avLst/>
              <a:gdLst/>
              <a:ahLst/>
              <a:cxnLst/>
              <a:rect l="l" t="t" r="r" b="b"/>
              <a:pathLst>
                <a:path w="3244" h="15694" extrusionOk="0">
                  <a:moveTo>
                    <a:pt x="0" y="0"/>
                  </a:moveTo>
                  <a:lnTo>
                    <a:pt x="0" y="579"/>
                  </a:lnTo>
                  <a:cubicBezTo>
                    <a:pt x="0" y="579"/>
                    <a:pt x="892" y="4123"/>
                    <a:pt x="1135" y="5548"/>
                  </a:cubicBezTo>
                  <a:cubicBezTo>
                    <a:pt x="1378" y="6961"/>
                    <a:pt x="1425" y="9880"/>
                    <a:pt x="1425" y="11049"/>
                  </a:cubicBezTo>
                  <a:cubicBezTo>
                    <a:pt x="1425" y="12231"/>
                    <a:pt x="1876" y="15694"/>
                    <a:pt x="1876" y="15694"/>
                  </a:cubicBezTo>
                  <a:cubicBezTo>
                    <a:pt x="1876" y="15694"/>
                    <a:pt x="3046" y="15520"/>
                    <a:pt x="3150" y="15277"/>
                  </a:cubicBezTo>
                  <a:cubicBezTo>
                    <a:pt x="3243" y="15033"/>
                    <a:pt x="2120" y="11015"/>
                    <a:pt x="2120" y="10725"/>
                  </a:cubicBezTo>
                  <a:cubicBezTo>
                    <a:pt x="2120" y="10435"/>
                    <a:pt x="2351" y="4170"/>
                    <a:pt x="2351" y="3602"/>
                  </a:cubicBezTo>
                  <a:cubicBezTo>
                    <a:pt x="2351" y="3023"/>
                    <a:pt x="1946" y="973"/>
                    <a:pt x="1946" y="973"/>
                  </a:cubicBezTo>
                  <a:lnTo>
                    <a:pt x="382" y="5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53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7849" name="Google Shape;2768;p45">
              <a:extLst>
                <a:ext uri="{FF2B5EF4-FFF2-40B4-BE49-F238E27FC236}">
                  <a16:creationId xmlns="" xmlns:a16="http://schemas.microsoft.com/office/drawing/2014/main" id="{FC2CFED5-3DFB-589F-CB39-6C8EA8643BD8}"/>
                </a:ext>
              </a:extLst>
            </p:cNvPr>
            <p:cNvSpPr/>
            <p:nvPr/>
          </p:nvSpPr>
          <p:spPr>
            <a:xfrm>
              <a:off x="2426265" y="2163554"/>
              <a:ext cx="83386" cy="748348"/>
            </a:xfrm>
            <a:custGeom>
              <a:avLst/>
              <a:gdLst/>
              <a:ahLst/>
              <a:cxnLst/>
              <a:rect l="l" t="t" r="r" b="b"/>
              <a:pathLst>
                <a:path w="1217" h="10922" extrusionOk="0">
                  <a:moveTo>
                    <a:pt x="1" y="0"/>
                  </a:moveTo>
                  <a:lnTo>
                    <a:pt x="1" y="0"/>
                  </a:lnTo>
                  <a:cubicBezTo>
                    <a:pt x="47" y="70"/>
                    <a:pt x="93" y="174"/>
                    <a:pt x="163" y="290"/>
                  </a:cubicBezTo>
                  <a:cubicBezTo>
                    <a:pt x="313" y="556"/>
                    <a:pt x="499" y="915"/>
                    <a:pt x="684" y="1390"/>
                  </a:cubicBezTo>
                  <a:cubicBezTo>
                    <a:pt x="788" y="1622"/>
                    <a:pt x="869" y="1900"/>
                    <a:pt x="916" y="2189"/>
                  </a:cubicBezTo>
                  <a:cubicBezTo>
                    <a:pt x="973" y="2490"/>
                    <a:pt x="1020" y="2815"/>
                    <a:pt x="1043" y="3139"/>
                  </a:cubicBezTo>
                  <a:cubicBezTo>
                    <a:pt x="1078" y="3475"/>
                    <a:pt x="1101" y="3834"/>
                    <a:pt x="1136" y="4204"/>
                  </a:cubicBezTo>
                  <a:cubicBezTo>
                    <a:pt x="1147" y="4390"/>
                    <a:pt x="1159" y="4575"/>
                    <a:pt x="1159" y="4760"/>
                  </a:cubicBezTo>
                  <a:lnTo>
                    <a:pt x="1159" y="5339"/>
                  </a:lnTo>
                  <a:cubicBezTo>
                    <a:pt x="1147" y="6903"/>
                    <a:pt x="1101" y="8327"/>
                    <a:pt x="1078" y="9358"/>
                  </a:cubicBezTo>
                  <a:cubicBezTo>
                    <a:pt x="1066" y="9856"/>
                    <a:pt x="1043" y="10285"/>
                    <a:pt x="1043" y="10574"/>
                  </a:cubicBezTo>
                  <a:lnTo>
                    <a:pt x="1043" y="10899"/>
                  </a:lnTo>
                  <a:lnTo>
                    <a:pt x="1043" y="10922"/>
                  </a:lnTo>
                  <a:cubicBezTo>
                    <a:pt x="1043" y="10829"/>
                    <a:pt x="1055" y="10725"/>
                    <a:pt x="1055" y="10586"/>
                  </a:cubicBezTo>
                  <a:cubicBezTo>
                    <a:pt x="1078" y="10296"/>
                    <a:pt x="1089" y="9879"/>
                    <a:pt x="1101" y="9370"/>
                  </a:cubicBezTo>
                  <a:cubicBezTo>
                    <a:pt x="1147" y="8339"/>
                    <a:pt x="1194" y="6926"/>
                    <a:pt x="1217" y="5363"/>
                  </a:cubicBezTo>
                  <a:lnTo>
                    <a:pt x="1217" y="4783"/>
                  </a:lnTo>
                  <a:cubicBezTo>
                    <a:pt x="1217" y="4587"/>
                    <a:pt x="1205" y="4401"/>
                    <a:pt x="1194" y="4216"/>
                  </a:cubicBezTo>
                  <a:cubicBezTo>
                    <a:pt x="1159" y="3857"/>
                    <a:pt x="1112" y="3486"/>
                    <a:pt x="1089" y="3162"/>
                  </a:cubicBezTo>
                  <a:cubicBezTo>
                    <a:pt x="1043" y="2826"/>
                    <a:pt x="1020" y="2502"/>
                    <a:pt x="962" y="2201"/>
                  </a:cubicBezTo>
                  <a:cubicBezTo>
                    <a:pt x="904" y="1900"/>
                    <a:pt x="811" y="1622"/>
                    <a:pt x="719" y="1390"/>
                  </a:cubicBezTo>
                  <a:cubicBezTo>
                    <a:pt x="522" y="915"/>
                    <a:pt x="325" y="533"/>
                    <a:pt x="174" y="290"/>
                  </a:cubicBezTo>
                  <a:cubicBezTo>
                    <a:pt x="105" y="162"/>
                    <a:pt x="47" y="5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7850" name="Google Shape;2769;p45">
              <a:extLst>
                <a:ext uri="{FF2B5EF4-FFF2-40B4-BE49-F238E27FC236}">
                  <a16:creationId xmlns="" xmlns:a16="http://schemas.microsoft.com/office/drawing/2014/main" id="{7C1C6423-1D98-03E3-0097-06E2DADB79F8}"/>
                </a:ext>
              </a:extLst>
            </p:cNvPr>
            <p:cNvSpPr/>
            <p:nvPr/>
          </p:nvSpPr>
          <p:spPr>
            <a:xfrm>
              <a:off x="2160422" y="2178628"/>
              <a:ext cx="142105" cy="578562"/>
            </a:xfrm>
            <a:custGeom>
              <a:avLst/>
              <a:gdLst/>
              <a:ahLst/>
              <a:cxnLst/>
              <a:rect l="l" t="t" r="r" b="b"/>
              <a:pathLst>
                <a:path w="2074" h="8444" extrusionOk="0">
                  <a:moveTo>
                    <a:pt x="1" y="0"/>
                  </a:moveTo>
                  <a:lnTo>
                    <a:pt x="1" y="81"/>
                  </a:lnTo>
                  <a:cubicBezTo>
                    <a:pt x="1" y="139"/>
                    <a:pt x="24" y="232"/>
                    <a:pt x="35" y="348"/>
                  </a:cubicBezTo>
                  <a:cubicBezTo>
                    <a:pt x="59" y="568"/>
                    <a:pt x="105" y="880"/>
                    <a:pt x="174" y="1274"/>
                  </a:cubicBezTo>
                  <a:cubicBezTo>
                    <a:pt x="221" y="1471"/>
                    <a:pt x="267" y="1691"/>
                    <a:pt x="337" y="1911"/>
                  </a:cubicBezTo>
                  <a:cubicBezTo>
                    <a:pt x="406" y="2143"/>
                    <a:pt x="522" y="2363"/>
                    <a:pt x="638" y="2606"/>
                  </a:cubicBezTo>
                  <a:cubicBezTo>
                    <a:pt x="869" y="3081"/>
                    <a:pt x="1124" y="3602"/>
                    <a:pt x="1356" y="4170"/>
                  </a:cubicBezTo>
                  <a:cubicBezTo>
                    <a:pt x="1587" y="4714"/>
                    <a:pt x="1784" y="5270"/>
                    <a:pt x="1912" y="5780"/>
                  </a:cubicBezTo>
                  <a:cubicBezTo>
                    <a:pt x="1970" y="6023"/>
                    <a:pt x="2016" y="6266"/>
                    <a:pt x="2004" y="6498"/>
                  </a:cubicBezTo>
                  <a:cubicBezTo>
                    <a:pt x="1993" y="6729"/>
                    <a:pt x="1970" y="6949"/>
                    <a:pt x="1970" y="7146"/>
                  </a:cubicBezTo>
                  <a:cubicBezTo>
                    <a:pt x="1958" y="7552"/>
                    <a:pt x="1970" y="7876"/>
                    <a:pt x="1993" y="8096"/>
                  </a:cubicBezTo>
                  <a:cubicBezTo>
                    <a:pt x="1993" y="8212"/>
                    <a:pt x="2004" y="8293"/>
                    <a:pt x="2004" y="8351"/>
                  </a:cubicBezTo>
                  <a:cubicBezTo>
                    <a:pt x="2016" y="8409"/>
                    <a:pt x="2016" y="8443"/>
                    <a:pt x="2016" y="8443"/>
                  </a:cubicBezTo>
                  <a:cubicBezTo>
                    <a:pt x="2016" y="8443"/>
                    <a:pt x="2016" y="8409"/>
                    <a:pt x="2051" y="8339"/>
                  </a:cubicBezTo>
                  <a:cubicBezTo>
                    <a:pt x="2051" y="8270"/>
                    <a:pt x="2027" y="8177"/>
                    <a:pt x="2027" y="8073"/>
                  </a:cubicBezTo>
                  <a:cubicBezTo>
                    <a:pt x="2027" y="7841"/>
                    <a:pt x="2016" y="7528"/>
                    <a:pt x="2027" y="7135"/>
                  </a:cubicBezTo>
                  <a:cubicBezTo>
                    <a:pt x="2027" y="6938"/>
                    <a:pt x="2051" y="6718"/>
                    <a:pt x="2062" y="6486"/>
                  </a:cubicBezTo>
                  <a:cubicBezTo>
                    <a:pt x="2074" y="6254"/>
                    <a:pt x="2027" y="6011"/>
                    <a:pt x="1970" y="5745"/>
                  </a:cubicBezTo>
                  <a:cubicBezTo>
                    <a:pt x="1842" y="5235"/>
                    <a:pt x="1645" y="4691"/>
                    <a:pt x="1414" y="4123"/>
                  </a:cubicBezTo>
                  <a:cubicBezTo>
                    <a:pt x="1182" y="3556"/>
                    <a:pt x="927" y="3035"/>
                    <a:pt x="696" y="2560"/>
                  </a:cubicBezTo>
                  <a:cubicBezTo>
                    <a:pt x="580" y="2317"/>
                    <a:pt x="464" y="2097"/>
                    <a:pt x="394" y="1876"/>
                  </a:cubicBezTo>
                  <a:cubicBezTo>
                    <a:pt x="325" y="1668"/>
                    <a:pt x="279" y="1448"/>
                    <a:pt x="232" y="1263"/>
                  </a:cubicBezTo>
                  <a:cubicBezTo>
                    <a:pt x="151" y="869"/>
                    <a:pt x="93" y="545"/>
                    <a:pt x="59" y="336"/>
                  </a:cubicBezTo>
                  <a:cubicBezTo>
                    <a:pt x="47" y="232"/>
                    <a:pt x="35" y="139"/>
                    <a:pt x="24" y="81"/>
                  </a:cubicBezTo>
                  <a:cubicBezTo>
                    <a:pt x="24" y="23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7851" name="Google Shape;2770;p45">
              <a:extLst>
                <a:ext uri="{FF2B5EF4-FFF2-40B4-BE49-F238E27FC236}">
                  <a16:creationId xmlns="" xmlns:a16="http://schemas.microsoft.com/office/drawing/2014/main" id="{DAC3F9D6-CD72-2337-ADDA-BE4718132281}"/>
                </a:ext>
              </a:extLst>
            </p:cNvPr>
            <p:cNvSpPr/>
            <p:nvPr/>
          </p:nvSpPr>
          <p:spPr>
            <a:xfrm>
              <a:off x="2258811" y="2634332"/>
              <a:ext cx="530188" cy="240702"/>
            </a:xfrm>
            <a:custGeom>
              <a:avLst/>
              <a:gdLst/>
              <a:ahLst/>
              <a:cxnLst/>
              <a:rect l="l" t="t" r="r" b="b"/>
              <a:pathLst>
                <a:path w="7738" h="3513" extrusionOk="0">
                  <a:moveTo>
                    <a:pt x="884" y="1"/>
                  </a:moveTo>
                  <a:cubicBezTo>
                    <a:pt x="788" y="1"/>
                    <a:pt x="702" y="73"/>
                    <a:pt x="673" y="171"/>
                  </a:cubicBezTo>
                  <a:lnTo>
                    <a:pt x="47" y="2093"/>
                  </a:lnTo>
                  <a:cubicBezTo>
                    <a:pt x="1" y="2232"/>
                    <a:pt x="93" y="2383"/>
                    <a:pt x="232" y="2406"/>
                  </a:cubicBezTo>
                  <a:lnTo>
                    <a:pt x="6035" y="3506"/>
                  </a:lnTo>
                  <a:cubicBezTo>
                    <a:pt x="6053" y="3511"/>
                    <a:pt x="6071" y="3513"/>
                    <a:pt x="6089" y="3513"/>
                  </a:cubicBezTo>
                  <a:cubicBezTo>
                    <a:pt x="6171" y="3513"/>
                    <a:pt x="6242" y="3471"/>
                    <a:pt x="6290" y="3414"/>
                  </a:cubicBezTo>
                  <a:lnTo>
                    <a:pt x="7633" y="1595"/>
                  </a:lnTo>
                  <a:cubicBezTo>
                    <a:pt x="7737" y="1456"/>
                    <a:pt x="7656" y="1248"/>
                    <a:pt x="7459" y="1225"/>
                  </a:cubicBezTo>
                  <a:lnTo>
                    <a:pt x="939" y="9"/>
                  </a:lnTo>
                  <a:cubicBezTo>
                    <a:pt x="921" y="3"/>
                    <a:pt x="902" y="1"/>
                    <a:pt x="88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7852" name="Google Shape;2771;p45">
              <a:extLst>
                <a:ext uri="{FF2B5EF4-FFF2-40B4-BE49-F238E27FC236}">
                  <a16:creationId xmlns="" xmlns:a16="http://schemas.microsoft.com/office/drawing/2014/main" id="{52FBC6BB-E478-1FB2-F64D-AFD7597CA54B}"/>
                </a:ext>
              </a:extLst>
            </p:cNvPr>
            <p:cNvSpPr/>
            <p:nvPr/>
          </p:nvSpPr>
          <p:spPr>
            <a:xfrm>
              <a:off x="1924726" y="2667425"/>
              <a:ext cx="107230" cy="22268"/>
            </a:xfrm>
            <a:custGeom>
              <a:avLst/>
              <a:gdLst/>
              <a:ahLst/>
              <a:cxnLst/>
              <a:rect l="l" t="t" r="r" b="b"/>
              <a:pathLst>
                <a:path w="1565" h="325" extrusionOk="0">
                  <a:moveTo>
                    <a:pt x="765" y="1"/>
                  </a:moveTo>
                  <a:cubicBezTo>
                    <a:pt x="534" y="1"/>
                    <a:pt x="314" y="93"/>
                    <a:pt x="186" y="163"/>
                  </a:cubicBezTo>
                  <a:cubicBezTo>
                    <a:pt x="59" y="244"/>
                    <a:pt x="1" y="325"/>
                    <a:pt x="1" y="325"/>
                  </a:cubicBezTo>
                  <a:cubicBezTo>
                    <a:pt x="12" y="325"/>
                    <a:pt x="82" y="267"/>
                    <a:pt x="221" y="221"/>
                  </a:cubicBezTo>
                  <a:cubicBezTo>
                    <a:pt x="348" y="151"/>
                    <a:pt x="545" y="70"/>
                    <a:pt x="777" y="70"/>
                  </a:cubicBezTo>
                  <a:cubicBezTo>
                    <a:pt x="794" y="69"/>
                    <a:pt x="811" y="69"/>
                    <a:pt x="828" y="69"/>
                  </a:cubicBezTo>
                  <a:cubicBezTo>
                    <a:pt x="1039" y="69"/>
                    <a:pt x="1226" y="132"/>
                    <a:pt x="1344" y="186"/>
                  </a:cubicBezTo>
                  <a:cubicBezTo>
                    <a:pt x="1453" y="255"/>
                    <a:pt x="1536" y="307"/>
                    <a:pt x="1558" y="307"/>
                  </a:cubicBezTo>
                  <a:cubicBezTo>
                    <a:pt x="1562" y="307"/>
                    <a:pt x="1564" y="305"/>
                    <a:pt x="1564" y="302"/>
                  </a:cubicBezTo>
                  <a:cubicBezTo>
                    <a:pt x="1564" y="290"/>
                    <a:pt x="1495" y="221"/>
                    <a:pt x="1356" y="151"/>
                  </a:cubicBezTo>
                  <a:cubicBezTo>
                    <a:pt x="1217" y="70"/>
                    <a:pt x="1008" y="1"/>
                    <a:pt x="7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7853" name="Google Shape;2772;p45">
              <a:extLst>
                <a:ext uri="{FF2B5EF4-FFF2-40B4-BE49-F238E27FC236}">
                  <a16:creationId xmlns="" xmlns:a16="http://schemas.microsoft.com/office/drawing/2014/main" id="{D3E37604-835C-1A04-BDEE-5C83FF6D8FC7}"/>
                </a:ext>
              </a:extLst>
            </p:cNvPr>
            <p:cNvSpPr/>
            <p:nvPr/>
          </p:nvSpPr>
          <p:spPr>
            <a:xfrm>
              <a:off x="2019210" y="2878525"/>
              <a:ext cx="257968" cy="104832"/>
            </a:xfrm>
            <a:custGeom>
              <a:avLst/>
              <a:gdLst/>
              <a:ahLst/>
              <a:cxnLst/>
              <a:rect l="l" t="t" r="r" b="b"/>
              <a:pathLst>
                <a:path w="3765" h="1530" extrusionOk="0">
                  <a:moveTo>
                    <a:pt x="2050" y="0"/>
                  </a:moveTo>
                  <a:lnTo>
                    <a:pt x="2039" y="788"/>
                  </a:lnTo>
                  <a:lnTo>
                    <a:pt x="255" y="116"/>
                  </a:lnTo>
                  <a:lnTo>
                    <a:pt x="0" y="672"/>
                  </a:lnTo>
                  <a:lnTo>
                    <a:pt x="2282" y="1529"/>
                  </a:lnTo>
                  <a:lnTo>
                    <a:pt x="2525" y="568"/>
                  </a:lnTo>
                  <a:lnTo>
                    <a:pt x="3614" y="788"/>
                  </a:lnTo>
                  <a:lnTo>
                    <a:pt x="3764" y="232"/>
                  </a:lnTo>
                  <a:lnTo>
                    <a:pt x="2050" y="0"/>
                  </a:lnTo>
                  <a:close/>
                </a:path>
              </a:pathLst>
            </a:custGeom>
            <a:solidFill>
              <a:srgbClr val="000000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7854" name="Google Shape;2773;p45">
              <a:extLst>
                <a:ext uri="{FF2B5EF4-FFF2-40B4-BE49-F238E27FC236}">
                  <a16:creationId xmlns="" xmlns:a16="http://schemas.microsoft.com/office/drawing/2014/main" id="{EE1C3FC2-FA15-2138-8B0D-524C4CE2590F}"/>
                </a:ext>
              </a:extLst>
            </p:cNvPr>
            <p:cNvSpPr/>
            <p:nvPr/>
          </p:nvSpPr>
          <p:spPr>
            <a:xfrm>
              <a:off x="2158846" y="2714085"/>
              <a:ext cx="307164" cy="186299"/>
            </a:xfrm>
            <a:custGeom>
              <a:avLst/>
              <a:gdLst/>
              <a:ahLst/>
              <a:cxnLst/>
              <a:rect l="l" t="t" r="r" b="b"/>
              <a:pathLst>
                <a:path w="4483" h="2719" extrusionOk="0">
                  <a:moveTo>
                    <a:pt x="1554" y="0"/>
                  </a:moveTo>
                  <a:cubicBezTo>
                    <a:pt x="1330" y="0"/>
                    <a:pt x="885" y="297"/>
                    <a:pt x="753" y="374"/>
                  </a:cubicBezTo>
                  <a:cubicBezTo>
                    <a:pt x="626" y="466"/>
                    <a:pt x="163" y="860"/>
                    <a:pt x="163" y="860"/>
                  </a:cubicBezTo>
                  <a:lnTo>
                    <a:pt x="1" y="2389"/>
                  </a:lnTo>
                  <a:cubicBezTo>
                    <a:pt x="1" y="2389"/>
                    <a:pt x="1344" y="2655"/>
                    <a:pt x="1529" y="2713"/>
                  </a:cubicBezTo>
                  <a:cubicBezTo>
                    <a:pt x="1542" y="2717"/>
                    <a:pt x="1556" y="2718"/>
                    <a:pt x="1571" y="2718"/>
                  </a:cubicBezTo>
                  <a:cubicBezTo>
                    <a:pt x="1799" y="2718"/>
                    <a:pt x="2317" y="2342"/>
                    <a:pt x="2317" y="2342"/>
                  </a:cubicBezTo>
                  <a:lnTo>
                    <a:pt x="2491" y="2134"/>
                  </a:lnTo>
                  <a:lnTo>
                    <a:pt x="2664" y="2053"/>
                  </a:lnTo>
                  <a:lnTo>
                    <a:pt x="4112" y="1474"/>
                  </a:lnTo>
                  <a:cubicBezTo>
                    <a:pt x="4112" y="1474"/>
                    <a:pt x="4483" y="1439"/>
                    <a:pt x="4332" y="1184"/>
                  </a:cubicBezTo>
                  <a:cubicBezTo>
                    <a:pt x="4282" y="1103"/>
                    <a:pt x="4004" y="1076"/>
                    <a:pt x="3656" y="1076"/>
                  </a:cubicBezTo>
                  <a:cubicBezTo>
                    <a:pt x="2959" y="1076"/>
                    <a:pt x="1981" y="1184"/>
                    <a:pt x="1981" y="1184"/>
                  </a:cubicBezTo>
                  <a:cubicBezTo>
                    <a:pt x="1981" y="1184"/>
                    <a:pt x="2826" y="1045"/>
                    <a:pt x="3081" y="1011"/>
                  </a:cubicBezTo>
                  <a:cubicBezTo>
                    <a:pt x="3348" y="976"/>
                    <a:pt x="3846" y="929"/>
                    <a:pt x="3602" y="640"/>
                  </a:cubicBezTo>
                  <a:cubicBezTo>
                    <a:pt x="3514" y="535"/>
                    <a:pt x="3229" y="502"/>
                    <a:pt x="2900" y="502"/>
                  </a:cubicBezTo>
                  <a:cubicBezTo>
                    <a:pt x="2322" y="502"/>
                    <a:pt x="1610" y="605"/>
                    <a:pt x="1610" y="605"/>
                  </a:cubicBezTo>
                  <a:lnTo>
                    <a:pt x="1807" y="26"/>
                  </a:lnTo>
                  <a:lnTo>
                    <a:pt x="1587" y="3"/>
                  </a:lnTo>
                  <a:cubicBezTo>
                    <a:pt x="1577" y="1"/>
                    <a:pt x="1565" y="0"/>
                    <a:pt x="1554" y="0"/>
                  </a:cubicBezTo>
                  <a:close/>
                </a:path>
              </a:pathLst>
            </a:custGeom>
            <a:solidFill>
              <a:srgbClr val="FFB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7855" name="Google Shape;2774;p45">
              <a:extLst>
                <a:ext uri="{FF2B5EF4-FFF2-40B4-BE49-F238E27FC236}">
                  <a16:creationId xmlns="" xmlns:a16="http://schemas.microsoft.com/office/drawing/2014/main" id="{FE5FD84B-4515-8EE7-787B-F6F101D22B9D}"/>
                </a:ext>
              </a:extLst>
            </p:cNvPr>
            <p:cNvSpPr/>
            <p:nvPr/>
          </p:nvSpPr>
          <p:spPr>
            <a:xfrm>
              <a:off x="2273885" y="2817888"/>
              <a:ext cx="164373" cy="23433"/>
            </a:xfrm>
            <a:custGeom>
              <a:avLst/>
              <a:gdLst/>
              <a:ahLst/>
              <a:cxnLst/>
              <a:rect l="l" t="t" r="r" b="b"/>
              <a:pathLst>
                <a:path w="2399" h="342" extrusionOk="0">
                  <a:moveTo>
                    <a:pt x="2230" y="0"/>
                  </a:moveTo>
                  <a:cubicBezTo>
                    <a:pt x="2177" y="0"/>
                    <a:pt x="2113" y="1"/>
                    <a:pt x="2039" y="5"/>
                  </a:cubicBezTo>
                  <a:cubicBezTo>
                    <a:pt x="1819" y="5"/>
                    <a:pt x="1518" y="40"/>
                    <a:pt x="1182" y="75"/>
                  </a:cubicBezTo>
                  <a:cubicBezTo>
                    <a:pt x="858" y="121"/>
                    <a:pt x="568" y="179"/>
                    <a:pt x="348" y="237"/>
                  </a:cubicBezTo>
                  <a:cubicBezTo>
                    <a:pt x="128" y="295"/>
                    <a:pt x="1" y="329"/>
                    <a:pt x="1" y="341"/>
                  </a:cubicBezTo>
                  <a:cubicBezTo>
                    <a:pt x="12" y="341"/>
                    <a:pt x="140" y="329"/>
                    <a:pt x="360" y="295"/>
                  </a:cubicBezTo>
                  <a:cubicBezTo>
                    <a:pt x="580" y="248"/>
                    <a:pt x="870" y="190"/>
                    <a:pt x="1205" y="144"/>
                  </a:cubicBezTo>
                  <a:cubicBezTo>
                    <a:pt x="1530" y="86"/>
                    <a:pt x="1842" y="63"/>
                    <a:pt x="2051" y="51"/>
                  </a:cubicBezTo>
                  <a:cubicBezTo>
                    <a:pt x="2271" y="17"/>
                    <a:pt x="2398" y="17"/>
                    <a:pt x="2398" y="5"/>
                  </a:cubicBezTo>
                  <a:cubicBezTo>
                    <a:pt x="2398" y="5"/>
                    <a:pt x="2337" y="0"/>
                    <a:pt x="2230" y="0"/>
                  </a:cubicBezTo>
                  <a:close/>
                </a:path>
              </a:pathLst>
            </a:custGeom>
            <a:solidFill>
              <a:srgbClr val="FF9A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7856" name="Google Shape;2775;p45">
              <a:extLst>
                <a:ext uri="{FF2B5EF4-FFF2-40B4-BE49-F238E27FC236}">
                  <a16:creationId xmlns="" xmlns:a16="http://schemas.microsoft.com/office/drawing/2014/main" id="{33C40978-470C-966C-D0FB-6150DBBC893A}"/>
                </a:ext>
              </a:extLst>
            </p:cNvPr>
            <p:cNvSpPr/>
            <p:nvPr/>
          </p:nvSpPr>
          <p:spPr>
            <a:xfrm>
              <a:off x="2287383" y="2857696"/>
              <a:ext cx="44536" cy="12470"/>
            </a:xfrm>
            <a:custGeom>
              <a:avLst/>
              <a:gdLst/>
              <a:ahLst/>
              <a:cxnLst/>
              <a:rect l="l" t="t" r="r" b="b"/>
              <a:pathLst>
                <a:path w="650" h="182" extrusionOk="0">
                  <a:moveTo>
                    <a:pt x="637" y="0"/>
                  </a:moveTo>
                  <a:cubicBezTo>
                    <a:pt x="597" y="0"/>
                    <a:pt x="469" y="23"/>
                    <a:pt x="325" y="61"/>
                  </a:cubicBezTo>
                  <a:cubicBezTo>
                    <a:pt x="140" y="107"/>
                    <a:pt x="1" y="165"/>
                    <a:pt x="1" y="177"/>
                  </a:cubicBezTo>
                  <a:cubicBezTo>
                    <a:pt x="6" y="180"/>
                    <a:pt x="17" y="181"/>
                    <a:pt x="33" y="181"/>
                  </a:cubicBezTo>
                  <a:cubicBezTo>
                    <a:pt x="88" y="181"/>
                    <a:pt x="202" y="164"/>
                    <a:pt x="337" y="119"/>
                  </a:cubicBezTo>
                  <a:cubicBezTo>
                    <a:pt x="522" y="73"/>
                    <a:pt x="649" y="15"/>
                    <a:pt x="649" y="3"/>
                  </a:cubicBezTo>
                  <a:cubicBezTo>
                    <a:pt x="649" y="1"/>
                    <a:pt x="645" y="0"/>
                    <a:pt x="637" y="0"/>
                  </a:cubicBezTo>
                  <a:close/>
                </a:path>
              </a:pathLst>
            </a:custGeom>
            <a:solidFill>
              <a:srgbClr val="FF9A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7857" name="Google Shape;2776;p45">
              <a:extLst>
                <a:ext uri="{FF2B5EF4-FFF2-40B4-BE49-F238E27FC236}">
                  <a16:creationId xmlns="" xmlns:a16="http://schemas.microsoft.com/office/drawing/2014/main" id="{AC0FE679-D11C-9633-5487-97A12FBDF2EE}"/>
                </a:ext>
              </a:extLst>
            </p:cNvPr>
            <p:cNvSpPr/>
            <p:nvPr/>
          </p:nvSpPr>
          <p:spPr>
            <a:xfrm>
              <a:off x="2540550" y="2304013"/>
              <a:ext cx="20692" cy="546838"/>
            </a:xfrm>
            <a:custGeom>
              <a:avLst/>
              <a:gdLst/>
              <a:ahLst/>
              <a:cxnLst/>
              <a:rect l="l" t="t" r="r" b="b"/>
              <a:pathLst>
                <a:path w="302" h="7981" extrusionOk="0">
                  <a:moveTo>
                    <a:pt x="232" y="0"/>
                  </a:moveTo>
                  <a:lnTo>
                    <a:pt x="232" y="93"/>
                  </a:lnTo>
                  <a:lnTo>
                    <a:pt x="232" y="324"/>
                  </a:lnTo>
                  <a:cubicBezTo>
                    <a:pt x="244" y="533"/>
                    <a:pt x="244" y="822"/>
                    <a:pt x="244" y="1181"/>
                  </a:cubicBezTo>
                  <a:cubicBezTo>
                    <a:pt x="244" y="1888"/>
                    <a:pt x="209" y="2884"/>
                    <a:pt x="128" y="3984"/>
                  </a:cubicBezTo>
                  <a:cubicBezTo>
                    <a:pt x="58" y="5085"/>
                    <a:pt x="0" y="6092"/>
                    <a:pt x="0" y="6810"/>
                  </a:cubicBezTo>
                  <a:cubicBezTo>
                    <a:pt x="0" y="7169"/>
                    <a:pt x="0" y="7459"/>
                    <a:pt x="12" y="7667"/>
                  </a:cubicBezTo>
                  <a:cubicBezTo>
                    <a:pt x="35" y="7772"/>
                    <a:pt x="35" y="7841"/>
                    <a:pt x="35" y="7899"/>
                  </a:cubicBezTo>
                  <a:cubicBezTo>
                    <a:pt x="47" y="7957"/>
                    <a:pt x="47" y="7980"/>
                    <a:pt x="47" y="7980"/>
                  </a:cubicBezTo>
                  <a:lnTo>
                    <a:pt x="47" y="7899"/>
                  </a:lnTo>
                  <a:lnTo>
                    <a:pt x="47" y="7667"/>
                  </a:lnTo>
                  <a:cubicBezTo>
                    <a:pt x="47" y="7459"/>
                    <a:pt x="47" y="7169"/>
                    <a:pt x="58" y="6810"/>
                  </a:cubicBezTo>
                  <a:cubicBezTo>
                    <a:pt x="70" y="6104"/>
                    <a:pt x="128" y="5108"/>
                    <a:pt x="209" y="4007"/>
                  </a:cubicBezTo>
                  <a:cubicBezTo>
                    <a:pt x="278" y="2896"/>
                    <a:pt x="301" y="1900"/>
                    <a:pt x="290" y="1181"/>
                  </a:cubicBezTo>
                  <a:cubicBezTo>
                    <a:pt x="290" y="822"/>
                    <a:pt x="278" y="533"/>
                    <a:pt x="267" y="324"/>
                  </a:cubicBezTo>
                  <a:cubicBezTo>
                    <a:pt x="267" y="220"/>
                    <a:pt x="244" y="151"/>
                    <a:pt x="244" y="93"/>
                  </a:cubicBezTo>
                  <a:cubicBezTo>
                    <a:pt x="232" y="35"/>
                    <a:pt x="232" y="0"/>
                    <a:pt x="23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7858" name="Google Shape;2777;p45">
              <a:extLst>
                <a:ext uri="{FF2B5EF4-FFF2-40B4-BE49-F238E27FC236}">
                  <a16:creationId xmlns="" xmlns:a16="http://schemas.microsoft.com/office/drawing/2014/main" id="{D3B614D5-3269-9757-A6D4-E9F33090229C}"/>
                </a:ext>
              </a:extLst>
            </p:cNvPr>
            <p:cNvSpPr/>
            <p:nvPr/>
          </p:nvSpPr>
          <p:spPr>
            <a:xfrm>
              <a:off x="2000162" y="2228577"/>
              <a:ext cx="72286" cy="269137"/>
            </a:xfrm>
            <a:custGeom>
              <a:avLst/>
              <a:gdLst/>
              <a:ahLst/>
              <a:cxnLst/>
              <a:rect l="l" t="t" r="r" b="b"/>
              <a:pathLst>
                <a:path w="1055" h="3928" extrusionOk="0">
                  <a:moveTo>
                    <a:pt x="0" y="1"/>
                  </a:moveTo>
                  <a:lnTo>
                    <a:pt x="70" y="151"/>
                  </a:lnTo>
                  <a:cubicBezTo>
                    <a:pt x="128" y="233"/>
                    <a:pt x="185" y="371"/>
                    <a:pt x="278" y="545"/>
                  </a:cubicBezTo>
                  <a:cubicBezTo>
                    <a:pt x="429" y="870"/>
                    <a:pt x="637" y="1356"/>
                    <a:pt x="776" y="1900"/>
                  </a:cubicBezTo>
                  <a:cubicBezTo>
                    <a:pt x="927" y="2456"/>
                    <a:pt x="985" y="2954"/>
                    <a:pt x="1008" y="3336"/>
                  </a:cubicBezTo>
                  <a:cubicBezTo>
                    <a:pt x="1008" y="3510"/>
                    <a:pt x="1031" y="3672"/>
                    <a:pt x="1031" y="3765"/>
                  </a:cubicBezTo>
                  <a:cubicBezTo>
                    <a:pt x="1031" y="3869"/>
                    <a:pt x="1043" y="3927"/>
                    <a:pt x="1043" y="3927"/>
                  </a:cubicBezTo>
                  <a:cubicBezTo>
                    <a:pt x="1043" y="3927"/>
                    <a:pt x="1054" y="3869"/>
                    <a:pt x="1043" y="3753"/>
                  </a:cubicBezTo>
                  <a:lnTo>
                    <a:pt x="1043" y="3302"/>
                  </a:lnTo>
                  <a:cubicBezTo>
                    <a:pt x="1031" y="2943"/>
                    <a:pt x="973" y="2421"/>
                    <a:pt x="822" y="1877"/>
                  </a:cubicBezTo>
                  <a:cubicBezTo>
                    <a:pt x="683" y="1321"/>
                    <a:pt x="475" y="846"/>
                    <a:pt x="301" y="510"/>
                  </a:cubicBezTo>
                  <a:cubicBezTo>
                    <a:pt x="220" y="348"/>
                    <a:pt x="139" y="221"/>
                    <a:pt x="81" y="140"/>
                  </a:cubicBezTo>
                  <a:cubicBezTo>
                    <a:pt x="46" y="47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</p:grpSp>
      <p:sp>
        <p:nvSpPr>
          <p:cNvPr id="3" name="Google Shape;2778;p45">
            <a:extLst>
              <a:ext uri="{FF2B5EF4-FFF2-40B4-BE49-F238E27FC236}">
                <a16:creationId xmlns="" xmlns:a16="http://schemas.microsoft.com/office/drawing/2014/main" id="{A9A052EC-C6C5-8CC9-E6BC-D7F757C90D9F}"/>
              </a:ext>
            </a:extLst>
          </p:cNvPr>
          <p:cNvSpPr/>
          <p:nvPr/>
        </p:nvSpPr>
        <p:spPr>
          <a:xfrm>
            <a:off x="3623958" y="1917814"/>
            <a:ext cx="5128156" cy="1158302"/>
          </a:xfrm>
          <a:prstGeom prst="roundRect">
            <a:avLst>
              <a:gd name="adj" fmla="val 17958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387" tIns="91387" rIns="91387" bIns="91387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</a:p>
        </p:txBody>
      </p:sp>
      <p:sp>
        <p:nvSpPr>
          <p:cNvPr id="4" name="Google Shape;2779;p45">
            <a:extLst>
              <a:ext uri="{FF2B5EF4-FFF2-40B4-BE49-F238E27FC236}">
                <a16:creationId xmlns="" xmlns:a16="http://schemas.microsoft.com/office/drawing/2014/main" id="{8BCDCDE1-74C3-A6B8-4942-73ED7D5ACDE2}"/>
              </a:ext>
            </a:extLst>
          </p:cNvPr>
          <p:cNvSpPr/>
          <p:nvPr/>
        </p:nvSpPr>
        <p:spPr>
          <a:xfrm>
            <a:off x="3623961" y="3455776"/>
            <a:ext cx="5221462" cy="1221468"/>
          </a:xfrm>
          <a:prstGeom prst="roundRect">
            <a:avLst>
              <a:gd name="adj" fmla="val 7650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spcFirstLastPara="1" wrap="square" lIns="91387" tIns="91387" rIns="91387" bIns="91387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endParaRPr lang="en-US" sz="2800" b="1" dirty="0">
              <a:solidFill>
                <a:srgbClr val="FF0000"/>
              </a:solidFill>
              <a:latin typeface="Times New Roman" pitchFamily="18" charset="0"/>
              <a:ea typeface="Roboto"/>
              <a:cs typeface="Times New Roman" pitchFamily="18" charset="0"/>
              <a:sym typeface="Roboto"/>
            </a:endParaRPr>
          </a:p>
          <a:p>
            <a:pPr lvl="0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5.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Phương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lvl="0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28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52342">
              <a:lnSpc>
                <a:spcPct val="180000"/>
              </a:lnSpc>
              <a:spcBef>
                <a:spcPts val="800"/>
              </a:spcBef>
              <a:buSzPts val="1200"/>
            </a:pPr>
            <a:endParaRPr sz="2800" b="1" dirty="0">
              <a:solidFill>
                <a:srgbClr val="FF0000"/>
              </a:solidFill>
              <a:latin typeface="Times New Roman" pitchFamily="18" charset="0"/>
              <a:ea typeface="Roboto"/>
              <a:cs typeface="Times New Roman" pitchFamily="18" charset="0"/>
              <a:sym typeface="Roboto"/>
            </a:endParaRPr>
          </a:p>
        </p:txBody>
      </p:sp>
      <p:cxnSp>
        <p:nvCxnSpPr>
          <p:cNvPr id="5" name="Google Shape;2780;p45">
            <a:extLst>
              <a:ext uri="{FF2B5EF4-FFF2-40B4-BE49-F238E27FC236}">
                <a16:creationId xmlns="" xmlns:a16="http://schemas.microsoft.com/office/drawing/2014/main" id="{B4A63FB6-B79C-4A2A-844C-6A03977850E4}"/>
              </a:ext>
            </a:extLst>
          </p:cNvPr>
          <p:cNvCxnSpPr>
            <a:cxnSpLocks/>
            <a:stCxn id="3" idx="1"/>
            <a:endCxn id="4" idx="1"/>
          </p:cNvCxnSpPr>
          <p:nvPr/>
        </p:nvCxnSpPr>
        <p:spPr>
          <a:xfrm rot="10800000" flipH="1" flipV="1">
            <a:off x="3623976" y="2496983"/>
            <a:ext cx="1" cy="1569545"/>
          </a:xfrm>
          <a:prstGeom prst="bentConnector3">
            <a:avLst>
              <a:gd name="adj1" fmla="val -22860000000"/>
            </a:avLst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928381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2" name="Google Shape;7612;p41"/>
          <p:cNvSpPr/>
          <p:nvPr/>
        </p:nvSpPr>
        <p:spPr>
          <a:xfrm rot="59945">
            <a:off x="1792495" y="2271239"/>
            <a:ext cx="6631442" cy="1312230"/>
          </a:xfrm>
          <a:custGeom>
            <a:avLst/>
            <a:gdLst/>
            <a:ahLst/>
            <a:cxnLst/>
            <a:rect l="l" t="t" r="r" b="b"/>
            <a:pathLst>
              <a:path w="202555" h="38214" extrusionOk="0">
                <a:moveTo>
                  <a:pt x="185405" y="1"/>
                </a:moveTo>
                <a:cubicBezTo>
                  <a:pt x="159917" y="1"/>
                  <a:pt x="18543" y="11107"/>
                  <a:pt x="9464" y="15848"/>
                </a:cubicBezTo>
                <a:cubicBezTo>
                  <a:pt x="2658" y="19408"/>
                  <a:pt x="0" y="34264"/>
                  <a:pt x="10455" y="37669"/>
                </a:cubicBezTo>
                <a:cubicBezTo>
                  <a:pt x="11602" y="38043"/>
                  <a:pt x="14101" y="38214"/>
                  <a:pt x="17688" y="38214"/>
                </a:cubicBezTo>
                <a:cubicBezTo>
                  <a:pt x="51616" y="38214"/>
                  <a:pt x="182950" y="22958"/>
                  <a:pt x="190181" y="20164"/>
                </a:cubicBezTo>
                <a:cubicBezTo>
                  <a:pt x="202554" y="15387"/>
                  <a:pt x="199254" y="2619"/>
                  <a:pt x="189040" y="186"/>
                </a:cubicBezTo>
                <a:cubicBezTo>
                  <a:pt x="188512" y="60"/>
                  <a:pt x="187268" y="1"/>
                  <a:pt x="18540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76200" dir="4560000" algn="bl" rotWithShape="0">
              <a:schemeClr val="dk1"/>
            </a:outerShdw>
          </a:effectLst>
        </p:spPr>
        <p:txBody>
          <a:bodyPr spcFirstLastPara="1" wrap="square" lIns="91387" tIns="91387" rIns="91387" bIns="91387" anchor="ctr" anchorCtr="0">
            <a:noAutofit/>
          </a:bodyPr>
          <a:lstStyle/>
          <a:p>
            <a:endParaRPr/>
          </a:p>
        </p:txBody>
      </p:sp>
      <p:sp>
        <p:nvSpPr>
          <p:cNvPr id="7614" name="Google Shape;7614;p41"/>
          <p:cNvSpPr txBox="1">
            <a:spLocks noGrp="1"/>
          </p:cNvSpPr>
          <p:nvPr>
            <p:ph type="subTitle" idx="1"/>
          </p:nvPr>
        </p:nvSpPr>
        <p:spPr>
          <a:xfrm rot="-180105">
            <a:off x="1798397" y="2726967"/>
            <a:ext cx="6667179" cy="365604"/>
          </a:xfrm>
          <a:prstGeom prst="rect">
            <a:avLst/>
          </a:prstGeom>
        </p:spPr>
        <p:txBody>
          <a:bodyPr spcFirstLastPara="1" wrap="square" lIns="91387" tIns="91387" rIns="91387" bIns="91387" anchor="ctr" anchorCtr="0">
            <a:noAutofit/>
          </a:bodyPr>
          <a:lstStyle/>
          <a:p>
            <a:pPr marL="0" indent="0"/>
            <a:r>
              <a:rPr lang="e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</a:t>
            </a:r>
            <a:r>
              <a:rPr lang="e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- HIỂU VĂN BẢN</a:t>
            </a:r>
            <a:endParaRPr sz="40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616" name="Google Shape;7616;p41"/>
          <p:cNvGrpSpPr/>
          <p:nvPr/>
        </p:nvGrpSpPr>
        <p:grpSpPr>
          <a:xfrm flipH="1">
            <a:off x="2127634" y="349473"/>
            <a:ext cx="2691935" cy="1720816"/>
            <a:chOff x="5534425" y="470575"/>
            <a:chExt cx="1498600" cy="957925"/>
          </a:xfrm>
        </p:grpSpPr>
        <p:sp>
          <p:nvSpPr>
            <p:cNvPr id="7617" name="Google Shape;7617;p41"/>
            <p:cNvSpPr/>
            <p:nvPr/>
          </p:nvSpPr>
          <p:spPr>
            <a:xfrm>
              <a:off x="5547325" y="684975"/>
              <a:ext cx="296650" cy="112350"/>
            </a:xfrm>
            <a:custGeom>
              <a:avLst/>
              <a:gdLst/>
              <a:ahLst/>
              <a:cxnLst/>
              <a:rect l="l" t="t" r="r" b="b"/>
              <a:pathLst>
                <a:path w="11866" h="4494" extrusionOk="0">
                  <a:moveTo>
                    <a:pt x="11622" y="1"/>
                  </a:moveTo>
                  <a:lnTo>
                    <a:pt x="1" y="4493"/>
                  </a:lnTo>
                  <a:lnTo>
                    <a:pt x="7231" y="2792"/>
                  </a:lnTo>
                  <a:lnTo>
                    <a:pt x="11866" y="1443"/>
                  </a:lnTo>
                  <a:lnTo>
                    <a:pt x="11622" y="1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18" name="Google Shape;7618;p41"/>
            <p:cNvSpPr/>
            <p:nvPr/>
          </p:nvSpPr>
          <p:spPr>
            <a:xfrm>
              <a:off x="5571675" y="742925"/>
              <a:ext cx="286175" cy="53950"/>
            </a:xfrm>
            <a:custGeom>
              <a:avLst/>
              <a:gdLst/>
              <a:ahLst/>
              <a:cxnLst/>
              <a:rect l="l" t="t" r="r" b="b"/>
              <a:pathLst>
                <a:path w="11447" h="2158" extrusionOk="0">
                  <a:moveTo>
                    <a:pt x="11253" y="0"/>
                  </a:moveTo>
                  <a:lnTo>
                    <a:pt x="7454" y="63"/>
                  </a:lnTo>
                  <a:lnTo>
                    <a:pt x="0" y="2010"/>
                  </a:lnTo>
                  <a:lnTo>
                    <a:pt x="11447" y="2157"/>
                  </a:lnTo>
                  <a:lnTo>
                    <a:pt x="112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19" name="Google Shape;7619;p41"/>
            <p:cNvSpPr/>
            <p:nvPr/>
          </p:nvSpPr>
          <p:spPr>
            <a:xfrm>
              <a:off x="5571675" y="742925"/>
              <a:ext cx="286175" cy="53950"/>
            </a:xfrm>
            <a:custGeom>
              <a:avLst/>
              <a:gdLst/>
              <a:ahLst/>
              <a:cxnLst/>
              <a:rect l="l" t="t" r="r" b="b"/>
              <a:pathLst>
                <a:path w="11447" h="2158" extrusionOk="0">
                  <a:moveTo>
                    <a:pt x="11253" y="0"/>
                  </a:moveTo>
                  <a:lnTo>
                    <a:pt x="7454" y="63"/>
                  </a:lnTo>
                  <a:lnTo>
                    <a:pt x="0" y="2010"/>
                  </a:lnTo>
                  <a:lnTo>
                    <a:pt x="10410" y="1006"/>
                  </a:lnTo>
                  <a:lnTo>
                    <a:pt x="11447" y="2157"/>
                  </a:lnTo>
                  <a:lnTo>
                    <a:pt x="11253" y="0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20" name="Google Shape;7620;p41"/>
            <p:cNvSpPr/>
            <p:nvPr/>
          </p:nvSpPr>
          <p:spPr>
            <a:xfrm>
              <a:off x="5534425" y="700800"/>
              <a:ext cx="420550" cy="100925"/>
            </a:xfrm>
            <a:custGeom>
              <a:avLst/>
              <a:gdLst/>
              <a:ahLst/>
              <a:cxnLst/>
              <a:rect l="l" t="t" r="r" b="b"/>
              <a:pathLst>
                <a:path w="16822" h="4037" extrusionOk="0">
                  <a:moveTo>
                    <a:pt x="13307" y="0"/>
                  </a:moveTo>
                  <a:lnTo>
                    <a:pt x="1" y="4037"/>
                  </a:lnTo>
                  <a:lnTo>
                    <a:pt x="16821" y="974"/>
                  </a:lnTo>
                  <a:lnTo>
                    <a:pt x="133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21" name="Google Shape;7621;p41"/>
            <p:cNvSpPr/>
            <p:nvPr/>
          </p:nvSpPr>
          <p:spPr>
            <a:xfrm>
              <a:off x="5534950" y="676575"/>
              <a:ext cx="302925" cy="125300"/>
            </a:xfrm>
            <a:custGeom>
              <a:avLst/>
              <a:gdLst/>
              <a:ahLst/>
              <a:cxnLst/>
              <a:rect l="l" t="t" r="r" b="b"/>
              <a:pathLst>
                <a:path w="12117" h="5012" extrusionOk="0">
                  <a:moveTo>
                    <a:pt x="9256" y="0"/>
                  </a:moveTo>
                  <a:lnTo>
                    <a:pt x="1" y="5012"/>
                  </a:lnTo>
                  <a:lnTo>
                    <a:pt x="12117" y="337"/>
                  </a:lnTo>
                  <a:lnTo>
                    <a:pt x="92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22" name="Google Shape;7622;p41"/>
            <p:cNvSpPr/>
            <p:nvPr/>
          </p:nvSpPr>
          <p:spPr>
            <a:xfrm>
              <a:off x="6043275" y="470575"/>
              <a:ext cx="989750" cy="957925"/>
            </a:xfrm>
            <a:custGeom>
              <a:avLst/>
              <a:gdLst/>
              <a:ahLst/>
              <a:cxnLst/>
              <a:rect l="l" t="t" r="r" b="b"/>
              <a:pathLst>
                <a:path w="39590" h="38317" fill="none" extrusionOk="0">
                  <a:moveTo>
                    <a:pt x="1" y="8795"/>
                  </a:moveTo>
                  <a:cubicBezTo>
                    <a:pt x="39589" y="1"/>
                    <a:pt x="27548" y="32102"/>
                    <a:pt x="9861" y="38317"/>
                  </a:cubicBezTo>
                </a:path>
              </a:pathLst>
            </a:custGeom>
            <a:noFill/>
            <a:ln w="10500" cap="rnd" cmpd="sng">
              <a:solidFill>
                <a:srgbClr val="FFFFFF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2" name="Google Shape;138;p16">
            <a:extLst>
              <a:ext uri="{FF2B5EF4-FFF2-40B4-BE49-F238E27FC236}">
                <a16:creationId xmlns="" xmlns:a16="http://schemas.microsoft.com/office/drawing/2014/main" id="{39A9F8D8-7A5E-FB2B-A630-85116EA95E8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418770" y="3173938"/>
            <a:ext cx="1725230" cy="196147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oogle Shape;7630;p42">
            <a:extLst>
              <a:ext uri="{FF2B5EF4-FFF2-40B4-BE49-F238E27FC236}">
                <a16:creationId xmlns="" xmlns:a16="http://schemas.microsoft.com/office/drawing/2014/main" id="{A4EC4313-922B-D28A-1D47-2F08C447F4EE}"/>
              </a:ext>
            </a:extLst>
          </p:cNvPr>
          <p:cNvGrpSpPr/>
          <p:nvPr/>
        </p:nvGrpSpPr>
        <p:grpSpPr>
          <a:xfrm flipH="1">
            <a:off x="219403" y="1933620"/>
            <a:ext cx="1574030" cy="4544170"/>
            <a:chOff x="4387713" y="2971500"/>
            <a:chExt cx="784775" cy="1649775"/>
          </a:xfrm>
        </p:grpSpPr>
        <p:sp>
          <p:nvSpPr>
            <p:cNvPr id="5" name="Google Shape;7631;p42">
              <a:extLst>
                <a:ext uri="{FF2B5EF4-FFF2-40B4-BE49-F238E27FC236}">
                  <a16:creationId xmlns="" xmlns:a16="http://schemas.microsoft.com/office/drawing/2014/main" id="{585A2CF0-9E1A-2DD2-281B-6E56B0A8298F}"/>
                </a:ext>
              </a:extLst>
            </p:cNvPr>
            <p:cNvSpPr/>
            <p:nvPr/>
          </p:nvSpPr>
          <p:spPr>
            <a:xfrm>
              <a:off x="4397763" y="3901550"/>
              <a:ext cx="707350" cy="272425"/>
            </a:xfrm>
            <a:custGeom>
              <a:avLst/>
              <a:gdLst/>
              <a:ahLst/>
              <a:cxnLst/>
              <a:rect l="l" t="t" r="r" b="b"/>
              <a:pathLst>
                <a:path w="28294" h="10897" extrusionOk="0">
                  <a:moveTo>
                    <a:pt x="10328" y="0"/>
                  </a:moveTo>
                  <a:cubicBezTo>
                    <a:pt x="9832" y="0"/>
                    <a:pt x="9344" y="103"/>
                    <a:pt x="8844" y="351"/>
                  </a:cubicBezTo>
                  <a:cubicBezTo>
                    <a:pt x="6990" y="1271"/>
                    <a:pt x="2306" y="3195"/>
                    <a:pt x="1246" y="4932"/>
                  </a:cubicBezTo>
                  <a:cubicBezTo>
                    <a:pt x="786" y="5687"/>
                    <a:pt x="1883" y="6515"/>
                    <a:pt x="1883" y="6515"/>
                  </a:cubicBezTo>
                  <a:cubicBezTo>
                    <a:pt x="2056" y="6615"/>
                    <a:pt x="1" y="7494"/>
                    <a:pt x="2448" y="8992"/>
                  </a:cubicBezTo>
                  <a:cubicBezTo>
                    <a:pt x="2924" y="9283"/>
                    <a:pt x="3594" y="9403"/>
                    <a:pt x="4387" y="9403"/>
                  </a:cubicBezTo>
                  <a:cubicBezTo>
                    <a:pt x="8195" y="9403"/>
                    <a:pt x="14838" y="6627"/>
                    <a:pt x="16422" y="6627"/>
                  </a:cubicBezTo>
                  <a:cubicBezTo>
                    <a:pt x="16443" y="6627"/>
                    <a:pt x="16464" y="6627"/>
                    <a:pt x="16483" y="6628"/>
                  </a:cubicBezTo>
                  <a:cubicBezTo>
                    <a:pt x="18555" y="6740"/>
                    <a:pt x="25248" y="9946"/>
                    <a:pt x="25606" y="10508"/>
                  </a:cubicBezTo>
                  <a:cubicBezTo>
                    <a:pt x="25777" y="10777"/>
                    <a:pt x="25973" y="10896"/>
                    <a:pt x="26177" y="10896"/>
                  </a:cubicBezTo>
                  <a:cubicBezTo>
                    <a:pt x="27077" y="10896"/>
                    <a:pt x="28159" y="8590"/>
                    <a:pt x="28219" y="6680"/>
                  </a:cubicBezTo>
                  <a:cubicBezTo>
                    <a:pt x="28293" y="4236"/>
                    <a:pt x="22138" y="2777"/>
                    <a:pt x="17855" y="2140"/>
                  </a:cubicBezTo>
                  <a:cubicBezTo>
                    <a:pt x="14409" y="1626"/>
                    <a:pt x="12306" y="0"/>
                    <a:pt x="103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" name="Google Shape;7632;p42">
              <a:extLst>
                <a:ext uri="{FF2B5EF4-FFF2-40B4-BE49-F238E27FC236}">
                  <a16:creationId xmlns="" xmlns:a16="http://schemas.microsoft.com/office/drawing/2014/main" id="{383727BE-502E-7F4F-A96C-BF6DA3138C5F}"/>
                </a:ext>
              </a:extLst>
            </p:cNvPr>
            <p:cNvSpPr/>
            <p:nvPr/>
          </p:nvSpPr>
          <p:spPr>
            <a:xfrm>
              <a:off x="4460488" y="4157975"/>
              <a:ext cx="596425" cy="136800"/>
            </a:xfrm>
            <a:custGeom>
              <a:avLst/>
              <a:gdLst/>
              <a:ahLst/>
              <a:cxnLst/>
              <a:rect l="l" t="t" r="r" b="b"/>
              <a:pathLst>
                <a:path w="23857" h="5472" extrusionOk="0">
                  <a:moveTo>
                    <a:pt x="6127" y="1"/>
                  </a:moveTo>
                  <a:lnTo>
                    <a:pt x="0" y="613"/>
                  </a:lnTo>
                  <a:lnTo>
                    <a:pt x="159" y="1338"/>
                  </a:lnTo>
                  <a:cubicBezTo>
                    <a:pt x="159" y="1338"/>
                    <a:pt x="4678" y="546"/>
                    <a:pt x="5930" y="546"/>
                  </a:cubicBezTo>
                  <a:cubicBezTo>
                    <a:pt x="6026" y="546"/>
                    <a:pt x="6103" y="551"/>
                    <a:pt x="6157" y="561"/>
                  </a:cubicBezTo>
                  <a:cubicBezTo>
                    <a:pt x="6914" y="705"/>
                    <a:pt x="6897" y="1963"/>
                    <a:pt x="6878" y="2649"/>
                  </a:cubicBezTo>
                  <a:cubicBezTo>
                    <a:pt x="6849" y="3683"/>
                    <a:pt x="6083" y="4069"/>
                    <a:pt x="6083" y="4069"/>
                  </a:cubicBezTo>
                  <a:cubicBezTo>
                    <a:pt x="6075" y="4069"/>
                    <a:pt x="6067" y="4069"/>
                    <a:pt x="6059" y="4069"/>
                  </a:cubicBezTo>
                  <a:cubicBezTo>
                    <a:pt x="4379" y="4069"/>
                    <a:pt x="457" y="4590"/>
                    <a:pt x="457" y="4590"/>
                  </a:cubicBezTo>
                  <a:lnTo>
                    <a:pt x="456" y="5097"/>
                  </a:lnTo>
                  <a:lnTo>
                    <a:pt x="7119" y="4856"/>
                  </a:lnTo>
                  <a:cubicBezTo>
                    <a:pt x="7119" y="4856"/>
                    <a:pt x="13814" y="5472"/>
                    <a:pt x="18790" y="5472"/>
                  </a:cubicBezTo>
                  <a:cubicBezTo>
                    <a:pt x="20939" y="5472"/>
                    <a:pt x="22768" y="5357"/>
                    <a:pt x="23598" y="5028"/>
                  </a:cubicBezTo>
                  <a:cubicBezTo>
                    <a:pt x="23807" y="4945"/>
                    <a:pt x="23847" y="3955"/>
                    <a:pt x="23851" y="3319"/>
                  </a:cubicBezTo>
                  <a:cubicBezTo>
                    <a:pt x="23856" y="2262"/>
                    <a:pt x="23296" y="1386"/>
                    <a:pt x="22583" y="1312"/>
                  </a:cubicBezTo>
                  <a:lnTo>
                    <a:pt x="612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" name="Google Shape;7633;p42">
              <a:extLst>
                <a:ext uri="{FF2B5EF4-FFF2-40B4-BE49-F238E27FC236}">
                  <a16:creationId xmlns="" xmlns:a16="http://schemas.microsoft.com/office/drawing/2014/main" id="{D063113C-90F2-BF34-9FA5-351B63C9DE08}"/>
                </a:ext>
              </a:extLst>
            </p:cNvPr>
            <p:cNvSpPr/>
            <p:nvPr/>
          </p:nvSpPr>
          <p:spPr>
            <a:xfrm>
              <a:off x="4741688" y="4196125"/>
              <a:ext cx="281250" cy="13275"/>
            </a:xfrm>
            <a:custGeom>
              <a:avLst/>
              <a:gdLst/>
              <a:ahLst/>
              <a:cxnLst/>
              <a:rect l="l" t="t" r="r" b="b"/>
              <a:pathLst>
                <a:path w="11250" h="531" fill="none" extrusionOk="0">
                  <a:moveTo>
                    <a:pt x="1" y="0"/>
                  </a:moveTo>
                  <a:lnTo>
                    <a:pt x="11249" y="530"/>
                  </a:lnTo>
                </a:path>
              </a:pathLst>
            </a:custGeom>
            <a:noFill/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" name="Google Shape;7634;p42">
              <a:extLst>
                <a:ext uri="{FF2B5EF4-FFF2-40B4-BE49-F238E27FC236}">
                  <a16:creationId xmlns="" xmlns:a16="http://schemas.microsoft.com/office/drawing/2014/main" id="{F60A741C-32DF-B289-E91B-682492A15C1A}"/>
                </a:ext>
              </a:extLst>
            </p:cNvPr>
            <p:cNvSpPr/>
            <p:nvPr/>
          </p:nvSpPr>
          <p:spPr>
            <a:xfrm>
              <a:off x="4647088" y="4265550"/>
              <a:ext cx="403325" cy="26825"/>
            </a:xfrm>
            <a:custGeom>
              <a:avLst/>
              <a:gdLst/>
              <a:ahLst/>
              <a:cxnLst/>
              <a:rect l="l" t="t" r="r" b="b"/>
              <a:pathLst>
                <a:path w="16133" h="1073" extrusionOk="0">
                  <a:moveTo>
                    <a:pt x="0" y="1"/>
                  </a:moveTo>
                  <a:cubicBezTo>
                    <a:pt x="1" y="1"/>
                    <a:pt x="7913" y="1072"/>
                    <a:pt x="12820" y="1072"/>
                  </a:cubicBezTo>
                  <a:cubicBezTo>
                    <a:pt x="14294" y="1072"/>
                    <a:pt x="15497" y="975"/>
                    <a:pt x="16132" y="724"/>
                  </a:cubicBezTo>
                  <a:cubicBezTo>
                    <a:pt x="16132" y="724"/>
                    <a:pt x="15163" y="637"/>
                    <a:pt x="12931" y="503"/>
                  </a:cubicBezTo>
                  <a:cubicBezTo>
                    <a:pt x="10700" y="370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" name="Google Shape;7635;p42">
              <a:extLst>
                <a:ext uri="{FF2B5EF4-FFF2-40B4-BE49-F238E27FC236}">
                  <a16:creationId xmlns="" xmlns:a16="http://schemas.microsoft.com/office/drawing/2014/main" id="{6D1918D2-0C08-E3AC-A852-8E57141B7698}"/>
                </a:ext>
              </a:extLst>
            </p:cNvPr>
            <p:cNvSpPr/>
            <p:nvPr/>
          </p:nvSpPr>
          <p:spPr>
            <a:xfrm>
              <a:off x="4624088" y="4163425"/>
              <a:ext cx="401000" cy="140450"/>
            </a:xfrm>
            <a:custGeom>
              <a:avLst/>
              <a:gdLst/>
              <a:ahLst/>
              <a:cxnLst/>
              <a:rect l="l" t="t" r="r" b="b"/>
              <a:pathLst>
                <a:path w="16040" h="5618" extrusionOk="0">
                  <a:moveTo>
                    <a:pt x="0" y="1"/>
                  </a:moveTo>
                  <a:cubicBezTo>
                    <a:pt x="1" y="1"/>
                    <a:pt x="2858" y="518"/>
                    <a:pt x="6381" y="1132"/>
                  </a:cubicBezTo>
                  <a:cubicBezTo>
                    <a:pt x="7184" y="1272"/>
                    <a:pt x="7722" y="1366"/>
                    <a:pt x="8692" y="1398"/>
                  </a:cubicBezTo>
                  <a:cubicBezTo>
                    <a:pt x="8748" y="1400"/>
                    <a:pt x="9637" y="5617"/>
                    <a:pt x="9925" y="5617"/>
                  </a:cubicBezTo>
                  <a:cubicBezTo>
                    <a:pt x="9952" y="5617"/>
                    <a:pt x="9974" y="5580"/>
                    <a:pt x="9990" y="5498"/>
                  </a:cubicBezTo>
                  <a:cubicBezTo>
                    <a:pt x="10031" y="5283"/>
                    <a:pt x="9712" y="1393"/>
                    <a:pt x="9931" y="1393"/>
                  </a:cubicBezTo>
                  <a:cubicBezTo>
                    <a:pt x="9931" y="1393"/>
                    <a:pt x="9931" y="1393"/>
                    <a:pt x="9932" y="1393"/>
                  </a:cubicBezTo>
                  <a:cubicBezTo>
                    <a:pt x="10045" y="1394"/>
                    <a:pt x="10158" y="1394"/>
                    <a:pt x="10272" y="1394"/>
                  </a:cubicBezTo>
                  <a:cubicBezTo>
                    <a:pt x="13197" y="1394"/>
                    <a:pt x="16039" y="1092"/>
                    <a:pt x="16039" y="1092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" name="Google Shape;7636;p42">
              <a:extLst>
                <a:ext uri="{FF2B5EF4-FFF2-40B4-BE49-F238E27FC236}">
                  <a16:creationId xmlns="" xmlns:a16="http://schemas.microsoft.com/office/drawing/2014/main" id="{740B7B85-D542-54CD-5D5E-7FAFCC5FE0AB}"/>
                </a:ext>
              </a:extLst>
            </p:cNvPr>
            <p:cNvSpPr/>
            <p:nvPr/>
          </p:nvSpPr>
          <p:spPr>
            <a:xfrm>
              <a:off x="4473638" y="4171575"/>
              <a:ext cx="159675" cy="100100"/>
            </a:xfrm>
            <a:custGeom>
              <a:avLst/>
              <a:gdLst/>
              <a:ahLst/>
              <a:cxnLst/>
              <a:rect l="l" t="t" r="r" b="b"/>
              <a:pathLst>
                <a:path w="6387" h="4004" extrusionOk="0">
                  <a:moveTo>
                    <a:pt x="5400" y="1"/>
                  </a:moveTo>
                  <a:cubicBezTo>
                    <a:pt x="4387" y="1"/>
                    <a:pt x="1251" y="517"/>
                    <a:pt x="81" y="716"/>
                  </a:cubicBezTo>
                  <a:cubicBezTo>
                    <a:pt x="1" y="730"/>
                    <a:pt x="49" y="4003"/>
                    <a:pt x="253" y="4003"/>
                  </a:cubicBezTo>
                  <a:cubicBezTo>
                    <a:pt x="254" y="4003"/>
                    <a:pt x="255" y="4003"/>
                    <a:pt x="255" y="4003"/>
                  </a:cubicBezTo>
                  <a:cubicBezTo>
                    <a:pt x="1228" y="3879"/>
                    <a:pt x="4147" y="3524"/>
                    <a:pt x="5535" y="3524"/>
                  </a:cubicBezTo>
                  <a:cubicBezTo>
                    <a:pt x="5542" y="3524"/>
                    <a:pt x="5549" y="3524"/>
                    <a:pt x="5557" y="3524"/>
                  </a:cubicBezTo>
                  <a:cubicBezTo>
                    <a:pt x="5557" y="3524"/>
                    <a:pt x="6323" y="3138"/>
                    <a:pt x="6352" y="2104"/>
                  </a:cubicBezTo>
                  <a:cubicBezTo>
                    <a:pt x="6371" y="1418"/>
                    <a:pt x="6387" y="160"/>
                    <a:pt x="5630" y="16"/>
                  </a:cubicBezTo>
                  <a:cubicBezTo>
                    <a:pt x="5575" y="5"/>
                    <a:pt x="5498" y="1"/>
                    <a:pt x="54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" name="Google Shape;7637;p42">
              <a:extLst>
                <a:ext uri="{FF2B5EF4-FFF2-40B4-BE49-F238E27FC236}">
                  <a16:creationId xmlns="" xmlns:a16="http://schemas.microsoft.com/office/drawing/2014/main" id="{BAFBECA1-FDAF-B742-6E4C-A2FE35515393}"/>
                </a:ext>
              </a:extLst>
            </p:cNvPr>
            <p:cNvSpPr/>
            <p:nvPr/>
          </p:nvSpPr>
          <p:spPr>
            <a:xfrm>
              <a:off x="4475663" y="4171625"/>
              <a:ext cx="157650" cy="88075"/>
            </a:xfrm>
            <a:custGeom>
              <a:avLst/>
              <a:gdLst/>
              <a:ahLst/>
              <a:cxnLst/>
              <a:rect l="l" t="t" r="r" b="b"/>
              <a:pathLst>
                <a:path w="6306" h="3523" extrusionOk="0">
                  <a:moveTo>
                    <a:pt x="5322" y="0"/>
                  </a:moveTo>
                  <a:cubicBezTo>
                    <a:pt x="4312" y="0"/>
                    <a:pt x="1171" y="517"/>
                    <a:pt x="0" y="715"/>
                  </a:cubicBezTo>
                  <a:lnTo>
                    <a:pt x="4466" y="521"/>
                  </a:lnTo>
                  <a:cubicBezTo>
                    <a:pt x="4487" y="520"/>
                    <a:pt x="4507" y="520"/>
                    <a:pt x="4527" y="520"/>
                  </a:cubicBezTo>
                  <a:cubicBezTo>
                    <a:pt x="5314" y="520"/>
                    <a:pt x="5970" y="1157"/>
                    <a:pt x="5956" y="1951"/>
                  </a:cubicBezTo>
                  <a:lnTo>
                    <a:pt x="5956" y="1976"/>
                  </a:lnTo>
                  <a:cubicBezTo>
                    <a:pt x="5932" y="2871"/>
                    <a:pt x="5551" y="3418"/>
                    <a:pt x="5476" y="3523"/>
                  </a:cubicBezTo>
                  <a:cubicBezTo>
                    <a:pt x="5476" y="3523"/>
                    <a:pt x="6242" y="3137"/>
                    <a:pt x="6271" y="2103"/>
                  </a:cubicBezTo>
                  <a:cubicBezTo>
                    <a:pt x="6290" y="1417"/>
                    <a:pt x="6306" y="159"/>
                    <a:pt x="5549" y="15"/>
                  </a:cubicBezTo>
                  <a:cubicBezTo>
                    <a:pt x="5495" y="5"/>
                    <a:pt x="5418" y="0"/>
                    <a:pt x="53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" name="Google Shape;7638;p42">
              <a:extLst>
                <a:ext uri="{FF2B5EF4-FFF2-40B4-BE49-F238E27FC236}">
                  <a16:creationId xmlns="" xmlns:a16="http://schemas.microsoft.com/office/drawing/2014/main" id="{5F807E5F-8C4B-C7F2-5E22-EADA16A1C4FD}"/>
                </a:ext>
              </a:extLst>
            </p:cNvPr>
            <p:cNvSpPr/>
            <p:nvPr/>
          </p:nvSpPr>
          <p:spPr>
            <a:xfrm>
              <a:off x="4433188" y="4258425"/>
              <a:ext cx="598125" cy="127475"/>
            </a:xfrm>
            <a:custGeom>
              <a:avLst/>
              <a:gdLst/>
              <a:ahLst/>
              <a:cxnLst/>
              <a:rect l="l" t="t" r="r" b="b"/>
              <a:pathLst>
                <a:path w="23925" h="5099" extrusionOk="0">
                  <a:moveTo>
                    <a:pt x="5997" y="0"/>
                  </a:moveTo>
                  <a:lnTo>
                    <a:pt x="1" y="731"/>
                  </a:lnTo>
                  <a:lnTo>
                    <a:pt x="30" y="1339"/>
                  </a:lnTo>
                  <a:cubicBezTo>
                    <a:pt x="30" y="1339"/>
                    <a:pt x="4544" y="547"/>
                    <a:pt x="5798" y="547"/>
                  </a:cubicBezTo>
                  <a:cubicBezTo>
                    <a:pt x="5895" y="547"/>
                    <a:pt x="5973" y="552"/>
                    <a:pt x="6028" y="562"/>
                  </a:cubicBezTo>
                  <a:cubicBezTo>
                    <a:pt x="6785" y="706"/>
                    <a:pt x="6767" y="1964"/>
                    <a:pt x="6748" y="2650"/>
                  </a:cubicBezTo>
                  <a:cubicBezTo>
                    <a:pt x="6720" y="3684"/>
                    <a:pt x="5953" y="4070"/>
                    <a:pt x="5953" y="4070"/>
                  </a:cubicBezTo>
                  <a:cubicBezTo>
                    <a:pt x="5945" y="4070"/>
                    <a:pt x="5937" y="4070"/>
                    <a:pt x="5929" y="4070"/>
                  </a:cubicBezTo>
                  <a:cubicBezTo>
                    <a:pt x="4250" y="4070"/>
                    <a:pt x="329" y="4590"/>
                    <a:pt x="329" y="4590"/>
                  </a:cubicBezTo>
                  <a:lnTo>
                    <a:pt x="328" y="5099"/>
                  </a:lnTo>
                  <a:lnTo>
                    <a:pt x="328" y="5099"/>
                  </a:lnTo>
                  <a:lnTo>
                    <a:pt x="6992" y="4855"/>
                  </a:lnTo>
                  <a:cubicBezTo>
                    <a:pt x="6992" y="4855"/>
                    <a:pt x="14084" y="5020"/>
                    <a:pt x="18906" y="5020"/>
                  </a:cubicBezTo>
                  <a:cubicBezTo>
                    <a:pt x="20795" y="5020"/>
                    <a:pt x="22335" y="4995"/>
                    <a:pt x="22963" y="4924"/>
                  </a:cubicBezTo>
                  <a:cubicBezTo>
                    <a:pt x="23616" y="4851"/>
                    <a:pt x="23916" y="3529"/>
                    <a:pt x="23920" y="2893"/>
                  </a:cubicBezTo>
                  <a:cubicBezTo>
                    <a:pt x="23925" y="1835"/>
                    <a:pt x="23365" y="960"/>
                    <a:pt x="22652" y="885"/>
                  </a:cubicBezTo>
                  <a:lnTo>
                    <a:pt x="599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" name="Google Shape;7639;p42">
              <a:extLst>
                <a:ext uri="{FF2B5EF4-FFF2-40B4-BE49-F238E27FC236}">
                  <a16:creationId xmlns="" xmlns:a16="http://schemas.microsoft.com/office/drawing/2014/main" id="{E24ACF1A-06E2-AA40-4149-7562158B7ABF}"/>
                </a:ext>
              </a:extLst>
            </p:cNvPr>
            <p:cNvSpPr/>
            <p:nvPr/>
          </p:nvSpPr>
          <p:spPr>
            <a:xfrm>
              <a:off x="4682738" y="4284325"/>
              <a:ext cx="310475" cy="10625"/>
            </a:xfrm>
            <a:custGeom>
              <a:avLst/>
              <a:gdLst/>
              <a:ahLst/>
              <a:cxnLst/>
              <a:rect l="l" t="t" r="r" b="b"/>
              <a:pathLst>
                <a:path w="12419" h="425" fill="none" extrusionOk="0">
                  <a:moveTo>
                    <a:pt x="0" y="1"/>
                  </a:moveTo>
                  <a:lnTo>
                    <a:pt x="12419" y="424"/>
                  </a:lnTo>
                </a:path>
              </a:pathLst>
            </a:custGeom>
            <a:noFill/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" name="Google Shape;7640;p42">
              <a:extLst>
                <a:ext uri="{FF2B5EF4-FFF2-40B4-BE49-F238E27FC236}">
                  <a16:creationId xmlns="" xmlns:a16="http://schemas.microsoft.com/office/drawing/2014/main" id="{058F0BE6-EE7C-AD00-C65A-93B60BA9772C}"/>
                </a:ext>
              </a:extLst>
            </p:cNvPr>
            <p:cNvSpPr/>
            <p:nvPr/>
          </p:nvSpPr>
          <p:spPr>
            <a:xfrm>
              <a:off x="4707613" y="4365350"/>
              <a:ext cx="299650" cy="16450"/>
            </a:xfrm>
            <a:custGeom>
              <a:avLst/>
              <a:gdLst/>
              <a:ahLst/>
              <a:cxnLst/>
              <a:rect l="l" t="t" r="r" b="b"/>
              <a:pathLst>
                <a:path w="11986" h="658" extrusionOk="0">
                  <a:moveTo>
                    <a:pt x="5702" y="1"/>
                  </a:moveTo>
                  <a:cubicBezTo>
                    <a:pt x="2720" y="1"/>
                    <a:pt x="1" y="289"/>
                    <a:pt x="1" y="289"/>
                  </a:cubicBezTo>
                  <a:cubicBezTo>
                    <a:pt x="47" y="286"/>
                    <a:pt x="105" y="285"/>
                    <a:pt x="174" y="285"/>
                  </a:cubicBezTo>
                  <a:cubicBezTo>
                    <a:pt x="1075" y="285"/>
                    <a:pt x="3888" y="499"/>
                    <a:pt x="6491" y="589"/>
                  </a:cubicBezTo>
                  <a:cubicBezTo>
                    <a:pt x="8065" y="645"/>
                    <a:pt x="9564" y="657"/>
                    <a:pt x="10597" y="657"/>
                  </a:cubicBezTo>
                  <a:cubicBezTo>
                    <a:pt x="11449" y="657"/>
                    <a:pt x="11985" y="649"/>
                    <a:pt x="11985" y="649"/>
                  </a:cubicBezTo>
                  <a:cubicBezTo>
                    <a:pt x="11985" y="649"/>
                    <a:pt x="8630" y="82"/>
                    <a:pt x="7218" y="28"/>
                  </a:cubicBezTo>
                  <a:cubicBezTo>
                    <a:pt x="6713" y="9"/>
                    <a:pt x="6204" y="1"/>
                    <a:pt x="57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" name="Google Shape;7641;p42">
              <a:extLst>
                <a:ext uri="{FF2B5EF4-FFF2-40B4-BE49-F238E27FC236}">
                  <a16:creationId xmlns="" xmlns:a16="http://schemas.microsoft.com/office/drawing/2014/main" id="{FC856584-5401-949A-D7B2-02CF7F5EB3E3}"/>
                </a:ext>
              </a:extLst>
            </p:cNvPr>
            <p:cNvSpPr/>
            <p:nvPr/>
          </p:nvSpPr>
          <p:spPr>
            <a:xfrm>
              <a:off x="4717813" y="4265625"/>
              <a:ext cx="175700" cy="111875"/>
            </a:xfrm>
            <a:custGeom>
              <a:avLst/>
              <a:gdLst/>
              <a:ahLst/>
              <a:cxnLst/>
              <a:rect l="l" t="t" r="r" b="b"/>
              <a:pathLst>
                <a:path w="7028" h="4475" extrusionOk="0">
                  <a:moveTo>
                    <a:pt x="1" y="0"/>
                  </a:moveTo>
                  <a:lnTo>
                    <a:pt x="5249" y="886"/>
                  </a:lnTo>
                  <a:cubicBezTo>
                    <a:pt x="5954" y="2536"/>
                    <a:pt x="6790" y="4475"/>
                    <a:pt x="6924" y="4475"/>
                  </a:cubicBezTo>
                  <a:cubicBezTo>
                    <a:pt x="6927" y="4475"/>
                    <a:pt x="6931" y="4473"/>
                    <a:pt x="6933" y="4470"/>
                  </a:cubicBezTo>
                  <a:cubicBezTo>
                    <a:pt x="7028" y="4354"/>
                    <a:pt x="6851" y="326"/>
                    <a:pt x="6851" y="326"/>
                  </a:cubicBezTo>
                  <a:cubicBezTo>
                    <a:pt x="6851" y="326"/>
                    <a:pt x="213" y="23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7642;p42">
              <a:extLst>
                <a:ext uri="{FF2B5EF4-FFF2-40B4-BE49-F238E27FC236}">
                  <a16:creationId xmlns="" xmlns:a16="http://schemas.microsoft.com/office/drawing/2014/main" id="{3E4FF61D-2AC5-EED3-0B28-ACD957A68ACF}"/>
                </a:ext>
              </a:extLst>
            </p:cNvPr>
            <p:cNvSpPr/>
            <p:nvPr/>
          </p:nvSpPr>
          <p:spPr>
            <a:xfrm>
              <a:off x="4443138" y="4272050"/>
              <a:ext cx="159675" cy="100100"/>
            </a:xfrm>
            <a:custGeom>
              <a:avLst/>
              <a:gdLst/>
              <a:ahLst/>
              <a:cxnLst/>
              <a:rect l="l" t="t" r="r" b="b"/>
              <a:pathLst>
                <a:path w="6387" h="4004" extrusionOk="0">
                  <a:moveTo>
                    <a:pt x="5400" y="1"/>
                  </a:moveTo>
                  <a:cubicBezTo>
                    <a:pt x="4387" y="1"/>
                    <a:pt x="1251" y="517"/>
                    <a:pt x="81" y="716"/>
                  </a:cubicBezTo>
                  <a:cubicBezTo>
                    <a:pt x="1" y="730"/>
                    <a:pt x="49" y="4003"/>
                    <a:pt x="252" y="4003"/>
                  </a:cubicBezTo>
                  <a:cubicBezTo>
                    <a:pt x="252" y="4003"/>
                    <a:pt x="253" y="4003"/>
                    <a:pt x="254" y="4003"/>
                  </a:cubicBezTo>
                  <a:cubicBezTo>
                    <a:pt x="1227" y="3879"/>
                    <a:pt x="4146" y="3524"/>
                    <a:pt x="5533" y="3524"/>
                  </a:cubicBezTo>
                  <a:cubicBezTo>
                    <a:pt x="5541" y="3524"/>
                    <a:pt x="5548" y="3524"/>
                    <a:pt x="5555" y="3524"/>
                  </a:cubicBezTo>
                  <a:cubicBezTo>
                    <a:pt x="5555" y="3524"/>
                    <a:pt x="6322" y="3138"/>
                    <a:pt x="6350" y="2104"/>
                  </a:cubicBezTo>
                  <a:cubicBezTo>
                    <a:pt x="6369" y="1418"/>
                    <a:pt x="6387" y="160"/>
                    <a:pt x="5630" y="16"/>
                  </a:cubicBezTo>
                  <a:cubicBezTo>
                    <a:pt x="5575" y="5"/>
                    <a:pt x="5497" y="1"/>
                    <a:pt x="54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7643;p42">
              <a:extLst>
                <a:ext uri="{FF2B5EF4-FFF2-40B4-BE49-F238E27FC236}">
                  <a16:creationId xmlns="" xmlns:a16="http://schemas.microsoft.com/office/drawing/2014/main" id="{6D79AE0C-F66A-718D-8F1C-56F7A76D9B37}"/>
                </a:ext>
              </a:extLst>
            </p:cNvPr>
            <p:cNvSpPr/>
            <p:nvPr/>
          </p:nvSpPr>
          <p:spPr>
            <a:xfrm>
              <a:off x="4445163" y="4272050"/>
              <a:ext cx="157650" cy="88100"/>
            </a:xfrm>
            <a:custGeom>
              <a:avLst/>
              <a:gdLst/>
              <a:ahLst/>
              <a:cxnLst/>
              <a:rect l="l" t="t" r="r" b="b"/>
              <a:pathLst>
                <a:path w="6306" h="3524" extrusionOk="0">
                  <a:moveTo>
                    <a:pt x="5319" y="1"/>
                  </a:moveTo>
                  <a:cubicBezTo>
                    <a:pt x="4306" y="1"/>
                    <a:pt x="1170" y="517"/>
                    <a:pt x="0" y="716"/>
                  </a:cubicBezTo>
                  <a:lnTo>
                    <a:pt x="4465" y="522"/>
                  </a:lnTo>
                  <a:cubicBezTo>
                    <a:pt x="4485" y="521"/>
                    <a:pt x="4506" y="521"/>
                    <a:pt x="4526" y="521"/>
                  </a:cubicBezTo>
                  <a:cubicBezTo>
                    <a:pt x="5313" y="521"/>
                    <a:pt x="5970" y="1158"/>
                    <a:pt x="5956" y="1952"/>
                  </a:cubicBezTo>
                  <a:lnTo>
                    <a:pt x="5956" y="1977"/>
                  </a:lnTo>
                  <a:cubicBezTo>
                    <a:pt x="5932" y="2870"/>
                    <a:pt x="5550" y="3419"/>
                    <a:pt x="5474" y="3524"/>
                  </a:cubicBezTo>
                  <a:cubicBezTo>
                    <a:pt x="5474" y="3524"/>
                    <a:pt x="6241" y="3138"/>
                    <a:pt x="6269" y="2104"/>
                  </a:cubicBezTo>
                  <a:cubicBezTo>
                    <a:pt x="6288" y="1418"/>
                    <a:pt x="6306" y="160"/>
                    <a:pt x="5549" y="16"/>
                  </a:cubicBezTo>
                  <a:cubicBezTo>
                    <a:pt x="5494" y="5"/>
                    <a:pt x="5416" y="1"/>
                    <a:pt x="5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7644;p42">
              <a:extLst>
                <a:ext uri="{FF2B5EF4-FFF2-40B4-BE49-F238E27FC236}">
                  <a16:creationId xmlns="" xmlns:a16="http://schemas.microsoft.com/office/drawing/2014/main" id="{8FAB19DD-6847-4F37-0C13-7F407B6B105C}"/>
                </a:ext>
              </a:extLst>
            </p:cNvPr>
            <p:cNvSpPr/>
            <p:nvPr/>
          </p:nvSpPr>
          <p:spPr>
            <a:xfrm>
              <a:off x="4487438" y="4368500"/>
              <a:ext cx="598250" cy="125475"/>
            </a:xfrm>
            <a:custGeom>
              <a:avLst/>
              <a:gdLst/>
              <a:ahLst/>
              <a:cxnLst/>
              <a:rect l="l" t="t" r="r" b="b"/>
              <a:pathLst>
                <a:path w="23930" h="5019" extrusionOk="0">
                  <a:moveTo>
                    <a:pt x="6007" y="0"/>
                  </a:moveTo>
                  <a:lnTo>
                    <a:pt x="0" y="646"/>
                  </a:lnTo>
                  <a:lnTo>
                    <a:pt x="20" y="1256"/>
                  </a:lnTo>
                  <a:cubicBezTo>
                    <a:pt x="20" y="1256"/>
                    <a:pt x="4438" y="545"/>
                    <a:pt x="5752" y="545"/>
                  </a:cubicBezTo>
                  <a:cubicBezTo>
                    <a:pt x="5871" y="545"/>
                    <a:pt x="5964" y="550"/>
                    <a:pt x="6027" y="563"/>
                  </a:cubicBezTo>
                  <a:cubicBezTo>
                    <a:pt x="6783" y="716"/>
                    <a:pt x="6747" y="1976"/>
                    <a:pt x="6720" y="2662"/>
                  </a:cubicBezTo>
                  <a:cubicBezTo>
                    <a:pt x="6678" y="3692"/>
                    <a:pt x="5906" y="4070"/>
                    <a:pt x="5906" y="4070"/>
                  </a:cubicBezTo>
                  <a:cubicBezTo>
                    <a:pt x="5856" y="4069"/>
                    <a:pt x="5804" y="4069"/>
                    <a:pt x="5750" y="4069"/>
                  </a:cubicBezTo>
                  <a:cubicBezTo>
                    <a:pt x="4004" y="4069"/>
                    <a:pt x="273" y="4511"/>
                    <a:pt x="273" y="4511"/>
                  </a:cubicBezTo>
                  <a:lnTo>
                    <a:pt x="265" y="5019"/>
                  </a:lnTo>
                  <a:lnTo>
                    <a:pt x="6930" y="4867"/>
                  </a:lnTo>
                  <a:lnTo>
                    <a:pt x="23351" y="4726"/>
                  </a:lnTo>
                  <a:cubicBezTo>
                    <a:pt x="23761" y="4216"/>
                    <a:pt x="23896" y="3540"/>
                    <a:pt x="23909" y="2904"/>
                  </a:cubicBezTo>
                  <a:cubicBezTo>
                    <a:pt x="23929" y="1845"/>
                    <a:pt x="23201" y="696"/>
                    <a:pt x="22489" y="612"/>
                  </a:cubicBezTo>
                  <a:lnTo>
                    <a:pt x="600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7645;p42">
              <a:extLst>
                <a:ext uri="{FF2B5EF4-FFF2-40B4-BE49-F238E27FC236}">
                  <a16:creationId xmlns="" xmlns:a16="http://schemas.microsoft.com/office/drawing/2014/main" id="{FD27D942-3332-BDFB-4F24-181A21432C3F}"/>
                </a:ext>
              </a:extLst>
            </p:cNvPr>
            <p:cNvSpPr/>
            <p:nvPr/>
          </p:nvSpPr>
          <p:spPr>
            <a:xfrm>
              <a:off x="4707238" y="4392050"/>
              <a:ext cx="333725" cy="2050"/>
            </a:xfrm>
            <a:custGeom>
              <a:avLst/>
              <a:gdLst/>
              <a:ahLst/>
              <a:cxnLst/>
              <a:rect l="l" t="t" r="r" b="b"/>
              <a:pathLst>
                <a:path w="13349" h="82" fill="none" extrusionOk="0">
                  <a:moveTo>
                    <a:pt x="1" y="1"/>
                  </a:moveTo>
                  <a:lnTo>
                    <a:pt x="13349" y="82"/>
                  </a:lnTo>
                </a:path>
              </a:pathLst>
            </a:custGeom>
            <a:noFill/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7646;p42">
              <a:extLst>
                <a:ext uri="{FF2B5EF4-FFF2-40B4-BE49-F238E27FC236}">
                  <a16:creationId xmlns="" xmlns:a16="http://schemas.microsoft.com/office/drawing/2014/main" id="{ADC4D120-FEA8-010B-2755-E3F17F4920DF}"/>
                </a:ext>
              </a:extLst>
            </p:cNvPr>
            <p:cNvSpPr/>
            <p:nvPr/>
          </p:nvSpPr>
          <p:spPr>
            <a:xfrm>
              <a:off x="4842413" y="4378525"/>
              <a:ext cx="59825" cy="110400"/>
            </a:xfrm>
            <a:custGeom>
              <a:avLst/>
              <a:gdLst/>
              <a:ahLst/>
              <a:cxnLst/>
              <a:rect l="l" t="t" r="r" b="b"/>
              <a:pathLst>
                <a:path w="2393" h="4416" extrusionOk="0">
                  <a:moveTo>
                    <a:pt x="1701" y="0"/>
                  </a:moveTo>
                  <a:cubicBezTo>
                    <a:pt x="1734" y="100"/>
                    <a:pt x="1564" y="896"/>
                    <a:pt x="1564" y="896"/>
                  </a:cubicBezTo>
                  <a:cubicBezTo>
                    <a:pt x="1564" y="896"/>
                    <a:pt x="1" y="2119"/>
                    <a:pt x="889" y="4413"/>
                  </a:cubicBezTo>
                  <a:lnTo>
                    <a:pt x="2050" y="4416"/>
                  </a:lnTo>
                  <a:lnTo>
                    <a:pt x="2392" y="1033"/>
                  </a:lnTo>
                  <a:lnTo>
                    <a:pt x="1701" y="0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7647;p42">
              <a:extLst>
                <a:ext uri="{FF2B5EF4-FFF2-40B4-BE49-F238E27FC236}">
                  <a16:creationId xmlns="" xmlns:a16="http://schemas.microsoft.com/office/drawing/2014/main" id="{70A7351F-913D-0BD9-C2F0-5E437ACFEC79}"/>
                </a:ext>
              </a:extLst>
            </p:cNvPr>
            <p:cNvSpPr/>
            <p:nvPr/>
          </p:nvSpPr>
          <p:spPr>
            <a:xfrm>
              <a:off x="4497138" y="4382075"/>
              <a:ext cx="159875" cy="98275"/>
            </a:xfrm>
            <a:custGeom>
              <a:avLst/>
              <a:gdLst/>
              <a:ahLst/>
              <a:cxnLst/>
              <a:rect l="l" t="t" r="r" b="b"/>
              <a:pathLst>
                <a:path w="6395" h="3931" extrusionOk="0">
                  <a:moveTo>
                    <a:pt x="5363" y="0"/>
                  </a:moveTo>
                  <a:cubicBezTo>
                    <a:pt x="4304" y="0"/>
                    <a:pt x="1236" y="462"/>
                    <a:pt x="80" y="642"/>
                  </a:cubicBezTo>
                  <a:cubicBezTo>
                    <a:pt x="1" y="655"/>
                    <a:pt x="4" y="3931"/>
                    <a:pt x="207" y="3931"/>
                  </a:cubicBezTo>
                  <a:cubicBezTo>
                    <a:pt x="208" y="3931"/>
                    <a:pt x="208" y="3931"/>
                    <a:pt x="209" y="3931"/>
                  </a:cubicBezTo>
                  <a:cubicBezTo>
                    <a:pt x="1157" y="3823"/>
                    <a:pt x="3950" y="3523"/>
                    <a:pt x="5378" y="3523"/>
                  </a:cubicBezTo>
                  <a:cubicBezTo>
                    <a:pt x="5426" y="3523"/>
                    <a:pt x="5473" y="3524"/>
                    <a:pt x="5518" y="3524"/>
                  </a:cubicBezTo>
                  <a:cubicBezTo>
                    <a:pt x="5518" y="3524"/>
                    <a:pt x="6290" y="3148"/>
                    <a:pt x="6332" y="2116"/>
                  </a:cubicBezTo>
                  <a:cubicBezTo>
                    <a:pt x="6359" y="1432"/>
                    <a:pt x="6395" y="171"/>
                    <a:pt x="5639" y="19"/>
                  </a:cubicBezTo>
                  <a:cubicBezTo>
                    <a:pt x="5576" y="6"/>
                    <a:pt x="5482" y="0"/>
                    <a:pt x="53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7648;p42">
              <a:extLst>
                <a:ext uri="{FF2B5EF4-FFF2-40B4-BE49-F238E27FC236}">
                  <a16:creationId xmlns="" xmlns:a16="http://schemas.microsoft.com/office/drawing/2014/main" id="{A7A34167-23E7-1920-F41D-12EEA7664C36}"/>
                </a:ext>
              </a:extLst>
            </p:cNvPr>
            <p:cNvSpPr/>
            <p:nvPr/>
          </p:nvSpPr>
          <p:spPr>
            <a:xfrm>
              <a:off x="4499138" y="4382075"/>
              <a:ext cx="157875" cy="88150"/>
            </a:xfrm>
            <a:custGeom>
              <a:avLst/>
              <a:gdLst/>
              <a:ahLst/>
              <a:cxnLst/>
              <a:rect l="l" t="t" r="r" b="b"/>
              <a:pathLst>
                <a:path w="6315" h="3526" extrusionOk="0">
                  <a:moveTo>
                    <a:pt x="5283" y="0"/>
                  </a:moveTo>
                  <a:cubicBezTo>
                    <a:pt x="4224" y="0"/>
                    <a:pt x="1156" y="462"/>
                    <a:pt x="0" y="642"/>
                  </a:cubicBezTo>
                  <a:lnTo>
                    <a:pt x="4467" y="510"/>
                  </a:lnTo>
                  <a:cubicBezTo>
                    <a:pt x="4482" y="509"/>
                    <a:pt x="4496" y="509"/>
                    <a:pt x="4510" y="509"/>
                  </a:cubicBezTo>
                  <a:cubicBezTo>
                    <a:pt x="5305" y="509"/>
                    <a:pt x="5963" y="1159"/>
                    <a:pt x="5939" y="1958"/>
                  </a:cubicBezTo>
                  <a:cubicBezTo>
                    <a:pt x="5939" y="1967"/>
                    <a:pt x="5939" y="1975"/>
                    <a:pt x="5937" y="1984"/>
                  </a:cubicBezTo>
                  <a:cubicBezTo>
                    <a:pt x="5905" y="2878"/>
                    <a:pt x="5515" y="3422"/>
                    <a:pt x="5438" y="3526"/>
                  </a:cubicBezTo>
                  <a:cubicBezTo>
                    <a:pt x="5438" y="3526"/>
                    <a:pt x="6210" y="3148"/>
                    <a:pt x="6252" y="2116"/>
                  </a:cubicBezTo>
                  <a:cubicBezTo>
                    <a:pt x="6279" y="1432"/>
                    <a:pt x="6315" y="171"/>
                    <a:pt x="5559" y="19"/>
                  </a:cubicBezTo>
                  <a:cubicBezTo>
                    <a:pt x="5496" y="6"/>
                    <a:pt x="5402" y="0"/>
                    <a:pt x="5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7649;p42">
              <a:extLst>
                <a:ext uri="{FF2B5EF4-FFF2-40B4-BE49-F238E27FC236}">
                  <a16:creationId xmlns="" xmlns:a16="http://schemas.microsoft.com/office/drawing/2014/main" id="{C9BEA85C-F6FE-5515-E0D1-2CBFD467EC88}"/>
                </a:ext>
              </a:extLst>
            </p:cNvPr>
            <p:cNvSpPr/>
            <p:nvPr/>
          </p:nvSpPr>
          <p:spPr>
            <a:xfrm>
              <a:off x="4561888" y="4438400"/>
              <a:ext cx="89225" cy="9400"/>
            </a:xfrm>
            <a:custGeom>
              <a:avLst/>
              <a:gdLst/>
              <a:ahLst/>
              <a:cxnLst/>
              <a:rect l="l" t="t" r="r" b="b"/>
              <a:pathLst>
                <a:path w="3569" h="376" extrusionOk="0">
                  <a:moveTo>
                    <a:pt x="3569" y="1"/>
                  </a:moveTo>
                  <a:lnTo>
                    <a:pt x="0" y="361"/>
                  </a:lnTo>
                  <a:cubicBezTo>
                    <a:pt x="0" y="361"/>
                    <a:pt x="572" y="375"/>
                    <a:pt x="1200" y="375"/>
                  </a:cubicBezTo>
                  <a:cubicBezTo>
                    <a:pt x="1763" y="375"/>
                    <a:pt x="2371" y="364"/>
                    <a:pt x="2651" y="322"/>
                  </a:cubicBezTo>
                  <a:cubicBezTo>
                    <a:pt x="3242" y="235"/>
                    <a:pt x="3569" y="1"/>
                    <a:pt x="35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7650;p42">
              <a:extLst>
                <a:ext uri="{FF2B5EF4-FFF2-40B4-BE49-F238E27FC236}">
                  <a16:creationId xmlns="" xmlns:a16="http://schemas.microsoft.com/office/drawing/2014/main" id="{AB59E7D7-C5D8-9D84-A219-38466134CC82}"/>
                </a:ext>
              </a:extLst>
            </p:cNvPr>
            <p:cNvSpPr/>
            <p:nvPr/>
          </p:nvSpPr>
          <p:spPr>
            <a:xfrm>
              <a:off x="4443963" y="4045325"/>
              <a:ext cx="615700" cy="147225"/>
            </a:xfrm>
            <a:custGeom>
              <a:avLst/>
              <a:gdLst/>
              <a:ahLst/>
              <a:cxnLst/>
              <a:rect l="l" t="t" r="r" b="b"/>
              <a:pathLst>
                <a:path w="24628" h="5889" extrusionOk="0">
                  <a:moveTo>
                    <a:pt x="5998" y="0"/>
                  </a:moveTo>
                  <a:lnTo>
                    <a:pt x="0" y="731"/>
                  </a:lnTo>
                  <a:lnTo>
                    <a:pt x="30" y="1339"/>
                  </a:lnTo>
                  <a:cubicBezTo>
                    <a:pt x="30" y="1339"/>
                    <a:pt x="4538" y="547"/>
                    <a:pt x="5796" y="547"/>
                  </a:cubicBezTo>
                  <a:cubicBezTo>
                    <a:pt x="5894" y="547"/>
                    <a:pt x="5972" y="552"/>
                    <a:pt x="6027" y="562"/>
                  </a:cubicBezTo>
                  <a:cubicBezTo>
                    <a:pt x="6784" y="706"/>
                    <a:pt x="6768" y="1964"/>
                    <a:pt x="6749" y="2650"/>
                  </a:cubicBezTo>
                  <a:cubicBezTo>
                    <a:pt x="6720" y="3684"/>
                    <a:pt x="5954" y="4070"/>
                    <a:pt x="5954" y="4070"/>
                  </a:cubicBezTo>
                  <a:cubicBezTo>
                    <a:pt x="5946" y="4070"/>
                    <a:pt x="5938" y="4070"/>
                    <a:pt x="5930" y="4070"/>
                  </a:cubicBezTo>
                  <a:cubicBezTo>
                    <a:pt x="4250" y="4070"/>
                    <a:pt x="328" y="4590"/>
                    <a:pt x="328" y="4590"/>
                  </a:cubicBezTo>
                  <a:lnTo>
                    <a:pt x="327" y="5098"/>
                  </a:lnTo>
                  <a:lnTo>
                    <a:pt x="6876" y="4644"/>
                  </a:lnTo>
                  <a:lnTo>
                    <a:pt x="23812" y="5888"/>
                  </a:lnTo>
                  <a:cubicBezTo>
                    <a:pt x="24216" y="5371"/>
                    <a:pt x="24619" y="4457"/>
                    <a:pt x="24623" y="3823"/>
                  </a:cubicBezTo>
                  <a:cubicBezTo>
                    <a:pt x="24627" y="2764"/>
                    <a:pt x="24068" y="1888"/>
                    <a:pt x="23355" y="1814"/>
                  </a:cubicBezTo>
                  <a:lnTo>
                    <a:pt x="59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7651;p42">
              <a:extLst>
                <a:ext uri="{FF2B5EF4-FFF2-40B4-BE49-F238E27FC236}">
                  <a16:creationId xmlns="" xmlns:a16="http://schemas.microsoft.com/office/drawing/2014/main" id="{41D2AE3C-7B1C-1888-8C8B-FCFC86CC7CA3}"/>
                </a:ext>
              </a:extLst>
            </p:cNvPr>
            <p:cNvSpPr/>
            <p:nvPr/>
          </p:nvSpPr>
          <p:spPr>
            <a:xfrm>
              <a:off x="4700338" y="4072350"/>
              <a:ext cx="326000" cy="35025"/>
            </a:xfrm>
            <a:custGeom>
              <a:avLst/>
              <a:gdLst/>
              <a:ahLst/>
              <a:cxnLst/>
              <a:rect l="l" t="t" r="r" b="b"/>
              <a:pathLst>
                <a:path w="13040" h="1401" fill="none" extrusionOk="0">
                  <a:moveTo>
                    <a:pt x="0" y="1"/>
                  </a:moveTo>
                  <a:lnTo>
                    <a:pt x="13039" y="1400"/>
                  </a:lnTo>
                </a:path>
              </a:pathLst>
            </a:custGeom>
            <a:noFill/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7652;p42">
              <a:extLst>
                <a:ext uri="{FF2B5EF4-FFF2-40B4-BE49-F238E27FC236}">
                  <a16:creationId xmlns="" xmlns:a16="http://schemas.microsoft.com/office/drawing/2014/main" id="{F4149C19-12FA-CEAE-4529-666BAA5C80C4}"/>
                </a:ext>
              </a:extLst>
            </p:cNvPr>
            <p:cNvSpPr/>
            <p:nvPr/>
          </p:nvSpPr>
          <p:spPr>
            <a:xfrm>
              <a:off x="4453888" y="4058950"/>
              <a:ext cx="159700" cy="100100"/>
            </a:xfrm>
            <a:custGeom>
              <a:avLst/>
              <a:gdLst/>
              <a:ahLst/>
              <a:cxnLst/>
              <a:rect l="l" t="t" r="r" b="b"/>
              <a:pathLst>
                <a:path w="6388" h="4004" extrusionOk="0">
                  <a:moveTo>
                    <a:pt x="5400" y="1"/>
                  </a:moveTo>
                  <a:cubicBezTo>
                    <a:pt x="4387" y="1"/>
                    <a:pt x="1251" y="517"/>
                    <a:pt x="81" y="716"/>
                  </a:cubicBezTo>
                  <a:cubicBezTo>
                    <a:pt x="1" y="730"/>
                    <a:pt x="49" y="4003"/>
                    <a:pt x="252" y="4003"/>
                  </a:cubicBezTo>
                  <a:cubicBezTo>
                    <a:pt x="253" y="4003"/>
                    <a:pt x="254" y="4003"/>
                    <a:pt x="254" y="4003"/>
                  </a:cubicBezTo>
                  <a:cubicBezTo>
                    <a:pt x="1227" y="3879"/>
                    <a:pt x="4147" y="3524"/>
                    <a:pt x="5535" y="3524"/>
                  </a:cubicBezTo>
                  <a:cubicBezTo>
                    <a:pt x="5542" y="3524"/>
                    <a:pt x="5549" y="3524"/>
                    <a:pt x="5557" y="3524"/>
                  </a:cubicBezTo>
                  <a:cubicBezTo>
                    <a:pt x="5557" y="3524"/>
                    <a:pt x="6323" y="3138"/>
                    <a:pt x="6352" y="2104"/>
                  </a:cubicBezTo>
                  <a:cubicBezTo>
                    <a:pt x="6371" y="1418"/>
                    <a:pt x="6387" y="160"/>
                    <a:pt x="5630" y="16"/>
                  </a:cubicBezTo>
                  <a:cubicBezTo>
                    <a:pt x="5575" y="5"/>
                    <a:pt x="5498" y="1"/>
                    <a:pt x="54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7653;p42">
              <a:extLst>
                <a:ext uri="{FF2B5EF4-FFF2-40B4-BE49-F238E27FC236}">
                  <a16:creationId xmlns="" xmlns:a16="http://schemas.microsoft.com/office/drawing/2014/main" id="{341E4187-4A48-5FC3-FD7B-3AF081D396D8}"/>
                </a:ext>
              </a:extLst>
            </p:cNvPr>
            <p:cNvSpPr/>
            <p:nvPr/>
          </p:nvSpPr>
          <p:spPr>
            <a:xfrm>
              <a:off x="4467588" y="4085950"/>
              <a:ext cx="107025" cy="12775"/>
            </a:xfrm>
            <a:custGeom>
              <a:avLst/>
              <a:gdLst/>
              <a:ahLst/>
              <a:cxnLst/>
              <a:rect l="l" t="t" r="r" b="b"/>
              <a:pathLst>
                <a:path w="4281" h="511" extrusionOk="0">
                  <a:moveTo>
                    <a:pt x="4281" y="1"/>
                  </a:moveTo>
                  <a:lnTo>
                    <a:pt x="0" y="336"/>
                  </a:lnTo>
                  <a:cubicBezTo>
                    <a:pt x="0" y="336"/>
                    <a:pt x="1339" y="511"/>
                    <a:pt x="2314" y="511"/>
                  </a:cubicBezTo>
                  <a:cubicBezTo>
                    <a:pt x="2547" y="511"/>
                    <a:pt x="2758" y="501"/>
                    <a:pt x="2927" y="476"/>
                  </a:cubicBezTo>
                  <a:cubicBezTo>
                    <a:pt x="3800" y="349"/>
                    <a:pt x="4281" y="1"/>
                    <a:pt x="4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7654;p42">
              <a:extLst>
                <a:ext uri="{FF2B5EF4-FFF2-40B4-BE49-F238E27FC236}">
                  <a16:creationId xmlns="" xmlns:a16="http://schemas.microsoft.com/office/drawing/2014/main" id="{AD02DCE5-7012-97BA-72B4-FAA62454AC2F}"/>
                </a:ext>
              </a:extLst>
            </p:cNvPr>
            <p:cNvSpPr/>
            <p:nvPr/>
          </p:nvSpPr>
          <p:spPr>
            <a:xfrm>
              <a:off x="4504613" y="4118800"/>
              <a:ext cx="107050" cy="12800"/>
            </a:xfrm>
            <a:custGeom>
              <a:avLst/>
              <a:gdLst/>
              <a:ahLst/>
              <a:cxnLst/>
              <a:rect l="l" t="t" r="r" b="b"/>
              <a:pathLst>
                <a:path w="4282" h="512" extrusionOk="0">
                  <a:moveTo>
                    <a:pt x="4281" y="0"/>
                  </a:moveTo>
                  <a:lnTo>
                    <a:pt x="1" y="336"/>
                  </a:lnTo>
                  <a:cubicBezTo>
                    <a:pt x="1" y="336"/>
                    <a:pt x="1336" y="511"/>
                    <a:pt x="2311" y="511"/>
                  </a:cubicBezTo>
                  <a:cubicBezTo>
                    <a:pt x="2544" y="511"/>
                    <a:pt x="2757" y="501"/>
                    <a:pt x="2926" y="476"/>
                  </a:cubicBezTo>
                  <a:cubicBezTo>
                    <a:pt x="3800" y="349"/>
                    <a:pt x="4281" y="0"/>
                    <a:pt x="42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7655;p42">
              <a:extLst>
                <a:ext uri="{FF2B5EF4-FFF2-40B4-BE49-F238E27FC236}">
                  <a16:creationId xmlns="" xmlns:a16="http://schemas.microsoft.com/office/drawing/2014/main" id="{BD3CD035-BA4D-91CE-C481-DECD44C2B13D}"/>
                </a:ext>
              </a:extLst>
            </p:cNvPr>
            <p:cNvSpPr/>
            <p:nvPr/>
          </p:nvSpPr>
          <p:spPr>
            <a:xfrm>
              <a:off x="4455913" y="4058950"/>
              <a:ext cx="157675" cy="88100"/>
            </a:xfrm>
            <a:custGeom>
              <a:avLst/>
              <a:gdLst/>
              <a:ahLst/>
              <a:cxnLst/>
              <a:rect l="l" t="t" r="r" b="b"/>
              <a:pathLst>
                <a:path w="6307" h="3524" extrusionOk="0">
                  <a:moveTo>
                    <a:pt x="5319" y="1"/>
                  </a:moveTo>
                  <a:cubicBezTo>
                    <a:pt x="4306" y="1"/>
                    <a:pt x="1170" y="517"/>
                    <a:pt x="0" y="716"/>
                  </a:cubicBezTo>
                  <a:lnTo>
                    <a:pt x="4466" y="522"/>
                  </a:lnTo>
                  <a:cubicBezTo>
                    <a:pt x="4487" y="521"/>
                    <a:pt x="4507" y="520"/>
                    <a:pt x="4527" y="520"/>
                  </a:cubicBezTo>
                  <a:cubicBezTo>
                    <a:pt x="5314" y="520"/>
                    <a:pt x="5970" y="1158"/>
                    <a:pt x="5956" y="1951"/>
                  </a:cubicBezTo>
                  <a:lnTo>
                    <a:pt x="5956" y="1977"/>
                  </a:lnTo>
                  <a:cubicBezTo>
                    <a:pt x="5933" y="2870"/>
                    <a:pt x="5551" y="3419"/>
                    <a:pt x="5476" y="3524"/>
                  </a:cubicBezTo>
                  <a:cubicBezTo>
                    <a:pt x="5476" y="3524"/>
                    <a:pt x="6242" y="3138"/>
                    <a:pt x="6271" y="2104"/>
                  </a:cubicBezTo>
                  <a:cubicBezTo>
                    <a:pt x="6290" y="1418"/>
                    <a:pt x="6306" y="160"/>
                    <a:pt x="5549" y="16"/>
                  </a:cubicBezTo>
                  <a:cubicBezTo>
                    <a:pt x="5494" y="5"/>
                    <a:pt x="5417" y="1"/>
                    <a:pt x="5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7656;p42">
              <a:extLst>
                <a:ext uri="{FF2B5EF4-FFF2-40B4-BE49-F238E27FC236}">
                  <a16:creationId xmlns="" xmlns:a16="http://schemas.microsoft.com/office/drawing/2014/main" id="{6D661394-1D56-FC4A-DCC6-E613C6A58BFF}"/>
                </a:ext>
              </a:extLst>
            </p:cNvPr>
            <p:cNvSpPr/>
            <p:nvPr/>
          </p:nvSpPr>
          <p:spPr>
            <a:xfrm>
              <a:off x="4595463" y="4043375"/>
              <a:ext cx="65425" cy="370700"/>
            </a:xfrm>
            <a:custGeom>
              <a:avLst/>
              <a:gdLst/>
              <a:ahLst/>
              <a:cxnLst/>
              <a:rect l="l" t="t" r="r" b="b"/>
              <a:pathLst>
                <a:path w="2617" h="14828" extrusionOk="0">
                  <a:moveTo>
                    <a:pt x="1" y="0"/>
                  </a:moveTo>
                  <a:lnTo>
                    <a:pt x="1286" y="1478"/>
                  </a:lnTo>
                  <a:lnTo>
                    <a:pt x="1604" y="4780"/>
                  </a:lnTo>
                  <a:lnTo>
                    <a:pt x="1604" y="4780"/>
                  </a:lnTo>
                  <a:lnTo>
                    <a:pt x="960" y="4751"/>
                  </a:lnTo>
                  <a:lnTo>
                    <a:pt x="1845" y="8696"/>
                  </a:lnTo>
                  <a:lnTo>
                    <a:pt x="1469" y="8715"/>
                  </a:lnTo>
                  <a:lnTo>
                    <a:pt x="2617" y="14827"/>
                  </a:lnTo>
                  <a:cubicBezTo>
                    <a:pt x="2617" y="14827"/>
                    <a:pt x="2262" y="660"/>
                    <a:pt x="2110" y="558"/>
                  </a:cubicBezTo>
                  <a:cubicBezTo>
                    <a:pt x="1954" y="455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7657;p42">
              <a:extLst>
                <a:ext uri="{FF2B5EF4-FFF2-40B4-BE49-F238E27FC236}">
                  <a16:creationId xmlns="" xmlns:a16="http://schemas.microsoft.com/office/drawing/2014/main" id="{91795873-85F4-16B7-8115-98C112C2482B}"/>
                </a:ext>
              </a:extLst>
            </p:cNvPr>
            <p:cNvSpPr/>
            <p:nvPr/>
          </p:nvSpPr>
          <p:spPr>
            <a:xfrm>
              <a:off x="4744213" y="4060000"/>
              <a:ext cx="134800" cy="255700"/>
            </a:xfrm>
            <a:custGeom>
              <a:avLst/>
              <a:gdLst/>
              <a:ahLst/>
              <a:cxnLst/>
              <a:rect l="l" t="t" r="r" b="b"/>
              <a:pathLst>
                <a:path w="5392" h="10228" extrusionOk="0">
                  <a:moveTo>
                    <a:pt x="1" y="0"/>
                  </a:moveTo>
                  <a:lnTo>
                    <a:pt x="3500" y="1676"/>
                  </a:lnTo>
                  <a:lnTo>
                    <a:pt x="5392" y="10228"/>
                  </a:lnTo>
                  <a:lnTo>
                    <a:pt x="4301" y="1140"/>
                  </a:lnTo>
                  <a:lnTo>
                    <a:pt x="2478" y="2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7658;p42">
              <a:extLst>
                <a:ext uri="{FF2B5EF4-FFF2-40B4-BE49-F238E27FC236}">
                  <a16:creationId xmlns="" xmlns:a16="http://schemas.microsoft.com/office/drawing/2014/main" id="{BD71838E-8DF6-8207-617B-9C90883E3D03}"/>
                </a:ext>
              </a:extLst>
            </p:cNvPr>
            <p:cNvSpPr/>
            <p:nvPr/>
          </p:nvSpPr>
          <p:spPr>
            <a:xfrm>
              <a:off x="4446138" y="4317350"/>
              <a:ext cx="107025" cy="8625"/>
            </a:xfrm>
            <a:custGeom>
              <a:avLst/>
              <a:gdLst/>
              <a:ahLst/>
              <a:cxnLst/>
              <a:rect l="l" t="t" r="r" b="b"/>
              <a:pathLst>
                <a:path w="4281" h="345" extrusionOk="0">
                  <a:moveTo>
                    <a:pt x="4281" y="1"/>
                  </a:moveTo>
                  <a:lnTo>
                    <a:pt x="0" y="336"/>
                  </a:lnTo>
                  <a:cubicBezTo>
                    <a:pt x="0" y="336"/>
                    <a:pt x="357" y="344"/>
                    <a:pt x="837" y="344"/>
                  </a:cubicBezTo>
                  <a:cubicBezTo>
                    <a:pt x="1511" y="344"/>
                    <a:pt x="2426" y="329"/>
                    <a:pt x="2935" y="254"/>
                  </a:cubicBezTo>
                  <a:cubicBezTo>
                    <a:pt x="3810" y="124"/>
                    <a:pt x="4280" y="1"/>
                    <a:pt x="4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7659;p42">
              <a:extLst>
                <a:ext uri="{FF2B5EF4-FFF2-40B4-BE49-F238E27FC236}">
                  <a16:creationId xmlns="" xmlns:a16="http://schemas.microsoft.com/office/drawing/2014/main" id="{B59A8D80-45D3-DAB5-6ED8-79D5FDAF6256}"/>
                </a:ext>
              </a:extLst>
            </p:cNvPr>
            <p:cNvSpPr/>
            <p:nvPr/>
          </p:nvSpPr>
          <p:spPr>
            <a:xfrm>
              <a:off x="4476963" y="4233350"/>
              <a:ext cx="107050" cy="12800"/>
            </a:xfrm>
            <a:custGeom>
              <a:avLst/>
              <a:gdLst/>
              <a:ahLst/>
              <a:cxnLst/>
              <a:rect l="l" t="t" r="r" b="b"/>
              <a:pathLst>
                <a:path w="4282" h="512" extrusionOk="0">
                  <a:moveTo>
                    <a:pt x="4282" y="0"/>
                  </a:moveTo>
                  <a:lnTo>
                    <a:pt x="0" y="336"/>
                  </a:lnTo>
                  <a:cubicBezTo>
                    <a:pt x="0" y="336"/>
                    <a:pt x="1342" y="512"/>
                    <a:pt x="2317" y="512"/>
                  </a:cubicBezTo>
                  <a:cubicBezTo>
                    <a:pt x="2548" y="512"/>
                    <a:pt x="2759" y="502"/>
                    <a:pt x="2926" y="477"/>
                  </a:cubicBezTo>
                  <a:cubicBezTo>
                    <a:pt x="3801" y="349"/>
                    <a:pt x="4282" y="0"/>
                    <a:pt x="42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7660;p42">
              <a:extLst>
                <a:ext uri="{FF2B5EF4-FFF2-40B4-BE49-F238E27FC236}">
                  <a16:creationId xmlns="" xmlns:a16="http://schemas.microsoft.com/office/drawing/2014/main" id="{0614A8C0-6BD6-DF0D-3374-3329F0A176FC}"/>
                </a:ext>
              </a:extLst>
            </p:cNvPr>
            <p:cNvSpPr/>
            <p:nvPr/>
          </p:nvSpPr>
          <p:spPr>
            <a:xfrm>
              <a:off x="4485538" y="4293450"/>
              <a:ext cx="107025" cy="12800"/>
            </a:xfrm>
            <a:custGeom>
              <a:avLst/>
              <a:gdLst/>
              <a:ahLst/>
              <a:cxnLst/>
              <a:rect l="l" t="t" r="r" b="b"/>
              <a:pathLst>
                <a:path w="4281" h="512" extrusionOk="0">
                  <a:moveTo>
                    <a:pt x="4281" y="0"/>
                  </a:moveTo>
                  <a:lnTo>
                    <a:pt x="0" y="336"/>
                  </a:lnTo>
                  <a:cubicBezTo>
                    <a:pt x="0" y="336"/>
                    <a:pt x="1341" y="511"/>
                    <a:pt x="2316" y="511"/>
                  </a:cubicBezTo>
                  <a:cubicBezTo>
                    <a:pt x="2547" y="511"/>
                    <a:pt x="2758" y="502"/>
                    <a:pt x="2925" y="477"/>
                  </a:cubicBezTo>
                  <a:cubicBezTo>
                    <a:pt x="3800" y="348"/>
                    <a:pt x="4281" y="0"/>
                    <a:pt x="42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7661;p42">
              <a:extLst>
                <a:ext uri="{FF2B5EF4-FFF2-40B4-BE49-F238E27FC236}">
                  <a16:creationId xmlns="" xmlns:a16="http://schemas.microsoft.com/office/drawing/2014/main" id="{A7399060-F498-5A38-5F9F-33376149EB32}"/>
                </a:ext>
              </a:extLst>
            </p:cNvPr>
            <p:cNvSpPr/>
            <p:nvPr/>
          </p:nvSpPr>
          <p:spPr>
            <a:xfrm>
              <a:off x="4514263" y="4398625"/>
              <a:ext cx="131875" cy="13850"/>
            </a:xfrm>
            <a:custGeom>
              <a:avLst/>
              <a:gdLst/>
              <a:ahLst/>
              <a:cxnLst/>
              <a:rect l="l" t="t" r="r" b="b"/>
              <a:pathLst>
                <a:path w="5275" h="554" extrusionOk="0">
                  <a:moveTo>
                    <a:pt x="5274" y="0"/>
                  </a:moveTo>
                  <a:lnTo>
                    <a:pt x="1" y="533"/>
                  </a:lnTo>
                  <a:cubicBezTo>
                    <a:pt x="1" y="533"/>
                    <a:pt x="855" y="553"/>
                    <a:pt x="1788" y="553"/>
                  </a:cubicBezTo>
                  <a:cubicBezTo>
                    <a:pt x="2617" y="553"/>
                    <a:pt x="3508" y="537"/>
                    <a:pt x="3919" y="476"/>
                  </a:cubicBezTo>
                  <a:cubicBezTo>
                    <a:pt x="4792" y="349"/>
                    <a:pt x="5274" y="0"/>
                    <a:pt x="5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7662;p42">
              <a:extLst>
                <a:ext uri="{FF2B5EF4-FFF2-40B4-BE49-F238E27FC236}">
                  <a16:creationId xmlns="" xmlns:a16="http://schemas.microsoft.com/office/drawing/2014/main" id="{5ED14ECE-AA61-1A61-5B90-8153D283BEAA}"/>
                </a:ext>
              </a:extLst>
            </p:cNvPr>
            <p:cNvSpPr/>
            <p:nvPr/>
          </p:nvSpPr>
          <p:spPr>
            <a:xfrm>
              <a:off x="4486713" y="4341900"/>
              <a:ext cx="107050" cy="9600"/>
            </a:xfrm>
            <a:custGeom>
              <a:avLst/>
              <a:gdLst/>
              <a:ahLst/>
              <a:cxnLst/>
              <a:rect l="l" t="t" r="r" b="b"/>
              <a:pathLst>
                <a:path w="4282" h="384" extrusionOk="0">
                  <a:moveTo>
                    <a:pt x="4282" y="0"/>
                  </a:moveTo>
                  <a:lnTo>
                    <a:pt x="0" y="337"/>
                  </a:lnTo>
                  <a:cubicBezTo>
                    <a:pt x="0" y="337"/>
                    <a:pt x="840" y="383"/>
                    <a:pt x="1676" y="383"/>
                  </a:cubicBezTo>
                  <a:cubicBezTo>
                    <a:pt x="2155" y="383"/>
                    <a:pt x="2632" y="368"/>
                    <a:pt x="2950" y="321"/>
                  </a:cubicBezTo>
                  <a:cubicBezTo>
                    <a:pt x="3823" y="194"/>
                    <a:pt x="4282" y="0"/>
                    <a:pt x="42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7663;p42">
              <a:extLst>
                <a:ext uri="{FF2B5EF4-FFF2-40B4-BE49-F238E27FC236}">
                  <a16:creationId xmlns="" xmlns:a16="http://schemas.microsoft.com/office/drawing/2014/main" id="{0AC3A700-5897-1B6E-5CE6-209D24330D43}"/>
                </a:ext>
              </a:extLst>
            </p:cNvPr>
            <p:cNvSpPr/>
            <p:nvPr/>
          </p:nvSpPr>
          <p:spPr>
            <a:xfrm>
              <a:off x="4514238" y="4189800"/>
              <a:ext cx="107025" cy="12825"/>
            </a:xfrm>
            <a:custGeom>
              <a:avLst/>
              <a:gdLst/>
              <a:ahLst/>
              <a:cxnLst/>
              <a:rect l="l" t="t" r="r" b="b"/>
              <a:pathLst>
                <a:path w="4281" h="513" extrusionOk="0">
                  <a:moveTo>
                    <a:pt x="4281" y="1"/>
                  </a:moveTo>
                  <a:lnTo>
                    <a:pt x="1" y="337"/>
                  </a:lnTo>
                  <a:cubicBezTo>
                    <a:pt x="1" y="337"/>
                    <a:pt x="1341" y="512"/>
                    <a:pt x="2316" y="512"/>
                  </a:cubicBezTo>
                  <a:cubicBezTo>
                    <a:pt x="2548" y="512"/>
                    <a:pt x="2758" y="502"/>
                    <a:pt x="2926" y="478"/>
                  </a:cubicBezTo>
                  <a:cubicBezTo>
                    <a:pt x="3800" y="349"/>
                    <a:pt x="4281" y="1"/>
                    <a:pt x="4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7664;p42">
              <a:extLst>
                <a:ext uri="{FF2B5EF4-FFF2-40B4-BE49-F238E27FC236}">
                  <a16:creationId xmlns="" xmlns:a16="http://schemas.microsoft.com/office/drawing/2014/main" id="{93B5DF87-EC22-465B-5BFB-A77A6DE560FD}"/>
                </a:ext>
              </a:extLst>
            </p:cNvPr>
            <p:cNvSpPr/>
            <p:nvPr/>
          </p:nvSpPr>
          <p:spPr>
            <a:xfrm>
              <a:off x="4622313" y="4179325"/>
              <a:ext cx="26850" cy="84575"/>
            </a:xfrm>
            <a:custGeom>
              <a:avLst/>
              <a:gdLst/>
              <a:ahLst/>
              <a:cxnLst/>
              <a:rect l="l" t="t" r="r" b="b"/>
              <a:pathLst>
                <a:path w="1074" h="3383" fill="none" extrusionOk="0">
                  <a:moveTo>
                    <a:pt x="1" y="3383"/>
                  </a:moveTo>
                  <a:cubicBezTo>
                    <a:pt x="1" y="3383"/>
                    <a:pt x="1073" y="2274"/>
                    <a:pt x="10" y="1"/>
                  </a:cubicBezTo>
                </a:path>
              </a:pathLst>
            </a:custGeom>
            <a:noFill/>
            <a:ln w="4550" cap="rnd" cmpd="sng">
              <a:solidFill>
                <a:srgbClr val="2D2D2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7665;p42">
              <a:extLst>
                <a:ext uri="{FF2B5EF4-FFF2-40B4-BE49-F238E27FC236}">
                  <a16:creationId xmlns="" xmlns:a16="http://schemas.microsoft.com/office/drawing/2014/main" id="{9E19CDBC-C002-F245-798E-5E21B7DE4F04}"/>
                </a:ext>
              </a:extLst>
            </p:cNvPr>
            <p:cNvSpPr/>
            <p:nvPr/>
          </p:nvSpPr>
          <p:spPr>
            <a:xfrm>
              <a:off x="4623613" y="4405725"/>
              <a:ext cx="98300" cy="212125"/>
            </a:xfrm>
            <a:custGeom>
              <a:avLst/>
              <a:gdLst/>
              <a:ahLst/>
              <a:cxnLst/>
              <a:rect l="l" t="t" r="r" b="b"/>
              <a:pathLst>
                <a:path w="3932" h="8485" extrusionOk="0">
                  <a:moveTo>
                    <a:pt x="1346" y="0"/>
                  </a:moveTo>
                  <a:cubicBezTo>
                    <a:pt x="1" y="380"/>
                    <a:pt x="972" y="8146"/>
                    <a:pt x="1873" y="8411"/>
                  </a:cubicBezTo>
                  <a:cubicBezTo>
                    <a:pt x="2035" y="8458"/>
                    <a:pt x="2190" y="8484"/>
                    <a:pt x="2336" y="8484"/>
                  </a:cubicBezTo>
                  <a:cubicBezTo>
                    <a:pt x="3207" y="8484"/>
                    <a:pt x="3792" y="7577"/>
                    <a:pt x="3864" y="4971"/>
                  </a:cubicBezTo>
                  <a:cubicBezTo>
                    <a:pt x="3931" y="2624"/>
                    <a:pt x="3029" y="577"/>
                    <a:pt x="3029" y="577"/>
                  </a:cubicBezTo>
                  <a:lnTo>
                    <a:pt x="13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7666;p42">
              <a:extLst>
                <a:ext uri="{FF2B5EF4-FFF2-40B4-BE49-F238E27FC236}">
                  <a16:creationId xmlns="" xmlns:a16="http://schemas.microsoft.com/office/drawing/2014/main" id="{2E9A35F7-FE32-0A04-96DD-9747063EEF36}"/>
                </a:ext>
              </a:extLst>
            </p:cNvPr>
            <p:cNvSpPr/>
            <p:nvPr/>
          </p:nvSpPr>
          <p:spPr>
            <a:xfrm>
              <a:off x="4852888" y="4409150"/>
              <a:ext cx="98300" cy="212125"/>
            </a:xfrm>
            <a:custGeom>
              <a:avLst/>
              <a:gdLst/>
              <a:ahLst/>
              <a:cxnLst/>
              <a:rect l="l" t="t" r="r" b="b"/>
              <a:pathLst>
                <a:path w="3932" h="8485" extrusionOk="0">
                  <a:moveTo>
                    <a:pt x="1346" y="1"/>
                  </a:moveTo>
                  <a:lnTo>
                    <a:pt x="1346" y="1"/>
                  </a:lnTo>
                  <a:cubicBezTo>
                    <a:pt x="1" y="381"/>
                    <a:pt x="973" y="8144"/>
                    <a:pt x="1872" y="8411"/>
                  </a:cubicBezTo>
                  <a:cubicBezTo>
                    <a:pt x="2034" y="8459"/>
                    <a:pt x="2189" y="8485"/>
                    <a:pt x="2335" y="8485"/>
                  </a:cubicBezTo>
                  <a:cubicBezTo>
                    <a:pt x="3206" y="8485"/>
                    <a:pt x="3792" y="7577"/>
                    <a:pt x="3865" y="4970"/>
                  </a:cubicBezTo>
                  <a:cubicBezTo>
                    <a:pt x="3932" y="2623"/>
                    <a:pt x="3029" y="577"/>
                    <a:pt x="3029" y="577"/>
                  </a:cubicBezTo>
                  <a:lnTo>
                    <a:pt x="134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7667;p42">
              <a:extLst>
                <a:ext uri="{FF2B5EF4-FFF2-40B4-BE49-F238E27FC236}">
                  <a16:creationId xmlns="" xmlns:a16="http://schemas.microsoft.com/office/drawing/2014/main" id="{1163F444-382B-9C59-2A68-12BD9E84D68D}"/>
                </a:ext>
              </a:extLst>
            </p:cNvPr>
            <p:cNvSpPr/>
            <p:nvPr/>
          </p:nvSpPr>
          <p:spPr>
            <a:xfrm>
              <a:off x="4603713" y="3928200"/>
              <a:ext cx="161425" cy="527850"/>
            </a:xfrm>
            <a:custGeom>
              <a:avLst/>
              <a:gdLst/>
              <a:ahLst/>
              <a:cxnLst/>
              <a:rect l="l" t="t" r="r" b="b"/>
              <a:pathLst>
                <a:path w="6457" h="21114" extrusionOk="0">
                  <a:moveTo>
                    <a:pt x="4561" y="1"/>
                  </a:moveTo>
                  <a:cubicBezTo>
                    <a:pt x="4518" y="1"/>
                    <a:pt x="4475" y="6"/>
                    <a:pt x="4432" y="16"/>
                  </a:cubicBezTo>
                  <a:cubicBezTo>
                    <a:pt x="3656" y="210"/>
                    <a:pt x="0" y="4396"/>
                    <a:pt x="0" y="4396"/>
                  </a:cubicBezTo>
                  <a:lnTo>
                    <a:pt x="1650" y="5617"/>
                  </a:lnTo>
                  <a:cubicBezTo>
                    <a:pt x="1691" y="8355"/>
                    <a:pt x="1923" y="11797"/>
                    <a:pt x="1999" y="15425"/>
                  </a:cubicBezTo>
                  <a:cubicBezTo>
                    <a:pt x="2040" y="17409"/>
                    <a:pt x="2129" y="19060"/>
                    <a:pt x="2166" y="19298"/>
                  </a:cubicBezTo>
                  <a:cubicBezTo>
                    <a:pt x="2334" y="20369"/>
                    <a:pt x="3218" y="21113"/>
                    <a:pt x="3531" y="21113"/>
                  </a:cubicBezTo>
                  <a:cubicBezTo>
                    <a:pt x="3536" y="21113"/>
                    <a:pt x="3541" y="21113"/>
                    <a:pt x="3545" y="21113"/>
                  </a:cubicBezTo>
                  <a:cubicBezTo>
                    <a:pt x="3959" y="21079"/>
                    <a:pt x="3810" y="20003"/>
                    <a:pt x="4142" y="18555"/>
                  </a:cubicBezTo>
                  <a:cubicBezTo>
                    <a:pt x="5086" y="14446"/>
                    <a:pt x="6142" y="6340"/>
                    <a:pt x="6336" y="4342"/>
                  </a:cubicBezTo>
                  <a:cubicBezTo>
                    <a:pt x="6456" y="3097"/>
                    <a:pt x="5604" y="1"/>
                    <a:pt x="45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7668;p42">
              <a:extLst>
                <a:ext uri="{FF2B5EF4-FFF2-40B4-BE49-F238E27FC236}">
                  <a16:creationId xmlns="" xmlns:a16="http://schemas.microsoft.com/office/drawing/2014/main" id="{B5B0E230-BC15-1F30-0D27-CBE8CA0EE04E}"/>
                </a:ext>
              </a:extLst>
            </p:cNvPr>
            <p:cNvSpPr/>
            <p:nvPr/>
          </p:nvSpPr>
          <p:spPr>
            <a:xfrm>
              <a:off x="4387713" y="3804700"/>
              <a:ext cx="735850" cy="326925"/>
            </a:xfrm>
            <a:custGeom>
              <a:avLst/>
              <a:gdLst/>
              <a:ahLst/>
              <a:cxnLst/>
              <a:rect l="l" t="t" r="r" b="b"/>
              <a:pathLst>
                <a:path w="29434" h="13077" extrusionOk="0">
                  <a:moveTo>
                    <a:pt x="9818" y="0"/>
                  </a:moveTo>
                  <a:cubicBezTo>
                    <a:pt x="8613" y="0"/>
                    <a:pt x="7611" y="98"/>
                    <a:pt x="6992" y="330"/>
                  </a:cubicBezTo>
                  <a:cubicBezTo>
                    <a:pt x="5964" y="717"/>
                    <a:pt x="4311" y="3591"/>
                    <a:pt x="4311" y="3591"/>
                  </a:cubicBezTo>
                  <a:cubicBezTo>
                    <a:pt x="4311" y="3591"/>
                    <a:pt x="0" y="6825"/>
                    <a:pt x="1734" y="9802"/>
                  </a:cubicBezTo>
                  <a:cubicBezTo>
                    <a:pt x="1826" y="9960"/>
                    <a:pt x="2205" y="10025"/>
                    <a:pt x="2736" y="10025"/>
                  </a:cubicBezTo>
                  <a:cubicBezTo>
                    <a:pt x="4419" y="10025"/>
                    <a:pt x="7625" y="9378"/>
                    <a:pt x="8042" y="9021"/>
                  </a:cubicBezTo>
                  <a:cubicBezTo>
                    <a:pt x="9754" y="7564"/>
                    <a:pt x="9500" y="4538"/>
                    <a:pt x="12081" y="4538"/>
                  </a:cubicBezTo>
                  <a:cubicBezTo>
                    <a:pt x="12332" y="4538"/>
                    <a:pt x="12611" y="4567"/>
                    <a:pt x="12921" y="4628"/>
                  </a:cubicBezTo>
                  <a:cubicBezTo>
                    <a:pt x="16153" y="5274"/>
                    <a:pt x="14306" y="7302"/>
                    <a:pt x="16667" y="7302"/>
                  </a:cubicBezTo>
                  <a:cubicBezTo>
                    <a:pt x="16765" y="7302"/>
                    <a:pt x="16871" y="7298"/>
                    <a:pt x="16984" y="7291"/>
                  </a:cubicBezTo>
                  <a:cubicBezTo>
                    <a:pt x="18274" y="7209"/>
                    <a:pt x="19341" y="7007"/>
                    <a:pt x="20263" y="7007"/>
                  </a:cubicBezTo>
                  <a:cubicBezTo>
                    <a:pt x="21372" y="7007"/>
                    <a:pt x="22272" y="7299"/>
                    <a:pt x="23095" y="8439"/>
                  </a:cubicBezTo>
                  <a:cubicBezTo>
                    <a:pt x="24603" y="10526"/>
                    <a:pt x="24978" y="9099"/>
                    <a:pt x="26302" y="10645"/>
                  </a:cubicBezTo>
                  <a:cubicBezTo>
                    <a:pt x="26673" y="11077"/>
                    <a:pt x="27001" y="13077"/>
                    <a:pt x="27001" y="13077"/>
                  </a:cubicBezTo>
                  <a:cubicBezTo>
                    <a:pt x="27001" y="13077"/>
                    <a:pt x="29434" y="11831"/>
                    <a:pt x="28446" y="8730"/>
                  </a:cubicBezTo>
                  <a:cubicBezTo>
                    <a:pt x="27937" y="7141"/>
                    <a:pt x="24367" y="5084"/>
                    <a:pt x="24367" y="5084"/>
                  </a:cubicBezTo>
                  <a:cubicBezTo>
                    <a:pt x="24367" y="5084"/>
                    <a:pt x="22801" y="2551"/>
                    <a:pt x="22029" y="2059"/>
                  </a:cubicBezTo>
                  <a:cubicBezTo>
                    <a:pt x="20667" y="1192"/>
                    <a:pt x="14017" y="0"/>
                    <a:pt x="9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7669;p42">
              <a:extLst>
                <a:ext uri="{FF2B5EF4-FFF2-40B4-BE49-F238E27FC236}">
                  <a16:creationId xmlns="" xmlns:a16="http://schemas.microsoft.com/office/drawing/2014/main" id="{200831A5-08C2-785C-62C0-A458F51A29FE}"/>
                </a:ext>
              </a:extLst>
            </p:cNvPr>
            <p:cNvSpPr/>
            <p:nvPr/>
          </p:nvSpPr>
          <p:spPr>
            <a:xfrm>
              <a:off x="4733438" y="3820025"/>
              <a:ext cx="276025" cy="144875"/>
            </a:xfrm>
            <a:custGeom>
              <a:avLst/>
              <a:gdLst/>
              <a:ahLst/>
              <a:cxnLst/>
              <a:rect l="l" t="t" r="r" b="b"/>
              <a:pathLst>
                <a:path w="11041" h="5795" extrusionOk="0">
                  <a:moveTo>
                    <a:pt x="11040" y="0"/>
                  </a:moveTo>
                  <a:lnTo>
                    <a:pt x="0" y="4179"/>
                  </a:lnTo>
                  <a:cubicBezTo>
                    <a:pt x="321" y="4947"/>
                    <a:pt x="656" y="5792"/>
                    <a:pt x="1731" y="5795"/>
                  </a:cubicBezTo>
                  <a:cubicBezTo>
                    <a:pt x="1733" y="5795"/>
                    <a:pt x="1734" y="5795"/>
                    <a:pt x="1735" y="5795"/>
                  </a:cubicBezTo>
                  <a:cubicBezTo>
                    <a:pt x="3456" y="5795"/>
                    <a:pt x="9136" y="2015"/>
                    <a:pt x="110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7670;p42">
              <a:extLst>
                <a:ext uri="{FF2B5EF4-FFF2-40B4-BE49-F238E27FC236}">
                  <a16:creationId xmlns="" xmlns:a16="http://schemas.microsoft.com/office/drawing/2014/main" id="{F4C75693-61AB-0470-DD5E-17509A4D0F83}"/>
                </a:ext>
              </a:extLst>
            </p:cNvPr>
            <p:cNvSpPr/>
            <p:nvPr/>
          </p:nvSpPr>
          <p:spPr>
            <a:xfrm>
              <a:off x="4546613" y="3834600"/>
              <a:ext cx="205700" cy="96025"/>
            </a:xfrm>
            <a:custGeom>
              <a:avLst/>
              <a:gdLst/>
              <a:ahLst/>
              <a:cxnLst/>
              <a:rect l="l" t="t" r="r" b="b"/>
              <a:pathLst>
                <a:path w="8228" h="3841" extrusionOk="0">
                  <a:moveTo>
                    <a:pt x="0" y="0"/>
                  </a:moveTo>
                  <a:lnTo>
                    <a:pt x="0" y="0"/>
                  </a:lnTo>
                  <a:cubicBezTo>
                    <a:pt x="1" y="0"/>
                    <a:pt x="4350" y="3532"/>
                    <a:pt x="4947" y="3781"/>
                  </a:cubicBezTo>
                  <a:cubicBezTo>
                    <a:pt x="5047" y="3823"/>
                    <a:pt x="5206" y="3840"/>
                    <a:pt x="5401" y="3840"/>
                  </a:cubicBezTo>
                  <a:cubicBezTo>
                    <a:pt x="6368" y="3840"/>
                    <a:pt x="8228" y="3412"/>
                    <a:pt x="8228" y="341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7671;p42">
              <a:extLst>
                <a:ext uri="{FF2B5EF4-FFF2-40B4-BE49-F238E27FC236}">
                  <a16:creationId xmlns="" xmlns:a16="http://schemas.microsoft.com/office/drawing/2014/main" id="{4CA2FFB7-26F2-1FE3-4673-13C18BBDC2AC}"/>
                </a:ext>
              </a:extLst>
            </p:cNvPr>
            <p:cNvSpPr/>
            <p:nvPr/>
          </p:nvSpPr>
          <p:spPr>
            <a:xfrm>
              <a:off x="4514413" y="3225700"/>
              <a:ext cx="285250" cy="178400"/>
            </a:xfrm>
            <a:custGeom>
              <a:avLst/>
              <a:gdLst/>
              <a:ahLst/>
              <a:cxnLst/>
              <a:rect l="l" t="t" r="r" b="b"/>
              <a:pathLst>
                <a:path w="11410" h="7136" extrusionOk="0">
                  <a:moveTo>
                    <a:pt x="5234" y="0"/>
                  </a:moveTo>
                  <a:lnTo>
                    <a:pt x="5234" y="0"/>
                  </a:lnTo>
                  <a:cubicBezTo>
                    <a:pt x="5458" y="1612"/>
                    <a:pt x="4129" y="1551"/>
                    <a:pt x="2329" y="2777"/>
                  </a:cubicBezTo>
                  <a:cubicBezTo>
                    <a:pt x="1" y="4362"/>
                    <a:pt x="4029" y="7136"/>
                    <a:pt x="7278" y="7136"/>
                  </a:cubicBezTo>
                  <a:cubicBezTo>
                    <a:pt x="8263" y="7136"/>
                    <a:pt x="9177" y="6881"/>
                    <a:pt x="9820" y="6261"/>
                  </a:cubicBezTo>
                  <a:cubicBezTo>
                    <a:pt x="11410" y="4727"/>
                    <a:pt x="8855" y="2173"/>
                    <a:pt x="8158" y="1573"/>
                  </a:cubicBezTo>
                  <a:cubicBezTo>
                    <a:pt x="7460" y="972"/>
                    <a:pt x="5234" y="1"/>
                    <a:pt x="5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7672;p42">
              <a:extLst>
                <a:ext uri="{FF2B5EF4-FFF2-40B4-BE49-F238E27FC236}">
                  <a16:creationId xmlns="" xmlns:a16="http://schemas.microsoft.com/office/drawing/2014/main" id="{270F1987-D084-EDBA-1E2D-E332BA274BA7}"/>
                </a:ext>
              </a:extLst>
            </p:cNvPr>
            <p:cNvSpPr/>
            <p:nvPr/>
          </p:nvSpPr>
          <p:spPr>
            <a:xfrm>
              <a:off x="4584813" y="3371975"/>
              <a:ext cx="170500" cy="78300"/>
            </a:xfrm>
            <a:custGeom>
              <a:avLst/>
              <a:gdLst/>
              <a:ahLst/>
              <a:cxnLst/>
              <a:rect l="l" t="t" r="r" b="b"/>
              <a:pathLst>
                <a:path w="6820" h="3132" extrusionOk="0">
                  <a:moveTo>
                    <a:pt x="2506" y="0"/>
                  </a:moveTo>
                  <a:cubicBezTo>
                    <a:pt x="912" y="0"/>
                    <a:pt x="1" y="1195"/>
                    <a:pt x="1556" y="2460"/>
                  </a:cubicBezTo>
                  <a:cubicBezTo>
                    <a:pt x="2148" y="2942"/>
                    <a:pt x="2951" y="3132"/>
                    <a:pt x="3725" y="3132"/>
                  </a:cubicBezTo>
                  <a:cubicBezTo>
                    <a:pt x="5336" y="3132"/>
                    <a:pt x="6819" y="2311"/>
                    <a:pt x="5998" y="1603"/>
                  </a:cubicBezTo>
                  <a:cubicBezTo>
                    <a:pt x="4782" y="556"/>
                    <a:pt x="3390" y="114"/>
                    <a:pt x="3390" y="114"/>
                  </a:cubicBezTo>
                  <a:cubicBezTo>
                    <a:pt x="3081" y="36"/>
                    <a:pt x="2783" y="0"/>
                    <a:pt x="2506" y="0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7673;p42">
              <a:extLst>
                <a:ext uri="{FF2B5EF4-FFF2-40B4-BE49-F238E27FC236}">
                  <a16:creationId xmlns="" xmlns:a16="http://schemas.microsoft.com/office/drawing/2014/main" id="{B56D3594-6E21-C2BF-32C6-50DC7091209F}"/>
                </a:ext>
              </a:extLst>
            </p:cNvPr>
            <p:cNvSpPr/>
            <p:nvPr/>
          </p:nvSpPr>
          <p:spPr>
            <a:xfrm>
              <a:off x="4595863" y="3353750"/>
              <a:ext cx="487975" cy="165100"/>
            </a:xfrm>
            <a:custGeom>
              <a:avLst/>
              <a:gdLst/>
              <a:ahLst/>
              <a:cxnLst/>
              <a:rect l="l" t="t" r="r" b="b"/>
              <a:pathLst>
                <a:path w="19519" h="6604" extrusionOk="0">
                  <a:moveTo>
                    <a:pt x="9619" y="0"/>
                  </a:moveTo>
                  <a:cubicBezTo>
                    <a:pt x="9581" y="0"/>
                    <a:pt x="9547" y="3"/>
                    <a:pt x="9516" y="9"/>
                  </a:cubicBezTo>
                  <a:cubicBezTo>
                    <a:pt x="8172" y="275"/>
                    <a:pt x="7627" y="583"/>
                    <a:pt x="7627" y="583"/>
                  </a:cubicBezTo>
                  <a:cubicBezTo>
                    <a:pt x="5949" y="938"/>
                    <a:pt x="2860" y="1279"/>
                    <a:pt x="1638" y="2495"/>
                  </a:cubicBezTo>
                  <a:cubicBezTo>
                    <a:pt x="87" y="4036"/>
                    <a:pt x="0" y="6604"/>
                    <a:pt x="0" y="6604"/>
                  </a:cubicBezTo>
                  <a:cubicBezTo>
                    <a:pt x="0" y="6604"/>
                    <a:pt x="18896" y="6582"/>
                    <a:pt x="19210" y="6035"/>
                  </a:cubicBezTo>
                  <a:cubicBezTo>
                    <a:pt x="19518" y="5500"/>
                    <a:pt x="11252" y="0"/>
                    <a:pt x="96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7674;p42">
              <a:extLst>
                <a:ext uri="{FF2B5EF4-FFF2-40B4-BE49-F238E27FC236}">
                  <a16:creationId xmlns="" xmlns:a16="http://schemas.microsoft.com/office/drawing/2014/main" id="{490284D0-6CD4-95D8-8D91-332B65195884}"/>
                </a:ext>
              </a:extLst>
            </p:cNvPr>
            <p:cNvSpPr/>
            <p:nvPr/>
          </p:nvSpPr>
          <p:spPr>
            <a:xfrm>
              <a:off x="4726488" y="3379200"/>
              <a:ext cx="109175" cy="48100"/>
            </a:xfrm>
            <a:custGeom>
              <a:avLst/>
              <a:gdLst/>
              <a:ahLst/>
              <a:cxnLst/>
              <a:rect l="l" t="t" r="r" b="b"/>
              <a:pathLst>
                <a:path w="4367" h="1924" fill="none" extrusionOk="0">
                  <a:moveTo>
                    <a:pt x="3" y="37"/>
                  </a:moveTo>
                  <a:cubicBezTo>
                    <a:pt x="1" y="532"/>
                    <a:pt x="345" y="1924"/>
                    <a:pt x="1633" y="1779"/>
                  </a:cubicBezTo>
                  <a:cubicBezTo>
                    <a:pt x="2924" y="1634"/>
                    <a:pt x="4367" y="1"/>
                    <a:pt x="4367" y="1"/>
                  </a:cubicBezTo>
                </a:path>
              </a:pathLst>
            </a:custGeom>
            <a:noFill/>
            <a:ln w="4550" cap="rnd" cmpd="sng">
              <a:solidFill>
                <a:srgbClr val="2D2D2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7675;p42">
              <a:extLst>
                <a:ext uri="{FF2B5EF4-FFF2-40B4-BE49-F238E27FC236}">
                  <a16:creationId xmlns="" xmlns:a16="http://schemas.microsoft.com/office/drawing/2014/main" id="{D96F2252-EA93-443D-5182-46B73B02AD84}"/>
                </a:ext>
              </a:extLst>
            </p:cNvPr>
            <p:cNvSpPr/>
            <p:nvPr/>
          </p:nvSpPr>
          <p:spPr>
            <a:xfrm>
              <a:off x="4733913" y="3279175"/>
              <a:ext cx="112775" cy="119850"/>
            </a:xfrm>
            <a:custGeom>
              <a:avLst/>
              <a:gdLst/>
              <a:ahLst/>
              <a:cxnLst/>
              <a:rect l="l" t="t" r="r" b="b"/>
              <a:pathLst>
                <a:path w="4511" h="4794" extrusionOk="0">
                  <a:moveTo>
                    <a:pt x="4415" y="0"/>
                  </a:moveTo>
                  <a:lnTo>
                    <a:pt x="1540" y="1103"/>
                  </a:lnTo>
                  <a:lnTo>
                    <a:pt x="0" y="1829"/>
                  </a:lnTo>
                  <a:cubicBezTo>
                    <a:pt x="0" y="1829"/>
                    <a:pt x="389" y="4069"/>
                    <a:pt x="616" y="4297"/>
                  </a:cubicBezTo>
                  <a:cubicBezTo>
                    <a:pt x="965" y="4648"/>
                    <a:pt x="1333" y="4793"/>
                    <a:pt x="1696" y="4793"/>
                  </a:cubicBezTo>
                  <a:cubicBezTo>
                    <a:pt x="2513" y="4793"/>
                    <a:pt x="3306" y="4057"/>
                    <a:pt x="3798" y="3284"/>
                  </a:cubicBezTo>
                  <a:cubicBezTo>
                    <a:pt x="4510" y="2167"/>
                    <a:pt x="4415" y="0"/>
                    <a:pt x="44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" name="Google Shape;7676;p42">
              <a:extLst>
                <a:ext uri="{FF2B5EF4-FFF2-40B4-BE49-F238E27FC236}">
                  <a16:creationId xmlns="" xmlns:a16="http://schemas.microsoft.com/office/drawing/2014/main" id="{93EF2C81-0ECE-27EA-1B40-0826EFBD302F}"/>
                </a:ext>
              </a:extLst>
            </p:cNvPr>
            <p:cNvSpPr/>
            <p:nvPr/>
          </p:nvSpPr>
          <p:spPr>
            <a:xfrm>
              <a:off x="4711163" y="3279175"/>
              <a:ext cx="133150" cy="88125"/>
            </a:xfrm>
            <a:custGeom>
              <a:avLst/>
              <a:gdLst/>
              <a:ahLst/>
              <a:cxnLst/>
              <a:rect l="l" t="t" r="r" b="b"/>
              <a:pathLst>
                <a:path w="5326" h="3525" extrusionOk="0">
                  <a:moveTo>
                    <a:pt x="5325" y="0"/>
                  </a:moveTo>
                  <a:lnTo>
                    <a:pt x="2450" y="1102"/>
                  </a:lnTo>
                  <a:lnTo>
                    <a:pt x="0" y="2041"/>
                  </a:lnTo>
                  <a:cubicBezTo>
                    <a:pt x="0" y="2041"/>
                    <a:pt x="514" y="3524"/>
                    <a:pt x="2071" y="3524"/>
                  </a:cubicBezTo>
                  <a:cubicBezTo>
                    <a:pt x="2176" y="3524"/>
                    <a:pt x="2285" y="3518"/>
                    <a:pt x="2399" y="3503"/>
                  </a:cubicBezTo>
                  <a:cubicBezTo>
                    <a:pt x="3742" y="3337"/>
                    <a:pt x="5325" y="1"/>
                    <a:pt x="5325" y="0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" name="Google Shape;7677;p42">
              <a:extLst>
                <a:ext uri="{FF2B5EF4-FFF2-40B4-BE49-F238E27FC236}">
                  <a16:creationId xmlns="" xmlns:a16="http://schemas.microsoft.com/office/drawing/2014/main" id="{0AB74B65-4E51-07F0-BAD6-BD29E47FECB3}"/>
                </a:ext>
              </a:extLst>
            </p:cNvPr>
            <p:cNvSpPr/>
            <p:nvPr/>
          </p:nvSpPr>
          <p:spPr>
            <a:xfrm>
              <a:off x="4568588" y="3002425"/>
              <a:ext cx="357625" cy="334450"/>
            </a:xfrm>
            <a:custGeom>
              <a:avLst/>
              <a:gdLst/>
              <a:ahLst/>
              <a:cxnLst/>
              <a:rect l="l" t="t" r="r" b="b"/>
              <a:pathLst>
                <a:path w="14305" h="13378" extrusionOk="0">
                  <a:moveTo>
                    <a:pt x="9016" y="1"/>
                  </a:moveTo>
                  <a:cubicBezTo>
                    <a:pt x="8450" y="1"/>
                    <a:pt x="7820" y="61"/>
                    <a:pt x="7120" y="192"/>
                  </a:cubicBezTo>
                  <a:cubicBezTo>
                    <a:pt x="7072" y="200"/>
                    <a:pt x="7020" y="204"/>
                    <a:pt x="6964" y="204"/>
                  </a:cubicBezTo>
                  <a:cubicBezTo>
                    <a:pt x="6647" y="204"/>
                    <a:pt x="6226" y="82"/>
                    <a:pt x="5904" y="82"/>
                  </a:cubicBezTo>
                  <a:cubicBezTo>
                    <a:pt x="5799" y="82"/>
                    <a:pt x="5704" y="95"/>
                    <a:pt x="5626" y="130"/>
                  </a:cubicBezTo>
                  <a:cubicBezTo>
                    <a:pt x="4518" y="623"/>
                    <a:pt x="2556" y="3721"/>
                    <a:pt x="2101" y="5115"/>
                  </a:cubicBezTo>
                  <a:cubicBezTo>
                    <a:pt x="1" y="11532"/>
                    <a:pt x="5118" y="13377"/>
                    <a:pt x="6469" y="13377"/>
                  </a:cubicBezTo>
                  <a:cubicBezTo>
                    <a:pt x="6511" y="13377"/>
                    <a:pt x="6550" y="13375"/>
                    <a:pt x="6584" y="13372"/>
                  </a:cubicBezTo>
                  <a:cubicBezTo>
                    <a:pt x="9852" y="13038"/>
                    <a:pt x="11394" y="11959"/>
                    <a:pt x="12563" y="8997"/>
                  </a:cubicBezTo>
                  <a:cubicBezTo>
                    <a:pt x="14018" y="5310"/>
                    <a:pt x="14304" y="1"/>
                    <a:pt x="90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7678;p42">
              <a:extLst>
                <a:ext uri="{FF2B5EF4-FFF2-40B4-BE49-F238E27FC236}">
                  <a16:creationId xmlns="" xmlns:a16="http://schemas.microsoft.com/office/drawing/2014/main" id="{9672FAC2-10C2-5A9B-6D02-81BE2256271A}"/>
                </a:ext>
              </a:extLst>
            </p:cNvPr>
            <p:cNvSpPr/>
            <p:nvPr/>
          </p:nvSpPr>
          <p:spPr>
            <a:xfrm>
              <a:off x="4774213" y="3177025"/>
              <a:ext cx="66600" cy="66575"/>
            </a:xfrm>
            <a:custGeom>
              <a:avLst/>
              <a:gdLst/>
              <a:ahLst/>
              <a:cxnLst/>
              <a:rect l="l" t="t" r="r" b="b"/>
              <a:pathLst>
                <a:path w="2664" h="2663" extrusionOk="0">
                  <a:moveTo>
                    <a:pt x="1332" y="0"/>
                  </a:moveTo>
                  <a:cubicBezTo>
                    <a:pt x="596" y="0"/>
                    <a:pt x="1" y="597"/>
                    <a:pt x="1" y="1332"/>
                  </a:cubicBezTo>
                  <a:cubicBezTo>
                    <a:pt x="1" y="2067"/>
                    <a:pt x="596" y="2663"/>
                    <a:pt x="1332" y="2663"/>
                  </a:cubicBezTo>
                  <a:cubicBezTo>
                    <a:pt x="2066" y="2663"/>
                    <a:pt x="2663" y="2067"/>
                    <a:pt x="2663" y="1332"/>
                  </a:cubicBezTo>
                  <a:cubicBezTo>
                    <a:pt x="2663" y="597"/>
                    <a:pt x="2066" y="0"/>
                    <a:pt x="13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" name="Google Shape;7679;p42">
              <a:extLst>
                <a:ext uri="{FF2B5EF4-FFF2-40B4-BE49-F238E27FC236}">
                  <a16:creationId xmlns="" xmlns:a16="http://schemas.microsoft.com/office/drawing/2014/main" id="{4CD2643A-EB66-4CD4-36C7-C920EFAE83EA}"/>
                </a:ext>
              </a:extLst>
            </p:cNvPr>
            <p:cNvSpPr/>
            <p:nvPr/>
          </p:nvSpPr>
          <p:spPr>
            <a:xfrm>
              <a:off x="4613338" y="3155125"/>
              <a:ext cx="42825" cy="55650"/>
            </a:xfrm>
            <a:custGeom>
              <a:avLst/>
              <a:gdLst/>
              <a:ahLst/>
              <a:cxnLst/>
              <a:rect l="l" t="t" r="r" b="b"/>
              <a:pathLst>
                <a:path w="1713" h="2226" extrusionOk="0">
                  <a:moveTo>
                    <a:pt x="858" y="1"/>
                  </a:moveTo>
                  <a:cubicBezTo>
                    <a:pt x="387" y="1"/>
                    <a:pt x="3" y="497"/>
                    <a:pt x="1" y="1110"/>
                  </a:cubicBezTo>
                  <a:cubicBezTo>
                    <a:pt x="0" y="1724"/>
                    <a:pt x="381" y="2223"/>
                    <a:pt x="853" y="2225"/>
                  </a:cubicBezTo>
                  <a:cubicBezTo>
                    <a:pt x="854" y="2225"/>
                    <a:pt x="854" y="2225"/>
                    <a:pt x="855" y="2225"/>
                  </a:cubicBezTo>
                  <a:cubicBezTo>
                    <a:pt x="1326" y="2225"/>
                    <a:pt x="1710" y="1729"/>
                    <a:pt x="1711" y="1115"/>
                  </a:cubicBezTo>
                  <a:cubicBezTo>
                    <a:pt x="1713" y="502"/>
                    <a:pt x="1331" y="2"/>
                    <a:pt x="860" y="1"/>
                  </a:cubicBezTo>
                  <a:cubicBezTo>
                    <a:pt x="859" y="1"/>
                    <a:pt x="858" y="1"/>
                    <a:pt x="8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" name="Google Shape;7680;p42">
              <a:extLst>
                <a:ext uri="{FF2B5EF4-FFF2-40B4-BE49-F238E27FC236}">
                  <a16:creationId xmlns="" xmlns:a16="http://schemas.microsoft.com/office/drawing/2014/main" id="{BF5A9EE8-2BD0-F7CB-713C-FE900A25251D}"/>
                </a:ext>
              </a:extLst>
            </p:cNvPr>
            <p:cNvSpPr/>
            <p:nvPr/>
          </p:nvSpPr>
          <p:spPr>
            <a:xfrm>
              <a:off x="4830963" y="3036950"/>
              <a:ext cx="276575" cy="443750"/>
            </a:xfrm>
            <a:custGeom>
              <a:avLst/>
              <a:gdLst/>
              <a:ahLst/>
              <a:cxnLst/>
              <a:rect l="l" t="t" r="r" b="b"/>
              <a:pathLst>
                <a:path w="11063" h="17750" extrusionOk="0">
                  <a:moveTo>
                    <a:pt x="1890" y="0"/>
                  </a:moveTo>
                  <a:cubicBezTo>
                    <a:pt x="1786" y="0"/>
                    <a:pt x="1747" y="52"/>
                    <a:pt x="1795" y="156"/>
                  </a:cubicBezTo>
                  <a:cubicBezTo>
                    <a:pt x="1795" y="156"/>
                    <a:pt x="790" y="9313"/>
                    <a:pt x="152" y="12645"/>
                  </a:cubicBezTo>
                  <a:cubicBezTo>
                    <a:pt x="1" y="13436"/>
                    <a:pt x="1264" y="14565"/>
                    <a:pt x="1746" y="15147"/>
                  </a:cubicBezTo>
                  <a:cubicBezTo>
                    <a:pt x="3203" y="16903"/>
                    <a:pt x="5797" y="17749"/>
                    <a:pt x="7403" y="17749"/>
                  </a:cubicBezTo>
                  <a:cubicBezTo>
                    <a:pt x="7931" y="17749"/>
                    <a:pt x="8352" y="17658"/>
                    <a:pt x="8591" y="17478"/>
                  </a:cubicBezTo>
                  <a:cubicBezTo>
                    <a:pt x="11063" y="15615"/>
                    <a:pt x="8162" y="12836"/>
                    <a:pt x="6882" y="11392"/>
                  </a:cubicBezTo>
                  <a:cubicBezTo>
                    <a:pt x="5229" y="9525"/>
                    <a:pt x="6021" y="9326"/>
                    <a:pt x="5774" y="5332"/>
                  </a:cubicBezTo>
                  <a:cubicBezTo>
                    <a:pt x="5559" y="1901"/>
                    <a:pt x="2523" y="0"/>
                    <a:pt x="18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" name="Google Shape;7681;p42">
              <a:extLst>
                <a:ext uri="{FF2B5EF4-FFF2-40B4-BE49-F238E27FC236}">
                  <a16:creationId xmlns="" xmlns:a16="http://schemas.microsoft.com/office/drawing/2014/main" id="{65DACE9E-5044-61F4-46AB-481BCAD695DF}"/>
                </a:ext>
              </a:extLst>
            </p:cNvPr>
            <p:cNvSpPr/>
            <p:nvPr/>
          </p:nvSpPr>
          <p:spPr>
            <a:xfrm>
              <a:off x="4789813" y="3317775"/>
              <a:ext cx="213275" cy="132200"/>
            </a:xfrm>
            <a:custGeom>
              <a:avLst/>
              <a:gdLst/>
              <a:ahLst/>
              <a:cxnLst/>
              <a:rect l="l" t="t" r="r" b="b"/>
              <a:pathLst>
                <a:path w="8531" h="5288" extrusionOk="0">
                  <a:moveTo>
                    <a:pt x="1935" y="1"/>
                  </a:moveTo>
                  <a:cubicBezTo>
                    <a:pt x="97" y="285"/>
                    <a:pt x="0" y="2692"/>
                    <a:pt x="2137" y="3769"/>
                  </a:cubicBezTo>
                  <a:cubicBezTo>
                    <a:pt x="3537" y="4474"/>
                    <a:pt x="5748" y="5287"/>
                    <a:pt x="7110" y="5287"/>
                  </a:cubicBezTo>
                  <a:cubicBezTo>
                    <a:pt x="8003" y="5287"/>
                    <a:pt x="8531" y="4938"/>
                    <a:pt x="8228" y="3980"/>
                  </a:cubicBezTo>
                  <a:cubicBezTo>
                    <a:pt x="7460" y="1561"/>
                    <a:pt x="1935" y="1"/>
                    <a:pt x="19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" name="Google Shape;7682;p42">
              <a:extLst>
                <a:ext uri="{FF2B5EF4-FFF2-40B4-BE49-F238E27FC236}">
                  <a16:creationId xmlns="" xmlns:a16="http://schemas.microsoft.com/office/drawing/2014/main" id="{D325BB42-7532-1FCD-9C1E-4F37A8497629}"/>
                </a:ext>
              </a:extLst>
            </p:cNvPr>
            <p:cNvSpPr/>
            <p:nvPr/>
          </p:nvSpPr>
          <p:spPr>
            <a:xfrm>
              <a:off x="4886538" y="3302275"/>
              <a:ext cx="213275" cy="115275"/>
            </a:xfrm>
            <a:custGeom>
              <a:avLst/>
              <a:gdLst/>
              <a:ahLst/>
              <a:cxnLst/>
              <a:rect l="l" t="t" r="r" b="b"/>
              <a:pathLst>
                <a:path w="8531" h="4611" extrusionOk="0">
                  <a:moveTo>
                    <a:pt x="3017" y="0"/>
                  </a:moveTo>
                  <a:cubicBezTo>
                    <a:pt x="1180" y="284"/>
                    <a:pt x="0" y="2015"/>
                    <a:pt x="2138" y="3092"/>
                  </a:cubicBezTo>
                  <a:cubicBezTo>
                    <a:pt x="3537" y="3797"/>
                    <a:pt x="5748" y="4610"/>
                    <a:pt x="7110" y="4610"/>
                  </a:cubicBezTo>
                  <a:cubicBezTo>
                    <a:pt x="8003" y="4610"/>
                    <a:pt x="8531" y="4261"/>
                    <a:pt x="8228" y="3304"/>
                  </a:cubicBezTo>
                  <a:cubicBezTo>
                    <a:pt x="7463" y="883"/>
                    <a:pt x="3017" y="0"/>
                    <a:pt x="30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" name="Google Shape;7683;p42">
              <a:extLst>
                <a:ext uri="{FF2B5EF4-FFF2-40B4-BE49-F238E27FC236}">
                  <a16:creationId xmlns="" xmlns:a16="http://schemas.microsoft.com/office/drawing/2014/main" id="{235AC2C7-2A72-5024-618F-C8143BFC1D05}"/>
                </a:ext>
              </a:extLst>
            </p:cNvPr>
            <p:cNvSpPr/>
            <p:nvPr/>
          </p:nvSpPr>
          <p:spPr>
            <a:xfrm>
              <a:off x="4835763" y="3007750"/>
              <a:ext cx="79225" cy="170250"/>
            </a:xfrm>
            <a:custGeom>
              <a:avLst/>
              <a:gdLst/>
              <a:ahLst/>
              <a:cxnLst/>
              <a:rect l="l" t="t" r="r" b="b"/>
              <a:pathLst>
                <a:path w="3169" h="6810" extrusionOk="0">
                  <a:moveTo>
                    <a:pt x="727" y="0"/>
                  </a:moveTo>
                  <a:cubicBezTo>
                    <a:pt x="698" y="0"/>
                    <a:pt x="670" y="2"/>
                    <a:pt x="644" y="5"/>
                  </a:cubicBezTo>
                  <a:cubicBezTo>
                    <a:pt x="1" y="82"/>
                    <a:pt x="667" y="6809"/>
                    <a:pt x="667" y="6809"/>
                  </a:cubicBezTo>
                  <a:cubicBezTo>
                    <a:pt x="2253" y="6109"/>
                    <a:pt x="2998" y="5010"/>
                    <a:pt x="3085" y="2923"/>
                  </a:cubicBezTo>
                  <a:cubicBezTo>
                    <a:pt x="3168" y="920"/>
                    <a:pt x="1434" y="0"/>
                    <a:pt x="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" name="Google Shape;7684;p42">
              <a:extLst>
                <a:ext uri="{FF2B5EF4-FFF2-40B4-BE49-F238E27FC236}">
                  <a16:creationId xmlns="" xmlns:a16="http://schemas.microsoft.com/office/drawing/2014/main" id="{751CB790-EEFF-64CF-1CE4-2867647161FB}"/>
                </a:ext>
              </a:extLst>
            </p:cNvPr>
            <p:cNvSpPr/>
            <p:nvPr/>
          </p:nvSpPr>
          <p:spPr>
            <a:xfrm>
              <a:off x="4819563" y="3211850"/>
              <a:ext cx="92275" cy="74575"/>
            </a:xfrm>
            <a:custGeom>
              <a:avLst/>
              <a:gdLst/>
              <a:ahLst/>
              <a:cxnLst/>
              <a:rect l="l" t="t" r="r" b="b"/>
              <a:pathLst>
                <a:path w="3691" h="2983" extrusionOk="0">
                  <a:moveTo>
                    <a:pt x="2801" y="0"/>
                  </a:moveTo>
                  <a:cubicBezTo>
                    <a:pt x="2249" y="0"/>
                    <a:pt x="1561" y="411"/>
                    <a:pt x="1561" y="411"/>
                  </a:cubicBezTo>
                  <a:cubicBezTo>
                    <a:pt x="1561" y="411"/>
                    <a:pt x="0" y="2115"/>
                    <a:pt x="1114" y="2840"/>
                  </a:cubicBezTo>
                  <a:cubicBezTo>
                    <a:pt x="1267" y="2939"/>
                    <a:pt x="1426" y="2983"/>
                    <a:pt x="1587" y="2983"/>
                  </a:cubicBezTo>
                  <a:cubicBezTo>
                    <a:pt x="2605" y="2983"/>
                    <a:pt x="3691" y="1223"/>
                    <a:pt x="3425" y="417"/>
                  </a:cubicBezTo>
                  <a:cubicBezTo>
                    <a:pt x="3322" y="104"/>
                    <a:pt x="3079" y="0"/>
                    <a:pt x="28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" name="Google Shape;7685;p42">
              <a:extLst>
                <a:ext uri="{FF2B5EF4-FFF2-40B4-BE49-F238E27FC236}">
                  <a16:creationId xmlns="" xmlns:a16="http://schemas.microsoft.com/office/drawing/2014/main" id="{96C7467D-82DC-7921-CB84-EFC885966579}"/>
                </a:ext>
              </a:extLst>
            </p:cNvPr>
            <p:cNvSpPr/>
            <p:nvPr/>
          </p:nvSpPr>
          <p:spPr>
            <a:xfrm>
              <a:off x="4636013" y="2971500"/>
              <a:ext cx="240750" cy="192700"/>
            </a:xfrm>
            <a:custGeom>
              <a:avLst/>
              <a:gdLst/>
              <a:ahLst/>
              <a:cxnLst/>
              <a:rect l="l" t="t" r="r" b="b"/>
              <a:pathLst>
                <a:path w="9630" h="7708" extrusionOk="0">
                  <a:moveTo>
                    <a:pt x="4089" y="1"/>
                  </a:moveTo>
                  <a:cubicBezTo>
                    <a:pt x="1862" y="1"/>
                    <a:pt x="34" y="1320"/>
                    <a:pt x="9" y="3469"/>
                  </a:cubicBezTo>
                  <a:cubicBezTo>
                    <a:pt x="0" y="4250"/>
                    <a:pt x="279" y="4505"/>
                    <a:pt x="279" y="4505"/>
                  </a:cubicBezTo>
                  <a:cubicBezTo>
                    <a:pt x="279" y="4505"/>
                    <a:pt x="1045" y="3392"/>
                    <a:pt x="1689" y="2930"/>
                  </a:cubicBezTo>
                  <a:cubicBezTo>
                    <a:pt x="2192" y="2569"/>
                    <a:pt x="2331" y="2496"/>
                    <a:pt x="2361" y="2496"/>
                  </a:cubicBezTo>
                  <a:cubicBezTo>
                    <a:pt x="2381" y="2496"/>
                    <a:pt x="2350" y="2530"/>
                    <a:pt x="2350" y="2530"/>
                  </a:cubicBezTo>
                  <a:cubicBezTo>
                    <a:pt x="2350" y="2530"/>
                    <a:pt x="2936" y="6296"/>
                    <a:pt x="7145" y="7381"/>
                  </a:cubicBezTo>
                  <a:cubicBezTo>
                    <a:pt x="8324" y="7688"/>
                    <a:pt x="8652" y="7708"/>
                    <a:pt x="8652" y="7708"/>
                  </a:cubicBezTo>
                  <a:cubicBezTo>
                    <a:pt x="8652" y="7708"/>
                    <a:pt x="9442" y="7467"/>
                    <a:pt x="9537" y="5298"/>
                  </a:cubicBezTo>
                  <a:cubicBezTo>
                    <a:pt x="9630" y="3127"/>
                    <a:pt x="9452" y="1059"/>
                    <a:pt x="5403" y="149"/>
                  </a:cubicBezTo>
                  <a:cubicBezTo>
                    <a:pt x="4957" y="49"/>
                    <a:pt x="4516" y="1"/>
                    <a:pt x="40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" name="Google Shape;7686;p42">
              <a:extLst>
                <a:ext uri="{FF2B5EF4-FFF2-40B4-BE49-F238E27FC236}">
                  <a16:creationId xmlns="" xmlns:a16="http://schemas.microsoft.com/office/drawing/2014/main" id="{9AC4E572-9280-84C6-D44D-A9143CBA5F7B}"/>
                </a:ext>
              </a:extLst>
            </p:cNvPr>
            <p:cNvSpPr/>
            <p:nvPr/>
          </p:nvSpPr>
          <p:spPr>
            <a:xfrm>
              <a:off x="4812588" y="2996250"/>
              <a:ext cx="113400" cy="198550"/>
            </a:xfrm>
            <a:custGeom>
              <a:avLst/>
              <a:gdLst/>
              <a:ahLst/>
              <a:cxnLst/>
              <a:rect l="l" t="t" r="r" b="b"/>
              <a:pathLst>
                <a:path w="4536" h="7942" extrusionOk="0">
                  <a:moveTo>
                    <a:pt x="577" y="0"/>
                  </a:moveTo>
                  <a:cubicBezTo>
                    <a:pt x="0" y="0"/>
                    <a:pt x="1824" y="3612"/>
                    <a:pt x="1824" y="3612"/>
                  </a:cubicBezTo>
                  <a:cubicBezTo>
                    <a:pt x="1692" y="3785"/>
                    <a:pt x="1166" y="5823"/>
                    <a:pt x="1468" y="6735"/>
                  </a:cubicBezTo>
                  <a:cubicBezTo>
                    <a:pt x="1768" y="7646"/>
                    <a:pt x="1724" y="7865"/>
                    <a:pt x="1724" y="7865"/>
                  </a:cubicBezTo>
                  <a:cubicBezTo>
                    <a:pt x="1724" y="7865"/>
                    <a:pt x="1899" y="7942"/>
                    <a:pt x="2128" y="7942"/>
                  </a:cubicBezTo>
                  <a:cubicBezTo>
                    <a:pt x="2356" y="7942"/>
                    <a:pt x="2637" y="7866"/>
                    <a:pt x="2853" y="7564"/>
                  </a:cubicBezTo>
                  <a:cubicBezTo>
                    <a:pt x="3289" y="6959"/>
                    <a:pt x="4535" y="950"/>
                    <a:pt x="620" y="6"/>
                  </a:cubicBezTo>
                  <a:cubicBezTo>
                    <a:pt x="604" y="2"/>
                    <a:pt x="590" y="0"/>
                    <a:pt x="5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" name="Google Shape;7687;p42">
              <a:extLst>
                <a:ext uri="{FF2B5EF4-FFF2-40B4-BE49-F238E27FC236}">
                  <a16:creationId xmlns="" xmlns:a16="http://schemas.microsoft.com/office/drawing/2014/main" id="{7D2710AB-9E6C-5362-483E-EC53AAFACBB6}"/>
                </a:ext>
              </a:extLst>
            </p:cNvPr>
            <p:cNvSpPr/>
            <p:nvPr/>
          </p:nvSpPr>
          <p:spPr>
            <a:xfrm>
              <a:off x="4806388" y="3194850"/>
              <a:ext cx="54300" cy="61675"/>
            </a:xfrm>
            <a:custGeom>
              <a:avLst/>
              <a:gdLst/>
              <a:ahLst/>
              <a:cxnLst/>
              <a:rect l="l" t="t" r="r" b="b"/>
              <a:pathLst>
                <a:path w="2172" h="2467" extrusionOk="0">
                  <a:moveTo>
                    <a:pt x="2171" y="870"/>
                  </a:moveTo>
                  <a:lnTo>
                    <a:pt x="2171" y="870"/>
                  </a:lnTo>
                  <a:cubicBezTo>
                    <a:pt x="2171" y="870"/>
                    <a:pt x="2171" y="870"/>
                    <a:pt x="2171" y="870"/>
                  </a:cubicBezTo>
                  <a:close/>
                  <a:moveTo>
                    <a:pt x="1999" y="0"/>
                  </a:moveTo>
                  <a:cubicBezTo>
                    <a:pt x="992" y="0"/>
                    <a:pt x="224" y="1698"/>
                    <a:pt x="34" y="2327"/>
                  </a:cubicBezTo>
                  <a:cubicBezTo>
                    <a:pt x="1" y="2433"/>
                    <a:pt x="40" y="2466"/>
                    <a:pt x="83" y="2466"/>
                  </a:cubicBezTo>
                  <a:cubicBezTo>
                    <a:pt x="114" y="2466"/>
                    <a:pt x="146" y="2449"/>
                    <a:pt x="154" y="2429"/>
                  </a:cubicBezTo>
                  <a:cubicBezTo>
                    <a:pt x="716" y="931"/>
                    <a:pt x="2138" y="870"/>
                    <a:pt x="2171" y="870"/>
                  </a:cubicBezTo>
                  <a:cubicBezTo>
                    <a:pt x="2171" y="870"/>
                    <a:pt x="2171" y="870"/>
                    <a:pt x="2171" y="870"/>
                  </a:cubicBezTo>
                  <a:lnTo>
                    <a:pt x="2171" y="870"/>
                  </a:lnTo>
                  <a:lnTo>
                    <a:pt x="2001" y="0"/>
                  </a:lnTo>
                  <a:cubicBezTo>
                    <a:pt x="2000" y="0"/>
                    <a:pt x="2000" y="0"/>
                    <a:pt x="1999" y="0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" name="Google Shape;7688;p42">
              <a:extLst>
                <a:ext uri="{FF2B5EF4-FFF2-40B4-BE49-F238E27FC236}">
                  <a16:creationId xmlns="" xmlns:a16="http://schemas.microsoft.com/office/drawing/2014/main" id="{16953C47-B7E7-8E68-E07B-174241DCADD3}"/>
                </a:ext>
              </a:extLst>
            </p:cNvPr>
            <p:cNvSpPr/>
            <p:nvPr/>
          </p:nvSpPr>
          <p:spPr>
            <a:xfrm>
              <a:off x="4666938" y="3030225"/>
              <a:ext cx="38100" cy="62675"/>
            </a:xfrm>
            <a:custGeom>
              <a:avLst/>
              <a:gdLst/>
              <a:ahLst/>
              <a:cxnLst/>
              <a:rect l="l" t="t" r="r" b="b"/>
              <a:pathLst>
                <a:path w="1524" h="2507" extrusionOk="0">
                  <a:moveTo>
                    <a:pt x="1523" y="1"/>
                  </a:moveTo>
                  <a:lnTo>
                    <a:pt x="1523" y="1"/>
                  </a:lnTo>
                  <a:cubicBezTo>
                    <a:pt x="0" y="407"/>
                    <a:pt x="25" y="2507"/>
                    <a:pt x="25" y="2507"/>
                  </a:cubicBezTo>
                  <a:lnTo>
                    <a:pt x="1523" y="1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" name="Google Shape;7689;p42">
              <a:extLst>
                <a:ext uri="{FF2B5EF4-FFF2-40B4-BE49-F238E27FC236}">
                  <a16:creationId xmlns="" xmlns:a16="http://schemas.microsoft.com/office/drawing/2014/main" id="{FE9C7810-13C0-D409-805B-FDC5506A4BE7}"/>
                </a:ext>
              </a:extLst>
            </p:cNvPr>
            <p:cNvSpPr/>
            <p:nvPr/>
          </p:nvSpPr>
          <p:spPr>
            <a:xfrm>
              <a:off x="4507613" y="3361725"/>
              <a:ext cx="357625" cy="179275"/>
            </a:xfrm>
            <a:custGeom>
              <a:avLst/>
              <a:gdLst/>
              <a:ahLst/>
              <a:cxnLst/>
              <a:rect l="l" t="t" r="r" b="b"/>
              <a:pathLst>
                <a:path w="14305" h="7171" extrusionOk="0">
                  <a:moveTo>
                    <a:pt x="1244" y="1"/>
                  </a:moveTo>
                  <a:lnTo>
                    <a:pt x="1" y="720"/>
                  </a:lnTo>
                  <a:lnTo>
                    <a:pt x="13008" y="7171"/>
                  </a:lnTo>
                  <a:lnTo>
                    <a:pt x="14304" y="6296"/>
                  </a:lnTo>
                  <a:lnTo>
                    <a:pt x="12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23" name="Google Shape;7690;p42">
              <a:extLst>
                <a:ext uri="{FF2B5EF4-FFF2-40B4-BE49-F238E27FC236}">
                  <a16:creationId xmlns="" xmlns:a16="http://schemas.microsoft.com/office/drawing/2014/main" id="{DFF818EE-6185-F227-56BB-B68A8B7BD019}"/>
                </a:ext>
              </a:extLst>
            </p:cNvPr>
            <p:cNvSpPr/>
            <p:nvPr/>
          </p:nvSpPr>
          <p:spPr>
            <a:xfrm>
              <a:off x="4858913" y="3402200"/>
              <a:ext cx="304300" cy="174125"/>
            </a:xfrm>
            <a:custGeom>
              <a:avLst/>
              <a:gdLst/>
              <a:ahLst/>
              <a:cxnLst/>
              <a:rect l="l" t="t" r="r" b="b"/>
              <a:pathLst>
                <a:path w="12172" h="6965" extrusionOk="0">
                  <a:moveTo>
                    <a:pt x="9777" y="1"/>
                  </a:moveTo>
                  <a:cubicBezTo>
                    <a:pt x="9777" y="1"/>
                    <a:pt x="3" y="4066"/>
                    <a:pt x="1" y="5104"/>
                  </a:cubicBezTo>
                  <a:lnTo>
                    <a:pt x="2720" y="6965"/>
                  </a:lnTo>
                  <a:lnTo>
                    <a:pt x="12172" y="615"/>
                  </a:lnTo>
                  <a:lnTo>
                    <a:pt x="977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24" name="Google Shape;7691;p42">
              <a:extLst>
                <a:ext uri="{FF2B5EF4-FFF2-40B4-BE49-F238E27FC236}">
                  <a16:creationId xmlns="" xmlns:a16="http://schemas.microsoft.com/office/drawing/2014/main" id="{035D8818-AD71-F343-32AC-613F19B92914}"/>
                </a:ext>
              </a:extLst>
            </p:cNvPr>
            <p:cNvSpPr/>
            <p:nvPr/>
          </p:nvSpPr>
          <p:spPr>
            <a:xfrm>
              <a:off x="4832163" y="3519075"/>
              <a:ext cx="94925" cy="30900"/>
            </a:xfrm>
            <a:custGeom>
              <a:avLst/>
              <a:gdLst/>
              <a:ahLst/>
              <a:cxnLst/>
              <a:rect l="l" t="t" r="r" b="b"/>
              <a:pathLst>
                <a:path w="3797" h="1236" extrusionOk="0">
                  <a:moveTo>
                    <a:pt x="1320" y="1"/>
                  </a:moveTo>
                  <a:lnTo>
                    <a:pt x="149" y="132"/>
                  </a:lnTo>
                  <a:cubicBezTo>
                    <a:pt x="149" y="132"/>
                    <a:pt x="1" y="1068"/>
                    <a:pt x="1923" y="1217"/>
                  </a:cubicBezTo>
                  <a:cubicBezTo>
                    <a:pt x="2088" y="1230"/>
                    <a:pt x="2237" y="1236"/>
                    <a:pt x="2371" y="1236"/>
                  </a:cubicBezTo>
                  <a:cubicBezTo>
                    <a:pt x="3797" y="1236"/>
                    <a:pt x="3562" y="581"/>
                    <a:pt x="3562" y="581"/>
                  </a:cubicBezTo>
                  <a:lnTo>
                    <a:pt x="1320" y="1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25" name="Google Shape;7692;p42">
              <a:extLst>
                <a:ext uri="{FF2B5EF4-FFF2-40B4-BE49-F238E27FC236}">
                  <a16:creationId xmlns="" xmlns:a16="http://schemas.microsoft.com/office/drawing/2014/main" id="{C6359E69-A80F-D922-E1E9-0896AC970912}"/>
                </a:ext>
              </a:extLst>
            </p:cNvPr>
            <p:cNvSpPr/>
            <p:nvPr/>
          </p:nvSpPr>
          <p:spPr>
            <a:xfrm>
              <a:off x="4393913" y="3359750"/>
              <a:ext cx="778575" cy="578625"/>
            </a:xfrm>
            <a:custGeom>
              <a:avLst/>
              <a:gdLst/>
              <a:ahLst/>
              <a:cxnLst/>
              <a:rect l="l" t="t" r="r" b="b"/>
              <a:pathLst>
                <a:path w="31143" h="23145" extrusionOk="0">
                  <a:moveTo>
                    <a:pt x="3535" y="0"/>
                  </a:moveTo>
                  <a:lnTo>
                    <a:pt x="1" y="16145"/>
                  </a:lnTo>
                  <a:cubicBezTo>
                    <a:pt x="1" y="16145"/>
                    <a:pt x="13218" y="22517"/>
                    <a:pt x="14212" y="23019"/>
                  </a:cubicBezTo>
                  <a:cubicBezTo>
                    <a:pt x="14388" y="23108"/>
                    <a:pt x="14588" y="23144"/>
                    <a:pt x="14798" y="23144"/>
                  </a:cubicBezTo>
                  <a:cubicBezTo>
                    <a:pt x="15778" y="23144"/>
                    <a:pt x="16979" y="22354"/>
                    <a:pt x="16979" y="22354"/>
                  </a:cubicBezTo>
                  <a:lnTo>
                    <a:pt x="21212" y="20226"/>
                  </a:lnTo>
                  <a:lnTo>
                    <a:pt x="27182" y="17222"/>
                  </a:lnTo>
                  <a:lnTo>
                    <a:pt x="29567" y="8120"/>
                  </a:lnTo>
                  <a:lnTo>
                    <a:pt x="31143" y="1720"/>
                  </a:lnTo>
                  <a:lnTo>
                    <a:pt x="21093" y="6956"/>
                  </a:lnTo>
                  <a:cubicBezTo>
                    <a:pt x="21093" y="6956"/>
                    <a:pt x="21329" y="7610"/>
                    <a:pt x="19903" y="7610"/>
                  </a:cubicBezTo>
                  <a:cubicBezTo>
                    <a:pt x="19769" y="7610"/>
                    <a:pt x="19619" y="7604"/>
                    <a:pt x="19454" y="7592"/>
                  </a:cubicBezTo>
                  <a:cubicBezTo>
                    <a:pt x="17533" y="7443"/>
                    <a:pt x="17680" y="6506"/>
                    <a:pt x="17680" y="6506"/>
                  </a:cubicBezTo>
                  <a:lnTo>
                    <a:pt x="353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26" name="Google Shape;7693;p42">
              <a:extLst>
                <a:ext uri="{FF2B5EF4-FFF2-40B4-BE49-F238E27FC236}">
                  <a16:creationId xmlns="" xmlns:a16="http://schemas.microsoft.com/office/drawing/2014/main" id="{DA6A48D7-1B73-6D39-3C1B-FC3EBFABA5F7}"/>
                </a:ext>
              </a:extLst>
            </p:cNvPr>
            <p:cNvSpPr/>
            <p:nvPr/>
          </p:nvSpPr>
          <p:spPr>
            <a:xfrm>
              <a:off x="4411813" y="3460925"/>
              <a:ext cx="64300" cy="52875"/>
            </a:xfrm>
            <a:custGeom>
              <a:avLst/>
              <a:gdLst/>
              <a:ahLst/>
              <a:cxnLst/>
              <a:rect l="l" t="t" r="r" b="b"/>
              <a:pathLst>
                <a:path w="2572" h="2115" extrusionOk="0">
                  <a:moveTo>
                    <a:pt x="609" y="0"/>
                  </a:moveTo>
                  <a:cubicBezTo>
                    <a:pt x="179" y="0"/>
                    <a:pt x="5" y="450"/>
                    <a:pt x="3" y="992"/>
                  </a:cubicBezTo>
                  <a:cubicBezTo>
                    <a:pt x="0" y="1711"/>
                    <a:pt x="1892" y="2115"/>
                    <a:pt x="1892" y="2115"/>
                  </a:cubicBezTo>
                  <a:cubicBezTo>
                    <a:pt x="1892" y="2115"/>
                    <a:pt x="2572" y="1876"/>
                    <a:pt x="2344" y="1434"/>
                  </a:cubicBezTo>
                  <a:cubicBezTo>
                    <a:pt x="2148" y="1051"/>
                    <a:pt x="1700" y="478"/>
                    <a:pt x="1115" y="156"/>
                  </a:cubicBezTo>
                  <a:cubicBezTo>
                    <a:pt x="917" y="48"/>
                    <a:pt x="749" y="0"/>
                    <a:pt x="6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27" name="Google Shape;7694;p42">
              <a:extLst>
                <a:ext uri="{FF2B5EF4-FFF2-40B4-BE49-F238E27FC236}">
                  <a16:creationId xmlns="" xmlns:a16="http://schemas.microsoft.com/office/drawing/2014/main" id="{BCDA3ED1-6E0D-5E11-D2F3-7FD7F6BA5EE5}"/>
                </a:ext>
              </a:extLst>
            </p:cNvPr>
            <p:cNvSpPr/>
            <p:nvPr/>
          </p:nvSpPr>
          <p:spPr>
            <a:xfrm>
              <a:off x="4421188" y="3492150"/>
              <a:ext cx="47675" cy="22275"/>
            </a:xfrm>
            <a:custGeom>
              <a:avLst/>
              <a:gdLst/>
              <a:ahLst/>
              <a:cxnLst/>
              <a:rect l="l" t="t" r="r" b="b"/>
              <a:pathLst>
                <a:path w="1907" h="891" extrusionOk="0">
                  <a:moveTo>
                    <a:pt x="89" y="0"/>
                  </a:moveTo>
                  <a:cubicBezTo>
                    <a:pt x="32" y="0"/>
                    <a:pt x="0" y="16"/>
                    <a:pt x="3" y="51"/>
                  </a:cubicBezTo>
                  <a:cubicBezTo>
                    <a:pt x="3" y="51"/>
                    <a:pt x="1442" y="803"/>
                    <a:pt x="1680" y="877"/>
                  </a:cubicBezTo>
                  <a:cubicBezTo>
                    <a:pt x="1709" y="887"/>
                    <a:pt x="1735" y="891"/>
                    <a:pt x="1756" y="891"/>
                  </a:cubicBezTo>
                  <a:cubicBezTo>
                    <a:pt x="1907" y="891"/>
                    <a:pt x="1875" y="689"/>
                    <a:pt x="1826" y="641"/>
                  </a:cubicBezTo>
                  <a:cubicBezTo>
                    <a:pt x="1778" y="593"/>
                    <a:pt x="446" y="0"/>
                    <a:pt x="89" y="0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28" name="Google Shape;7695;p42">
              <a:extLst>
                <a:ext uri="{FF2B5EF4-FFF2-40B4-BE49-F238E27FC236}">
                  <a16:creationId xmlns="" xmlns:a16="http://schemas.microsoft.com/office/drawing/2014/main" id="{5E5AA4D3-AAAC-4A3E-2B61-25301413D5A1}"/>
                </a:ext>
              </a:extLst>
            </p:cNvPr>
            <p:cNvSpPr/>
            <p:nvPr/>
          </p:nvSpPr>
          <p:spPr>
            <a:xfrm>
              <a:off x="4814013" y="3583325"/>
              <a:ext cx="110150" cy="339400"/>
            </a:xfrm>
            <a:custGeom>
              <a:avLst/>
              <a:gdLst/>
              <a:ahLst/>
              <a:cxnLst/>
              <a:rect l="l" t="t" r="r" b="b"/>
              <a:pathLst>
                <a:path w="4406" h="13576" extrusionOk="0">
                  <a:moveTo>
                    <a:pt x="3692" y="0"/>
                  </a:moveTo>
                  <a:lnTo>
                    <a:pt x="0" y="13576"/>
                  </a:lnTo>
                  <a:lnTo>
                    <a:pt x="4405" y="11280"/>
                  </a:lnTo>
                  <a:lnTo>
                    <a:pt x="3175" y="9659"/>
                  </a:lnTo>
                  <a:lnTo>
                    <a:pt x="36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29" name="Google Shape;7696;p42">
              <a:extLst>
                <a:ext uri="{FF2B5EF4-FFF2-40B4-BE49-F238E27FC236}">
                  <a16:creationId xmlns="" xmlns:a16="http://schemas.microsoft.com/office/drawing/2014/main" id="{7C93F911-C094-4DD3-6AD9-4DBD5B0CBB56}"/>
                </a:ext>
              </a:extLst>
            </p:cNvPr>
            <p:cNvSpPr/>
            <p:nvPr/>
          </p:nvSpPr>
          <p:spPr>
            <a:xfrm>
              <a:off x="5073413" y="3562675"/>
              <a:ext cx="59650" cy="227625"/>
            </a:xfrm>
            <a:custGeom>
              <a:avLst/>
              <a:gdLst/>
              <a:ahLst/>
              <a:cxnLst/>
              <a:rect l="l" t="t" r="r" b="b"/>
              <a:pathLst>
                <a:path w="2386" h="9105" extrusionOk="0">
                  <a:moveTo>
                    <a:pt x="2385" y="1"/>
                  </a:moveTo>
                  <a:cubicBezTo>
                    <a:pt x="2385" y="1"/>
                    <a:pt x="1434" y="314"/>
                    <a:pt x="1035" y="1119"/>
                  </a:cubicBezTo>
                  <a:cubicBezTo>
                    <a:pt x="909" y="1374"/>
                    <a:pt x="917" y="2020"/>
                    <a:pt x="917" y="2020"/>
                  </a:cubicBezTo>
                  <a:cubicBezTo>
                    <a:pt x="917" y="2020"/>
                    <a:pt x="374" y="2411"/>
                    <a:pt x="499" y="2976"/>
                  </a:cubicBezTo>
                  <a:cubicBezTo>
                    <a:pt x="623" y="3540"/>
                    <a:pt x="891" y="3947"/>
                    <a:pt x="891" y="3947"/>
                  </a:cubicBezTo>
                  <a:lnTo>
                    <a:pt x="0" y="9104"/>
                  </a:lnTo>
                  <a:lnTo>
                    <a:pt x="0" y="9104"/>
                  </a:lnTo>
                  <a:lnTo>
                    <a:pt x="2385" y="1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30" name="Google Shape;7697;p42">
              <a:extLst>
                <a:ext uri="{FF2B5EF4-FFF2-40B4-BE49-F238E27FC236}">
                  <a16:creationId xmlns="" xmlns:a16="http://schemas.microsoft.com/office/drawing/2014/main" id="{2704EDCC-76CD-17E3-1C23-D2BB8D63B3B5}"/>
                </a:ext>
              </a:extLst>
            </p:cNvPr>
            <p:cNvSpPr/>
            <p:nvPr/>
          </p:nvSpPr>
          <p:spPr>
            <a:xfrm>
              <a:off x="4403988" y="3558575"/>
              <a:ext cx="31150" cy="102875"/>
            </a:xfrm>
            <a:custGeom>
              <a:avLst/>
              <a:gdLst/>
              <a:ahLst/>
              <a:cxnLst/>
              <a:rect l="l" t="t" r="r" b="b"/>
              <a:pathLst>
                <a:path w="1246" h="4115" extrusionOk="0">
                  <a:moveTo>
                    <a:pt x="330" y="1"/>
                  </a:moveTo>
                  <a:lnTo>
                    <a:pt x="330" y="1"/>
                  </a:lnTo>
                  <a:cubicBezTo>
                    <a:pt x="8" y="680"/>
                    <a:pt x="0" y="3316"/>
                    <a:pt x="476" y="4115"/>
                  </a:cubicBezTo>
                  <a:lnTo>
                    <a:pt x="1246" y="682"/>
                  </a:lnTo>
                  <a:lnTo>
                    <a:pt x="33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31" name="Google Shape;7698;p42">
              <a:extLst>
                <a:ext uri="{FF2B5EF4-FFF2-40B4-BE49-F238E27FC236}">
                  <a16:creationId xmlns="" xmlns:a16="http://schemas.microsoft.com/office/drawing/2014/main" id="{07437894-6693-8AC4-F3AB-EC1A2CC72466}"/>
                </a:ext>
              </a:extLst>
            </p:cNvPr>
            <p:cNvSpPr/>
            <p:nvPr/>
          </p:nvSpPr>
          <p:spPr>
            <a:xfrm>
              <a:off x="4407888" y="3558575"/>
              <a:ext cx="27300" cy="102875"/>
            </a:xfrm>
            <a:custGeom>
              <a:avLst/>
              <a:gdLst/>
              <a:ahLst/>
              <a:cxnLst/>
              <a:rect l="l" t="t" r="r" b="b"/>
              <a:pathLst>
                <a:path w="1092" h="4115" extrusionOk="0">
                  <a:moveTo>
                    <a:pt x="175" y="1"/>
                  </a:moveTo>
                  <a:lnTo>
                    <a:pt x="175" y="1"/>
                  </a:lnTo>
                  <a:cubicBezTo>
                    <a:pt x="175" y="1"/>
                    <a:pt x="1" y="285"/>
                    <a:pt x="325" y="777"/>
                  </a:cubicBezTo>
                  <a:cubicBezTo>
                    <a:pt x="449" y="966"/>
                    <a:pt x="687" y="1162"/>
                    <a:pt x="687" y="1162"/>
                  </a:cubicBezTo>
                  <a:lnTo>
                    <a:pt x="321" y="4115"/>
                  </a:lnTo>
                  <a:lnTo>
                    <a:pt x="1091" y="682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32" name="Google Shape;7699;p42">
              <a:extLst>
                <a:ext uri="{FF2B5EF4-FFF2-40B4-BE49-F238E27FC236}">
                  <a16:creationId xmlns="" xmlns:a16="http://schemas.microsoft.com/office/drawing/2014/main" id="{7154C2BE-A3D4-4ECC-FB77-94AB2C3F242C}"/>
                </a:ext>
              </a:extLst>
            </p:cNvPr>
            <p:cNvSpPr/>
            <p:nvPr/>
          </p:nvSpPr>
          <p:spPr>
            <a:xfrm>
              <a:off x="4397863" y="3536600"/>
              <a:ext cx="60825" cy="40400"/>
            </a:xfrm>
            <a:custGeom>
              <a:avLst/>
              <a:gdLst/>
              <a:ahLst/>
              <a:cxnLst/>
              <a:rect l="l" t="t" r="r" b="b"/>
              <a:pathLst>
                <a:path w="2433" h="1616" extrusionOk="0">
                  <a:moveTo>
                    <a:pt x="1" y="0"/>
                  </a:moveTo>
                  <a:lnTo>
                    <a:pt x="1" y="0"/>
                  </a:lnTo>
                  <a:cubicBezTo>
                    <a:pt x="96" y="800"/>
                    <a:pt x="303" y="1494"/>
                    <a:pt x="1343" y="1610"/>
                  </a:cubicBezTo>
                  <a:cubicBezTo>
                    <a:pt x="1375" y="1614"/>
                    <a:pt x="1405" y="1616"/>
                    <a:pt x="1436" y="1616"/>
                  </a:cubicBezTo>
                  <a:cubicBezTo>
                    <a:pt x="1779" y="1616"/>
                    <a:pt x="2063" y="1405"/>
                    <a:pt x="2240" y="1232"/>
                  </a:cubicBezTo>
                  <a:cubicBezTo>
                    <a:pt x="2363" y="1112"/>
                    <a:pt x="2432" y="1010"/>
                    <a:pt x="2432" y="1010"/>
                  </a:cubicBezTo>
                  <a:cubicBezTo>
                    <a:pt x="2432" y="1010"/>
                    <a:pt x="1540" y="857"/>
                    <a:pt x="1010" y="563"/>
                  </a:cubicBezTo>
                  <a:cubicBezTo>
                    <a:pt x="359" y="20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33" name="Google Shape;7700;p42">
              <a:extLst>
                <a:ext uri="{FF2B5EF4-FFF2-40B4-BE49-F238E27FC236}">
                  <a16:creationId xmlns="" xmlns:a16="http://schemas.microsoft.com/office/drawing/2014/main" id="{EAF61808-CCA7-84C1-ADF0-68E4BEADFB6A}"/>
                </a:ext>
              </a:extLst>
            </p:cNvPr>
            <p:cNvSpPr/>
            <p:nvPr/>
          </p:nvSpPr>
          <p:spPr>
            <a:xfrm>
              <a:off x="4413288" y="3547725"/>
              <a:ext cx="45350" cy="20175"/>
            </a:xfrm>
            <a:custGeom>
              <a:avLst/>
              <a:gdLst/>
              <a:ahLst/>
              <a:cxnLst/>
              <a:rect l="l" t="t" r="r" b="b"/>
              <a:pathLst>
                <a:path w="1814" h="807" extrusionOk="0">
                  <a:moveTo>
                    <a:pt x="122" y="1"/>
                  </a:moveTo>
                  <a:cubicBezTo>
                    <a:pt x="1" y="1"/>
                    <a:pt x="444" y="389"/>
                    <a:pt x="893" y="603"/>
                  </a:cubicBezTo>
                  <a:cubicBezTo>
                    <a:pt x="1249" y="771"/>
                    <a:pt x="1435" y="807"/>
                    <a:pt x="1530" y="807"/>
                  </a:cubicBezTo>
                  <a:cubicBezTo>
                    <a:pt x="1603" y="807"/>
                    <a:pt x="1622" y="786"/>
                    <a:pt x="1622" y="786"/>
                  </a:cubicBezTo>
                  <a:cubicBezTo>
                    <a:pt x="1745" y="666"/>
                    <a:pt x="1814" y="564"/>
                    <a:pt x="1814" y="564"/>
                  </a:cubicBezTo>
                  <a:cubicBezTo>
                    <a:pt x="1814" y="564"/>
                    <a:pt x="922" y="410"/>
                    <a:pt x="392" y="117"/>
                  </a:cubicBezTo>
                  <a:cubicBezTo>
                    <a:pt x="243" y="35"/>
                    <a:pt x="158" y="1"/>
                    <a:pt x="122" y="1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34" name="Google Shape;7701;p42">
              <a:extLst>
                <a:ext uri="{FF2B5EF4-FFF2-40B4-BE49-F238E27FC236}">
                  <a16:creationId xmlns="" xmlns:a16="http://schemas.microsoft.com/office/drawing/2014/main" id="{F3FDA395-34C1-8608-636F-45CE7C7630E9}"/>
                </a:ext>
              </a:extLst>
            </p:cNvPr>
            <p:cNvSpPr/>
            <p:nvPr/>
          </p:nvSpPr>
          <p:spPr>
            <a:xfrm>
              <a:off x="4391388" y="3512825"/>
              <a:ext cx="90900" cy="49750"/>
            </a:xfrm>
            <a:custGeom>
              <a:avLst/>
              <a:gdLst/>
              <a:ahLst/>
              <a:cxnLst/>
              <a:rect l="l" t="t" r="r" b="b"/>
              <a:pathLst>
                <a:path w="3636" h="1990" extrusionOk="0">
                  <a:moveTo>
                    <a:pt x="576" y="1"/>
                  </a:moveTo>
                  <a:cubicBezTo>
                    <a:pt x="508" y="1"/>
                    <a:pt x="446" y="11"/>
                    <a:pt x="392" y="33"/>
                  </a:cubicBezTo>
                  <a:cubicBezTo>
                    <a:pt x="1" y="190"/>
                    <a:pt x="260" y="951"/>
                    <a:pt x="260" y="951"/>
                  </a:cubicBezTo>
                  <a:cubicBezTo>
                    <a:pt x="260" y="951"/>
                    <a:pt x="618" y="1152"/>
                    <a:pt x="1269" y="1513"/>
                  </a:cubicBezTo>
                  <a:cubicBezTo>
                    <a:pt x="1656" y="1727"/>
                    <a:pt x="2254" y="1989"/>
                    <a:pt x="2726" y="1989"/>
                  </a:cubicBezTo>
                  <a:cubicBezTo>
                    <a:pt x="2899" y="1989"/>
                    <a:pt x="3055" y="1954"/>
                    <a:pt x="3177" y="1869"/>
                  </a:cubicBezTo>
                  <a:cubicBezTo>
                    <a:pt x="3635" y="1551"/>
                    <a:pt x="2993" y="1060"/>
                    <a:pt x="2277" y="699"/>
                  </a:cubicBezTo>
                  <a:cubicBezTo>
                    <a:pt x="1660" y="388"/>
                    <a:pt x="998" y="1"/>
                    <a:pt x="5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35" name="Google Shape;7702;p42">
              <a:extLst>
                <a:ext uri="{FF2B5EF4-FFF2-40B4-BE49-F238E27FC236}">
                  <a16:creationId xmlns="" xmlns:a16="http://schemas.microsoft.com/office/drawing/2014/main" id="{DF71C683-2291-33DA-C68D-935ACB83DFDC}"/>
                </a:ext>
              </a:extLst>
            </p:cNvPr>
            <p:cNvSpPr/>
            <p:nvPr/>
          </p:nvSpPr>
          <p:spPr>
            <a:xfrm>
              <a:off x="4419338" y="3522125"/>
              <a:ext cx="57425" cy="28025"/>
            </a:xfrm>
            <a:custGeom>
              <a:avLst/>
              <a:gdLst/>
              <a:ahLst/>
              <a:cxnLst/>
              <a:rect l="l" t="t" r="r" b="b"/>
              <a:pathLst>
                <a:path w="2297" h="1121" extrusionOk="0">
                  <a:moveTo>
                    <a:pt x="1" y="0"/>
                  </a:moveTo>
                  <a:cubicBezTo>
                    <a:pt x="202" y="329"/>
                    <a:pt x="1895" y="1118"/>
                    <a:pt x="2096" y="1121"/>
                  </a:cubicBezTo>
                  <a:cubicBezTo>
                    <a:pt x="2296" y="1121"/>
                    <a:pt x="2006" y="882"/>
                    <a:pt x="1805" y="663"/>
                  </a:cubicBezTo>
                  <a:cubicBezTo>
                    <a:pt x="1605" y="443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36" name="Google Shape;7703;p42">
              <a:extLst>
                <a:ext uri="{FF2B5EF4-FFF2-40B4-BE49-F238E27FC236}">
                  <a16:creationId xmlns="" xmlns:a16="http://schemas.microsoft.com/office/drawing/2014/main" id="{FE2A9E26-5A0E-63E1-42B8-DBB87E7A99D6}"/>
                </a:ext>
              </a:extLst>
            </p:cNvPr>
            <p:cNvSpPr/>
            <p:nvPr/>
          </p:nvSpPr>
          <p:spPr>
            <a:xfrm>
              <a:off x="4396438" y="3485675"/>
              <a:ext cx="96475" cy="59625"/>
            </a:xfrm>
            <a:custGeom>
              <a:avLst/>
              <a:gdLst/>
              <a:ahLst/>
              <a:cxnLst/>
              <a:rect l="l" t="t" r="r" b="b"/>
              <a:pathLst>
                <a:path w="3859" h="2385" extrusionOk="0">
                  <a:moveTo>
                    <a:pt x="595" y="0"/>
                  </a:moveTo>
                  <a:cubicBezTo>
                    <a:pt x="307" y="0"/>
                    <a:pt x="1" y="730"/>
                    <a:pt x="190" y="1119"/>
                  </a:cubicBezTo>
                  <a:cubicBezTo>
                    <a:pt x="383" y="1520"/>
                    <a:pt x="2728" y="2341"/>
                    <a:pt x="2988" y="2383"/>
                  </a:cubicBezTo>
                  <a:cubicBezTo>
                    <a:pt x="2994" y="2384"/>
                    <a:pt x="3000" y="2384"/>
                    <a:pt x="3006" y="2384"/>
                  </a:cubicBezTo>
                  <a:cubicBezTo>
                    <a:pt x="3277" y="2384"/>
                    <a:pt x="3858" y="1569"/>
                    <a:pt x="2904" y="1138"/>
                  </a:cubicBezTo>
                  <a:cubicBezTo>
                    <a:pt x="1926" y="695"/>
                    <a:pt x="618" y="2"/>
                    <a:pt x="618" y="2"/>
                  </a:cubicBezTo>
                  <a:cubicBezTo>
                    <a:pt x="610" y="1"/>
                    <a:pt x="603" y="0"/>
                    <a:pt x="5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37" name="Google Shape;7704;p42">
              <a:extLst>
                <a:ext uri="{FF2B5EF4-FFF2-40B4-BE49-F238E27FC236}">
                  <a16:creationId xmlns="" xmlns:a16="http://schemas.microsoft.com/office/drawing/2014/main" id="{1C295AAF-DDFD-BA1E-3E68-2BEE2EC2040C}"/>
                </a:ext>
              </a:extLst>
            </p:cNvPr>
            <p:cNvSpPr/>
            <p:nvPr/>
          </p:nvSpPr>
          <p:spPr>
            <a:xfrm>
              <a:off x="5095438" y="3621300"/>
              <a:ext cx="58225" cy="27350"/>
            </a:xfrm>
            <a:custGeom>
              <a:avLst/>
              <a:gdLst/>
              <a:ahLst/>
              <a:cxnLst/>
              <a:rect l="l" t="t" r="r" b="b"/>
              <a:pathLst>
                <a:path w="2329" h="1094" extrusionOk="0">
                  <a:moveTo>
                    <a:pt x="2043" y="0"/>
                  </a:moveTo>
                  <a:lnTo>
                    <a:pt x="2043" y="0"/>
                  </a:lnTo>
                  <a:cubicBezTo>
                    <a:pt x="2043" y="0"/>
                    <a:pt x="0" y="281"/>
                    <a:pt x="126" y="696"/>
                  </a:cubicBezTo>
                  <a:cubicBezTo>
                    <a:pt x="206" y="959"/>
                    <a:pt x="606" y="1094"/>
                    <a:pt x="1035" y="1094"/>
                  </a:cubicBezTo>
                  <a:cubicBezTo>
                    <a:pt x="1283" y="1094"/>
                    <a:pt x="1542" y="1048"/>
                    <a:pt x="1753" y="956"/>
                  </a:cubicBezTo>
                  <a:cubicBezTo>
                    <a:pt x="2328" y="703"/>
                    <a:pt x="2234" y="384"/>
                    <a:pt x="20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38" name="Google Shape;7705;p42">
              <a:extLst>
                <a:ext uri="{FF2B5EF4-FFF2-40B4-BE49-F238E27FC236}">
                  <a16:creationId xmlns="" xmlns:a16="http://schemas.microsoft.com/office/drawing/2014/main" id="{566AC13B-5B9D-6A8F-CF32-A4485DAF0274}"/>
                </a:ext>
              </a:extLst>
            </p:cNvPr>
            <p:cNvSpPr/>
            <p:nvPr/>
          </p:nvSpPr>
          <p:spPr>
            <a:xfrm>
              <a:off x="5098588" y="3625950"/>
              <a:ext cx="44150" cy="15525"/>
            </a:xfrm>
            <a:custGeom>
              <a:avLst/>
              <a:gdLst/>
              <a:ahLst/>
              <a:cxnLst/>
              <a:rect l="l" t="t" r="r" b="b"/>
              <a:pathLst>
                <a:path w="1766" h="621" extrusionOk="0">
                  <a:moveTo>
                    <a:pt x="1572" y="1"/>
                  </a:moveTo>
                  <a:cubicBezTo>
                    <a:pt x="1201" y="1"/>
                    <a:pt x="0" y="510"/>
                    <a:pt x="0" y="510"/>
                  </a:cubicBezTo>
                  <a:cubicBezTo>
                    <a:pt x="0" y="510"/>
                    <a:pt x="219" y="621"/>
                    <a:pt x="491" y="621"/>
                  </a:cubicBezTo>
                  <a:cubicBezTo>
                    <a:pt x="551" y="621"/>
                    <a:pt x="614" y="615"/>
                    <a:pt x="678" y="602"/>
                  </a:cubicBezTo>
                  <a:cubicBezTo>
                    <a:pt x="1029" y="526"/>
                    <a:pt x="1766" y="237"/>
                    <a:pt x="1675" y="38"/>
                  </a:cubicBezTo>
                  <a:cubicBezTo>
                    <a:pt x="1663" y="12"/>
                    <a:pt x="1627" y="1"/>
                    <a:pt x="1572" y="1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39" name="Google Shape;7706;p42">
              <a:extLst>
                <a:ext uri="{FF2B5EF4-FFF2-40B4-BE49-F238E27FC236}">
                  <a16:creationId xmlns="" xmlns:a16="http://schemas.microsoft.com/office/drawing/2014/main" id="{B984787D-535B-024F-DCEB-85D0EA099EF8}"/>
                </a:ext>
              </a:extLst>
            </p:cNvPr>
            <p:cNvSpPr/>
            <p:nvPr/>
          </p:nvSpPr>
          <p:spPr>
            <a:xfrm>
              <a:off x="5076313" y="3592025"/>
              <a:ext cx="83825" cy="46575"/>
            </a:xfrm>
            <a:custGeom>
              <a:avLst/>
              <a:gdLst/>
              <a:ahLst/>
              <a:cxnLst/>
              <a:rect l="l" t="t" r="r" b="b"/>
              <a:pathLst>
                <a:path w="3353" h="1863" extrusionOk="0">
                  <a:moveTo>
                    <a:pt x="3085" y="0"/>
                  </a:moveTo>
                  <a:cubicBezTo>
                    <a:pt x="2666" y="0"/>
                    <a:pt x="801" y="846"/>
                    <a:pt x="801" y="846"/>
                  </a:cubicBezTo>
                  <a:cubicBezTo>
                    <a:pt x="513" y="1006"/>
                    <a:pt x="1" y="1545"/>
                    <a:pt x="383" y="1802"/>
                  </a:cubicBezTo>
                  <a:cubicBezTo>
                    <a:pt x="445" y="1845"/>
                    <a:pt x="559" y="1863"/>
                    <a:pt x="705" y="1863"/>
                  </a:cubicBezTo>
                  <a:cubicBezTo>
                    <a:pt x="1451" y="1863"/>
                    <a:pt x="3057" y="1390"/>
                    <a:pt x="3192" y="1204"/>
                  </a:cubicBezTo>
                  <a:cubicBezTo>
                    <a:pt x="3352" y="982"/>
                    <a:pt x="3292" y="215"/>
                    <a:pt x="3163" y="24"/>
                  </a:cubicBezTo>
                  <a:cubicBezTo>
                    <a:pt x="3152" y="8"/>
                    <a:pt x="3125" y="0"/>
                    <a:pt x="30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40" name="Google Shape;7707;p42">
              <a:extLst>
                <a:ext uri="{FF2B5EF4-FFF2-40B4-BE49-F238E27FC236}">
                  <a16:creationId xmlns="" xmlns:a16="http://schemas.microsoft.com/office/drawing/2014/main" id="{9221A433-51E9-2E90-6C11-3062C27F181D}"/>
                </a:ext>
              </a:extLst>
            </p:cNvPr>
            <p:cNvSpPr/>
            <p:nvPr/>
          </p:nvSpPr>
          <p:spPr>
            <a:xfrm>
              <a:off x="5086888" y="3594000"/>
              <a:ext cx="65575" cy="30500"/>
            </a:xfrm>
            <a:custGeom>
              <a:avLst/>
              <a:gdLst/>
              <a:ahLst/>
              <a:cxnLst/>
              <a:rect l="l" t="t" r="r" b="b"/>
              <a:pathLst>
                <a:path w="2623" h="1220" extrusionOk="0">
                  <a:moveTo>
                    <a:pt x="2623" y="1"/>
                  </a:moveTo>
                  <a:lnTo>
                    <a:pt x="378" y="767"/>
                  </a:lnTo>
                  <a:cubicBezTo>
                    <a:pt x="9" y="878"/>
                    <a:pt x="0" y="1219"/>
                    <a:pt x="391" y="1219"/>
                  </a:cubicBezTo>
                  <a:cubicBezTo>
                    <a:pt x="398" y="1219"/>
                    <a:pt x="406" y="1219"/>
                    <a:pt x="414" y="1219"/>
                  </a:cubicBezTo>
                  <a:cubicBezTo>
                    <a:pt x="827" y="1205"/>
                    <a:pt x="2360" y="796"/>
                    <a:pt x="2623" y="1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41" name="Google Shape;7708;p42">
              <a:extLst>
                <a:ext uri="{FF2B5EF4-FFF2-40B4-BE49-F238E27FC236}">
                  <a16:creationId xmlns="" xmlns:a16="http://schemas.microsoft.com/office/drawing/2014/main" id="{DE76510E-8A6C-373F-1FA7-944329E1E15F}"/>
                </a:ext>
              </a:extLst>
            </p:cNvPr>
            <p:cNvSpPr/>
            <p:nvPr/>
          </p:nvSpPr>
          <p:spPr>
            <a:xfrm>
              <a:off x="5089238" y="3566950"/>
              <a:ext cx="68600" cy="51750"/>
            </a:xfrm>
            <a:custGeom>
              <a:avLst/>
              <a:gdLst/>
              <a:ahLst/>
              <a:cxnLst/>
              <a:rect l="l" t="t" r="r" b="b"/>
              <a:pathLst>
                <a:path w="2744" h="2070" extrusionOk="0">
                  <a:moveTo>
                    <a:pt x="2437" y="1"/>
                  </a:moveTo>
                  <a:cubicBezTo>
                    <a:pt x="2153" y="1"/>
                    <a:pt x="0" y="1355"/>
                    <a:pt x="59" y="1880"/>
                  </a:cubicBezTo>
                  <a:cubicBezTo>
                    <a:pt x="75" y="2018"/>
                    <a:pt x="192" y="2069"/>
                    <a:pt x="365" y="2069"/>
                  </a:cubicBezTo>
                  <a:cubicBezTo>
                    <a:pt x="671" y="2069"/>
                    <a:pt x="1152" y="1910"/>
                    <a:pt x="1559" y="1790"/>
                  </a:cubicBezTo>
                  <a:cubicBezTo>
                    <a:pt x="2198" y="1600"/>
                    <a:pt x="2550" y="1345"/>
                    <a:pt x="2646" y="1027"/>
                  </a:cubicBezTo>
                  <a:cubicBezTo>
                    <a:pt x="2743" y="709"/>
                    <a:pt x="2618" y="101"/>
                    <a:pt x="2459" y="5"/>
                  </a:cubicBezTo>
                  <a:cubicBezTo>
                    <a:pt x="2454" y="2"/>
                    <a:pt x="2447" y="1"/>
                    <a:pt x="24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42" name="Google Shape;7709;p42">
              <a:extLst>
                <a:ext uri="{FF2B5EF4-FFF2-40B4-BE49-F238E27FC236}">
                  <a16:creationId xmlns="" xmlns:a16="http://schemas.microsoft.com/office/drawing/2014/main" id="{3E1ED7E6-6AE2-ADBD-A6E0-57924C4E5360}"/>
                </a:ext>
              </a:extLst>
            </p:cNvPr>
            <p:cNvSpPr/>
            <p:nvPr/>
          </p:nvSpPr>
          <p:spPr>
            <a:xfrm>
              <a:off x="5110063" y="3569475"/>
              <a:ext cx="39400" cy="27475"/>
            </a:xfrm>
            <a:custGeom>
              <a:avLst/>
              <a:gdLst/>
              <a:ahLst/>
              <a:cxnLst/>
              <a:rect l="l" t="t" r="r" b="b"/>
              <a:pathLst>
                <a:path w="1576" h="1099" extrusionOk="0">
                  <a:moveTo>
                    <a:pt x="1576" y="0"/>
                  </a:moveTo>
                  <a:lnTo>
                    <a:pt x="122" y="793"/>
                  </a:lnTo>
                  <a:cubicBezTo>
                    <a:pt x="118" y="822"/>
                    <a:pt x="1" y="1099"/>
                    <a:pt x="251" y="1099"/>
                  </a:cubicBezTo>
                  <a:cubicBezTo>
                    <a:pt x="257" y="1099"/>
                    <a:pt x="264" y="1098"/>
                    <a:pt x="271" y="1098"/>
                  </a:cubicBezTo>
                  <a:cubicBezTo>
                    <a:pt x="547" y="1084"/>
                    <a:pt x="1575" y="0"/>
                    <a:pt x="1576" y="0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43" name="Google Shape;7710;p42">
              <a:extLst>
                <a:ext uri="{FF2B5EF4-FFF2-40B4-BE49-F238E27FC236}">
                  <a16:creationId xmlns="" xmlns:a16="http://schemas.microsoft.com/office/drawing/2014/main" id="{4BC45146-F1D7-75E6-B7B9-156830475A12}"/>
                </a:ext>
              </a:extLst>
            </p:cNvPr>
            <p:cNvSpPr/>
            <p:nvPr/>
          </p:nvSpPr>
          <p:spPr>
            <a:xfrm>
              <a:off x="5110713" y="3539900"/>
              <a:ext cx="52000" cy="50925"/>
            </a:xfrm>
            <a:custGeom>
              <a:avLst/>
              <a:gdLst/>
              <a:ahLst/>
              <a:cxnLst/>
              <a:rect l="l" t="t" r="r" b="b"/>
              <a:pathLst>
                <a:path w="2080" h="2037" extrusionOk="0">
                  <a:moveTo>
                    <a:pt x="1027" y="1"/>
                  </a:moveTo>
                  <a:cubicBezTo>
                    <a:pt x="194" y="1082"/>
                    <a:pt x="0" y="1785"/>
                    <a:pt x="96" y="1976"/>
                  </a:cubicBezTo>
                  <a:cubicBezTo>
                    <a:pt x="116" y="2017"/>
                    <a:pt x="161" y="2036"/>
                    <a:pt x="224" y="2036"/>
                  </a:cubicBezTo>
                  <a:cubicBezTo>
                    <a:pt x="451" y="2036"/>
                    <a:pt x="917" y="1786"/>
                    <a:pt x="1343" y="1438"/>
                  </a:cubicBezTo>
                  <a:cubicBezTo>
                    <a:pt x="1887" y="993"/>
                    <a:pt x="2080" y="675"/>
                    <a:pt x="2017" y="450"/>
                  </a:cubicBezTo>
                  <a:cubicBezTo>
                    <a:pt x="1953" y="225"/>
                    <a:pt x="1027" y="1"/>
                    <a:pt x="10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44" name="Google Shape;7711;p42">
              <a:extLst>
                <a:ext uri="{FF2B5EF4-FFF2-40B4-BE49-F238E27FC236}">
                  <a16:creationId xmlns="" xmlns:a16="http://schemas.microsoft.com/office/drawing/2014/main" id="{87B60A35-582A-AA91-9F4F-9BFF8265A47C}"/>
                </a:ext>
              </a:extLst>
            </p:cNvPr>
            <p:cNvSpPr/>
            <p:nvPr/>
          </p:nvSpPr>
          <p:spPr>
            <a:xfrm>
              <a:off x="4738888" y="3542525"/>
              <a:ext cx="88100" cy="352950"/>
            </a:xfrm>
            <a:custGeom>
              <a:avLst/>
              <a:gdLst/>
              <a:ahLst/>
              <a:cxnLst/>
              <a:rect l="l" t="t" r="r" b="b"/>
              <a:pathLst>
                <a:path w="3524" h="14118" fill="none" extrusionOk="0">
                  <a:moveTo>
                    <a:pt x="0" y="14117"/>
                  </a:moveTo>
                  <a:lnTo>
                    <a:pt x="3524" y="1"/>
                  </a:lnTo>
                </a:path>
              </a:pathLst>
            </a:custGeom>
            <a:noFill/>
            <a:ln w="4550" cap="rnd" cmpd="sng">
              <a:solidFill>
                <a:srgbClr val="2D2D2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45" name="Google Shape;7712;p42">
              <a:extLst>
                <a:ext uri="{FF2B5EF4-FFF2-40B4-BE49-F238E27FC236}">
                  <a16:creationId xmlns="" xmlns:a16="http://schemas.microsoft.com/office/drawing/2014/main" id="{96CA009C-3B55-F862-78A8-3C28DAACAA60}"/>
                </a:ext>
              </a:extLst>
            </p:cNvPr>
            <p:cNvSpPr/>
            <p:nvPr/>
          </p:nvSpPr>
          <p:spPr>
            <a:xfrm>
              <a:off x="4818913" y="3553200"/>
              <a:ext cx="97475" cy="354125"/>
            </a:xfrm>
            <a:custGeom>
              <a:avLst/>
              <a:gdLst/>
              <a:ahLst/>
              <a:cxnLst/>
              <a:rect l="l" t="t" r="r" b="b"/>
              <a:pathLst>
                <a:path w="3899" h="14165" fill="none" extrusionOk="0">
                  <a:moveTo>
                    <a:pt x="1" y="14165"/>
                  </a:moveTo>
                  <a:lnTo>
                    <a:pt x="3899" y="0"/>
                  </a:lnTo>
                </a:path>
              </a:pathLst>
            </a:custGeom>
            <a:noFill/>
            <a:ln w="4550" cap="rnd" cmpd="sng">
              <a:solidFill>
                <a:srgbClr val="2D2D2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46" name="Google Shape;7713;p42">
              <a:extLst>
                <a:ext uri="{FF2B5EF4-FFF2-40B4-BE49-F238E27FC236}">
                  <a16:creationId xmlns="" xmlns:a16="http://schemas.microsoft.com/office/drawing/2014/main" id="{6A35A553-9DE7-FD14-56CF-7A643609A927}"/>
                </a:ext>
              </a:extLst>
            </p:cNvPr>
            <p:cNvSpPr/>
            <p:nvPr/>
          </p:nvSpPr>
          <p:spPr>
            <a:xfrm>
              <a:off x="4881838" y="3427150"/>
              <a:ext cx="199700" cy="103225"/>
            </a:xfrm>
            <a:custGeom>
              <a:avLst/>
              <a:gdLst/>
              <a:ahLst/>
              <a:cxnLst/>
              <a:rect l="l" t="t" r="r" b="b"/>
              <a:pathLst>
                <a:path w="7988" h="4129" fill="none" extrusionOk="0">
                  <a:moveTo>
                    <a:pt x="0" y="4128"/>
                  </a:moveTo>
                  <a:lnTo>
                    <a:pt x="7988" y="1"/>
                  </a:lnTo>
                </a:path>
              </a:pathLst>
            </a:custGeom>
            <a:noFill/>
            <a:ln w="4550" cap="rnd" cmpd="sng">
              <a:solidFill>
                <a:srgbClr val="2D2D2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47" name="Google Shape;7714;p42">
              <a:extLst>
                <a:ext uri="{FF2B5EF4-FFF2-40B4-BE49-F238E27FC236}">
                  <a16:creationId xmlns="" xmlns:a16="http://schemas.microsoft.com/office/drawing/2014/main" id="{A74DE196-F994-915A-5B7E-074254D68531}"/>
                </a:ext>
              </a:extLst>
            </p:cNvPr>
            <p:cNvSpPr/>
            <p:nvPr/>
          </p:nvSpPr>
          <p:spPr>
            <a:xfrm>
              <a:off x="4703138" y="3450625"/>
              <a:ext cx="155850" cy="79175"/>
            </a:xfrm>
            <a:custGeom>
              <a:avLst/>
              <a:gdLst/>
              <a:ahLst/>
              <a:cxnLst/>
              <a:rect l="l" t="t" r="r" b="b"/>
              <a:pathLst>
                <a:path w="6234" h="3167" fill="none" extrusionOk="0">
                  <a:moveTo>
                    <a:pt x="1" y="1"/>
                  </a:moveTo>
                  <a:cubicBezTo>
                    <a:pt x="1" y="1"/>
                    <a:pt x="4884" y="2323"/>
                    <a:pt x="6233" y="3167"/>
                  </a:cubicBezTo>
                </a:path>
              </a:pathLst>
            </a:custGeom>
            <a:noFill/>
            <a:ln w="4550" cap="rnd" cmpd="sng">
              <a:solidFill>
                <a:srgbClr val="2D2D2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48" name="Google Shape;7715;p42">
              <a:extLst>
                <a:ext uri="{FF2B5EF4-FFF2-40B4-BE49-F238E27FC236}">
                  <a16:creationId xmlns="" xmlns:a16="http://schemas.microsoft.com/office/drawing/2014/main" id="{C41C8E77-C031-3005-97FD-D0334531688C}"/>
                </a:ext>
              </a:extLst>
            </p:cNvPr>
            <p:cNvSpPr/>
            <p:nvPr/>
          </p:nvSpPr>
          <p:spPr>
            <a:xfrm>
              <a:off x="4539388" y="3385050"/>
              <a:ext cx="296525" cy="137375"/>
            </a:xfrm>
            <a:custGeom>
              <a:avLst/>
              <a:gdLst/>
              <a:ahLst/>
              <a:cxnLst/>
              <a:rect l="l" t="t" r="r" b="b"/>
              <a:pathLst>
                <a:path w="11861" h="5495" fill="none" extrusionOk="0">
                  <a:moveTo>
                    <a:pt x="11861" y="5494"/>
                  </a:moveTo>
                  <a:lnTo>
                    <a:pt x="0" y="0"/>
                  </a:lnTo>
                </a:path>
              </a:pathLst>
            </a:custGeom>
            <a:noFill/>
            <a:ln w="4550" cap="rnd" cmpd="sng">
              <a:solidFill>
                <a:srgbClr val="2D2D2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49" name="Google Shape;7716;p42">
              <a:extLst>
                <a:ext uri="{FF2B5EF4-FFF2-40B4-BE49-F238E27FC236}">
                  <a16:creationId xmlns="" xmlns:a16="http://schemas.microsoft.com/office/drawing/2014/main" id="{79D1E3E2-D650-86E9-0696-8223DDF797A5}"/>
                </a:ext>
              </a:extLst>
            </p:cNvPr>
            <p:cNvSpPr/>
            <p:nvPr/>
          </p:nvSpPr>
          <p:spPr>
            <a:xfrm>
              <a:off x="4914188" y="3436600"/>
              <a:ext cx="193600" cy="99600"/>
            </a:xfrm>
            <a:custGeom>
              <a:avLst/>
              <a:gdLst/>
              <a:ahLst/>
              <a:cxnLst/>
              <a:rect l="l" t="t" r="r" b="b"/>
              <a:pathLst>
                <a:path w="7744" h="3984" fill="none" extrusionOk="0">
                  <a:moveTo>
                    <a:pt x="1" y="3984"/>
                  </a:moveTo>
                  <a:lnTo>
                    <a:pt x="7744" y="0"/>
                  </a:lnTo>
                </a:path>
              </a:pathLst>
            </a:custGeom>
            <a:noFill/>
            <a:ln w="4550" cap="rnd" cmpd="sng">
              <a:solidFill>
                <a:srgbClr val="2D2D2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50" name="Google Shape;7717;p42">
              <a:extLst>
                <a:ext uri="{FF2B5EF4-FFF2-40B4-BE49-F238E27FC236}">
                  <a16:creationId xmlns="" xmlns:a16="http://schemas.microsoft.com/office/drawing/2014/main" id="{C61084FD-7DF1-6CA9-BCE0-38CB545E8110}"/>
                </a:ext>
              </a:extLst>
            </p:cNvPr>
            <p:cNvSpPr/>
            <p:nvPr/>
          </p:nvSpPr>
          <p:spPr>
            <a:xfrm>
              <a:off x="4806138" y="3994500"/>
              <a:ext cx="176225" cy="471725"/>
            </a:xfrm>
            <a:custGeom>
              <a:avLst/>
              <a:gdLst/>
              <a:ahLst/>
              <a:cxnLst/>
              <a:rect l="l" t="t" r="r" b="b"/>
              <a:pathLst>
                <a:path w="7049" h="18869" extrusionOk="0">
                  <a:moveTo>
                    <a:pt x="4849" y="0"/>
                  </a:moveTo>
                  <a:cubicBezTo>
                    <a:pt x="3489" y="0"/>
                    <a:pt x="1" y="2868"/>
                    <a:pt x="1" y="2868"/>
                  </a:cubicBezTo>
                  <a:lnTo>
                    <a:pt x="1824" y="3761"/>
                  </a:lnTo>
                  <a:cubicBezTo>
                    <a:pt x="1824" y="3761"/>
                    <a:pt x="2517" y="9769"/>
                    <a:pt x="2705" y="11572"/>
                  </a:cubicBezTo>
                  <a:cubicBezTo>
                    <a:pt x="2896" y="13403"/>
                    <a:pt x="3060" y="15360"/>
                    <a:pt x="3375" y="16842"/>
                  </a:cubicBezTo>
                  <a:cubicBezTo>
                    <a:pt x="3622" y="18000"/>
                    <a:pt x="3960" y="18868"/>
                    <a:pt x="4270" y="18868"/>
                  </a:cubicBezTo>
                  <a:cubicBezTo>
                    <a:pt x="4356" y="18868"/>
                    <a:pt x="4439" y="18801"/>
                    <a:pt x="4518" y="18654"/>
                  </a:cubicBezTo>
                  <a:cubicBezTo>
                    <a:pt x="5244" y="17302"/>
                    <a:pt x="6807" y="3958"/>
                    <a:pt x="6901" y="3276"/>
                  </a:cubicBezTo>
                  <a:cubicBezTo>
                    <a:pt x="7048" y="2195"/>
                    <a:pt x="6228" y="192"/>
                    <a:pt x="4966" y="8"/>
                  </a:cubicBezTo>
                  <a:cubicBezTo>
                    <a:pt x="4929" y="3"/>
                    <a:pt x="4890" y="0"/>
                    <a:pt x="48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51" name="Google Shape;7718;p42">
              <a:extLst>
                <a:ext uri="{FF2B5EF4-FFF2-40B4-BE49-F238E27FC236}">
                  <a16:creationId xmlns="" xmlns:a16="http://schemas.microsoft.com/office/drawing/2014/main" id="{E536E3D8-B246-5793-BD31-3A42B1791BE7}"/>
                </a:ext>
              </a:extLst>
            </p:cNvPr>
            <p:cNvSpPr/>
            <p:nvPr/>
          </p:nvSpPr>
          <p:spPr>
            <a:xfrm>
              <a:off x="4749438" y="3151125"/>
              <a:ext cx="42325" cy="20500"/>
            </a:xfrm>
            <a:custGeom>
              <a:avLst/>
              <a:gdLst/>
              <a:ahLst/>
              <a:cxnLst/>
              <a:rect l="l" t="t" r="r" b="b"/>
              <a:pathLst>
                <a:path w="1693" h="820" extrusionOk="0">
                  <a:moveTo>
                    <a:pt x="670" y="1"/>
                  </a:moveTo>
                  <a:cubicBezTo>
                    <a:pt x="578" y="1"/>
                    <a:pt x="486" y="14"/>
                    <a:pt x="397" y="42"/>
                  </a:cubicBezTo>
                  <a:cubicBezTo>
                    <a:pt x="252" y="89"/>
                    <a:pt x="77" y="163"/>
                    <a:pt x="26" y="317"/>
                  </a:cubicBezTo>
                  <a:cubicBezTo>
                    <a:pt x="1" y="396"/>
                    <a:pt x="67" y="488"/>
                    <a:pt x="149" y="488"/>
                  </a:cubicBezTo>
                  <a:cubicBezTo>
                    <a:pt x="151" y="488"/>
                    <a:pt x="153" y="488"/>
                    <a:pt x="155" y="487"/>
                  </a:cubicBezTo>
                  <a:cubicBezTo>
                    <a:pt x="281" y="481"/>
                    <a:pt x="376" y="398"/>
                    <a:pt x="498" y="368"/>
                  </a:cubicBezTo>
                  <a:cubicBezTo>
                    <a:pt x="553" y="355"/>
                    <a:pt x="577" y="351"/>
                    <a:pt x="640" y="349"/>
                  </a:cubicBezTo>
                  <a:cubicBezTo>
                    <a:pt x="646" y="348"/>
                    <a:pt x="653" y="348"/>
                    <a:pt x="660" y="348"/>
                  </a:cubicBezTo>
                  <a:cubicBezTo>
                    <a:pt x="706" y="348"/>
                    <a:pt x="757" y="352"/>
                    <a:pt x="782" y="355"/>
                  </a:cubicBezTo>
                  <a:cubicBezTo>
                    <a:pt x="897" y="374"/>
                    <a:pt x="984" y="409"/>
                    <a:pt x="1079" y="466"/>
                  </a:cubicBezTo>
                  <a:cubicBezTo>
                    <a:pt x="1177" y="528"/>
                    <a:pt x="1276" y="568"/>
                    <a:pt x="1350" y="663"/>
                  </a:cubicBezTo>
                  <a:cubicBezTo>
                    <a:pt x="1391" y="713"/>
                    <a:pt x="1420" y="784"/>
                    <a:pt x="1483" y="809"/>
                  </a:cubicBezTo>
                  <a:cubicBezTo>
                    <a:pt x="1499" y="816"/>
                    <a:pt x="1517" y="820"/>
                    <a:pt x="1534" y="820"/>
                  </a:cubicBezTo>
                  <a:cubicBezTo>
                    <a:pt x="1590" y="820"/>
                    <a:pt x="1643" y="784"/>
                    <a:pt x="1659" y="725"/>
                  </a:cubicBezTo>
                  <a:cubicBezTo>
                    <a:pt x="1692" y="603"/>
                    <a:pt x="1543" y="465"/>
                    <a:pt x="1473" y="380"/>
                  </a:cubicBezTo>
                  <a:cubicBezTo>
                    <a:pt x="1432" y="332"/>
                    <a:pt x="1396" y="277"/>
                    <a:pt x="1348" y="232"/>
                  </a:cubicBezTo>
                  <a:cubicBezTo>
                    <a:pt x="1297" y="185"/>
                    <a:pt x="1234" y="150"/>
                    <a:pt x="1174" y="120"/>
                  </a:cubicBezTo>
                  <a:cubicBezTo>
                    <a:pt x="1057" y="63"/>
                    <a:pt x="938" y="26"/>
                    <a:pt x="811" y="10"/>
                  </a:cubicBezTo>
                  <a:cubicBezTo>
                    <a:pt x="764" y="4"/>
                    <a:pt x="717" y="1"/>
                    <a:pt x="670" y="1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52" name="Google Shape;7719;p42">
              <a:extLst>
                <a:ext uri="{FF2B5EF4-FFF2-40B4-BE49-F238E27FC236}">
                  <a16:creationId xmlns="" xmlns:a16="http://schemas.microsoft.com/office/drawing/2014/main" id="{9F3EB9B8-49A3-2770-D594-F0093AA715C5}"/>
                </a:ext>
              </a:extLst>
            </p:cNvPr>
            <p:cNvSpPr/>
            <p:nvPr/>
          </p:nvSpPr>
          <p:spPr>
            <a:xfrm>
              <a:off x="4632638" y="3127300"/>
              <a:ext cx="30525" cy="19875"/>
            </a:xfrm>
            <a:custGeom>
              <a:avLst/>
              <a:gdLst/>
              <a:ahLst/>
              <a:cxnLst/>
              <a:rect l="l" t="t" r="r" b="b"/>
              <a:pathLst>
                <a:path w="1221" h="795" extrusionOk="0">
                  <a:moveTo>
                    <a:pt x="803" y="345"/>
                  </a:moveTo>
                  <a:lnTo>
                    <a:pt x="803" y="345"/>
                  </a:lnTo>
                  <a:cubicBezTo>
                    <a:pt x="804" y="346"/>
                    <a:pt x="804" y="346"/>
                    <a:pt x="804" y="346"/>
                  </a:cubicBezTo>
                  <a:cubicBezTo>
                    <a:pt x="804" y="346"/>
                    <a:pt x="804" y="345"/>
                    <a:pt x="803" y="345"/>
                  </a:cubicBezTo>
                  <a:close/>
                  <a:moveTo>
                    <a:pt x="734" y="1"/>
                  </a:moveTo>
                  <a:cubicBezTo>
                    <a:pt x="723" y="1"/>
                    <a:pt x="712" y="1"/>
                    <a:pt x="701" y="2"/>
                  </a:cubicBezTo>
                  <a:cubicBezTo>
                    <a:pt x="530" y="13"/>
                    <a:pt x="369" y="89"/>
                    <a:pt x="247" y="209"/>
                  </a:cubicBezTo>
                  <a:cubicBezTo>
                    <a:pt x="142" y="314"/>
                    <a:pt x="0" y="526"/>
                    <a:pt x="105" y="671"/>
                  </a:cubicBezTo>
                  <a:cubicBezTo>
                    <a:pt x="122" y="693"/>
                    <a:pt x="150" y="711"/>
                    <a:pt x="178" y="711"/>
                  </a:cubicBezTo>
                  <a:cubicBezTo>
                    <a:pt x="191" y="711"/>
                    <a:pt x="203" y="708"/>
                    <a:pt x="215" y="700"/>
                  </a:cubicBezTo>
                  <a:cubicBezTo>
                    <a:pt x="307" y="637"/>
                    <a:pt x="340" y="522"/>
                    <a:pt x="419" y="442"/>
                  </a:cubicBezTo>
                  <a:cubicBezTo>
                    <a:pt x="490" y="372"/>
                    <a:pt x="587" y="320"/>
                    <a:pt x="691" y="317"/>
                  </a:cubicBezTo>
                  <a:cubicBezTo>
                    <a:pt x="712" y="317"/>
                    <a:pt x="737" y="317"/>
                    <a:pt x="750" y="321"/>
                  </a:cubicBezTo>
                  <a:cubicBezTo>
                    <a:pt x="761" y="322"/>
                    <a:pt x="772" y="326"/>
                    <a:pt x="783" y="329"/>
                  </a:cubicBezTo>
                  <a:lnTo>
                    <a:pt x="783" y="329"/>
                  </a:lnTo>
                  <a:cubicBezTo>
                    <a:pt x="782" y="329"/>
                    <a:pt x="784" y="330"/>
                    <a:pt x="789" y="334"/>
                  </a:cubicBezTo>
                  <a:cubicBezTo>
                    <a:pt x="788" y="333"/>
                    <a:pt x="788" y="333"/>
                    <a:pt x="788" y="333"/>
                  </a:cubicBezTo>
                  <a:lnTo>
                    <a:pt x="788" y="333"/>
                  </a:lnTo>
                  <a:cubicBezTo>
                    <a:pt x="788" y="333"/>
                    <a:pt x="798" y="341"/>
                    <a:pt x="803" y="345"/>
                  </a:cubicBezTo>
                  <a:lnTo>
                    <a:pt x="803" y="345"/>
                  </a:lnTo>
                  <a:cubicBezTo>
                    <a:pt x="802" y="344"/>
                    <a:pt x="802" y="344"/>
                    <a:pt x="802" y="344"/>
                  </a:cubicBezTo>
                  <a:lnTo>
                    <a:pt x="802" y="344"/>
                  </a:lnTo>
                  <a:cubicBezTo>
                    <a:pt x="801" y="344"/>
                    <a:pt x="815" y="369"/>
                    <a:pt x="819" y="376"/>
                  </a:cubicBezTo>
                  <a:lnTo>
                    <a:pt x="819" y="376"/>
                  </a:lnTo>
                  <a:cubicBezTo>
                    <a:pt x="821" y="383"/>
                    <a:pt x="824" y="393"/>
                    <a:pt x="824" y="396"/>
                  </a:cubicBezTo>
                  <a:lnTo>
                    <a:pt x="833" y="428"/>
                  </a:lnTo>
                  <a:cubicBezTo>
                    <a:pt x="838" y="444"/>
                    <a:pt x="845" y="485"/>
                    <a:pt x="845" y="486"/>
                  </a:cubicBezTo>
                  <a:cubicBezTo>
                    <a:pt x="851" y="532"/>
                    <a:pt x="857" y="613"/>
                    <a:pt x="877" y="673"/>
                  </a:cubicBezTo>
                  <a:cubicBezTo>
                    <a:pt x="905" y="755"/>
                    <a:pt x="974" y="794"/>
                    <a:pt x="1042" y="794"/>
                  </a:cubicBezTo>
                  <a:cubicBezTo>
                    <a:pt x="1126" y="794"/>
                    <a:pt x="1210" y="736"/>
                    <a:pt x="1214" y="626"/>
                  </a:cubicBezTo>
                  <a:cubicBezTo>
                    <a:pt x="1221" y="488"/>
                    <a:pt x="1178" y="310"/>
                    <a:pt x="1102" y="191"/>
                  </a:cubicBezTo>
                  <a:cubicBezTo>
                    <a:pt x="1020" y="64"/>
                    <a:pt x="883" y="1"/>
                    <a:pt x="734" y="1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53" name="Google Shape;7720;p42">
              <a:extLst>
                <a:ext uri="{FF2B5EF4-FFF2-40B4-BE49-F238E27FC236}">
                  <a16:creationId xmlns="" xmlns:a16="http://schemas.microsoft.com/office/drawing/2014/main" id="{D0BBDFBF-08E2-DC08-A92F-42636F1BFFBC}"/>
                </a:ext>
              </a:extLst>
            </p:cNvPr>
            <p:cNvSpPr/>
            <p:nvPr/>
          </p:nvSpPr>
          <p:spPr>
            <a:xfrm>
              <a:off x="4648188" y="3197450"/>
              <a:ext cx="125025" cy="88725"/>
            </a:xfrm>
            <a:custGeom>
              <a:avLst/>
              <a:gdLst/>
              <a:ahLst/>
              <a:cxnLst/>
              <a:rect l="l" t="t" r="r" b="b"/>
              <a:pathLst>
                <a:path w="5001" h="3549" extrusionOk="0">
                  <a:moveTo>
                    <a:pt x="1390" y="0"/>
                  </a:moveTo>
                  <a:cubicBezTo>
                    <a:pt x="952" y="0"/>
                    <a:pt x="500" y="45"/>
                    <a:pt x="45" y="151"/>
                  </a:cubicBezTo>
                  <a:cubicBezTo>
                    <a:pt x="45" y="151"/>
                    <a:pt x="1" y="3281"/>
                    <a:pt x="2432" y="3536"/>
                  </a:cubicBezTo>
                  <a:cubicBezTo>
                    <a:pt x="2519" y="3545"/>
                    <a:pt x="2603" y="3549"/>
                    <a:pt x="2685" y="3549"/>
                  </a:cubicBezTo>
                  <a:cubicBezTo>
                    <a:pt x="3013" y="3549"/>
                    <a:pt x="3295" y="3478"/>
                    <a:pt x="3540" y="3356"/>
                  </a:cubicBezTo>
                  <a:cubicBezTo>
                    <a:pt x="4046" y="3105"/>
                    <a:pt x="4384" y="2646"/>
                    <a:pt x="4605" y="2190"/>
                  </a:cubicBezTo>
                  <a:cubicBezTo>
                    <a:pt x="4923" y="1530"/>
                    <a:pt x="5000" y="874"/>
                    <a:pt x="5000" y="874"/>
                  </a:cubicBezTo>
                  <a:cubicBezTo>
                    <a:pt x="4326" y="559"/>
                    <a:pt x="2947" y="0"/>
                    <a:pt x="13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54" name="Google Shape;7721;p42">
              <a:extLst>
                <a:ext uri="{FF2B5EF4-FFF2-40B4-BE49-F238E27FC236}">
                  <a16:creationId xmlns="" xmlns:a16="http://schemas.microsoft.com/office/drawing/2014/main" id="{6119BD32-560E-EA6E-8CBA-D37D56FAE7D3}"/>
                </a:ext>
              </a:extLst>
            </p:cNvPr>
            <p:cNvSpPr/>
            <p:nvPr/>
          </p:nvSpPr>
          <p:spPr>
            <a:xfrm>
              <a:off x="4702663" y="3248325"/>
              <a:ext cx="60600" cy="37925"/>
            </a:xfrm>
            <a:custGeom>
              <a:avLst/>
              <a:gdLst/>
              <a:ahLst/>
              <a:cxnLst/>
              <a:rect l="l" t="t" r="r" b="b"/>
              <a:pathLst>
                <a:path w="2424" h="1517" extrusionOk="0">
                  <a:moveTo>
                    <a:pt x="1497" y="0"/>
                  </a:moveTo>
                  <a:cubicBezTo>
                    <a:pt x="1199" y="0"/>
                    <a:pt x="882" y="60"/>
                    <a:pt x="638" y="251"/>
                  </a:cubicBezTo>
                  <a:cubicBezTo>
                    <a:pt x="1" y="751"/>
                    <a:pt x="252" y="1503"/>
                    <a:pt x="252" y="1503"/>
                  </a:cubicBezTo>
                  <a:cubicBezTo>
                    <a:pt x="339" y="1512"/>
                    <a:pt x="423" y="1517"/>
                    <a:pt x="505" y="1517"/>
                  </a:cubicBezTo>
                  <a:cubicBezTo>
                    <a:pt x="833" y="1517"/>
                    <a:pt x="1115" y="1444"/>
                    <a:pt x="1360" y="1324"/>
                  </a:cubicBezTo>
                  <a:cubicBezTo>
                    <a:pt x="1867" y="1073"/>
                    <a:pt x="2203" y="615"/>
                    <a:pt x="2424" y="158"/>
                  </a:cubicBezTo>
                  <a:cubicBezTo>
                    <a:pt x="2424" y="158"/>
                    <a:pt x="1984" y="0"/>
                    <a:pt x="14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55" name="Google Shape;7722;p42">
              <a:extLst>
                <a:ext uri="{FF2B5EF4-FFF2-40B4-BE49-F238E27FC236}">
                  <a16:creationId xmlns="" xmlns:a16="http://schemas.microsoft.com/office/drawing/2014/main" id="{90B6F807-6999-5BAB-A5F2-5E8CAB26D3EE}"/>
                </a:ext>
              </a:extLst>
            </p:cNvPr>
            <p:cNvSpPr/>
            <p:nvPr/>
          </p:nvSpPr>
          <p:spPr>
            <a:xfrm>
              <a:off x="4623138" y="3088975"/>
              <a:ext cx="59400" cy="26125"/>
            </a:xfrm>
            <a:custGeom>
              <a:avLst/>
              <a:gdLst/>
              <a:ahLst/>
              <a:cxnLst/>
              <a:rect l="l" t="t" r="r" b="b"/>
              <a:pathLst>
                <a:path w="2376" h="1045" extrusionOk="0">
                  <a:moveTo>
                    <a:pt x="1256" y="1"/>
                  </a:moveTo>
                  <a:cubicBezTo>
                    <a:pt x="1165" y="1"/>
                    <a:pt x="1076" y="9"/>
                    <a:pt x="989" y="27"/>
                  </a:cubicBezTo>
                  <a:cubicBezTo>
                    <a:pt x="759" y="74"/>
                    <a:pt x="536" y="225"/>
                    <a:pt x="372" y="384"/>
                  </a:cubicBezTo>
                  <a:cubicBezTo>
                    <a:pt x="209" y="543"/>
                    <a:pt x="86" y="739"/>
                    <a:pt x="17" y="957"/>
                  </a:cubicBezTo>
                  <a:cubicBezTo>
                    <a:pt x="1" y="1007"/>
                    <a:pt x="45" y="1044"/>
                    <a:pt x="89" y="1044"/>
                  </a:cubicBezTo>
                  <a:cubicBezTo>
                    <a:pt x="112" y="1044"/>
                    <a:pt x="135" y="1034"/>
                    <a:pt x="150" y="1010"/>
                  </a:cubicBezTo>
                  <a:cubicBezTo>
                    <a:pt x="247" y="846"/>
                    <a:pt x="383" y="708"/>
                    <a:pt x="547" y="610"/>
                  </a:cubicBezTo>
                  <a:cubicBezTo>
                    <a:pt x="627" y="561"/>
                    <a:pt x="712" y="524"/>
                    <a:pt x="803" y="498"/>
                  </a:cubicBezTo>
                  <a:cubicBezTo>
                    <a:pt x="847" y="485"/>
                    <a:pt x="894" y="475"/>
                    <a:pt x="939" y="466"/>
                  </a:cubicBezTo>
                  <a:cubicBezTo>
                    <a:pt x="958" y="462"/>
                    <a:pt x="1047" y="453"/>
                    <a:pt x="1075" y="452"/>
                  </a:cubicBezTo>
                  <a:cubicBezTo>
                    <a:pt x="1119" y="447"/>
                    <a:pt x="1162" y="444"/>
                    <a:pt x="1205" y="444"/>
                  </a:cubicBezTo>
                  <a:cubicBezTo>
                    <a:pt x="1339" y="444"/>
                    <a:pt x="1470" y="471"/>
                    <a:pt x="1616" y="529"/>
                  </a:cubicBezTo>
                  <a:cubicBezTo>
                    <a:pt x="1627" y="534"/>
                    <a:pt x="1639" y="538"/>
                    <a:pt x="1649" y="544"/>
                  </a:cubicBezTo>
                  <a:cubicBezTo>
                    <a:pt x="1674" y="557"/>
                    <a:pt x="1699" y="570"/>
                    <a:pt x="1724" y="585"/>
                  </a:cubicBezTo>
                  <a:cubicBezTo>
                    <a:pt x="1767" y="607"/>
                    <a:pt x="1809" y="633"/>
                    <a:pt x="1849" y="660"/>
                  </a:cubicBezTo>
                  <a:cubicBezTo>
                    <a:pt x="1848" y="660"/>
                    <a:pt x="1874" y="679"/>
                    <a:pt x="1884" y="685"/>
                  </a:cubicBezTo>
                  <a:lnTo>
                    <a:pt x="1884" y="685"/>
                  </a:lnTo>
                  <a:cubicBezTo>
                    <a:pt x="1910" y="707"/>
                    <a:pt x="1938" y="727"/>
                    <a:pt x="1967" y="746"/>
                  </a:cubicBezTo>
                  <a:cubicBezTo>
                    <a:pt x="2020" y="784"/>
                    <a:pt x="2074" y="807"/>
                    <a:pt x="2137" y="824"/>
                  </a:cubicBezTo>
                  <a:cubicBezTo>
                    <a:pt x="2155" y="829"/>
                    <a:pt x="2172" y="832"/>
                    <a:pt x="2188" y="832"/>
                  </a:cubicBezTo>
                  <a:cubicBezTo>
                    <a:pt x="2301" y="832"/>
                    <a:pt x="2375" y="717"/>
                    <a:pt x="2355" y="605"/>
                  </a:cubicBezTo>
                  <a:cubicBezTo>
                    <a:pt x="2310" y="334"/>
                    <a:pt x="1987" y="172"/>
                    <a:pt x="1752" y="87"/>
                  </a:cubicBezTo>
                  <a:cubicBezTo>
                    <a:pt x="1595" y="31"/>
                    <a:pt x="1425" y="1"/>
                    <a:pt x="1256" y="1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56" name="Google Shape;7723;p42">
              <a:extLst>
                <a:ext uri="{FF2B5EF4-FFF2-40B4-BE49-F238E27FC236}">
                  <a16:creationId xmlns="" xmlns:a16="http://schemas.microsoft.com/office/drawing/2014/main" id="{000E6D6D-D1B4-BF6B-6A10-48BAAF0677F7}"/>
                </a:ext>
              </a:extLst>
            </p:cNvPr>
            <p:cNvSpPr/>
            <p:nvPr/>
          </p:nvSpPr>
          <p:spPr>
            <a:xfrm>
              <a:off x="4584138" y="3058825"/>
              <a:ext cx="120525" cy="134125"/>
            </a:xfrm>
            <a:custGeom>
              <a:avLst/>
              <a:gdLst/>
              <a:ahLst/>
              <a:cxnLst/>
              <a:rect l="l" t="t" r="r" b="b"/>
              <a:pathLst>
                <a:path w="4821" h="5365" extrusionOk="0">
                  <a:moveTo>
                    <a:pt x="2955" y="546"/>
                  </a:moveTo>
                  <a:cubicBezTo>
                    <a:pt x="2964" y="548"/>
                    <a:pt x="2973" y="549"/>
                    <a:pt x="2982" y="550"/>
                  </a:cubicBezTo>
                  <a:lnTo>
                    <a:pt x="2982" y="550"/>
                  </a:lnTo>
                  <a:cubicBezTo>
                    <a:pt x="2973" y="549"/>
                    <a:pt x="2964" y="548"/>
                    <a:pt x="2955" y="546"/>
                  </a:cubicBezTo>
                  <a:close/>
                  <a:moveTo>
                    <a:pt x="2653" y="554"/>
                  </a:moveTo>
                  <a:cubicBezTo>
                    <a:pt x="2642" y="555"/>
                    <a:pt x="2630" y="557"/>
                    <a:pt x="2619" y="558"/>
                  </a:cubicBezTo>
                  <a:cubicBezTo>
                    <a:pt x="2631" y="556"/>
                    <a:pt x="2642" y="555"/>
                    <a:pt x="2653" y="554"/>
                  </a:cubicBezTo>
                  <a:close/>
                  <a:moveTo>
                    <a:pt x="3913" y="1081"/>
                  </a:moveTo>
                  <a:cubicBezTo>
                    <a:pt x="3918" y="1089"/>
                    <a:pt x="3924" y="1096"/>
                    <a:pt x="3929" y="1103"/>
                  </a:cubicBezTo>
                  <a:lnTo>
                    <a:pt x="3929" y="1103"/>
                  </a:lnTo>
                  <a:cubicBezTo>
                    <a:pt x="3924" y="1096"/>
                    <a:pt x="3918" y="1089"/>
                    <a:pt x="3913" y="1081"/>
                  </a:cubicBezTo>
                  <a:close/>
                  <a:moveTo>
                    <a:pt x="3936" y="1112"/>
                  </a:moveTo>
                  <a:cubicBezTo>
                    <a:pt x="3942" y="1120"/>
                    <a:pt x="3949" y="1128"/>
                    <a:pt x="3956" y="1137"/>
                  </a:cubicBezTo>
                  <a:cubicBezTo>
                    <a:pt x="3949" y="1128"/>
                    <a:pt x="3942" y="1120"/>
                    <a:pt x="3936" y="1112"/>
                  </a:cubicBezTo>
                  <a:close/>
                  <a:moveTo>
                    <a:pt x="4252" y="1920"/>
                  </a:moveTo>
                  <a:lnTo>
                    <a:pt x="4252" y="1920"/>
                  </a:lnTo>
                  <a:cubicBezTo>
                    <a:pt x="4254" y="1935"/>
                    <a:pt x="4257" y="1951"/>
                    <a:pt x="4259" y="1966"/>
                  </a:cubicBezTo>
                  <a:cubicBezTo>
                    <a:pt x="4256" y="1951"/>
                    <a:pt x="4254" y="1936"/>
                    <a:pt x="4252" y="1920"/>
                  </a:cubicBezTo>
                  <a:close/>
                  <a:moveTo>
                    <a:pt x="791" y="2104"/>
                  </a:moveTo>
                  <a:cubicBezTo>
                    <a:pt x="786" y="2116"/>
                    <a:pt x="781" y="2127"/>
                    <a:pt x="776" y="2138"/>
                  </a:cubicBezTo>
                  <a:lnTo>
                    <a:pt x="776" y="2138"/>
                  </a:lnTo>
                  <a:cubicBezTo>
                    <a:pt x="781" y="2127"/>
                    <a:pt x="786" y="2115"/>
                    <a:pt x="791" y="2104"/>
                  </a:cubicBezTo>
                  <a:close/>
                  <a:moveTo>
                    <a:pt x="583" y="2823"/>
                  </a:moveTo>
                  <a:cubicBezTo>
                    <a:pt x="581" y="2836"/>
                    <a:pt x="580" y="2850"/>
                    <a:pt x="578" y="2863"/>
                  </a:cubicBezTo>
                  <a:lnTo>
                    <a:pt x="578" y="2863"/>
                  </a:lnTo>
                  <a:cubicBezTo>
                    <a:pt x="579" y="2850"/>
                    <a:pt x="581" y="2836"/>
                    <a:pt x="583" y="2823"/>
                  </a:cubicBezTo>
                  <a:close/>
                  <a:moveTo>
                    <a:pt x="4035" y="3310"/>
                  </a:moveTo>
                  <a:cubicBezTo>
                    <a:pt x="4035" y="3312"/>
                    <a:pt x="4034" y="3314"/>
                    <a:pt x="4033" y="3316"/>
                  </a:cubicBezTo>
                  <a:cubicBezTo>
                    <a:pt x="4034" y="3314"/>
                    <a:pt x="4035" y="3312"/>
                    <a:pt x="4035" y="3310"/>
                  </a:cubicBezTo>
                  <a:close/>
                  <a:moveTo>
                    <a:pt x="578" y="3560"/>
                  </a:moveTo>
                  <a:cubicBezTo>
                    <a:pt x="579" y="3570"/>
                    <a:pt x="581" y="3581"/>
                    <a:pt x="582" y="3592"/>
                  </a:cubicBezTo>
                  <a:lnTo>
                    <a:pt x="582" y="3592"/>
                  </a:lnTo>
                  <a:cubicBezTo>
                    <a:pt x="581" y="3581"/>
                    <a:pt x="579" y="3571"/>
                    <a:pt x="578" y="3560"/>
                  </a:cubicBezTo>
                  <a:close/>
                  <a:moveTo>
                    <a:pt x="685" y="4042"/>
                  </a:moveTo>
                  <a:cubicBezTo>
                    <a:pt x="688" y="4049"/>
                    <a:pt x="691" y="4056"/>
                    <a:pt x="694" y="4063"/>
                  </a:cubicBezTo>
                  <a:lnTo>
                    <a:pt x="694" y="4063"/>
                  </a:lnTo>
                  <a:cubicBezTo>
                    <a:pt x="691" y="4056"/>
                    <a:pt x="688" y="4049"/>
                    <a:pt x="685" y="4042"/>
                  </a:cubicBezTo>
                  <a:close/>
                  <a:moveTo>
                    <a:pt x="701" y="4078"/>
                  </a:moveTo>
                  <a:cubicBezTo>
                    <a:pt x="705" y="4088"/>
                    <a:pt x="709" y="4097"/>
                    <a:pt x="713" y="4107"/>
                  </a:cubicBezTo>
                  <a:cubicBezTo>
                    <a:pt x="709" y="4098"/>
                    <a:pt x="705" y="4088"/>
                    <a:pt x="701" y="4078"/>
                  </a:cubicBezTo>
                  <a:close/>
                  <a:moveTo>
                    <a:pt x="3558" y="4104"/>
                  </a:moveTo>
                  <a:cubicBezTo>
                    <a:pt x="3553" y="4111"/>
                    <a:pt x="3547" y="4117"/>
                    <a:pt x="3542" y="4124"/>
                  </a:cubicBezTo>
                  <a:lnTo>
                    <a:pt x="3542" y="4124"/>
                  </a:lnTo>
                  <a:cubicBezTo>
                    <a:pt x="3547" y="4117"/>
                    <a:pt x="3553" y="4111"/>
                    <a:pt x="3558" y="4104"/>
                  </a:cubicBezTo>
                  <a:close/>
                  <a:moveTo>
                    <a:pt x="965" y="4405"/>
                  </a:moveTo>
                  <a:cubicBezTo>
                    <a:pt x="971" y="4410"/>
                    <a:pt x="977" y="4414"/>
                    <a:pt x="983" y="4419"/>
                  </a:cubicBezTo>
                  <a:lnTo>
                    <a:pt x="983" y="4419"/>
                  </a:lnTo>
                  <a:cubicBezTo>
                    <a:pt x="977" y="4414"/>
                    <a:pt x="971" y="4410"/>
                    <a:pt x="965" y="4405"/>
                  </a:cubicBezTo>
                  <a:close/>
                  <a:moveTo>
                    <a:pt x="2301" y="4810"/>
                  </a:moveTo>
                  <a:cubicBezTo>
                    <a:pt x="2292" y="4812"/>
                    <a:pt x="2283" y="4813"/>
                    <a:pt x="2274" y="4814"/>
                  </a:cubicBezTo>
                  <a:cubicBezTo>
                    <a:pt x="2283" y="4813"/>
                    <a:pt x="2292" y="4811"/>
                    <a:pt x="2301" y="4810"/>
                  </a:cubicBezTo>
                  <a:close/>
                  <a:moveTo>
                    <a:pt x="1878" y="4812"/>
                  </a:moveTo>
                  <a:cubicBezTo>
                    <a:pt x="1886" y="4813"/>
                    <a:pt x="1895" y="4814"/>
                    <a:pt x="1903" y="4815"/>
                  </a:cubicBezTo>
                  <a:cubicBezTo>
                    <a:pt x="1894" y="4814"/>
                    <a:pt x="1886" y="4813"/>
                    <a:pt x="1878" y="4812"/>
                  </a:cubicBezTo>
                  <a:close/>
                  <a:moveTo>
                    <a:pt x="2831" y="544"/>
                  </a:moveTo>
                  <a:cubicBezTo>
                    <a:pt x="2888" y="544"/>
                    <a:pt x="2945" y="547"/>
                    <a:pt x="3001" y="553"/>
                  </a:cubicBezTo>
                  <a:lnTo>
                    <a:pt x="3001" y="553"/>
                  </a:lnTo>
                  <a:cubicBezTo>
                    <a:pt x="3117" y="572"/>
                    <a:pt x="3229" y="605"/>
                    <a:pt x="3337" y="649"/>
                  </a:cubicBezTo>
                  <a:lnTo>
                    <a:pt x="3337" y="649"/>
                  </a:lnTo>
                  <a:cubicBezTo>
                    <a:pt x="3459" y="705"/>
                    <a:pt x="3575" y="774"/>
                    <a:pt x="3682" y="855"/>
                  </a:cubicBezTo>
                  <a:lnTo>
                    <a:pt x="3682" y="855"/>
                  </a:lnTo>
                  <a:cubicBezTo>
                    <a:pt x="3773" y="930"/>
                    <a:pt x="3857" y="1015"/>
                    <a:pt x="3932" y="1107"/>
                  </a:cubicBezTo>
                  <a:lnTo>
                    <a:pt x="3932" y="1107"/>
                  </a:lnTo>
                  <a:cubicBezTo>
                    <a:pt x="4005" y="1207"/>
                    <a:pt x="4068" y="1314"/>
                    <a:pt x="4118" y="1428"/>
                  </a:cubicBezTo>
                  <a:lnTo>
                    <a:pt x="4118" y="1428"/>
                  </a:lnTo>
                  <a:cubicBezTo>
                    <a:pt x="4114" y="1418"/>
                    <a:pt x="4110" y="1408"/>
                    <a:pt x="4107" y="1398"/>
                  </a:cubicBezTo>
                  <a:lnTo>
                    <a:pt x="4107" y="1398"/>
                  </a:lnTo>
                  <a:cubicBezTo>
                    <a:pt x="4115" y="1417"/>
                    <a:pt x="4122" y="1435"/>
                    <a:pt x="4129" y="1453"/>
                  </a:cubicBezTo>
                  <a:lnTo>
                    <a:pt x="4129" y="1453"/>
                  </a:lnTo>
                  <a:cubicBezTo>
                    <a:pt x="4126" y="1445"/>
                    <a:pt x="4122" y="1436"/>
                    <a:pt x="4118" y="1428"/>
                  </a:cubicBezTo>
                  <a:lnTo>
                    <a:pt x="4118" y="1428"/>
                  </a:lnTo>
                  <a:cubicBezTo>
                    <a:pt x="4122" y="1437"/>
                    <a:pt x="4126" y="1447"/>
                    <a:pt x="4131" y="1457"/>
                  </a:cubicBezTo>
                  <a:lnTo>
                    <a:pt x="4131" y="1457"/>
                  </a:lnTo>
                  <a:cubicBezTo>
                    <a:pt x="4130" y="1456"/>
                    <a:pt x="4130" y="1455"/>
                    <a:pt x="4129" y="1453"/>
                  </a:cubicBezTo>
                  <a:lnTo>
                    <a:pt x="4129" y="1453"/>
                  </a:lnTo>
                  <a:cubicBezTo>
                    <a:pt x="4131" y="1457"/>
                    <a:pt x="4132" y="1460"/>
                    <a:pt x="4134" y="1464"/>
                  </a:cubicBezTo>
                  <a:cubicBezTo>
                    <a:pt x="4133" y="1462"/>
                    <a:pt x="4132" y="1460"/>
                    <a:pt x="4131" y="1457"/>
                  </a:cubicBezTo>
                  <a:lnTo>
                    <a:pt x="4131" y="1457"/>
                  </a:lnTo>
                  <a:cubicBezTo>
                    <a:pt x="4187" y="1603"/>
                    <a:pt x="4226" y="1754"/>
                    <a:pt x="4250" y="1908"/>
                  </a:cubicBezTo>
                  <a:lnTo>
                    <a:pt x="4250" y="1908"/>
                  </a:lnTo>
                  <a:cubicBezTo>
                    <a:pt x="4280" y="2136"/>
                    <a:pt x="4277" y="2364"/>
                    <a:pt x="4246" y="2591"/>
                  </a:cubicBezTo>
                  <a:cubicBezTo>
                    <a:pt x="4248" y="2568"/>
                    <a:pt x="4252" y="2543"/>
                    <a:pt x="4255" y="2519"/>
                  </a:cubicBezTo>
                  <a:lnTo>
                    <a:pt x="4255" y="2519"/>
                  </a:lnTo>
                  <a:cubicBezTo>
                    <a:pt x="4220" y="2772"/>
                    <a:pt x="4151" y="3022"/>
                    <a:pt x="4056" y="3260"/>
                  </a:cubicBezTo>
                  <a:lnTo>
                    <a:pt x="4056" y="3260"/>
                  </a:lnTo>
                  <a:cubicBezTo>
                    <a:pt x="3986" y="3425"/>
                    <a:pt x="3904" y="3582"/>
                    <a:pt x="3813" y="3736"/>
                  </a:cubicBezTo>
                  <a:cubicBezTo>
                    <a:pt x="3777" y="3795"/>
                    <a:pt x="3768" y="3875"/>
                    <a:pt x="3786" y="3942"/>
                  </a:cubicBezTo>
                  <a:lnTo>
                    <a:pt x="3786" y="3942"/>
                  </a:lnTo>
                  <a:cubicBezTo>
                    <a:pt x="3768" y="3943"/>
                    <a:pt x="3751" y="3947"/>
                    <a:pt x="3735" y="3952"/>
                  </a:cubicBezTo>
                  <a:cubicBezTo>
                    <a:pt x="3665" y="3975"/>
                    <a:pt x="3611" y="4015"/>
                    <a:pt x="3572" y="4077"/>
                  </a:cubicBezTo>
                  <a:cubicBezTo>
                    <a:pt x="3559" y="4098"/>
                    <a:pt x="3544" y="4119"/>
                    <a:pt x="3529" y="4140"/>
                  </a:cubicBezTo>
                  <a:lnTo>
                    <a:pt x="3529" y="4140"/>
                  </a:lnTo>
                  <a:cubicBezTo>
                    <a:pt x="3449" y="4236"/>
                    <a:pt x="3357" y="4324"/>
                    <a:pt x="3259" y="4402"/>
                  </a:cubicBezTo>
                  <a:lnTo>
                    <a:pt x="3259" y="4402"/>
                  </a:lnTo>
                  <a:cubicBezTo>
                    <a:pt x="3269" y="4395"/>
                    <a:pt x="3278" y="4387"/>
                    <a:pt x="3288" y="4380"/>
                  </a:cubicBezTo>
                  <a:lnTo>
                    <a:pt x="3288" y="4380"/>
                  </a:lnTo>
                  <a:cubicBezTo>
                    <a:pt x="3278" y="4388"/>
                    <a:pt x="3267" y="4396"/>
                    <a:pt x="3257" y="4404"/>
                  </a:cubicBezTo>
                  <a:lnTo>
                    <a:pt x="3257" y="4404"/>
                  </a:lnTo>
                  <a:cubicBezTo>
                    <a:pt x="3257" y="4403"/>
                    <a:pt x="3258" y="4403"/>
                    <a:pt x="3259" y="4402"/>
                  </a:cubicBezTo>
                  <a:lnTo>
                    <a:pt x="3259" y="4402"/>
                  </a:lnTo>
                  <a:cubicBezTo>
                    <a:pt x="3258" y="4403"/>
                    <a:pt x="3256" y="4404"/>
                    <a:pt x="3255" y="4405"/>
                  </a:cubicBezTo>
                  <a:lnTo>
                    <a:pt x="3255" y="4405"/>
                  </a:lnTo>
                  <a:cubicBezTo>
                    <a:pt x="3256" y="4405"/>
                    <a:pt x="3256" y="4404"/>
                    <a:pt x="3257" y="4404"/>
                  </a:cubicBezTo>
                  <a:lnTo>
                    <a:pt x="3257" y="4404"/>
                  </a:lnTo>
                  <a:cubicBezTo>
                    <a:pt x="3249" y="4410"/>
                    <a:pt x="3241" y="4417"/>
                    <a:pt x="3233" y="4423"/>
                  </a:cubicBezTo>
                  <a:cubicBezTo>
                    <a:pt x="3240" y="4417"/>
                    <a:pt x="3248" y="4411"/>
                    <a:pt x="3255" y="4405"/>
                  </a:cubicBezTo>
                  <a:lnTo>
                    <a:pt x="3255" y="4405"/>
                  </a:lnTo>
                  <a:cubicBezTo>
                    <a:pt x="3115" y="4510"/>
                    <a:pt x="2963" y="4598"/>
                    <a:pt x="2803" y="4670"/>
                  </a:cubicBezTo>
                  <a:lnTo>
                    <a:pt x="2803" y="4670"/>
                  </a:lnTo>
                  <a:cubicBezTo>
                    <a:pt x="2810" y="4666"/>
                    <a:pt x="2818" y="4663"/>
                    <a:pt x="2826" y="4660"/>
                  </a:cubicBezTo>
                  <a:lnTo>
                    <a:pt x="2826" y="4660"/>
                  </a:lnTo>
                  <a:cubicBezTo>
                    <a:pt x="2816" y="4665"/>
                    <a:pt x="2805" y="4669"/>
                    <a:pt x="2795" y="4673"/>
                  </a:cubicBezTo>
                  <a:lnTo>
                    <a:pt x="2795" y="4673"/>
                  </a:lnTo>
                  <a:cubicBezTo>
                    <a:pt x="2798" y="4672"/>
                    <a:pt x="2800" y="4671"/>
                    <a:pt x="2803" y="4670"/>
                  </a:cubicBezTo>
                  <a:lnTo>
                    <a:pt x="2803" y="4670"/>
                  </a:lnTo>
                  <a:cubicBezTo>
                    <a:pt x="2798" y="4672"/>
                    <a:pt x="2793" y="4674"/>
                    <a:pt x="2788" y="4676"/>
                  </a:cubicBezTo>
                  <a:lnTo>
                    <a:pt x="2788" y="4676"/>
                  </a:lnTo>
                  <a:cubicBezTo>
                    <a:pt x="2790" y="4675"/>
                    <a:pt x="2793" y="4674"/>
                    <a:pt x="2795" y="4673"/>
                  </a:cubicBezTo>
                  <a:lnTo>
                    <a:pt x="2795" y="4673"/>
                  </a:lnTo>
                  <a:cubicBezTo>
                    <a:pt x="2784" y="4678"/>
                    <a:pt x="2772" y="4683"/>
                    <a:pt x="2761" y="4688"/>
                  </a:cubicBezTo>
                  <a:cubicBezTo>
                    <a:pt x="2770" y="4684"/>
                    <a:pt x="2779" y="4680"/>
                    <a:pt x="2788" y="4676"/>
                  </a:cubicBezTo>
                  <a:lnTo>
                    <a:pt x="2788" y="4676"/>
                  </a:lnTo>
                  <a:cubicBezTo>
                    <a:pt x="2635" y="4737"/>
                    <a:pt x="2475" y="4783"/>
                    <a:pt x="2313" y="4809"/>
                  </a:cubicBezTo>
                  <a:lnTo>
                    <a:pt x="2313" y="4809"/>
                  </a:lnTo>
                  <a:cubicBezTo>
                    <a:pt x="2237" y="4818"/>
                    <a:pt x="2162" y="4822"/>
                    <a:pt x="2086" y="4822"/>
                  </a:cubicBezTo>
                  <a:cubicBezTo>
                    <a:pt x="2011" y="4822"/>
                    <a:pt x="1935" y="4818"/>
                    <a:pt x="1861" y="4809"/>
                  </a:cubicBezTo>
                  <a:lnTo>
                    <a:pt x="1861" y="4809"/>
                  </a:lnTo>
                  <a:cubicBezTo>
                    <a:pt x="1713" y="4785"/>
                    <a:pt x="1570" y="4745"/>
                    <a:pt x="1433" y="4689"/>
                  </a:cubicBezTo>
                  <a:lnTo>
                    <a:pt x="1433" y="4689"/>
                  </a:lnTo>
                  <a:cubicBezTo>
                    <a:pt x="1272" y="4616"/>
                    <a:pt x="1124" y="4525"/>
                    <a:pt x="983" y="4419"/>
                  </a:cubicBezTo>
                  <a:lnTo>
                    <a:pt x="983" y="4419"/>
                  </a:lnTo>
                  <a:cubicBezTo>
                    <a:pt x="995" y="4428"/>
                    <a:pt x="1007" y="4438"/>
                    <a:pt x="1019" y="4448"/>
                  </a:cubicBezTo>
                  <a:cubicBezTo>
                    <a:pt x="942" y="4388"/>
                    <a:pt x="866" y="4327"/>
                    <a:pt x="803" y="4253"/>
                  </a:cubicBezTo>
                  <a:lnTo>
                    <a:pt x="803" y="4253"/>
                  </a:lnTo>
                  <a:cubicBezTo>
                    <a:pt x="762" y="4197"/>
                    <a:pt x="727" y="4135"/>
                    <a:pt x="698" y="4072"/>
                  </a:cubicBezTo>
                  <a:lnTo>
                    <a:pt x="698" y="4072"/>
                  </a:lnTo>
                  <a:cubicBezTo>
                    <a:pt x="641" y="3925"/>
                    <a:pt x="608" y="3768"/>
                    <a:pt x="585" y="3612"/>
                  </a:cubicBezTo>
                  <a:lnTo>
                    <a:pt x="585" y="3612"/>
                  </a:lnTo>
                  <a:cubicBezTo>
                    <a:pt x="558" y="3409"/>
                    <a:pt x="550" y="3206"/>
                    <a:pt x="564" y="3001"/>
                  </a:cubicBezTo>
                  <a:cubicBezTo>
                    <a:pt x="567" y="2963"/>
                    <a:pt x="571" y="2925"/>
                    <a:pt x="575" y="2887"/>
                  </a:cubicBezTo>
                  <a:lnTo>
                    <a:pt x="575" y="2887"/>
                  </a:lnTo>
                  <a:cubicBezTo>
                    <a:pt x="603" y="2677"/>
                    <a:pt x="653" y="2472"/>
                    <a:pt x="725" y="2273"/>
                  </a:cubicBezTo>
                  <a:cubicBezTo>
                    <a:pt x="738" y="2237"/>
                    <a:pt x="751" y="2202"/>
                    <a:pt x="765" y="2167"/>
                  </a:cubicBezTo>
                  <a:lnTo>
                    <a:pt x="765" y="2167"/>
                  </a:lnTo>
                  <a:cubicBezTo>
                    <a:pt x="765" y="2167"/>
                    <a:pt x="765" y="2168"/>
                    <a:pt x="764" y="2168"/>
                  </a:cubicBezTo>
                  <a:cubicBezTo>
                    <a:pt x="846" y="1972"/>
                    <a:pt x="949" y="1787"/>
                    <a:pt x="1069" y="1610"/>
                  </a:cubicBezTo>
                  <a:cubicBezTo>
                    <a:pt x="1095" y="1573"/>
                    <a:pt x="1120" y="1536"/>
                    <a:pt x="1147" y="1500"/>
                  </a:cubicBezTo>
                  <a:lnTo>
                    <a:pt x="1147" y="1500"/>
                  </a:lnTo>
                  <a:cubicBezTo>
                    <a:pt x="1143" y="1506"/>
                    <a:pt x="1138" y="1512"/>
                    <a:pt x="1133" y="1518"/>
                  </a:cubicBezTo>
                  <a:cubicBezTo>
                    <a:pt x="1142" y="1506"/>
                    <a:pt x="1151" y="1495"/>
                    <a:pt x="1161" y="1483"/>
                  </a:cubicBezTo>
                  <a:lnTo>
                    <a:pt x="1161" y="1483"/>
                  </a:lnTo>
                  <a:cubicBezTo>
                    <a:pt x="1156" y="1489"/>
                    <a:pt x="1152" y="1494"/>
                    <a:pt x="1147" y="1500"/>
                  </a:cubicBezTo>
                  <a:lnTo>
                    <a:pt x="1147" y="1500"/>
                  </a:lnTo>
                  <a:cubicBezTo>
                    <a:pt x="1156" y="1489"/>
                    <a:pt x="1165" y="1478"/>
                    <a:pt x="1174" y="1467"/>
                  </a:cubicBezTo>
                  <a:lnTo>
                    <a:pt x="1174" y="1467"/>
                  </a:lnTo>
                  <a:cubicBezTo>
                    <a:pt x="1169" y="1472"/>
                    <a:pt x="1165" y="1478"/>
                    <a:pt x="1161" y="1483"/>
                  </a:cubicBezTo>
                  <a:lnTo>
                    <a:pt x="1161" y="1483"/>
                  </a:lnTo>
                  <a:cubicBezTo>
                    <a:pt x="1166" y="1477"/>
                    <a:pt x="1171" y="1470"/>
                    <a:pt x="1176" y="1464"/>
                  </a:cubicBezTo>
                  <a:lnTo>
                    <a:pt x="1176" y="1464"/>
                  </a:lnTo>
                  <a:cubicBezTo>
                    <a:pt x="1175" y="1465"/>
                    <a:pt x="1174" y="1466"/>
                    <a:pt x="1174" y="1467"/>
                  </a:cubicBezTo>
                  <a:lnTo>
                    <a:pt x="1174" y="1467"/>
                  </a:lnTo>
                  <a:cubicBezTo>
                    <a:pt x="1303" y="1307"/>
                    <a:pt x="1449" y="1159"/>
                    <a:pt x="1609" y="1030"/>
                  </a:cubicBezTo>
                  <a:lnTo>
                    <a:pt x="1609" y="1030"/>
                  </a:lnTo>
                  <a:cubicBezTo>
                    <a:pt x="1609" y="1030"/>
                    <a:pt x="1609" y="1030"/>
                    <a:pt x="1609" y="1030"/>
                  </a:cubicBezTo>
                  <a:cubicBezTo>
                    <a:pt x="1609" y="1030"/>
                    <a:pt x="1609" y="1030"/>
                    <a:pt x="1609" y="1030"/>
                  </a:cubicBezTo>
                  <a:lnTo>
                    <a:pt x="1609" y="1030"/>
                  </a:lnTo>
                  <a:cubicBezTo>
                    <a:pt x="1609" y="1030"/>
                    <a:pt x="1609" y="1030"/>
                    <a:pt x="1609" y="1030"/>
                  </a:cubicBezTo>
                  <a:lnTo>
                    <a:pt x="1609" y="1030"/>
                  </a:lnTo>
                  <a:cubicBezTo>
                    <a:pt x="1612" y="1027"/>
                    <a:pt x="1616" y="1024"/>
                    <a:pt x="1619" y="1021"/>
                  </a:cubicBezTo>
                  <a:lnTo>
                    <a:pt x="1619" y="1021"/>
                  </a:lnTo>
                  <a:cubicBezTo>
                    <a:pt x="1616" y="1024"/>
                    <a:pt x="1612" y="1027"/>
                    <a:pt x="1609" y="1030"/>
                  </a:cubicBezTo>
                  <a:lnTo>
                    <a:pt x="1609" y="1030"/>
                  </a:lnTo>
                  <a:cubicBezTo>
                    <a:pt x="1621" y="1020"/>
                    <a:pt x="1633" y="1010"/>
                    <a:pt x="1645" y="1001"/>
                  </a:cubicBezTo>
                  <a:lnTo>
                    <a:pt x="1645" y="1001"/>
                  </a:lnTo>
                  <a:cubicBezTo>
                    <a:pt x="1636" y="1008"/>
                    <a:pt x="1628" y="1015"/>
                    <a:pt x="1619" y="1021"/>
                  </a:cubicBezTo>
                  <a:lnTo>
                    <a:pt x="1619" y="1021"/>
                  </a:lnTo>
                  <a:cubicBezTo>
                    <a:pt x="1786" y="895"/>
                    <a:pt x="1966" y="786"/>
                    <a:pt x="2157" y="699"/>
                  </a:cubicBezTo>
                  <a:lnTo>
                    <a:pt x="2157" y="699"/>
                  </a:lnTo>
                  <a:cubicBezTo>
                    <a:pt x="2151" y="702"/>
                    <a:pt x="2146" y="704"/>
                    <a:pt x="2140" y="707"/>
                  </a:cubicBezTo>
                  <a:cubicBezTo>
                    <a:pt x="2146" y="704"/>
                    <a:pt x="2153" y="701"/>
                    <a:pt x="2159" y="699"/>
                  </a:cubicBezTo>
                  <a:lnTo>
                    <a:pt x="2159" y="699"/>
                  </a:lnTo>
                  <a:cubicBezTo>
                    <a:pt x="2159" y="699"/>
                    <a:pt x="2158" y="699"/>
                    <a:pt x="2157" y="699"/>
                  </a:cubicBezTo>
                  <a:lnTo>
                    <a:pt x="2157" y="699"/>
                  </a:lnTo>
                  <a:cubicBezTo>
                    <a:pt x="2160" y="698"/>
                    <a:pt x="2164" y="697"/>
                    <a:pt x="2167" y="695"/>
                  </a:cubicBezTo>
                  <a:lnTo>
                    <a:pt x="2167" y="695"/>
                  </a:lnTo>
                  <a:cubicBezTo>
                    <a:pt x="2164" y="696"/>
                    <a:pt x="2162" y="698"/>
                    <a:pt x="2159" y="699"/>
                  </a:cubicBezTo>
                  <a:lnTo>
                    <a:pt x="2159" y="699"/>
                  </a:lnTo>
                  <a:cubicBezTo>
                    <a:pt x="2174" y="692"/>
                    <a:pt x="2189" y="685"/>
                    <a:pt x="2204" y="679"/>
                  </a:cubicBezTo>
                  <a:lnTo>
                    <a:pt x="2204" y="679"/>
                  </a:lnTo>
                  <a:cubicBezTo>
                    <a:pt x="2192" y="685"/>
                    <a:pt x="2179" y="690"/>
                    <a:pt x="2167" y="695"/>
                  </a:cubicBezTo>
                  <a:lnTo>
                    <a:pt x="2167" y="695"/>
                  </a:lnTo>
                  <a:cubicBezTo>
                    <a:pt x="2329" y="629"/>
                    <a:pt x="2499" y="578"/>
                    <a:pt x="2672" y="552"/>
                  </a:cubicBezTo>
                  <a:lnTo>
                    <a:pt x="2672" y="552"/>
                  </a:lnTo>
                  <a:cubicBezTo>
                    <a:pt x="2725" y="547"/>
                    <a:pt x="2778" y="544"/>
                    <a:pt x="2831" y="544"/>
                  </a:cubicBezTo>
                  <a:close/>
                  <a:moveTo>
                    <a:pt x="2820" y="0"/>
                  </a:moveTo>
                  <a:cubicBezTo>
                    <a:pt x="2773" y="0"/>
                    <a:pt x="2725" y="2"/>
                    <a:pt x="2677" y="8"/>
                  </a:cubicBezTo>
                  <a:cubicBezTo>
                    <a:pt x="2505" y="25"/>
                    <a:pt x="2335" y="58"/>
                    <a:pt x="2170" y="114"/>
                  </a:cubicBezTo>
                  <a:cubicBezTo>
                    <a:pt x="2029" y="160"/>
                    <a:pt x="1890" y="218"/>
                    <a:pt x="1757" y="286"/>
                  </a:cubicBezTo>
                  <a:cubicBezTo>
                    <a:pt x="1534" y="400"/>
                    <a:pt x="1326" y="549"/>
                    <a:pt x="1138" y="714"/>
                  </a:cubicBezTo>
                  <a:cubicBezTo>
                    <a:pt x="947" y="881"/>
                    <a:pt x="782" y="1074"/>
                    <a:pt x="633" y="1281"/>
                  </a:cubicBezTo>
                  <a:cubicBezTo>
                    <a:pt x="498" y="1470"/>
                    <a:pt x="385" y="1675"/>
                    <a:pt x="292" y="1889"/>
                  </a:cubicBezTo>
                  <a:cubicBezTo>
                    <a:pt x="193" y="2124"/>
                    <a:pt x="113" y="2366"/>
                    <a:pt x="67" y="2618"/>
                  </a:cubicBezTo>
                  <a:cubicBezTo>
                    <a:pt x="21" y="2868"/>
                    <a:pt x="1" y="3126"/>
                    <a:pt x="16" y="3379"/>
                  </a:cubicBezTo>
                  <a:cubicBezTo>
                    <a:pt x="25" y="3522"/>
                    <a:pt x="45" y="3663"/>
                    <a:pt x="67" y="3805"/>
                  </a:cubicBezTo>
                  <a:cubicBezTo>
                    <a:pt x="88" y="3927"/>
                    <a:pt x="115" y="4051"/>
                    <a:pt x="155" y="4168"/>
                  </a:cubicBezTo>
                  <a:cubicBezTo>
                    <a:pt x="183" y="4246"/>
                    <a:pt x="215" y="4323"/>
                    <a:pt x="253" y="4398"/>
                  </a:cubicBezTo>
                  <a:cubicBezTo>
                    <a:pt x="286" y="4461"/>
                    <a:pt x="325" y="4519"/>
                    <a:pt x="369" y="4576"/>
                  </a:cubicBezTo>
                  <a:cubicBezTo>
                    <a:pt x="416" y="4634"/>
                    <a:pt x="463" y="4685"/>
                    <a:pt x="518" y="4735"/>
                  </a:cubicBezTo>
                  <a:cubicBezTo>
                    <a:pt x="590" y="4798"/>
                    <a:pt x="666" y="4858"/>
                    <a:pt x="745" y="4915"/>
                  </a:cubicBezTo>
                  <a:cubicBezTo>
                    <a:pt x="858" y="4997"/>
                    <a:pt x="975" y="5069"/>
                    <a:pt x="1101" y="5131"/>
                  </a:cubicBezTo>
                  <a:cubicBezTo>
                    <a:pt x="1233" y="5194"/>
                    <a:pt x="1370" y="5249"/>
                    <a:pt x="1510" y="5289"/>
                  </a:cubicBezTo>
                  <a:cubicBezTo>
                    <a:pt x="1643" y="5325"/>
                    <a:pt x="1781" y="5347"/>
                    <a:pt x="1919" y="5358"/>
                  </a:cubicBezTo>
                  <a:cubicBezTo>
                    <a:pt x="1974" y="5362"/>
                    <a:pt x="2029" y="5365"/>
                    <a:pt x="2085" y="5365"/>
                  </a:cubicBezTo>
                  <a:cubicBezTo>
                    <a:pt x="2141" y="5365"/>
                    <a:pt x="2197" y="5362"/>
                    <a:pt x="2252" y="5358"/>
                  </a:cubicBezTo>
                  <a:cubicBezTo>
                    <a:pt x="2482" y="5338"/>
                    <a:pt x="2709" y="5289"/>
                    <a:pt x="2925" y="5203"/>
                  </a:cubicBezTo>
                  <a:cubicBezTo>
                    <a:pt x="3123" y="5125"/>
                    <a:pt x="3310" y="5030"/>
                    <a:pt x="3484" y="4906"/>
                  </a:cubicBezTo>
                  <a:cubicBezTo>
                    <a:pt x="3630" y="4803"/>
                    <a:pt x="3774" y="4685"/>
                    <a:pt x="3893" y="4550"/>
                  </a:cubicBezTo>
                  <a:cubicBezTo>
                    <a:pt x="3946" y="4487"/>
                    <a:pt x="3997" y="4423"/>
                    <a:pt x="4042" y="4351"/>
                  </a:cubicBezTo>
                  <a:cubicBezTo>
                    <a:pt x="4077" y="4294"/>
                    <a:pt x="4088" y="4212"/>
                    <a:pt x="4070" y="4146"/>
                  </a:cubicBezTo>
                  <a:lnTo>
                    <a:pt x="4070" y="4146"/>
                  </a:lnTo>
                  <a:cubicBezTo>
                    <a:pt x="4087" y="4144"/>
                    <a:pt x="4104" y="4141"/>
                    <a:pt x="4121" y="4135"/>
                  </a:cubicBezTo>
                  <a:cubicBezTo>
                    <a:pt x="4185" y="4114"/>
                    <a:pt x="4243" y="4072"/>
                    <a:pt x="4280" y="4012"/>
                  </a:cubicBezTo>
                  <a:cubicBezTo>
                    <a:pt x="4443" y="3740"/>
                    <a:pt x="4577" y="3448"/>
                    <a:pt x="4670" y="3147"/>
                  </a:cubicBezTo>
                  <a:cubicBezTo>
                    <a:pt x="4748" y="2891"/>
                    <a:pt x="4796" y="2625"/>
                    <a:pt x="4809" y="2358"/>
                  </a:cubicBezTo>
                  <a:cubicBezTo>
                    <a:pt x="4820" y="2131"/>
                    <a:pt x="4801" y="1902"/>
                    <a:pt x="4757" y="1678"/>
                  </a:cubicBezTo>
                  <a:cubicBezTo>
                    <a:pt x="4719" y="1489"/>
                    <a:pt x="4656" y="1307"/>
                    <a:pt x="4575" y="1132"/>
                  </a:cubicBezTo>
                  <a:cubicBezTo>
                    <a:pt x="4487" y="940"/>
                    <a:pt x="4361" y="763"/>
                    <a:pt x="4214" y="610"/>
                  </a:cubicBezTo>
                  <a:cubicBezTo>
                    <a:pt x="4113" y="505"/>
                    <a:pt x="3997" y="411"/>
                    <a:pt x="3876" y="329"/>
                  </a:cubicBezTo>
                  <a:cubicBezTo>
                    <a:pt x="3755" y="247"/>
                    <a:pt x="3625" y="184"/>
                    <a:pt x="3490" y="129"/>
                  </a:cubicBezTo>
                  <a:cubicBezTo>
                    <a:pt x="3375" y="82"/>
                    <a:pt x="3257" y="48"/>
                    <a:pt x="3133" y="28"/>
                  </a:cubicBezTo>
                  <a:cubicBezTo>
                    <a:pt x="3029" y="11"/>
                    <a:pt x="2925" y="0"/>
                    <a:pt x="28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57" name="Google Shape;7724;p42">
              <a:extLst>
                <a:ext uri="{FF2B5EF4-FFF2-40B4-BE49-F238E27FC236}">
                  <a16:creationId xmlns="" xmlns:a16="http://schemas.microsoft.com/office/drawing/2014/main" id="{4E1F172F-FE24-D886-15BF-28D7BCD3EA61}"/>
                </a:ext>
              </a:extLst>
            </p:cNvPr>
            <p:cNvSpPr/>
            <p:nvPr/>
          </p:nvSpPr>
          <p:spPr>
            <a:xfrm>
              <a:off x="4656838" y="3127775"/>
              <a:ext cx="49600" cy="57750"/>
            </a:xfrm>
            <a:custGeom>
              <a:avLst/>
              <a:gdLst/>
              <a:ahLst/>
              <a:cxnLst/>
              <a:rect l="l" t="t" r="r" b="b"/>
              <a:pathLst>
                <a:path w="1984" h="2310" extrusionOk="0">
                  <a:moveTo>
                    <a:pt x="1984" y="1"/>
                  </a:moveTo>
                  <a:cubicBezTo>
                    <a:pt x="1618" y="456"/>
                    <a:pt x="1266" y="913"/>
                    <a:pt x="256" y="1305"/>
                  </a:cubicBezTo>
                  <a:cubicBezTo>
                    <a:pt x="0" y="1405"/>
                    <a:pt x="1083" y="2310"/>
                    <a:pt x="1083" y="2310"/>
                  </a:cubicBezTo>
                  <a:lnTo>
                    <a:pt x="19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58" name="Google Shape;7725;p42">
              <a:extLst>
                <a:ext uri="{FF2B5EF4-FFF2-40B4-BE49-F238E27FC236}">
                  <a16:creationId xmlns="" xmlns:a16="http://schemas.microsoft.com/office/drawing/2014/main" id="{C5FB93B1-CDAC-2CAE-428A-367F41F86163}"/>
                </a:ext>
              </a:extLst>
            </p:cNvPr>
            <p:cNvSpPr/>
            <p:nvPr/>
          </p:nvSpPr>
          <p:spPr>
            <a:xfrm>
              <a:off x="4659538" y="3125800"/>
              <a:ext cx="49500" cy="61325"/>
            </a:xfrm>
            <a:custGeom>
              <a:avLst/>
              <a:gdLst/>
              <a:ahLst/>
              <a:cxnLst/>
              <a:rect l="l" t="t" r="r" b="b"/>
              <a:pathLst>
                <a:path w="1980" h="2453" extrusionOk="0">
                  <a:moveTo>
                    <a:pt x="210" y="1436"/>
                  </a:moveTo>
                  <a:cubicBezTo>
                    <a:pt x="210" y="1437"/>
                    <a:pt x="211" y="1437"/>
                    <a:pt x="211" y="1438"/>
                  </a:cubicBezTo>
                  <a:lnTo>
                    <a:pt x="211" y="1438"/>
                  </a:lnTo>
                  <a:cubicBezTo>
                    <a:pt x="211" y="1437"/>
                    <a:pt x="210" y="1437"/>
                    <a:pt x="210" y="1436"/>
                  </a:cubicBezTo>
                  <a:close/>
                  <a:moveTo>
                    <a:pt x="213" y="1438"/>
                  </a:moveTo>
                  <a:cubicBezTo>
                    <a:pt x="212" y="1439"/>
                    <a:pt x="212" y="1440"/>
                    <a:pt x="212" y="1441"/>
                  </a:cubicBezTo>
                  <a:lnTo>
                    <a:pt x="212" y="1441"/>
                  </a:lnTo>
                  <a:cubicBezTo>
                    <a:pt x="212" y="1441"/>
                    <a:pt x="212" y="1441"/>
                    <a:pt x="212" y="1441"/>
                  </a:cubicBezTo>
                  <a:lnTo>
                    <a:pt x="212" y="1441"/>
                  </a:lnTo>
                  <a:cubicBezTo>
                    <a:pt x="212" y="1440"/>
                    <a:pt x="212" y="1439"/>
                    <a:pt x="213" y="1438"/>
                  </a:cubicBezTo>
                  <a:close/>
                  <a:moveTo>
                    <a:pt x="212" y="1441"/>
                  </a:moveTo>
                  <a:lnTo>
                    <a:pt x="212" y="1441"/>
                  </a:lnTo>
                  <a:cubicBezTo>
                    <a:pt x="212" y="1441"/>
                    <a:pt x="212" y="1441"/>
                    <a:pt x="212" y="1441"/>
                  </a:cubicBezTo>
                  <a:lnTo>
                    <a:pt x="212" y="1441"/>
                  </a:lnTo>
                  <a:cubicBezTo>
                    <a:pt x="211" y="1442"/>
                    <a:pt x="211" y="1442"/>
                    <a:pt x="211" y="1442"/>
                  </a:cubicBezTo>
                  <a:lnTo>
                    <a:pt x="211" y="1442"/>
                  </a:lnTo>
                  <a:cubicBezTo>
                    <a:pt x="211" y="1442"/>
                    <a:pt x="211" y="1442"/>
                    <a:pt x="212" y="1441"/>
                  </a:cubicBezTo>
                  <a:close/>
                  <a:moveTo>
                    <a:pt x="190" y="1481"/>
                  </a:moveTo>
                  <a:cubicBezTo>
                    <a:pt x="190" y="1482"/>
                    <a:pt x="190" y="1482"/>
                    <a:pt x="190" y="1482"/>
                  </a:cubicBezTo>
                  <a:lnTo>
                    <a:pt x="190" y="1482"/>
                  </a:lnTo>
                  <a:cubicBezTo>
                    <a:pt x="190" y="1482"/>
                    <a:pt x="190" y="1482"/>
                    <a:pt x="190" y="1481"/>
                  </a:cubicBezTo>
                  <a:close/>
                  <a:moveTo>
                    <a:pt x="1873" y="1"/>
                  </a:moveTo>
                  <a:cubicBezTo>
                    <a:pt x="1855" y="1"/>
                    <a:pt x="1836" y="7"/>
                    <a:pt x="1819" y="23"/>
                  </a:cubicBezTo>
                  <a:cubicBezTo>
                    <a:pt x="1718" y="115"/>
                    <a:pt x="1636" y="223"/>
                    <a:pt x="1547" y="324"/>
                  </a:cubicBezTo>
                  <a:cubicBezTo>
                    <a:pt x="1452" y="430"/>
                    <a:pt x="1352" y="533"/>
                    <a:pt x="1245" y="626"/>
                  </a:cubicBezTo>
                  <a:cubicBezTo>
                    <a:pt x="969" y="868"/>
                    <a:pt x="651" y="1055"/>
                    <a:pt x="313" y="1203"/>
                  </a:cubicBezTo>
                  <a:cubicBezTo>
                    <a:pt x="203" y="1252"/>
                    <a:pt x="15" y="1278"/>
                    <a:pt x="6" y="1427"/>
                  </a:cubicBezTo>
                  <a:cubicBezTo>
                    <a:pt x="1" y="1503"/>
                    <a:pt x="40" y="1575"/>
                    <a:pt x="82" y="1637"/>
                  </a:cubicBezTo>
                  <a:cubicBezTo>
                    <a:pt x="204" y="1822"/>
                    <a:pt x="391" y="1971"/>
                    <a:pt x="551" y="2121"/>
                  </a:cubicBezTo>
                  <a:cubicBezTo>
                    <a:pt x="634" y="2198"/>
                    <a:pt x="720" y="2275"/>
                    <a:pt x="807" y="2350"/>
                  </a:cubicBezTo>
                  <a:cubicBezTo>
                    <a:pt x="842" y="2381"/>
                    <a:pt x="910" y="2452"/>
                    <a:pt x="967" y="2452"/>
                  </a:cubicBezTo>
                  <a:cubicBezTo>
                    <a:pt x="969" y="2452"/>
                    <a:pt x="971" y="2452"/>
                    <a:pt x="974" y="2452"/>
                  </a:cubicBezTo>
                  <a:lnTo>
                    <a:pt x="971" y="2451"/>
                  </a:lnTo>
                  <a:lnTo>
                    <a:pt x="971" y="2451"/>
                  </a:lnTo>
                  <a:cubicBezTo>
                    <a:pt x="971" y="2451"/>
                    <a:pt x="971" y="2451"/>
                    <a:pt x="972" y="2451"/>
                  </a:cubicBezTo>
                  <a:cubicBezTo>
                    <a:pt x="1023" y="2451"/>
                    <a:pt x="1069" y="2390"/>
                    <a:pt x="1028" y="2348"/>
                  </a:cubicBezTo>
                  <a:lnTo>
                    <a:pt x="1028" y="2348"/>
                  </a:lnTo>
                  <a:cubicBezTo>
                    <a:pt x="1011" y="2313"/>
                    <a:pt x="976" y="2285"/>
                    <a:pt x="949" y="2261"/>
                  </a:cubicBezTo>
                  <a:cubicBezTo>
                    <a:pt x="884" y="2201"/>
                    <a:pt x="816" y="2143"/>
                    <a:pt x="749" y="2083"/>
                  </a:cubicBezTo>
                  <a:cubicBezTo>
                    <a:pt x="590" y="1936"/>
                    <a:pt x="439" y="1783"/>
                    <a:pt x="311" y="1608"/>
                  </a:cubicBezTo>
                  <a:cubicBezTo>
                    <a:pt x="287" y="1575"/>
                    <a:pt x="262" y="1542"/>
                    <a:pt x="242" y="1507"/>
                  </a:cubicBezTo>
                  <a:cubicBezTo>
                    <a:pt x="236" y="1496"/>
                    <a:pt x="229" y="1485"/>
                    <a:pt x="223" y="1474"/>
                  </a:cubicBezTo>
                  <a:lnTo>
                    <a:pt x="223" y="1474"/>
                  </a:lnTo>
                  <a:cubicBezTo>
                    <a:pt x="256" y="1461"/>
                    <a:pt x="303" y="1435"/>
                    <a:pt x="315" y="1431"/>
                  </a:cubicBezTo>
                  <a:cubicBezTo>
                    <a:pt x="367" y="1410"/>
                    <a:pt x="419" y="1387"/>
                    <a:pt x="469" y="1364"/>
                  </a:cubicBezTo>
                  <a:cubicBezTo>
                    <a:pt x="788" y="1220"/>
                    <a:pt x="1092" y="1039"/>
                    <a:pt x="1356" y="806"/>
                  </a:cubicBezTo>
                  <a:cubicBezTo>
                    <a:pt x="1577" y="613"/>
                    <a:pt x="1799" y="380"/>
                    <a:pt x="1945" y="122"/>
                  </a:cubicBezTo>
                  <a:cubicBezTo>
                    <a:pt x="1980" y="61"/>
                    <a:pt x="1929" y="1"/>
                    <a:pt x="1873" y="1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59" name="Google Shape;7726;p42">
              <a:extLst>
                <a:ext uri="{FF2B5EF4-FFF2-40B4-BE49-F238E27FC236}">
                  <a16:creationId xmlns="" xmlns:a16="http://schemas.microsoft.com/office/drawing/2014/main" id="{384C21F0-811E-585D-B18A-7D1E143614B5}"/>
                </a:ext>
              </a:extLst>
            </p:cNvPr>
            <p:cNvSpPr/>
            <p:nvPr/>
          </p:nvSpPr>
          <p:spPr>
            <a:xfrm>
              <a:off x="4722613" y="3087000"/>
              <a:ext cx="127050" cy="135800"/>
            </a:xfrm>
            <a:custGeom>
              <a:avLst/>
              <a:gdLst/>
              <a:ahLst/>
              <a:cxnLst/>
              <a:rect l="l" t="t" r="r" b="b"/>
              <a:pathLst>
                <a:path w="5082" h="5432" extrusionOk="0">
                  <a:moveTo>
                    <a:pt x="2867" y="555"/>
                  </a:moveTo>
                  <a:lnTo>
                    <a:pt x="2867" y="555"/>
                  </a:lnTo>
                  <a:cubicBezTo>
                    <a:pt x="2878" y="557"/>
                    <a:pt x="2889" y="558"/>
                    <a:pt x="2899" y="560"/>
                  </a:cubicBezTo>
                  <a:lnTo>
                    <a:pt x="2899" y="560"/>
                  </a:lnTo>
                  <a:cubicBezTo>
                    <a:pt x="2889" y="558"/>
                    <a:pt x="2878" y="557"/>
                    <a:pt x="2867" y="555"/>
                  </a:cubicBezTo>
                  <a:close/>
                  <a:moveTo>
                    <a:pt x="2384" y="560"/>
                  </a:moveTo>
                  <a:cubicBezTo>
                    <a:pt x="2373" y="562"/>
                    <a:pt x="2362" y="563"/>
                    <a:pt x="2351" y="565"/>
                  </a:cubicBezTo>
                  <a:lnTo>
                    <a:pt x="2351" y="565"/>
                  </a:lnTo>
                  <a:cubicBezTo>
                    <a:pt x="2362" y="563"/>
                    <a:pt x="2373" y="562"/>
                    <a:pt x="2384" y="560"/>
                  </a:cubicBezTo>
                  <a:close/>
                  <a:moveTo>
                    <a:pt x="2910" y="562"/>
                  </a:moveTo>
                  <a:lnTo>
                    <a:pt x="2910" y="562"/>
                  </a:lnTo>
                  <a:cubicBezTo>
                    <a:pt x="2920" y="563"/>
                    <a:pt x="2930" y="564"/>
                    <a:pt x="2939" y="565"/>
                  </a:cubicBezTo>
                  <a:cubicBezTo>
                    <a:pt x="2930" y="564"/>
                    <a:pt x="2920" y="563"/>
                    <a:pt x="2910" y="562"/>
                  </a:cubicBezTo>
                  <a:close/>
                  <a:moveTo>
                    <a:pt x="3376" y="691"/>
                  </a:moveTo>
                  <a:cubicBezTo>
                    <a:pt x="3383" y="693"/>
                    <a:pt x="3389" y="696"/>
                    <a:pt x="3396" y="699"/>
                  </a:cubicBezTo>
                  <a:cubicBezTo>
                    <a:pt x="3389" y="696"/>
                    <a:pt x="3383" y="694"/>
                    <a:pt x="3376" y="691"/>
                  </a:cubicBezTo>
                  <a:close/>
                  <a:moveTo>
                    <a:pt x="3746" y="910"/>
                  </a:moveTo>
                  <a:lnTo>
                    <a:pt x="3746" y="910"/>
                  </a:lnTo>
                  <a:cubicBezTo>
                    <a:pt x="3752" y="915"/>
                    <a:pt x="3757" y="919"/>
                    <a:pt x="3763" y="924"/>
                  </a:cubicBezTo>
                  <a:cubicBezTo>
                    <a:pt x="3757" y="919"/>
                    <a:pt x="3752" y="915"/>
                    <a:pt x="3746" y="910"/>
                  </a:cubicBezTo>
                  <a:close/>
                  <a:moveTo>
                    <a:pt x="1362" y="1084"/>
                  </a:moveTo>
                  <a:lnTo>
                    <a:pt x="1362" y="1084"/>
                  </a:lnTo>
                  <a:cubicBezTo>
                    <a:pt x="1354" y="1095"/>
                    <a:pt x="1346" y="1105"/>
                    <a:pt x="1338" y="1116"/>
                  </a:cubicBezTo>
                  <a:lnTo>
                    <a:pt x="1338" y="1116"/>
                  </a:lnTo>
                  <a:cubicBezTo>
                    <a:pt x="1346" y="1105"/>
                    <a:pt x="1354" y="1095"/>
                    <a:pt x="1362" y="1084"/>
                  </a:cubicBezTo>
                  <a:close/>
                  <a:moveTo>
                    <a:pt x="3977" y="1132"/>
                  </a:moveTo>
                  <a:cubicBezTo>
                    <a:pt x="3983" y="1141"/>
                    <a:pt x="3990" y="1149"/>
                    <a:pt x="3996" y="1158"/>
                  </a:cubicBezTo>
                  <a:lnTo>
                    <a:pt x="3996" y="1158"/>
                  </a:lnTo>
                  <a:cubicBezTo>
                    <a:pt x="3990" y="1150"/>
                    <a:pt x="3983" y="1141"/>
                    <a:pt x="3977" y="1132"/>
                  </a:cubicBezTo>
                  <a:close/>
                  <a:moveTo>
                    <a:pt x="4511" y="2509"/>
                  </a:moveTo>
                  <a:lnTo>
                    <a:pt x="4511" y="2509"/>
                  </a:lnTo>
                  <a:cubicBezTo>
                    <a:pt x="4511" y="2514"/>
                    <a:pt x="4512" y="2520"/>
                    <a:pt x="4513" y="2525"/>
                  </a:cubicBezTo>
                  <a:cubicBezTo>
                    <a:pt x="4512" y="2520"/>
                    <a:pt x="4511" y="2514"/>
                    <a:pt x="4511" y="2509"/>
                  </a:cubicBezTo>
                  <a:close/>
                  <a:moveTo>
                    <a:pt x="4511" y="3261"/>
                  </a:moveTo>
                  <a:lnTo>
                    <a:pt x="4511" y="3261"/>
                  </a:lnTo>
                  <a:cubicBezTo>
                    <a:pt x="4510" y="3271"/>
                    <a:pt x="4509" y="3281"/>
                    <a:pt x="4508" y="3291"/>
                  </a:cubicBezTo>
                  <a:cubicBezTo>
                    <a:pt x="4509" y="3281"/>
                    <a:pt x="4510" y="3271"/>
                    <a:pt x="4511" y="3261"/>
                  </a:cubicBezTo>
                  <a:close/>
                  <a:moveTo>
                    <a:pt x="568" y="3346"/>
                  </a:moveTo>
                  <a:cubicBezTo>
                    <a:pt x="570" y="3362"/>
                    <a:pt x="572" y="3377"/>
                    <a:pt x="573" y="3392"/>
                  </a:cubicBezTo>
                  <a:cubicBezTo>
                    <a:pt x="571" y="3377"/>
                    <a:pt x="569" y="3361"/>
                    <a:pt x="568" y="3346"/>
                  </a:cubicBezTo>
                  <a:close/>
                  <a:moveTo>
                    <a:pt x="3889" y="4444"/>
                  </a:moveTo>
                  <a:cubicBezTo>
                    <a:pt x="3876" y="4455"/>
                    <a:pt x="3862" y="4465"/>
                    <a:pt x="3848" y="4475"/>
                  </a:cubicBezTo>
                  <a:lnTo>
                    <a:pt x="3848" y="4475"/>
                  </a:lnTo>
                  <a:cubicBezTo>
                    <a:pt x="3862" y="4465"/>
                    <a:pt x="3875" y="4455"/>
                    <a:pt x="3889" y="4444"/>
                  </a:cubicBezTo>
                  <a:close/>
                  <a:moveTo>
                    <a:pt x="2831" y="4863"/>
                  </a:moveTo>
                  <a:cubicBezTo>
                    <a:pt x="2817" y="4865"/>
                    <a:pt x="2804" y="4866"/>
                    <a:pt x="2790" y="4868"/>
                  </a:cubicBezTo>
                  <a:cubicBezTo>
                    <a:pt x="2803" y="4866"/>
                    <a:pt x="2817" y="4864"/>
                    <a:pt x="2831" y="4863"/>
                  </a:cubicBezTo>
                  <a:close/>
                  <a:moveTo>
                    <a:pt x="2650" y="546"/>
                  </a:moveTo>
                  <a:cubicBezTo>
                    <a:pt x="2735" y="546"/>
                    <a:pt x="2821" y="551"/>
                    <a:pt x="2905" y="561"/>
                  </a:cubicBezTo>
                  <a:lnTo>
                    <a:pt x="2905" y="561"/>
                  </a:lnTo>
                  <a:cubicBezTo>
                    <a:pt x="3055" y="585"/>
                    <a:pt x="3201" y="623"/>
                    <a:pt x="3342" y="677"/>
                  </a:cubicBezTo>
                  <a:lnTo>
                    <a:pt x="3342" y="677"/>
                  </a:lnTo>
                  <a:cubicBezTo>
                    <a:pt x="3480" y="736"/>
                    <a:pt x="3610" y="810"/>
                    <a:pt x="3730" y="899"/>
                  </a:cubicBezTo>
                  <a:lnTo>
                    <a:pt x="3730" y="899"/>
                  </a:lnTo>
                  <a:cubicBezTo>
                    <a:pt x="3776" y="936"/>
                    <a:pt x="3821" y="974"/>
                    <a:pt x="3864" y="1014"/>
                  </a:cubicBezTo>
                  <a:cubicBezTo>
                    <a:pt x="3872" y="1022"/>
                    <a:pt x="3880" y="1029"/>
                    <a:pt x="3889" y="1036"/>
                  </a:cubicBezTo>
                  <a:lnTo>
                    <a:pt x="3889" y="1036"/>
                  </a:lnTo>
                  <a:cubicBezTo>
                    <a:pt x="3931" y="1078"/>
                    <a:pt x="3969" y="1123"/>
                    <a:pt x="4005" y="1170"/>
                  </a:cubicBezTo>
                  <a:lnTo>
                    <a:pt x="4005" y="1170"/>
                  </a:lnTo>
                  <a:cubicBezTo>
                    <a:pt x="4094" y="1292"/>
                    <a:pt x="4169" y="1422"/>
                    <a:pt x="4235" y="1557"/>
                  </a:cubicBezTo>
                  <a:cubicBezTo>
                    <a:pt x="4253" y="1596"/>
                    <a:pt x="4270" y="1633"/>
                    <a:pt x="4287" y="1671"/>
                  </a:cubicBezTo>
                  <a:lnTo>
                    <a:pt x="4287" y="1671"/>
                  </a:lnTo>
                  <a:cubicBezTo>
                    <a:pt x="4281" y="1658"/>
                    <a:pt x="4276" y="1645"/>
                    <a:pt x="4271" y="1632"/>
                  </a:cubicBezTo>
                  <a:lnTo>
                    <a:pt x="4271" y="1632"/>
                  </a:lnTo>
                  <a:cubicBezTo>
                    <a:pt x="4276" y="1645"/>
                    <a:pt x="4282" y="1659"/>
                    <a:pt x="4288" y="1673"/>
                  </a:cubicBezTo>
                  <a:lnTo>
                    <a:pt x="4288" y="1673"/>
                  </a:lnTo>
                  <a:cubicBezTo>
                    <a:pt x="4288" y="1672"/>
                    <a:pt x="4287" y="1672"/>
                    <a:pt x="4287" y="1671"/>
                  </a:cubicBezTo>
                  <a:lnTo>
                    <a:pt x="4287" y="1671"/>
                  </a:lnTo>
                  <a:cubicBezTo>
                    <a:pt x="4287" y="1672"/>
                    <a:pt x="4288" y="1673"/>
                    <a:pt x="4288" y="1673"/>
                  </a:cubicBezTo>
                  <a:lnTo>
                    <a:pt x="4288" y="1673"/>
                  </a:lnTo>
                  <a:cubicBezTo>
                    <a:pt x="4288" y="1673"/>
                    <a:pt x="4288" y="1673"/>
                    <a:pt x="4288" y="1673"/>
                  </a:cubicBezTo>
                  <a:lnTo>
                    <a:pt x="4288" y="1673"/>
                  </a:lnTo>
                  <a:cubicBezTo>
                    <a:pt x="4291" y="1680"/>
                    <a:pt x="4295" y="1688"/>
                    <a:pt x="4298" y="1696"/>
                  </a:cubicBezTo>
                  <a:cubicBezTo>
                    <a:pt x="4295" y="1688"/>
                    <a:pt x="4291" y="1681"/>
                    <a:pt x="4288" y="1673"/>
                  </a:cubicBezTo>
                  <a:lnTo>
                    <a:pt x="4288" y="1673"/>
                  </a:lnTo>
                  <a:cubicBezTo>
                    <a:pt x="4372" y="1880"/>
                    <a:pt x="4435" y="2096"/>
                    <a:pt x="4478" y="2317"/>
                  </a:cubicBezTo>
                  <a:cubicBezTo>
                    <a:pt x="4489" y="2374"/>
                    <a:pt x="4499" y="2432"/>
                    <a:pt x="4508" y="2490"/>
                  </a:cubicBezTo>
                  <a:lnTo>
                    <a:pt x="4508" y="2490"/>
                  </a:lnTo>
                  <a:cubicBezTo>
                    <a:pt x="4533" y="2694"/>
                    <a:pt x="4540" y="2900"/>
                    <a:pt x="4527" y="3107"/>
                  </a:cubicBezTo>
                  <a:cubicBezTo>
                    <a:pt x="4523" y="3149"/>
                    <a:pt x="4519" y="3192"/>
                    <a:pt x="4514" y="3235"/>
                  </a:cubicBezTo>
                  <a:lnTo>
                    <a:pt x="4514" y="3235"/>
                  </a:lnTo>
                  <a:cubicBezTo>
                    <a:pt x="4493" y="3393"/>
                    <a:pt x="4457" y="3550"/>
                    <a:pt x="4403" y="3702"/>
                  </a:cubicBezTo>
                  <a:cubicBezTo>
                    <a:pt x="4392" y="3735"/>
                    <a:pt x="4380" y="3768"/>
                    <a:pt x="4367" y="3800"/>
                  </a:cubicBezTo>
                  <a:lnTo>
                    <a:pt x="4367" y="3800"/>
                  </a:lnTo>
                  <a:cubicBezTo>
                    <a:pt x="4307" y="3934"/>
                    <a:pt x="4233" y="4063"/>
                    <a:pt x="4145" y="4181"/>
                  </a:cubicBezTo>
                  <a:lnTo>
                    <a:pt x="4145" y="4181"/>
                  </a:lnTo>
                  <a:cubicBezTo>
                    <a:pt x="4056" y="4292"/>
                    <a:pt x="3952" y="4394"/>
                    <a:pt x="3839" y="4482"/>
                  </a:cubicBezTo>
                  <a:lnTo>
                    <a:pt x="3839" y="4482"/>
                  </a:lnTo>
                  <a:cubicBezTo>
                    <a:pt x="3726" y="4563"/>
                    <a:pt x="3605" y="4631"/>
                    <a:pt x="3478" y="4688"/>
                  </a:cubicBezTo>
                  <a:lnTo>
                    <a:pt x="3478" y="4688"/>
                  </a:lnTo>
                  <a:cubicBezTo>
                    <a:pt x="3483" y="4686"/>
                    <a:pt x="3489" y="4684"/>
                    <a:pt x="3495" y="4681"/>
                  </a:cubicBezTo>
                  <a:lnTo>
                    <a:pt x="3495" y="4681"/>
                  </a:lnTo>
                  <a:cubicBezTo>
                    <a:pt x="3488" y="4684"/>
                    <a:pt x="3481" y="4687"/>
                    <a:pt x="3474" y="4690"/>
                  </a:cubicBezTo>
                  <a:lnTo>
                    <a:pt x="3474" y="4690"/>
                  </a:lnTo>
                  <a:cubicBezTo>
                    <a:pt x="3476" y="4690"/>
                    <a:pt x="3477" y="4689"/>
                    <a:pt x="3478" y="4688"/>
                  </a:cubicBezTo>
                  <a:lnTo>
                    <a:pt x="3478" y="4688"/>
                  </a:lnTo>
                  <a:cubicBezTo>
                    <a:pt x="3474" y="4690"/>
                    <a:pt x="3471" y="4691"/>
                    <a:pt x="3467" y="4693"/>
                  </a:cubicBezTo>
                  <a:lnTo>
                    <a:pt x="3467" y="4693"/>
                  </a:lnTo>
                  <a:cubicBezTo>
                    <a:pt x="3470" y="4692"/>
                    <a:pt x="3472" y="4691"/>
                    <a:pt x="3474" y="4690"/>
                  </a:cubicBezTo>
                  <a:lnTo>
                    <a:pt x="3474" y="4690"/>
                  </a:lnTo>
                  <a:cubicBezTo>
                    <a:pt x="3460" y="4697"/>
                    <a:pt x="3445" y="4703"/>
                    <a:pt x="3430" y="4709"/>
                  </a:cubicBezTo>
                  <a:cubicBezTo>
                    <a:pt x="3443" y="4703"/>
                    <a:pt x="3455" y="4698"/>
                    <a:pt x="3467" y="4693"/>
                  </a:cubicBezTo>
                  <a:lnTo>
                    <a:pt x="3467" y="4693"/>
                  </a:lnTo>
                  <a:cubicBezTo>
                    <a:pt x="3305" y="4760"/>
                    <a:pt x="3135" y="4807"/>
                    <a:pt x="2963" y="4839"/>
                  </a:cubicBezTo>
                  <a:cubicBezTo>
                    <a:pt x="2923" y="4847"/>
                    <a:pt x="2884" y="4854"/>
                    <a:pt x="2844" y="4861"/>
                  </a:cubicBezTo>
                  <a:lnTo>
                    <a:pt x="2844" y="4861"/>
                  </a:lnTo>
                  <a:cubicBezTo>
                    <a:pt x="2688" y="4881"/>
                    <a:pt x="2531" y="4892"/>
                    <a:pt x="2373" y="4892"/>
                  </a:cubicBezTo>
                  <a:cubicBezTo>
                    <a:pt x="2297" y="4892"/>
                    <a:pt x="2220" y="4889"/>
                    <a:pt x="2143" y="4883"/>
                  </a:cubicBezTo>
                  <a:cubicBezTo>
                    <a:pt x="2105" y="4881"/>
                    <a:pt x="2067" y="4878"/>
                    <a:pt x="2029" y="4874"/>
                  </a:cubicBezTo>
                  <a:lnTo>
                    <a:pt x="2029" y="4874"/>
                  </a:lnTo>
                  <a:cubicBezTo>
                    <a:pt x="2031" y="4874"/>
                    <a:pt x="2032" y="4874"/>
                    <a:pt x="2033" y="4875"/>
                  </a:cubicBezTo>
                  <a:cubicBezTo>
                    <a:pt x="2031" y="4874"/>
                    <a:pt x="2029" y="4874"/>
                    <a:pt x="2026" y="4874"/>
                  </a:cubicBezTo>
                  <a:lnTo>
                    <a:pt x="2026" y="4874"/>
                  </a:lnTo>
                  <a:cubicBezTo>
                    <a:pt x="2027" y="4874"/>
                    <a:pt x="2028" y="4874"/>
                    <a:pt x="2029" y="4874"/>
                  </a:cubicBezTo>
                  <a:lnTo>
                    <a:pt x="2029" y="4874"/>
                  </a:lnTo>
                  <a:cubicBezTo>
                    <a:pt x="2022" y="4873"/>
                    <a:pt x="2014" y="4872"/>
                    <a:pt x="2007" y="4871"/>
                  </a:cubicBezTo>
                  <a:lnTo>
                    <a:pt x="2007" y="4871"/>
                  </a:lnTo>
                  <a:cubicBezTo>
                    <a:pt x="2013" y="4872"/>
                    <a:pt x="2020" y="4873"/>
                    <a:pt x="2026" y="4874"/>
                  </a:cubicBezTo>
                  <a:lnTo>
                    <a:pt x="2026" y="4874"/>
                  </a:lnTo>
                  <a:cubicBezTo>
                    <a:pt x="2004" y="4871"/>
                    <a:pt x="1982" y="4868"/>
                    <a:pt x="1960" y="4864"/>
                  </a:cubicBezTo>
                  <a:lnTo>
                    <a:pt x="1960" y="4864"/>
                  </a:lnTo>
                  <a:cubicBezTo>
                    <a:pt x="1975" y="4867"/>
                    <a:pt x="1991" y="4869"/>
                    <a:pt x="2007" y="4871"/>
                  </a:cubicBezTo>
                  <a:lnTo>
                    <a:pt x="2007" y="4871"/>
                  </a:lnTo>
                  <a:cubicBezTo>
                    <a:pt x="1838" y="4846"/>
                    <a:pt x="1672" y="4805"/>
                    <a:pt x="1513" y="4743"/>
                  </a:cubicBezTo>
                  <a:lnTo>
                    <a:pt x="1513" y="4743"/>
                  </a:lnTo>
                  <a:cubicBezTo>
                    <a:pt x="1394" y="4691"/>
                    <a:pt x="1282" y="4627"/>
                    <a:pt x="1177" y="4549"/>
                  </a:cubicBezTo>
                  <a:lnTo>
                    <a:pt x="1177" y="4549"/>
                  </a:lnTo>
                  <a:cubicBezTo>
                    <a:pt x="1086" y="4475"/>
                    <a:pt x="1004" y="4391"/>
                    <a:pt x="930" y="4300"/>
                  </a:cubicBezTo>
                  <a:lnTo>
                    <a:pt x="930" y="4300"/>
                  </a:lnTo>
                  <a:cubicBezTo>
                    <a:pt x="862" y="4208"/>
                    <a:pt x="804" y="4110"/>
                    <a:pt x="754" y="4006"/>
                  </a:cubicBezTo>
                  <a:cubicBezTo>
                    <a:pt x="747" y="3993"/>
                    <a:pt x="740" y="3980"/>
                    <a:pt x="734" y="3967"/>
                  </a:cubicBezTo>
                  <a:lnTo>
                    <a:pt x="734" y="3967"/>
                  </a:lnTo>
                  <a:cubicBezTo>
                    <a:pt x="735" y="3969"/>
                    <a:pt x="736" y="3972"/>
                    <a:pt x="737" y="3975"/>
                  </a:cubicBezTo>
                  <a:cubicBezTo>
                    <a:pt x="734" y="3968"/>
                    <a:pt x="732" y="3961"/>
                    <a:pt x="729" y="3955"/>
                  </a:cubicBezTo>
                  <a:lnTo>
                    <a:pt x="729" y="3955"/>
                  </a:lnTo>
                  <a:cubicBezTo>
                    <a:pt x="731" y="3959"/>
                    <a:pt x="732" y="3963"/>
                    <a:pt x="734" y="3967"/>
                  </a:cubicBezTo>
                  <a:lnTo>
                    <a:pt x="734" y="3967"/>
                  </a:lnTo>
                  <a:cubicBezTo>
                    <a:pt x="729" y="3952"/>
                    <a:pt x="723" y="3938"/>
                    <a:pt x="716" y="3923"/>
                  </a:cubicBezTo>
                  <a:lnTo>
                    <a:pt x="716" y="3923"/>
                  </a:lnTo>
                  <a:cubicBezTo>
                    <a:pt x="720" y="3933"/>
                    <a:pt x="725" y="3944"/>
                    <a:pt x="729" y="3955"/>
                  </a:cubicBezTo>
                  <a:lnTo>
                    <a:pt x="729" y="3955"/>
                  </a:lnTo>
                  <a:cubicBezTo>
                    <a:pt x="723" y="3940"/>
                    <a:pt x="717" y="3925"/>
                    <a:pt x="711" y="3910"/>
                  </a:cubicBezTo>
                  <a:lnTo>
                    <a:pt x="711" y="3910"/>
                  </a:lnTo>
                  <a:cubicBezTo>
                    <a:pt x="713" y="3915"/>
                    <a:pt x="714" y="3919"/>
                    <a:pt x="716" y="3923"/>
                  </a:cubicBezTo>
                  <a:lnTo>
                    <a:pt x="716" y="3923"/>
                  </a:lnTo>
                  <a:cubicBezTo>
                    <a:pt x="658" y="3773"/>
                    <a:pt x="616" y="3618"/>
                    <a:pt x="586" y="3460"/>
                  </a:cubicBezTo>
                  <a:cubicBezTo>
                    <a:pt x="579" y="3415"/>
                    <a:pt x="572" y="3372"/>
                    <a:pt x="566" y="3327"/>
                  </a:cubicBezTo>
                  <a:lnTo>
                    <a:pt x="566" y="3327"/>
                  </a:lnTo>
                  <a:cubicBezTo>
                    <a:pt x="552" y="3202"/>
                    <a:pt x="545" y="3076"/>
                    <a:pt x="545" y="2950"/>
                  </a:cubicBezTo>
                  <a:cubicBezTo>
                    <a:pt x="545" y="2850"/>
                    <a:pt x="551" y="2751"/>
                    <a:pt x="558" y="2652"/>
                  </a:cubicBezTo>
                  <a:cubicBezTo>
                    <a:pt x="559" y="2640"/>
                    <a:pt x="561" y="2627"/>
                    <a:pt x="562" y="2614"/>
                  </a:cubicBezTo>
                  <a:lnTo>
                    <a:pt x="562" y="2614"/>
                  </a:lnTo>
                  <a:cubicBezTo>
                    <a:pt x="583" y="2490"/>
                    <a:pt x="624" y="2367"/>
                    <a:pt x="671" y="2249"/>
                  </a:cubicBezTo>
                  <a:lnTo>
                    <a:pt x="671" y="2249"/>
                  </a:lnTo>
                  <a:cubicBezTo>
                    <a:pt x="741" y="2084"/>
                    <a:pt x="826" y="1927"/>
                    <a:pt x="918" y="1772"/>
                  </a:cubicBezTo>
                  <a:cubicBezTo>
                    <a:pt x="1007" y="1620"/>
                    <a:pt x="1099" y="1469"/>
                    <a:pt x="1195" y="1322"/>
                  </a:cubicBezTo>
                  <a:cubicBezTo>
                    <a:pt x="1236" y="1258"/>
                    <a:pt x="1279" y="1196"/>
                    <a:pt x="1324" y="1135"/>
                  </a:cubicBezTo>
                  <a:lnTo>
                    <a:pt x="1324" y="1135"/>
                  </a:lnTo>
                  <a:cubicBezTo>
                    <a:pt x="1406" y="1031"/>
                    <a:pt x="1495" y="933"/>
                    <a:pt x="1598" y="850"/>
                  </a:cubicBezTo>
                  <a:lnTo>
                    <a:pt x="1598" y="850"/>
                  </a:lnTo>
                  <a:cubicBezTo>
                    <a:pt x="1683" y="787"/>
                    <a:pt x="1777" y="734"/>
                    <a:pt x="1874" y="691"/>
                  </a:cubicBezTo>
                  <a:lnTo>
                    <a:pt x="1874" y="691"/>
                  </a:lnTo>
                  <a:cubicBezTo>
                    <a:pt x="1863" y="695"/>
                    <a:pt x="1852" y="700"/>
                    <a:pt x="1840" y="704"/>
                  </a:cubicBezTo>
                  <a:cubicBezTo>
                    <a:pt x="1853" y="699"/>
                    <a:pt x="1867" y="693"/>
                    <a:pt x="1880" y="688"/>
                  </a:cubicBezTo>
                  <a:lnTo>
                    <a:pt x="1880" y="688"/>
                  </a:lnTo>
                  <a:cubicBezTo>
                    <a:pt x="1878" y="689"/>
                    <a:pt x="1876" y="690"/>
                    <a:pt x="1874" y="691"/>
                  </a:cubicBezTo>
                  <a:lnTo>
                    <a:pt x="1874" y="691"/>
                  </a:lnTo>
                  <a:cubicBezTo>
                    <a:pt x="1877" y="690"/>
                    <a:pt x="1879" y="689"/>
                    <a:pt x="1881" y="688"/>
                  </a:cubicBezTo>
                  <a:lnTo>
                    <a:pt x="1881" y="688"/>
                  </a:lnTo>
                  <a:cubicBezTo>
                    <a:pt x="1881" y="688"/>
                    <a:pt x="1880" y="688"/>
                    <a:pt x="1880" y="688"/>
                  </a:cubicBezTo>
                  <a:lnTo>
                    <a:pt x="1880" y="688"/>
                  </a:lnTo>
                  <a:cubicBezTo>
                    <a:pt x="1883" y="687"/>
                    <a:pt x="1886" y="685"/>
                    <a:pt x="1890" y="684"/>
                  </a:cubicBezTo>
                  <a:lnTo>
                    <a:pt x="1890" y="684"/>
                  </a:lnTo>
                  <a:cubicBezTo>
                    <a:pt x="1887" y="685"/>
                    <a:pt x="1884" y="687"/>
                    <a:pt x="1881" y="688"/>
                  </a:cubicBezTo>
                  <a:lnTo>
                    <a:pt x="1881" y="688"/>
                  </a:lnTo>
                  <a:cubicBezTo>
                    <a:pt x="2029" y="630"/>
                    <a:pt x="2185" y="590"/>
                    <a:pt x="2342" y="566"/>
                  </a:cubicBezTo>
                  <a:lnTo>
                    <a:pt x="2342" y="566"/>
                  </a:lnTo>
                  <a:cubicBezTo>
                    <a:pt x="2444" y="553"/>
                    <a:pt x="2547" y="546"/>
                    <a:pt x="2650" y="546"/>
                  </a:cubicBezTo>
                  <a:close/>
                  <a:moveTo>
                    <a:pt x="2641" y="1"/>
                  </a:moveTo>
                  <a:cubicBezTo>
                    <a:pt x="2553" y="1"/>
                    <a:pt x="2465" y="5"/>
                    <a:pt x="2376" y="15"/>
                  </a:cubicBezTo>
                  <a:cubicBezTo>
                    <a:pt x="2146" y="40"/>
                    <a:pt x="1915" y="84"/>
                    <a:pt x="1699" y="174"/>
                  </a:cubicBezTo>
                  <a:cubicBezTo>
                    <a:pt x="1584" y="223"/>
                    <a:pt x="1470" y="275"/>
                    <a:pt x="1366" y="344"/>
                  </a:cubicBezTo>
                  <a:cubicBezTo>
                    <a:pt x="1260" y="415"/>
                    <a:pt x="1161" y="496"/>
                    <a:pt x="1074" y="588"/>
                  </a:cubicBezTo>
                  <a:cubicBezTo>
                    <a:pt x="911" y="758"/>
                    <a:pt x="779" y="956"/>
                    <a:pt x="654" y="1156"/>
                  </a:cubicBezTo>
                  <a:cubicBezTo>
                    <a:pt x="537" y="1346"/>
                    <a:pt x="417" y="1537"/>
                    <a:pt x="312" y="1738"/>
                  </a:cubicBezTo>
                  <a:cubicBezTo>
                    <a:pt x="200" y="1952"/>
                    <a:pt x="103" y="2180"/>
                    <a:pt x="48" y="2418"/>
                  </a:cubicBezTo>
                  <a:cubicBezTo>
                    <a:pt x="29" y="2501"/>
                    <a:pt x="21" y="2585"/>
                    <a:pt x="13" y="2671"/>
                  </a:cubicBezTo>
                  <a:cubicBezTo>
                    <a:pt x="3" y="2775"/>
                    <a:pt x="0" y="2881"/>
                    <a:pt x="2" y="2986"/>
                  </a:cubicBezTo>
                  <a:cubicBezTo>
                    <a:pt x="3" y="3157"/>
                    <a:pt x="21" y="3327"/>
                    <a:pt x="46" y="3498"/>
                  </a:cubicBezTo>
                  <a:cubicBezTo>
                    <a:pt x="71" y="3669"/>
                    <a:pt x="110" y="3841"/>
                    <a:pt x="169" y="4005"/>
                  </a:cubicBezTo>
                  <a:cubicBezTo>
                    <a:pt x="241" y="4203"/>
                    <a:pt x="331" y="4394"/>
                    <a:pt x="453" y="4564"/>
                  </a:cubicBezTo>
                  <a:cubicBezTo>
                    <a:pt x="525" y="4660"/>
                    <a:pt x="598" y="4755"/>
                    <a:pt x="686" y="4838"/>
                  </a:cubicBezTo>
                  <a:cubicBezTo>
                    <a:pt x="776" y="4925"/>
                    <a:pt x="876" y="5003"/>
                    <a:pt x="981" y="5073"/>
                  </a:cubicBezTo>
                  <a:cubicBezTo>
                    <a:pt x="1094" y="5147"/>
                    <a:pt x="1216" y="5204"/>
                    <a:pt x="1340" y="5254"/>
                  </a:cubicBezTo>
                  <a:cubicBezTo>
                    <a:pt x="1457" y="5302"/>
                    <a:pt x="1576" y="5338"/>
                    <a:pt x="1700" y="5365"/>
                  </a:cubicBezTo>
                  <a:cubicBezTo>
                    <a:pt x="1917" y="5412"/>
                    <a:pt x="2138" y="5432"/>
                    <a:pt x="2360" y="5432"/>
                  </a:cubicBezTo>
                  <a:cubicBezTo>
                    <a:pt x="2468" y="5432"/>
                    <a:pt x="2577" y="5427"/>
                    <a:pt x="2684" y="5418"/>
                  </a:cubicBezTo>
                  <a:cubicBezTo>
                    <a:pt x="3005" y="5392"/>
                    <a:pt x="3327" y="5334"/>
                    <a:pt x="3624" y="5210"/>
                  </a:cubicBezTo>
                  <a:cubicBezTo>
                    <a:pt x="3763" y="5153"/>
                    <a:pt x="3897" y="5090"/>
                    <a:pt x="4023" y="5010"/>
                  </a:cubicBezTo>
                  <a:cubicBezTo>
                    <a:pt x="4141" y="4934"/>
                    <a:pt x="4252" y="4848"/>
                    <a:pt x="4355" y="4753"/>
                  </a:cubicBezTo>
                  <a:cubicBezTo>
                    <a:pt x="4533" y="4586"/>
                    <a:pt x="4684" y="4381"/>
                    <a:pt x="4793" y="4162"/>
                  </a:cubicBezTo>
                  <a:cubicBezTo>
                    <a:pt x="4902" y="3943"/>
                    <a:pt x="4981" y="3710"/>
                    <a:pt x="5021" y="3470"/>
                  </a:cubicBezTo>
                  <a:cubicBezTo>
                    <a:pt x="5064" y="3227"/>
                    <a:pt x="5082" y="2978"/>
                    <a:pt x="5069" y="2731"/>
                  </a:cubicBezTo>
                  <a:cubicBezTo>
                    <a:pt x="5057" y="2485"/>
                    <a:pt x="5020" y="2238"/>
                    <a:pt x="4962" y="2000"/>
                  </a:cubicBezTo>
                  <a:cubicBezTo>
                    <a:pt x="4907" y="1775"/>
                    <a:pt x="4826" y="1556"/>
                    <a:pt x="4730" y="1343"/>
                  </a:cubicBezTo>
                  <a:cubicBezTo>
                    <a:pt x="4653" y="1172"/>
                    <a:pt x="4558" y="1007"/>
                    <a:pt x="4445" y="857"/>
                  </a:cubicBezTo>
                  <a:cubicBezTo>
                    <a:pt x="4387" y="779"/>
                    <a:pt x="4326" y="701"/>
                    <a:pt x="4253" y="631"/>
                  </a:cubicBezTo>
                  <a:lnTo>
                    <a:pt x="4253" y="631"/>
                  </a:lnTo>
                  <a:cubicBezTo>
                    <a:pt x="4252" y="630"/>
                    <a:pt x="4251" y="628"/>
                    <a:pt x="4249" y="627"/>
                  </a:cubicBezTo>
                  <a:lnTo>
                    <a:pt x="4249" y="627"/>
                  </a:lnTo>
                  <a:cubicBezTo>
                    <a:pt x="4249" y="627"/>
                    <a:pt x="4249" y="627"/>
                    <a:pt x="4249" y="627"/>
                  </a:cubicBezTo>
                  <a:cubicBezTo>
                    <a:pt x="4248" y="626"/>
                    <a:pt x="4247" y="625"/>
                    <a:pt x="4246" y="624"/>
                  </a:cubicBezTo>
                  <a:lnTo>
                    <a:pt x="4246" y="624"/>
                  </a:lnTo>
                  <a:cubicBezTo>
                    <a:pt x="3923" y="315"/>
                    <a:pt x="3502" y="106"/>
                    <a:pt x="3060" y="35"/>
                  </a:cubicBezTo>
                  <a:cubicBezTo>
                    <a:pt x="2921" y="13"/>
                    <a:pt x="2781" y="1"/>
                    <a:pt x="26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60" name="Google Shape;7727;p42">
              <a:extLst>
                <a:ext uri="{FF2B5EF4-FFF2-40B4-BE49-F238E27FC236}">
                  <a16:creationId xmlns="" xmlns:a16="http://schemas.microsoft.com/office/drawing/2014/main" id="{9C304759-3614-1548-E02E-AC385F01008E}"/>
                </a:ext>
              </a:extLst>
            </p:cNvPr>
            <p:cNvSpPr/>
            <p:nvPr/>
          </p:nvSpPr>
          <p:spPr>
            <a:xfrm>
              <a:off x="4696638" y="3118600"/>
              <a:ext cx="32725" cy="27150"/>
            </a:xfrm>
            <a:custGeom>
              <a:avLst/>
              <a:gdLst/>
              <a:ahLst/>
              <a:cxnLst/>
              <a:rect l="l" t="t" r="r" b="b"/>
              <a:pathLst>
                <a:path w="1309" h="1086" fill="none" extrusionOk="0">
                  <a:moveTo>
                    <a:pt x="1" y="318"/>
                  </a:moveTo>
                  <a:cubicBezTo>
                    <a:pt x="1" y="318"/>
                    <a:pt x="513" y="0"/>
                    <a:pt x="1308" y="1086"/>
                  </a:cubicBezTo>
                </a:path>
              </a:pathLst>
            </a:custGeom>
            <a:solidFill>
              <a:schemeClr val="accent2"/>
            </a:solidFill>
            <a:ln w="13600" cap="flat" cmpd="sng">
              <a:solidFill>
                <a:srgbClr val="B95138"/>
              </a:solidFill>
              <a:prstDash val="solid"/>
              <a:miter lim="12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61" name="Google Shape;7728;p42">
              <a:extLst>
                <a:ext uri="{FF2B5EF4-FFF2-40B4-BE49-F238E27FC236}">
                  <a16:creationId xmlns="" xmlns:a16="http://schemas.microsoft.com/office/drawing/2014/main" id="{B92549DA-8D7F-4FA9-37A4-4FF4DBAFDA2A}"/>
                </a:ext>
              </a:extLst>
            </p:cNvPr>
            <p:cNvSpPr/>
            <p:nvPr/>
          </p:nvSpPr>
          <p:spPr>
            <a:xfrm>
              <a:off x="4933913" y="3918950"/>
              <a:ext cx="75175" cy="133200"/>
            </a:xfrm>
            <a:custGeom>
              <a:avLst/>
              <a:gdLst/>
              <a:ahLst/>
              <a:cxnLst/>
              <a:rect l="l" t="t" r="r" b="b"/>
              <a:pathLst>
                <a:path w="3007" h="5328" extrusionOk="0">
                  <a:moveTo>
                    <a:pt x="0" y="0"/>
                  </a:moveTo>
                  <a:lnTo>
                    <a:pt x="0" y="0"/>
                  </a:lnTo>
                  <a:cubicBezTo>
                    <a:pt x="1221" y="2173"/>
                    <a:pt x="1590" y="4249"/>
                    <a:pt x="1778" y="4816"/>
                  </a:cubicBezTo>
                  <a:cubicBezTo>
                    <a:pt x="1892" y="5157"/>
                    <a:pt x="2312" y="5328"/>
                    <a:pt x="2629" y="5328"/>
                  </a:cubicBezTo>
                  <a:cubicBezTo>
                    <a:pt x="2839" y="5328"/>
                    <a:pt x="3003" y="5253"/>
                    <a:pt x="3004" y="5103"/>
                  </a:cubicBezTo>
                  <a:cubicBezTo>
                    <a:pt x="3006" y="4725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62" name="Google Shape;7729;p42">
              <a:extLst>
                <a:ext uri="{FF2B5EF4-FFF2-40B4-BE49-F238E27FC236}">
                  <a16:creationId xmlns="" xmlns:a16="http://schemas.microsoft.com/office/drawing/2014/main" id="{E7F6E5E5-4C5B-2AA4-F797-BFC1B95BA6D1}"/>
                </a:ext>
              </a:extLst>
            </p:cNvPr>
            <p:cNvSpPr/>
            <p:nvPr/>
          </p:nvSpPr>
          <p:spPr>
            <a:xfrm>
              <a:off x="4513713" y="3928600"/>
              <a:ext cx="81150" cy="111225"/>
            </a:xfrm>
            <a:custGeom>
              <a:avLst/>
              <a:gdLst/>
              <a:ahLst/>
              <a:cxnLst/>
              <a:rect l="l" t="t" r="r" b="b"/>
              <a:pathLst>
                <a:path w="3246" h="4449" extrusionOk="0">
                  <a:moveTo>
                    <a:pt x="0" y="0"/>
                  </a:moveTo>
                  <a:cubicBezTo>
                    <a:pt x="0" y="1"/>
                    <a:pt x="338" y="1149"/>
                    <a:pt x="742" y="2310"/>
                  </a:cubicBezTo>
                  <a:cubicBezTo>
                    <a:pt x="1140" y="3447"/>
                    <a:pt x="1602" y="4187"/>
                    <a:pt x="2120" y="4391"/>
                  </a:cubicBezTo>
                  <a:cubicBezTo>
                    <a:pt x="2231" y="4434"/>
                    <a:pt x="2395" y="4448"/>
                    <a:pt x="2564" y="4448"/>
                  </a:cubicBezTo>
                  <a:cubicBezTo>
                    <a:pt x="2896" y="4448"/>
                    <a:pt x="3246" y="4393"/>
                    <a:pt x="3246" y="4393"/>
                  </a:cubicBezTo>
                  <a:cubicBezTo>
                    <a:pt x="1198" y="258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844525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6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6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6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6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6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6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12" grpId="0" animBg="1"/>
      <p:bldP spid="7614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53" name="Google Shape;8066;p50">
            <a:extLst>
              <a:ext uri="{FF2B5EF4-FFF2-40B4-BE49-F238E27FC236}">
                <a16:creationId xmlns="" xmlns:a16="http://schemas.microsoft.com/office/drawing/2014/main" id="{802DA31C-ED37-39A0-9799-503C0E1595E5}"/>
              </a:ext>
            </a:extLst>
          </p:cNvPr>
          <p:cNvGrpSpPr/>
          <p:nvPr/>
        </p:nvGrpSpPr>
        <p:grpSpPr>
          <a:xfrm rot="873090">
            <a:off x="-225318" y="2364407"/>
            <a:ext cx="2357549" cy="2886855"/>
            <a:chOff x="7136150" y="2214850"/>
            <a:chExt cx="1455650" cy="1666625"/>
          </a:xfrm>
        </p:grpSpPr>
        <p:sp>
          <p:nvSpPr>
            <p:cNvPr id="8154" name="Google Shape;8067;p50">
              <a:extLst>
                <a:ext uri="{FF2B5EF4-FFF2-40B4-BE49-F238E27FC236}">
                  <a16:creationId xmlns="" xmlns:a16="http://schemas.microsoft.com/office/drawing/2014/main" id="{9915BE2D-D3F5-A8AF-5658-337C28A07D00}"/>
                </a:ext>
              </a:extLst>
            </p:cNvPr>
            <p:cNvSpPr/>
            <p:nvPr/>
          </p:nvSpPr>
          <p:spPr>
            <a:xfrm>
              <a:off x="8048200" y="2520425"/>
              <a:ext cx="365525" cy="237600"/>
            </a:xfrm>
            <a:custGeom>
              <a:avLst/>
              <a:gdLst/>
              <a:ahLst/>
              <a:cxnLst/>
              <a:rect l="l" t="t" r="r" b="b"/>
              <a:pathLst>
                <a:path w="14621" h="9504" fill="none" extrusionOk="0">
                  <a:moveTo>
                    <a:pt x="0" y="1"/>
                  </a:moveTo>
                  <a:lnTo>
                    <a:pt x="12750" y="6488"/>
                  </a:lnTo>
                  <a:lnTo>
                    <a:pt x="14620" y="9503"/>
                  </a:lnTo>
                  <a:close/>
                </a:path>
              </a:pathLst>
            </a:custGeom>
            <a:noFill/>
            <a:ln w="59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55" name="Google Shape;8068;p50">
              <a:extLst>
                <a:ext uri="{FF2B5EF4-FFF2-40B4-BE49-F238E27FC236}">
                  <a16:creationId xmlns="" xmlns:a16="http://schemas.microsoft.com/office/drawing/2014/main" id="{89DD67AA-7D73-7741-41D4-7A81EEEFFF4F}"/>
                </a:ext>
              </a:extLst>
            </p:cNvPr>
            <p:cNvSpPr/>
            <p:nvPr/>
          </p:nvSpPr>
          <p:spPr>
            <a:xfrm>
              <a:off x="8114550" y="2563700"/>
              <a:ext cx="211100" cy="173825"/>
            </a:xfrm>
            <a:custGeom>
              <a:avLst/>
              <a:gdLst/>
              <a:ahLst/>
              <a:cxnLst/>
              <a:rect l="l" t="t" r="r" b="b"/>
              <a:pathLst>
                <a:path w="8444" h="6953" fill="none" extrusionOk="0">
                  <a:moveTo>
                    <a:pt x="8443" y="5447"/>
                  </a:moveTo>
                  <a:lnTo>
                    <a:pt x="7004" y="6953"/>
                  </a:lnTo>
                  <a:lnTo>
                    <a:pt x="1" y="0"/>
                  </a:lnTo>
                </a:path>
              </a:pathLst>
            </a:custGeom>
            <a:noFill/>
            <a:ln w="59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56" name="Google Shape;8069;p50">
              <a:extLst>
                <a:ext uri="{FF2B5EF4-FFF2-40B4-BE49-F238E27FC236}">
                  <a16:creationId xmlns="" xmlns:a16="http://schemas.microsoft.com/office/drawing/2014/main" id="{96DE8FF3-D905-E4BF-DCE1-196D9B8CB5BC}"/>
                </a:ext>
              </a:extLst>
            </p:cNvPr>
            <p:cNvSpPr/>
            <p:nvPr/>
          </p:nvSpPr>
          <p:spPr>
            <a:xfrm>
              <a:off x="8060900" y="2526425"/>
              <a:ext cx="296200" cy="141925"/>
            </a:xfrm>
            <a:custGeom>
              <a:avLst/>
              <a:gdLst/>
              <a:ahLst/>
              <a:cxnLst/>
              <a:rect l="l" t="t" r="r" b="b"/>
              <a:pathLst>
                <a:path w="11848" h="5677" fill="none" extrusionOk="0">
                  <a:moveTo>
                    <a:pt x="11208" y="5676"/>
                  </a:moveTo>
                  <a:lnTo>
                    <a:pt x="11848" y="5050"/>
                  </a:lnTo>
                  <a:lnTo>
                    <a:pt x="0" y="0"/>
                  </a:lnTo>
                </a:path>
              </a:pathLst>
            </a:custGeom>
            <a:noFill/>
            <a:ln w="5950" cap="rnd" cmpd="sng">
              <a:solidFill>
                <a:srgbClr val="566D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57" name="Google Shape;8070;p50">
              <a:extLst>
                <a:ext uri="{FF2B5EF4-FFF2-40B4-BE49-F238E27FC236}">
                  <a16:creationId xmlns="" xmlns:a16="http://schemas.microsoft.com/office/drawing/2014/main" id="{B01DCD40-2AF7-26A8-2557-274AB10156CD}"/>
                </a:ext>
              </a:extLst>
            </p:cNvPr>
            <p:cNvSpPr/>
            <p:nvPr/>
          </p:nvSpPr>
          <p:spPr>
            <a:xfrm>
              <a:off x="8048425" y="2520850"/>
              <a:ext cx="308675" cy="131850"/>
            </a:xfrm>
            <a:custGeom>
              <a:avLst/>
              <a:gdLst/>
              <a:ahLst/>
              <a:cxnLst/>
              <a:rect l="l" t="t" r="r" b="b"/>
              <a:pathLst>
                <a:path w="12347" h="5274" fill="none" extrusionOk="0">
                  <a:moveTo>
                    <a:pt x="1" y="0"/>
                  </a:moveTo>
                  <a:lnTo>
                    <a:pt x="12347" y="5273"/>
                  </a:lnTo>
                  <a:lnTo>
                    <a:pt x="9753" y="2206"/>
                  </a:lnTo>
                  <a:close/>
                </a:path>
              </a:pathLst>
            </a:custGeom>
            <a:noFill/>
            <a:ln w="59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58" name="Google Shape;8071;p50">
              <a:extLst>
                <a:ext uri="{FF2B5EF4-FFF2-40B4-BE49-F238E27FC236}">
                  <a16:creationId xmlns="" xmlns:a16="http://schemas.microsoft.com/office/drawing/2014/main" id="{07781C5B-0C02-4306-A045-A1D3A4238D82}"/>
                </a:ext>
              </a:extLst>
            </p:cNvPr>
            <p:cNvSpPr/>
            <p:nvPr/>
          </p:nvSpPr>
          <p:spPr>
            <a:xfrm>
              <a:off x="7374925" y="2755625"/>
              <a:ext cx="380875" cy="472225"/>
            </a:xfrm>
            <a:custGeom>
              <a:avLst/>
              <a:gdLst/>
              <a:ahLst/>
              <a:cxnLst/>
              <a:rect l="l" t="t" r="r" b="b"/>
              <a:pathLst>
                <a:path w="15235" h="18889" fill="none" extrusionOk="0">
                  <a:moveTo>
                    <a:pt x="14951" y="10255"/>
                  </a:moveTo>
                  <a:cubicBezTo>
                    <a:pt x="15234" y="11810"/>
                    <a:pt x="14273" y="18889"/>
                    <a:pt x="7630" y="18360"/>
                  </a:cubicBezTo>
                  <a:cubicBezTo>
                    <a:pt x="1200" y="17850"/>
                    <a:pt x="0" y="11420"/>
                    <a:pt x="918" y="7241"/>
                  </a:cubicBezTo>
                  <a:cubicBezTo>
                    <a:pt x="1517" y="4513"/>
                    <a:pt x="3910" y="0"/>
                    <a:pt x="8205" y="851"/>
                  </a:cubicBezTo>
                  <a:cubicBezTo>
                    <a:pt x="11882" y="1580"/>
                    <a:pt x="9249" y="6239"/>
                    <a:pt x="10610" y="8143"/>
                  </a:cubicBezTo>
                  <a:cubicBezTo>
                    <a:pt x="11972" y="10048"/>
                    <a:pt x="14348" y="6964"/>
                    <a:pt x="14951" y="10255"/>
                  </a:cubicBezTo>
                  <a:close/>
                </a:path>
              </a:pathLst>
            </a:custGeom>
            <a:noFill/>
            <a:ln w="59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59" name="Google Shape;8072;p50">
              <a:extLst>
                <a:ext uri="{FF2B5EF4-FFF2-40B4-BE49-F238E27FC236}">
                  <a16:creationId xmlns="" xmlns:a16="http://schemas.microsoft.com/office/drawing/2014/main" id="{B87B1C5C-6610-F9FE-6ECF-9EE25A6DBE16}"/>
                </a:ext>
              </a:extLst>
            </p:cNvPr>
            <p:cNvSpPr/>
            <p:nvPr/>
          </p:nvSpPr>
          <p:spPr>
            <a:xfrm>
              <a:off x="7422800" y="2972850"/>
              <a:ext cx="68225" cy="68250"/>
            </a:xfrm>
            <a:custGeom>
              <a:avLst/>
              <a:gdLst/>
              <a:ahLst/>
              <a:cxnLst/>
              <a:rect l="l" t="t" r="r" b="b"/>
              <a:pathLst>
                <a:path w="2729" h="2730" fill="none" extrusionOk="0">
                  <a:moveTo>
                    <a:pt x="2729" y="1364"/>
                  </a:moveTo>
                  <a:cubicBezTo>
                    <a:pt x="2729" y="2118"/>
                    <a:pt x="2118" y="2729"/>
                    <a:pt x="1364" y="2729"/>
                  </a:cubicBezTo>
                  <a:cubicBezTo>
                    <a:pt x="610" y="2729"/>
                    <a:pt x="1" y="2118"/>
                    <a:pt x="1" y="1364"/>
                  </a:cubicBezTo>
                  <a:cubicBezTo>
                    <a:pt x="1" y="611"/>
                    <a:pt x="610" y="1"/>
                    <a:pt x="1364" y="1"/>
                  </a:cubicBezTo>
                  <a:cubicBezTo>
                    <a:pt x="2118" y="1"/>
                    <a:pt x="2729" y="611"/>
                    <a:pt x="2729" y="1364"/>
                  </a:cubicBezTo>
                  <a:close/>
                </a:path>
              </a:pathLst>
            </a:custGeom>
            <a:noFill/>
            <a:ln w="59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60" name="Google Shape;8073;p50">
              <a:extLst>
                <a:ext uri="{FF2B5EF4-FFF2-40B4-BE49-F238E27FC236}">
                  <a16:creationId xmlns="" xmlns:a16="http://schemas.microsoft.com/office/drawing/2014/main" id="{00A948AD-74AE-848B-73F4-E0D4C42E5807}"/>
                </a:ext>
              </a:extLst>
            </p:cNvPr>
            <p:cNvSpPr/>
            <p:nvPr/>
          </p:nvSpPr>
          <p:spPr>
            <a:xfrm>
              <a:off x="7567875" y="3111000"/>
              <a:ext cx="68225" cy="68225"/>
            </a:xfrm>
            <a:custGeom>
              <a:avLst/>
              <a:gdLst/>
              <a:ahLst/>
              <a:cxnLst/>
              <a:rect l="l" t="t" r="r" b="b"/>
              <a:pathLst>
                <a:path w="2729" h="2729" fill="none" extrusionOk="0">
                  <a:moveTo>
                    <a:pt x="2728" y="1365"/>
                  </a:moveTo>
                  <a:cubicBezTo>
                    <a:pt x="2728" y="2119"/>
                    <a:pt x="2117" y="2729"/>
                    <a:pt x="1363" y="2729"/>
                  </a:cubicBezTo>
                  <a:cubicBezTo>
                    <a:pt x="610" y="2729"/>
                    <a:pt x="0" y="2119"/>
                    <a:pt x="0" y="1365"/>
                  </a:cubicBezTo>
                  <a:cubicBezTo>
                    <a:pt x="0" y="612"/>
                    <a:pt x="610" y="0"/>
                    <a:pt x="1363" y="0"/>
                  </a:cubicBezTo>
                  <a:cubicBezTo>
                    <a:pt x="2117" y="0"/>
                    <a:pt x="2728" y="612"/>
                    <a:pt x="2728" y="1365"/>
                  </a:cubicBezTo>
                  <a:close/>
                </a:path>
              </a:pathLst>
            </a:custGeom>
            <a:noFill/>
            <a:ln w="59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61" name="Google Shape;8074;p50">
              <a:extLst>
                <a:ext uri="{FF2B5EF4-FFF2-40B4-BE49-F238E27FC236}">
                  <a16:creationId xmlns="" xmlns:a16="http://schemas.microsoft.com/office/drawing/2014/main" id="{291D1E67-79A0-E933-CED1-D574152BCC90}"/>
                </a:ext>
              </a:extLst>
            </p:cNvPr>
            <p:cNvSpPr/>
            <p:nvPr/>
          </p:nvSpPr>
          <p:spPr>
            <a:xfrm>
              <a:off x="7443200" y="2866750"/>
              <a:ext cx="68225" cy="68250"/>
            </a:xfrm>
            <a:custGeom>
              <a:avLst/>
              <a:gdLst/>
              <a:ahLst/>
              <a:cxnLst/>
              <a:rect l="l" t="t" r="r" b="b"/>
              <a:pathLst>
                <a:path w="2729" h="2730" fill="none" extrusionOk="0">
                  <a:moveTo>
                    <a:pt x="2729" y="1364"/>
                  </a:moveTo>
                  <a:cubicBezTo>
                    <a:pt x="2729" y="2118"/>
                    <a:pt x="2119" y="2729"/>
                    <a:pt x="1366" y="2729"/>
                  </a:cubicBezTo>
                  <a:cubicBezTo>
                    <a:pt x="612" y="2729"/>
                    <a:pt x="1" y="2118"/>
                    <a:pt x="1" y="1364"/>
                  </a:cubicBezTo>
                  <a:cubicBezTo>
                    <a:pt x="1" y="610"/>
                    <a:pt x="612" y="1"/>
                    <a:pt x="1366" y="1"/>
                  </a:cubicBezTo>
                  <a:cubicBezTo>
                    <a:pt x="2119" y="1"/>
                    <a:pt x="2729" y="610"/>
                    <a:pt x="2729" y="1364"/>
                  </a:cubicBezTo>
                  <a:close/>
                </a:path>
              </a:pathLst>
            </a:custGeom>
            <a:noFill/>
            <a:ln w="59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62" name="Google Shape;8075;p50">
              <a:extLst>
                <a:ext uri="{FF2B5EF4-FFF2-40B4-BE49-F238E27FC236}">
                  <a16:creationId xmlns="" xmlns:a16="http://schemas.microsoft.com/office/drawing/2014/main" id="{F9D49371-D7B3-378A-0139-9DD3BA8233A8}"/>
                </a:ext>
              </a:extLst>
            </p:cNvPr>
            <p:cNvSpPr/>
            <p:nvPr/>
          </p:nvSpPr>
          <p:spPr>
            <a:xfrm>
              <a:off x="7516950" y="2795400"/>
              <a:ext cx="68225" cy="68225"/>
            </a:xfrm>
            <a:custGeom>
              <a:avLst/>
              <a:gdLst/>
              <a:ahLst/>
              <a:cxnLst/>
              <a:rect l="l" t="t" r="r" b="b"/>
              <a:pathLst>
                <a:path w="2729" h="2729" fill="none" extrusionOk="0">
                  <a:moveTo>
                    <a:pt x="2729" y="1365"/>
                  </a:moveTo>
                  <a:cubicBezTo>
                    <a:pt x="2729" y="2119"/>
                    <a:pt x="2119" y="2729"/>
                    <a:pt x="1365" y="2729"/>
                  </a:cubicBezTo>
                  <a:cubicBezTo>
                    <a:pt x="611" y="2729"/>
                    <a:pt x="0" y="2119"/>
                    <a:pt x="0" y="1365"/>
                  </a:cubicBezTo>
                  <a:cubicBezTo>
                    <a:pt x="0" y="612"/>
                    <a:pt x="611" y="0"/>
                    <a:pt x="1365" y="0"/>
                  </a:cubicBezTo>
                  <a:cubicBezTo>
                    <a:pt x="2119" y="0"/>
                    <a:pt x="2729" y="612"/>
                    <a:pt x="2729" y="1365"/>
                  </a:cubicBezTo>
                  <a:close/>
                </a:path>
              </a:pathLst>
            </a:custGeom>
            <a:noFill/>
            <a:ln w="59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63" name="Google Shape;8076;p50">
              <a:extLst>
                <a:ext uri="{FF2B5EF4-FFF2-40B4-BE49-F238E27FC236}">
                  <a16:creationId xmlns="" xmlns:a16="http://schemas.microsoft.com/office/drawing/2014/main" id="{E095B395-EEA5-DC95-C324-D0E84DAD4F60}"/>
                </a:ext>
              </a:extLst>
            </p:cNvPr>
            <p:cNvSpPr/>
            <p:nvPr/>
          </p:nvSpPr>
          <p:spPr>
            <a:xfrm>
              <a:off x="7459375" y="3063675"/>
              <a:ext cx="68250" cy="68250"/>
            </a:xfrm>
            <a:custGeom>
              <a:avLst/>
              <a:gdLst/>
              <a:ahLst/>
              <a:cxnLst/>
              <a:rect l="l" t="t" r="r" b="b"/>
              <a:pathLst>
                <a:path w="2730" h="2730" fill="none" extrusionOk="0">
                  <a:moveTo>
                    <a:pt x="2729" y="1366"/>
                  </a:moveTo>
                  <a:cubicBezTo>
                    <a:pt x="2729" y="2120"/>
                    <a:pt x="2120" y="2729"/>
                    <a:pt x="1366" y="2729"/>
                  </a:cubicBezTo>
                  <a:cubicBezTo>
                    <a:pt x="612" y="2729"/>
                    <a:pt x="1" y="2120"/>
                    <a:pt x="1" y="1366"/>
                  </a:cubicBezTo>
                  <a:cubicBezTo>
                    <a:pt x="1" y="612"/>
                    <a:pt x="612" y="1"/>
                    <a:pt x="1366" y="1"/>
                  </a:cubicBezTo>
                  <a:cubicBezTo>
                    <a:pt x="2120" y="1"/>
                    <a:pt x="2729" y="612"/>
                    <a:pt x="2729" y="1366"/>
                  </a:cubicBezTo>
                  <a:close/>
                </a:path>
              </a:pathLst>
            </a:custGeom>
            <a:noFill/>
            <a:ln w="59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64" name="Google Shape;8077;p50">
              <a:extLst>
                <a:ext uri="{FF2B5EF4-FFF2-40B4-BE49-F238E27FC236}">
                  <a16:creationId xmlns="" xmlns:a16="http://schemas.microsoft.com/office/drawing/2014/main" id="{EFA4EBBD-9C09-7F41-6D89-E3CC8E50841A}"/>
                </a:ext>
              </a:extLst>
            </p:cNvPr>
            <p:cNvSpPr/>
            <p:nvPr/>
          </p:nvSpPr>
          <p:spPr>
            <a:xfrm>
              <a:off x="7646475" y="3021200"/>
              <a:ext cx="68200" cy="68225"/>
            </a:xfrm>
            <a:custGeom>
              <a:avLst/>
              <a:gdLst/>
              <a:ahLst/>
              <a:cxnLst/>
              <a:rect l="l" t="t" r="r" b="b"/>
              <a:pathLst>
                <a:path w="2728" h="2729" fill="none" extrusionOk="0">
                  <a:moveTo>
                    <a:pt x="2727" y="1364"/>
                  </a:moveTo>
                  <a:cubicBezTo>
                    <a:pt x="2727" y="2118"/>
                    <a:pt x="2118" y="2729"/>
                    <a:pt x="1364" y="2729"/>
                  </a:cubicBezTo>
                  <a:cubicBezTo>
                    <a:pt x="610" y="2729"/>
                    <a:pt x="1" y="2118"/>
                    <a:pt x="1" y="1364"/>
                  </a:cubicBezTo>
                  <a:cubicBezTo>
                    <a:pt x="1" y="610"/>
                    <a:pt x="610" y="1"/>
                    <a:pt x="1364" y="1"/>
                  </a:cubicBezTo>
                  <a:cubicBezTo>
                    <a:pt x="2118" y="1"/>
                    <a:pt x="2727" y="610"/>
                    <a:pt x="2727" y="1364"/>
                  </a:cubicBezTo>
                  <a:close/>
                </a:path>
              </a:pathLst>
            </a:custGeom>
            <a:noFill/>
            <a:ln w="59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65" name="Google Shape;8078;p50">
              <a:extLst>
                <a:ext uri="{FF2B5EF4-FFF2-40B4-BE49-F238E27FC236}">
                  <a16:creationId xmlns="" xmlns:a16="http://schemas.microsoft.com/office/drawing/2014/main" id="{140B044D-C86C-5267-8B1E-EACDD485A018}"/>
                </a:ext>
              </a:extLst>
            </p:cNvPr>
            <p:cNvSpPr/>
            <p:nvPr/>
          </p:nvSpPr>
          <p:spPr>
            <a:xfrm>
              <a:off x="7565650" y="2961400"/>
              <a:ext cx="228050" cy="273875"/>
            </a:xfrm>
            <a:custGeom>
              <a:avLst/>
              <a:gdLst/>
              <a:ahLst/>
              <a:cxnLst/>
              <a:rect l="l" t="t" r="r" b="b"/>
              <a:pathLst>
                <a:path w="9122" h="10955" fill="none" extrusionOk="0">
                  <a:moveTo>
                    <a:pt x="1" y="10129"/>
                  </a:moveTo>
                  <a:cubicBezTo>
                    <a:pt x="1" y="10129"/>
                    <a:pt x="4066" y="10954"/>
                    <a:pt x="6547" y="7943"/>
                  </a:cubicBezTo>
                  <a:cubicBezTo>
                    <a:pt x="8079" y="6086"/>
                    <a:pt x="9121" y="3273"/>
                    <a:pt x="7995" y="1108"/>
                  </a:cubicBezTo>
                  <a:cubicBezTo>
                    <a:pt x="7420" y="0"/>
                    <a:pt x="5726" y="367"/>
                    <a:pt x="5726" y="367"/>
                  </a:cubicBezTo>
                </a:path>
              </a:pathLst>
            </a:custGeom>
            <a:noFill/>
            <a:ln w="59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66" name="Google Shape;8079;p50">
              <a:extLst>
                <a:ext uri="{FF2B5EF4-FFF2-40B4-BE49-F238E27FC236}">
                  <a16:creationId xmlns="" xmlns:a16="http://schemas.microsoft.com/office/drawing/2014/main" id="{B276C408-66AC-C445-7C8E-A89BA6CDD2A9}"/>
                </a:ext>
              </a:extLst>
            </p:cNvPr>
            <p:cNvSpPr/>
            <p:nvPr/>
          </p:nvSpPr>
          <p:spPr>
            <a:xfrm>
              <a:off x="7550250" y="2761075"/>
              <a:ext cx="138900" cy="206475"/>
            </a:xfrm>
            <a:custGeom>
              <a:avLst/>
              <a:gdLst/>
              <a:ahLst/>
              <a:cxnLst/>
              <a:rect l="l" t="t" r="r" b="b"/>
              <a:pathLst>
                <a:path w="5556" h="8259" fill="none" extrusionOk="0">
                  <a:moveTo>
                    <a:pt x="4172" y="8259"/>
                  </a:moveTo>
                  <a:cubicBezTo>
                    <a:pt x="3329" y="6406"/>
                    <a:pt x="5555" y="3699"/>
                    <a:pt x="3935" y="1452"/>
                  </a:cubicBezTo>
                  <a:cubicBezTo>
                    <a:pt x="2886" y="0"/>
                    <a:pt x="0" y="493"/>
                    <a:pt x="0" y="493"/>
                  </a:cubicBezTo>
                </a:path>
              </a:pathLst>
            </a:custGeom>
            <a:noFill/>
            <a:ln w="59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67" name="Google Shape;8080;p50">
              <a:extLst>
                <a:ext uri="{FF2B5EF4-FFF2-40B4-BE49-F238E27FC236}">
                  <a16:creationId xmlns="" xmlns:a16="http://schemas.microsoft.com/office/drawing/2014/main" id="{EE4BB826-B9AB-4E5C-DC23-193D44D2FFB9}"/>
                </a:ext>
              </a:extLst>
            </p:cNvPr>
            <p:cNvSpPr/>
            <p:nvPr/>
          </p:nvSpPr>
          <p:spPr>
            <a:xfrm>
              <a:off x="7642050" y="3025175"/>
              <a:ext cx="47375" cy="64100"/>
            </a:xfrm>
            <a:custGeom>
              <a:avLst/>
              <a:gdLst/>
              <a:ahLst/>
              <a:cxnLst/>
              <a:rect l="l" t="t" r="r" b="b"/>
              <a:pathLst>
                <a:path w="1895" h="2564" fill="none" extrusionOk="0">
                  <a:moveTo>
                    <a:pt x="1654" y="2563"/>
                  </a:moveTo>
                  <a:cubicBezTo>
                    <a:pt x="1654" y="2563"/>
                    <a:pt x="1" y="1678"/>
                    <a:pt x="1895" y="1"/>
                  </a:cubicBezTo>
                </a:path>
              </a:pathLst>
            </a:custGeom>
            <a:noFill/>
            <a:ln w="59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68" name="Google Shape;8081;p50">
              <a:extLst>
                <a:ext uri="{FF2B5EF4-FFF2-40B4-BE49-F238E27FC236}">
                  <a16:creationId xmlns="" xmlns:a16="http://schemas.microsoft.com/office/drawing/2014/main" id="{CEFE21C3-3026-75F4-9B21-6A4D6A17758A}"/>
                </a:ext>
              </a:extLst>
            </p:cNvPr>
            <p:cNvSpPr/>
            <p:nvPr/>
          </p:nvSpPr>
          <p:spPr>
            <a:xfrm>
              <a:off x="7573800" y="3115025"/>
              <a:ext cx="31125" cy="59700"/>
            </a:xfrm>
            <a:custGeom>
              <a:avLst/>
              <a:gdLst/>
              <a:ahLst/>
              <a:cxnLst/>
              <a:rect l="l" t="t" r="r" b="b"/>
              <a:pathLst>
                <a:path w="1245" h="2388" fill="none" extrusionOk="0">
                  <a:moveTo>
                    <a:pt x="1244" y="2388"/>
                  </a:moveTo>
                  <a:cubicBezTo>
                    <a:pt x="356" y="2093"/>
                    <a:pt x="1" y="723"/>
                    <a:pt x="1156" y="0"/>
                  </a:cubicBezTo>
                </a:path>
              </a:pathLst>
            </a:custGeom>
            <a:noFill/>
            <a:ln w="59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69" name="Google Shape;8082;p50">
              <a:extLst>
                <a:ext uri="{FF2B5EF4-FFF2-40B4-BE49-F238E27FC236}">
                  <a16:creationId xmlns="" xmlns:a16="http://schemas.microsoft.com/office/drawing/2014/main" id="{95219312-E958-A22A-FEED-14AB92942B56}"/>
                </a:ext>
              </a:extLst>
            </p:cNvPr>
            <p:cNvSpPr/>
            <p:nvPr/>
          </p:nvSpPr>
          <p:spPr>
            <a:xfrm>
              <a:off x="7461200" y="3065850"/>
              <a:ext cx="45525" cy="59025"/>
            </a:xfrm>
            <a:custGeom>
              <a:avLst/>
              <a:gdLst/>
              <a:ahLst/>
              <a:cxnLst/>
              <a:rect l="l" t="t" r="r" b="b"/>
              <a:pathLst>
                <a:path w="1821" h="2361" fill="none" extrusionOk="0">
                  <a:moveTo>
                    <a:pt x="1821" y="2360"/>
                  </a:moveTo>
                  <a:cubicBezTo>
                    <a:pt x="769" y="1938"/>
                    <a:pt x="0" y="1348"/>
                    <a:pt x="1059" y="1"/>
                  </a:cubicBezTo>
                </a:path>
              </a:pathLst>
            </a:custGeom>
            <a:noFill/>
            <a:ln w="59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70" name="Google Shape;8083;p50">
              <a:extLst>
                <a:ext uri="{FF2B5EF4-FFF2-40B4-BE49-F238E27FC236}">
                  <a16:creationId xmlns="" xmlns:a16="http://schemas.microsoft.com/office/drawing/2014/main" id="{53CF023C-D064-C9DA-AB4D-7D05E6FE2419}"/>
                </a:ext>
              </a:extLst>
            </p:cNvPr>
            <p:cNvSpPr/>
            <p:nvPr/>
          </p:nvSpPr>
          <p:spPr>
            <a:xfrm>
              <a:off x="7420875" y="2974675"/>
              <a:ext cx="52625" cy="62000"/>
            </a:xfrm>
            <a:custGeom>
              <a:avLst/>
              <a:gdLst/>
              <a:ahLst/>
              <a:cxnLst/>
              <a:rect l="l" t="t" r="r" b="b"/>
              <a:pathLst>
                <a:path w="2105" h="2480" fill="none" extrusionOk="0">
                  <a:moveTo>
                    <a:pt x="2105" y="2479"/>
                  </a:moveTo>
                  <a:cubicBezTo>
                    <a:pt x="2105" y="2479"/>
                    <a:pt x="1" y="1903"/>
                    <a:pt x="1156" y="0"/>
                  </a:cubicBezTo>
                </a:path>
              </a:pathLst>
            </a:custGeom>
            <a:noFill/>
            <a:ln w="59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71" name="Google Shape;8084;p50">
              <a:extLst>
                <a:ext uri="{FF2B5EF4-FFF2-40B4-BE49-F238E27FC236}">
                  <a16:creationId xmlns="" xmlns:a16="http://schemas.microsoft.com/office/drawing/2014/main" id="{DE132461-8445-D742-3A6B-44CD23145D49}"/>
                </a:ext>
              </a:extLst>
            </p:cNvPr>
            <p:cNvSpPr/>
            <p:nvPr/>
          </p:nvSpPr>
          <p:spPr>
            <a:xfrm>
              <a:off x="7441225" y="2870500"/>
              <a:ext cx="39275" cy="59425"/>
            </a:xfrm>
            <a:custGeom>
              <a:avLst/>
              <a:gdLst/>
              <a:ahLst/>
              <a:cxnLst/>
              <a:rect l="l" t="t" r="r" b="b"/>
              <a:pathLst>
                <a:path w="1571" h="2377" fill="none" extrusionOk="0">
                  <a:moveTo>
                    <a:pt x="1571" y="2376"/>
                  </a:moveTo>
                  <a:cubicBezTo>
                    <a:pt x="1571" y="2376"/>
                    <a:pt x="1" y="1234"/>
                    <a:pt x="1558" y="0"/>
                  </a:cubicBezTo>
                </a:path>
              </a:pathLst>
            </a:custGeom>
            <a:noFill/>
            <a:ln w="59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72" name="Google Shape;8085;p50">
              <a:extLst>
                <a:ext uri="{FF2B5EF4-FFF2-40B4-BE49-F238E27FC236}">
                  <a16:creationId xmlns="" xmlns:a16="http://schemas.microsoft.com/office/drawing/2014/main" id="{B34D4A30-C35C-58BE-3E9A-F099FED566D4}"/>
                </a:ext>
              </a:extLst>
            </p:cNvPr>
            <p:cNvSpPr/>
            <p:nvPr/>
          </p:nvSpPr>
          <p:spPr>
            <a:xfrm>
              <a:off x="7512400" y="2797900"/>
              <a:ext cx="45250" cy="65025"/>
            </a:xfrm>
            <a:custGeom>
              <a:avLst/>
              <a:gdLst/>
              <a:ahLst/>
              <a:cxnLst/>
              <a:rect l="l" t="t" r="r" b="b"/>
              <a:pathLst>
                <a:path w="1810" h="2601" fill="none" extrusionOk="0">
                  <a:moveTo>
                    <a:pt x="1809" y="2601"/>
                  </a:moveTo>
                  <a:cubicBezTo>
                    <a:pt x="1292" y="2552"/>
                    <a:pt x="0" y="1421"/>
                    <a:pt x="1596" y="0"/>
                  </a:cubicBezTo>
                </a:path>
              </a:pathLst>
            </a:custGeom>
            <a:noFill/>
            <a:ln w="59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73" name="Google Shape;8086;p50">
              <a:extLst>
                <a:ext uri="{FF2B5EF4-FFF2-40B4-BE49-F238E27FC236}">
                  <a16:creationId xmlns="" xmlns:a16="http://schemas.microsoft.com/office/drawing/2014/main" id="{4DB30FB1-15EE-6858-A9FC-FA8081047AE7}"/>
                </a:ext>
              </a:extLst>
            </p:cNvPr>
            <p:cNvSpPr/>
            <p:nvPr/>
          </p:nvSpPr>
          <p:spPr>
            <a:xfrm>
              <a:off x="8207250" y="2214850"/>
              <a:ext cx="320750" cy="305850"/>
            </a:xfrm>
            <a:custGeom>
              <a:avLst/>
              <a:gdLst/>
              <a:ahLst/>
              <a:cxnLst/>
              <a:rect l="l" t="t" r="r" b="b"/>
              <a:pathLst>
                <a:path w="12830" h="12234" extrusionOk="0">
                  <a:moveTo>
                    <a:pt x="6714" y="0"/>
                  </a:moveTo>
                  <a:cubicBezTo>
                    <a:pt x="5148" y="0"/>
                    <a:pt x="3583" y="598"/>
                    <a:pt x="2388" y="1792"/>
                  </a:cubicBezTo>
                  <a:cubicBezTo>
                    <a:pt x="1" y="4181"/>
                    <a:pt x="1" y="8054"/>
                    <a:pt x="2388" y="10441"/>
                  </a:cubicBezTo>
                  <a:cubicBezTo>
                    <a:pt x="3536" y="11588"/>
                    <a:pt x="5091" y="12234"/>
                    <a:pt x="6713" y="12234"/>
                  </a:cubicBezTo>
                  <a:cubicBezTo>
                    <a:pt x="8335" y="12234"/>
                    <a:pt x="9892" y="11588"/>
                    <a:pt x="11039" y="10441"/>
                  </a:cubicBezTo>
                  <a:cubicBezTo>
                    <a:pt x="12186" y="9296"/>
                    <a:pt x="12830" y="7739"/>
                    <a:pt x="12830" y="6117"/>
                  </a:cubicBezTo>
                  <a:cubicBezTo>
                    <a:pt x="12830" y="4494"/>
                    <a:pt x="12186" y="2939"/>
                    <a:pt x="11039" y="1792"/>
                  </a:cubicBezTo>
                  <a:cubicBezTo>
                    <a:pt x="9844" y="598"/>
                    <a:pt x="8279" y="0"/>
                    <a:pt x="6714" y="0"/>
                  </a:cubicBezTo>
                  <a:close/>
                </a:path>
              </a:pathLst>
            </a:custGeom>
            <a:solidFill>
              <a:schemeClr val="accent5"/>
            </a:solidFill>
            <a:ln w="59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74" name="Google Shape;8087;p50">
              <a:extLst>
                <a:ext uri="{FF2B5EF4-FFF2-40B4-BE49-F238E27FC236}">
                  <a16:creationId xmlns="" xmlns:a16="http://schemas.microsoft.com/office/drawing/2014/main" id="{F611CB90-EADD-A28E-ED5D-3B4B8A6B9463}"/>
                </a:ext>
              </a:extLst>
            </p:cNvPr>
            <p:cNvSpPr/>
            <p:nvPr/>
          </p:nvSpPr>
          <p:spPr>
            <a:xfrm>
              <a:off x="8403825" y="2290375"/>
              <a:ext cx="104025" cy="220875"/>
            </a:xfrm>
            <a:custGeom>
              <a:avLst/>
              <a:gdLst/>
              <a:ahLst/>
              <a:cxnLst/>
              <a:rect l="l" t="t" r="r" b="b"/>
              <a:pathLst>
                <a:path w="4161" h="8835" fill="none" extrusionOk="0">
                  <a:moveTo>
                    <a:pt x="975" y="8834"/>
                  </a:moveTo>
                  <a:cubicBezTo>
                    <a:pt x="410" y="6984"/>
                    <a:pt x="0" y="412"/>
                    <a:pt x="4161" y="0"/>
                  </a:cubicBezTo>
                </a:path>
              </a:pathLst>
            </a:custGeom>
            <a:noFill/>
            <a:ln w="5950" cap="rnd" cmpd="sng">
              <a:solidFill>
                <a:srgbClr val="566D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75" name="Google Shape;8088;p50">
              <a:extLst>
                <a:ext uri="{FF2B5EF4-FFF2-40B4-BE49-F238E27FC236}">
                  <a16:creationId xmlns="" xmlns:a16="http://schemas.microsoft.com/office/drawing/2014/main" id="{92668270-E4C6-5459-7A68-020FB9742B43}"/>
                </a:ext>
              </a:extLst>
            </p:cNvPr>
            <p:cNvSpPr/>
            <p:nvPr/>
          </p:nvSpPr>
          <p:spPr>
            <a:xfrm>
              <a:off x="8230450" y="2233875"/>
              <a:ext cx="86050" cy="179775"/>
            </a:xfrm>
            <a:custGeom>
              <a:avLst/>
              <a:gdLst/>
              <a:ahLst/>
              <a:cxnLst/>
              <a:rect l="l" t="t" r="r" b="b"/>
              <a:pathLst>
                <a:path w="3442" h="7191" fill="none" extrusionOk="0">
                  <a:moveTo>
                    <a:pt x="0" y="7191"/>
                  </a:moveTo>
                  <a:cubicBezTo>
                    <a:pt x="771" y="6267"/>
                    <a:pt x="3442" y="2670"/>
                    <a:pt x="2876" y="1"/>
                  </a:cubicBezTo>
                </a:path>
              </a:pathLst>
            </a:custGeom>
            <a:noFill/>
            <a:ln w="5950" cap="rnd" cmpd="sng">
              <a:solidFill>
                <a:srgbClr val="566D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76" name="Google Shape;8089;p50">
              <a:extLst>
                <a:ext uri="{FF2B5EF4-FFF2-40B4-BE49-F238E27FC236}">
                  <a16:creationId xmlns="" xmlns:a16="http://schemas.microsoft.com/office/drawing/2014/main" id="{BF5BD04D-76C1-DC08-0641-5FA5117CB56A}"/>
                </a:ext>
              </a:extLst>
            </p:cNvPr>
            <p:cNvSpPr/>
            <p:nvPr/>
          </p:nvSpPr>
          <p:spPr>
            <a:xfrm>
              <a:off x="8235400" y="2281350"/>
              <a:ext cx="277575" cy="151575"/>
            </a:xfrm>
            <a:custGeom>
              <a:avLst/>
              <a:gdLst/>
              <a:ahLst/>
              <a:cxnLst/>
              <a:rect l="l" t="t" r="r" b="b"/>
              <a:pathLst>
                <a:path w="11103" h="6063" fill="none" extrusionOk="0">
                  <a:moveTo>
                    <a:pt x="1" y="1036"/>
                  </a:moveTo>
                  <a:cubicBezTo>
                    <a:pt x="1285" y="676"/>
                    <a:pt x="6582" y="1"/>
                    <a:pt x="11103" y="6062"/>
                  </a:cubicBezTo>
                </a:path>
              </a:pathLst>
            </a:custGeom>
            <a:noFill/>
            <a:ln w="5950" cap="rnd" cmpd="sng">
              <a:solidFill>
                <a:srgbClr val="566D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77" name="Google Shape;8090;p50">
              <a:extLst>
                <a:ext uri="{FF2B5EF4-FFF2-40B4-BE49-F238E27FC236}">
                  <a16:creationId xmlns="" xmlns:a16="http://schemas.microsoft.com/office/drawing/2014/main" id="{DFFDD14F-8225-BE2E-8EF6-C20885F050D8}"/>
                </a:ext>
              </a:extLst>
            </p:cNvPr>
            <p:cNvSpPr/>
            <p:nvPr/>
          </p:nvSpPr>
          <p:spPr>
            <a:xfrm>
              <a:off x="8286900" y="2228725"/>
              <a:ext cx="142550" cy="280825"/>
            </a:xfrm>
            <a:custGeom>
              <a:avLst/>
              <a:gdLst/>
              <a:ahLst/>
              <a:cxnLst/>
              <a:rect l="l" t="t" r="r" b="b"/>
              <a:pathLst>
                <a:path w="5702" h="11233" fill="none" extrusionOk="0">
                  <a:moveTo>
                    <a:pt x="1367" y="11233"/>
                  </a:moveTo>
                  <a:cubicBezTo>
                    <a:pt x="1367" y="11079"/>
                    <a:pt x="1" y="3543"/>
                    <a:pt x="5701" y="0"/>
                  </a:cubicBezTo>
                </a:path>
              </a:pathLst>
            </a:custGeom>
            <a:noFill/>
            <a:ln w="5950" cap="rnd" cmpd="sng">
              <a:solidFill>
                <a:srgbClr val="566D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78" name="Google Shape;8091;p50">
              <a:extLst>
                <a:ext uri="{FF2B5EF4-FFF2-40B4-BE49-F238E27FC236}">
                  <a16:creationId xmlns="" xmlns:a16="http://schemas.microsoft.com/office/drawing/2014/main" id="{4571000B-6EBB-F13E-4C0B-798CA94FAECF}"/>
                </a:ext>
              </a:extLst>
            </p:cNvPr>
            <p:cNvSpPr/>
            <p:nvPr/>
          </p:nvSpPr>
          <p:spPr>
            <a:xfrm>
              <a:off x="8287100" y="2484275"/>
              <a:ext cx="148075" cy="142875"/>
            </a:xfrm>
            <a:custGeom>
              <a:avLst/>
              <a:gdLst/>
              <a:ahLst/>
              <a:cxnLst/>
              <a:rect l="l" t="t" r="r" b="b"/>
              <a:pathLst>
                <a:path w="5923" h="5715" extrusionOk="0">
                  <a:moveTo>
                    <a:pt x="1057" y="1"/>
                  </a:moveTo>
                  <a:cubicBezTo>
                    <a:pt x="1027" y="1"/>
                    <a:pt x="998" y="2"/>
                    <a:pt x="972" y="3"/>
                  </a:cubicBezTo>
                  <a:cubicBezTo>
                    <a:pt x="171" y="51"/>
                    <a:pt x="481" y="1227"/>
                    <a:pt x="376" y="2181"/>
                  </a:cubicBezTo>
                  <a:cubicBezTo>
                    <a:pt x="271" y="3131"/>
                    <a:pt x="1" y="4308"/>
                    <a:pt x="881" y="5086"/>
                  </a:cubicBezTo>
                  <a:cubicBezTo>
                    <a:pt x="1165" y="5340"/>
                    <a:pt x="1970" y="5714"/>
                    <a:pt x="2869" y="5714"/>
                  </a:cubicBezTo>
                  <a:cubicBezTo>
                    <a:pt x="3238" y="5714"/>
                    <a:pt x="3623" y="5651"/>
                    <a:pt x="3994" y="5491"/>
                  </a:cubicBezTo>
                  <a:cubicBezTo>
                    <a:pt x="4805" y="5142"/>
                    <a:pt x="5923" y="1244"/>
                    <a:pt x="5400" y="954"/>
                  </a:cubicBezTo>
                  <a:cubicBezTo>
                    <a:pt x="4896" y="671"/>
                    <a:pt x="1972" y="1"/>
                    <a:pt x="10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79" name="Google Shape;8092;p50">
              <a:extLst>
                <a:ext uri="{FF2B5EF4-FFF2-40B4-BE49-F238E27FC236}">
                  <a16:creationId xmlns="" xmlns:a16="http://schemas.microsoft.com/office/drawing/2014/main" id="{DEAFDA76-DCDD-3F90-6E43-25D44E877AA0}"/>
                </a:ext>
              </a:extLst>
            </p:cNvPr>
            <p:cNvSpPr/>
            <p:nvPr/>
          </p:nvSpPr>
          <p:spPr>
            <a:xfrm>
              <a:off x="8325700" y="2403875"/>
              <a:ext cx="54350" cy="120950"/>
            </a:xfrm>
            <a:custGeom>
              <a:avLst/>
              <a:gdLst/>
              <a:ahLst/>
              <a:cxnLst/>
              <a:rect l="l" t="t" r="r" b="b"/>
              <a:pathLst>
                <a:path w="2174" h="4838" extrusionOk="0">
                  <a:moveTo>
                    <a:pt x="1502" y="1"/>
                  </a:moveTo>
                  <a:cubicBezTo>
                    <a:pt x="1472" y="1"/>
                    <a:pt x="1439" y="9"/>
                    <a:pt x="1405" y="26"/>
                  </a:cubicBezTo>
                  <a:cubicBezTo>
                    <a:pt x="421" y="506"/>
                    <a:pt x="0" y="3537"/>
                    <a:pt x="323" y="4632"/>
                  </a:cubicBezTo>
                  <a:cubicBezTo>
                    <a:pt x="323" y="4632"/>
                    <a:pt x="618" y="4837"/>
                    <a:pt x="932" y="4837"/>
                  </a:cubicBezTo>
                  <a:cubicBezTo>
                    <a:pt x="1122" y="4837"/>
                    <a:pt x="1320" y="4762"/>
                    <a:pt x="1464" y="4520"/>
                  </a:cubicBezTo>
                  <a:cubicBezTo>
                    <a:pt x="1830" y="3906"/>
                    <a:pt x="2173" y="1"/>
                    <a:pt x="15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80" name="Google Shape;8093;p50">
              <a:extLst>
                <a:ext uri="{FF2B5EF4-FFF2-40B4-BE49-F238E27FC236}">
                  <a16:creationId xmlns="" xmlns:a16="http://schemas.microsoft.com/office/drawing/2014/main" id="{5D45A6D9-EF0D-2A86-C96A-0950EB63520B}"/>
                </a:ext>
              </a:extLst>
            </p:cNvPr>
            <p:cNvSpPr/>
            <p:nvPr/>
          </p:nvSpPr>
          <p:spPr>
            <a:xfrm>
              <a:off x="8296525" y="2512450"/>
              <a:ext cx="58375" cy="26350"/>
            </a:xfrm>
            <a:custGeom>
              <a:avLst/>
              <a:gdLst/>
              <a:ahLst/>
              <a:cxnLst/>
              <a:rect l="l" t="t" r="r" b="b"/>
              <a:pathLst>
                <a:path w="2335" h="1054" fill="none" extrusionOk="0">
                  <a:moveTo>
                    <a:pt x="1" y="1054"/>
                  </a:moveTo>
                  <a:cubicBezTo>
                    <a:pt x="1" y="1054"/>
                    <a:pt x="1246" y="0"/>
                    <a:pt x="2334" y="846"/>
                  </a:cubicBezTo>
                </a:path>
              </a:pathLst>
            </a:custGeom>
            <a:noFill/>
            <a:ln w="7750" cap="rnd" cmpd="sng">
              <a:solidFill>
                <a:srgbClr val="2D2D2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81" name="Google Shape;8094;p50">
              <a:extLst>
                <a:ext uri="{FF2B5EF4-FFF2-40B4-BE49-F238E27FC236}">
                  <a16:creationId xmlns="" xmlns:a16="http://schemas.microsoft.com/office/drawing/2014/main" id="{A681C8D2-B135-02A9-78B7-5AAC4582945C}"/>
                </a:ext>
              </a:extLst>
            </p:cNvPr>
            <p:cNvSpPr/>
            <p:nvPr/>
          </p:nvSpPr>
          <p:spPr>
            <a:xfrm>
              <a:off x="8245925" y="2506275"/>
              <a:ext cx="64075" cy="91125"/>
            </a:xfrm>
            <a:custGeom>
              <a:avLst/>
              <a:gdLst/>
              <a:ahLst/>
              <a:cxnLst/>
              <a:rect l="l" t="t" r="r" b="b"/>
              <a:pathLst>
                <a:path w="2563" h="3645" extrusionOk="0">
                  <a:moveTo>
                    <a:pt x="730" y="0"/>
                  </a:moveTo>
                  <a:cubicBezTo>
                    <a:pt x="664" y="0"/>
                    <a:pt x="603" y="18"/>
                    <a:pt x="548" y="57"/>
                  </a:cubicBezTo>
                  <a:cubicBezTo>
                    <a:pt x="1" y="449"/>
                    <a:pt x="1367" y="2677"/>
                    <a:pt x="2188" y="3644"/>
                  </a:cubicBezTo>
                  <a:cubicBezTo>
                    <a:pt x="2188" y="3644"/>
                    <a:pt x="2562" y="2209"/>
                    <a:pt x="2423" y="1807"/>
                  </a:cubicBezTo>
                  <a:cubicBezTo>
                    <a:pt x="2297" y="1447"/>
                    <a:pt x="1322" y="0"/>
                    <a:pt x="7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82" name="Google Shape;8095;p50">
              <a:extLst>
                <a:ext uri="{FF2B5EF4-FFF2-40B4-BE49-F238E27FC236}">
                  <a16:creationId xmlns="" xmlns:a16="http://schemas.microsoft.com/office/drawing/2014/main" id="{31E2E94B-E6DC-8B84-1792-11514E4EE8EB}"/>
                </a:ext>
              </a:extLst>
            </p:cNvPr>
            <p:cNvSpPr/>
            <p:nvPr/>
          </p:nvSpPr>
          <p:spPr>
            <a:xfrm>
              <a:off x="8280275" y="2567950"/>
              <a:ext cx="133025" cy="71600"/>
            </a:xfrm>
            <a:custGeom>
              <a:avLst/>
              <a:gdLst/>
              <a:ahLst/>
              <a:cxnLst/>
              <a:rect l="l" t="t" r="r" b="b"/>
              <a:pathLst>
                <a:path w="5321" h="2864" extrusionOk="0">
                  <a:moveTo>
                    <a:pt x="2764" y="1"/>
                  </a:moveTo>
                  <a:cubicBezTo>
                    <a:pt x="2410" y="1"/>
                    <a:pt x="2014" y="68"/>
                    <a:pt x="1572" y="215"/>
                  </a:cubicBezTo>
                  <a:cubicBezTo>
                    <a:pt x="413" y="600"/>
                    <a:pt x="0" y="1564"/>
                    <a:pt x="470" y="2272"/>
                  </a:cubicBezTo>
                  <a:cubicBezTo>
                    <a:pt x="470" y="2272"/>
                    <a:pt x="2655" y="2864"/>
                    <a:pt x="3838" y="2864"/>
                  </a:cubicBezTo>
                  <a:cubicBezTo>
                    <a:pt x="4151" y="2864"/>
                    <a:pt x="4394" y="2822"/>
                    <a:pt x="4508" y="2718"/>
                  </a:cubicBezTo>
                  <a:cubicBezTo>
                    <a:pt x="5054" y="2214"/>
                    <a:pt x="5321" y="1821"/>
                    <a:pt x="4680" y="982"/>
                  </a:cubicBezTo>
                  <a:cubicBezTo>
                    <a:pt x="4228" y="389"/>
                    <a:pt x="3616" y="1"/>
                    <a:pt x="2764" y="1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83" name="Google Shape;8096;p50">
              <a:extLst>
                <a:ext uri="{FF2B5EF4-FFF2-40B4-BE49-F238E27FC236}">
                  <a16:creationId xmlns="" xmlns:a16="http://schemas.microsoft.com/office/drawing/2014/main" id="{2A3C5531-D9C7-0ED4-5A97-B537113AD57A}"/>
                </a:ext>
              </a:extLst>
            </p:cNvPr>
            <p:cNvSpPr/>
            <p:nvPr/>
          </p:nvSpPr>
          <p:spPr>
            <a:xfrm>
              <a:off x="8293200" y="2412500"/>
              <a:ext cx="36525" cy="94225"/>
            </a:xfrm>
            <a:custGeom>
              <a:avLst/>
              <a:gdLst/>
              <a:ahLst/>
              <a:cxnLst/>
              <a:rect l="l" t="t" r="r" b="b"/>
              <a:pathLst>
                <a:path w="1461" h="3769" extrusionOk="0">
                  <a:moveTo>
                    <a:pt x="802" y="1"/>
                  </a:moveTo>
                  <a:cubicBezTo>
                    <a:pt x="795" y="1"/>
                    <a:pt x="788" y="1"/>
                    <a:pt x="781" y="2"/>
                  </a:cubicBezTo>
                  <a:cubicBezTo>
                    <a:pt x="120" y="74"/>
                    <a:pt x="1" y="1775"/>
                    <a:pt x="230" y="3761"/>
                  </a:cubicBezTo>
                  <a:cubicBezTo>
                    <a:pt x="230" y="3761"/>
                    <a:pt x="354" y="3768"/>
                    <a:pt x="522" y="3768"/>
                  </a:cubicBezTo>
                  <a:cubicBezTo>
                    <a:pt x="886" y="3768"/>
                    <a:pt x="1461" y="3733"/>
                    <a:pt x="1453" y="3510"/>
                  </a:cubicBezTo>
                  <a:cubicBezTo>
                    <a:pt x="1443" y="3189"/>
                    <a:pt x="1443" y="1"/>
                    <a:pt x="8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84" name="Google Shape;8097;p50">
              <a:extLst>
                <a:ext uri="{FF2B5EF4-FFF2-40B4-BE49-F238E27FC236}">
                  <a16:creationId xmlns="" xmlns:a16="http://schemas.microsoft.com/office/drawing/2014/main" id="{7C897A52-76C7-9414-1945-94C6BC5B1C81}"/>
                </a:ext>
              </a:extLst>
            </p:cNvPr>
            <p:cNvSpPr/>
            <p:nvPr/>
          </p:nvSpPr>
          <p:spPr>
            <a:xfrm>
              <a:off x="8366175" y="2424225"/>
              <a:ext cx="66150" cy="110100"/>
            </a:xfrm>
            <a:custGeom>
              <a:avLst/>
              <a:gdLst/>
              <a:ahLst/>
              <a:cxnLst/>
              <a:rect l="l" t="t" r="r" b="b"/>
              <a:pathLst>
                <a:path w="2646" h="4404" extrusionOk="0">
                  <a:moveTo>
                    <a:pt x="1696" y="0"/>
                  </a:moveTo>
                  <a:cubicBezTo>
                    <a:pt x="1243" y="0"/>
                    <a:pt x="190" y="1802"/>
                    <a:pt x="0" y="3949"/>
                  </a:cubicBezTo>
                  <a:cubicBezTo>
                    <a:pt x="0" y="3949"/>
                    <a:pt x="49" y="4005"/>
                    <a:pt x="130" y="4078"/>
                  </a:cubicBezTo>
                  <a:cubicBezTo>
                    <a:pt x="312" y="4254"/>
                    <a:pt x="600" y="4404"/>
                    <a:pt x="853" y="4404"/>
                  </a:cubicBezTo>
                  <a:cubicBezTo>
                    <a:pt x="910" y="4404"/>
                    <a:pt x="965" y="4396"/>
                    <a:pt x="1016" y="4380"/>
                  </a:cubicBezTo>
                  <a:cubicBezTo>
                    <a:pt x="1400" y="4257"/>
                    <a:pt x="2645" y="318"/>
                    <a:pt x="1745" y="8"/>
                  </a:cubicBezTo>
                  <a:cubicBezTo>
                    <a:pt x="1730" y="3"/>
                    <a:pt x="1714" y="0"/>
                    <a:pt x="1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85" name="Google Shape;8098;p50">
              <a:extLst>
                <a:ext uri="{FF2B5EF4-FFF2-40B4-BE49-F238E27FC236}">
                  <a16:creationId xmlns="" xmlns:a16="http://schemas.microsoft.com/office/drawing/2014/main" id="{3AF05469-7103-54D4-5644-85529F07E245}"/>
                </a:ext>
              </a:extLst>
            </p:cNvPr>
            <p:cNvSpPr/>
            <p:nvPr/>
          </p:nvSpPr>
          <p:spPr>
            <a:xfrm>
              <a:off x="8375200" y="2467425"/>
              <a:ext cx="79250" cy="92875"/>
            </a:xfrm>
            <a:custGeom>
              <a:avLst/>
              <a:gdLst/>
              <a:ahLst/>
              <a:cxnLst/>
              <a:rect l="l" t="t" r="r" b="b"/>
              <a:pathLst>
                <a:path w="3170" h="3715" extrusionOk="0">
                  <a:moveTo>
                    <a:pt x="2617" y="0"/>
                  </a:moveTo>
                  <a:cubicBezTo>
                    <a:pt x="2004" y="0"/>
                    <a:pt x="1" y="2762"/>
                    <a:pt x="1065" y="3642"/>
                  </a:cubicBezTo>
                  <a:cubicBezTo>
                    <a:pt x="1125" y="3691"/>
                    <a:pt x="1189" y="3714"/>
                    <a:pt x="1254" y="3714"/>
                  </a:cubicBezTo>
                  <a:cubicBezTo>
                    <a:pt x="2064" y="3714"/>
                    <a:pt x="3169" y="160"/>
                    <a:pt x="2666" y="7"/>
                  </a:cubicBezTo>
                  <a:cubicBezTo>
                    <a:pt x="2651" y="2"/>
                    <a:pt x="2634" y="0"/>
                    <a:pt x="26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86" name="Google Shape;8099;p50">
              <a:extLst>
                <a:ext uri="{FF2B5EF4-FFF2-40B4-BE49-F238E27FC236}">
                  <a16:creationId xmlns="" xmlns:a16="http://schemas.microsoft.com/office/drawing/2014/main" id="{EFCD1610-4AC7-5FBF-E0BC-BD4D4386D8A5}"/>
                </a:ext>
              </a:extLst>
            </p:cNvPr>
            <p:cNvSpPr/>
            <p:nvPr/>
          </p:nvSpPr>
          <p:spPr>
            <a:xfrm>
              <a:off x="7227400" y="3180225"/>
              <a:ext cx="163525" cy="147825"/>
            </a:xfrm>
            <a:custGeom>
              <a:avLst/>
              <a:gdLst/>
              <a:ahLst/>
              <a:cxnLst/>
              <a:rect l="l" t="t" r="r" b="b"/>
              <a:pathLst>
                <a:path w="6541" h="5913" extrusionOk="0">
                  <a:moveTo>
                    <a:pt x="3667" y="1"/>
                  </a:moveTo>
                  <a:cubicBezTo>
                    <a:pt x="3199" y="1"/>
                    <a:pt x="2725" y="85"/>
                    <a:pt x="2294" y="135"/>
                  </a:cubicBezTo>
                  <a:cubicBezTo>
                    <a:pt x="2106" y="157"/>
                    <a:pt x="1908" y="162"/>
                    <a:pt x="1712" y="162"/>
                  </a:cubicBezTo>
                  <a:cubicBezTo>
                    <a:pt x="1542" y="162"/>
                    <a:pt x="1372" y="158"/>
                    <a:pt x="1210" y="158"/>
                  </a:cubicBezTo>
                  <a:cubicBezTo>
                    <a:pt x="570" y="158"/>
                    <a:pt x="43" y="217"/>
                    <a:pt x="26" y="799"/>
                  </a:cubicBezTo>
                  <a:cubicBezTo>
                    <a:pt x="0" y="1697"/>
                    <a:pt x="825" y="5187"/>
                    <a:pt x="1142" y="5774"/>
                  </a:cubicBezTo>
                  <a:cubicBezTo>
                    <a:pt x="1194" y="5869"/>
                    <a:pt x="1348" y="5913"/>
                    <a:pt x="1571" y="5913"/>
                  </a:cubicBezTo>
                  <a:cubicBezTo>
                    <a:pt x="2719" y="5913"/>
                    <a:pt x="5700" y="4758"/>
                    <a:pt x="6081" y="3529"/>
                  </a:cubicBezTo>
                  <a:cubicBezTo>
                    <a:pt x="6540" y="2056"/>
                    <a:pt x="5739" y="1156"/>
                    <a:pt x="5355" y="705"/>
                  </a:cubicBezTo>
                  <a:cubicBezTo>
                    <a:pt x="4880" y="146"/>
                    <a:pt x="4279" y="1"/>
                    <a:pt x="36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87" name="Google Shape;8100;p50">
              <a:extLst>
                <a:ext uri="{FF2B5EF4-FFF2-40B4-BE49-F238E27FC236}">
                  <a16:creationId xmlns="" xmlns:a16="http://schemas.microsoft.com/office/drawing/2014/main" id="{6222520E-5073-8CEB-DF9A-5ECF56DEB65E}"/>
                </a:ext>
              </a:extLst>
            </p:cNvPr>
            <p:cNvSpPr/>
            <p:nvPr/>
          </p:nvSpPr>
          <p:spPr>
            <a:xfrm>
              <a:off x="7265950" y="3185100"/>
              <a:ext cx="28700" cy="65625"/>
            </a:xfrm>
            <a:custGeom>
              <a:avLst/>
              <a:gdLst/>
              <a:ahLst/>
              <a:cxnLst/>
              <a:rect l="l" t="t" r="r" b="b"/>
              <a:pathLst>
                <a:path w="1148" h="2625" fill="none" extrusionOk="0">
                  <a:moveTo>
                    <a:pt x="864" y="1"/>
                  </a:moveTo>
                  <a:cubicBezTo>
                    <a:pt x="257" y="510"/>
                    <a:pt x="0" y="1949"/>
                    <a:pt x="1147" y="2624"/>
                  </a:cubicBezTo>
                </a:path>
              </a:pathLst>
            </a:custGeom>
            <a:noFill/>
            <a:ln w="7750" cap="rnd" cmpd="sng">
              <a:solidFill>
                <a:srgbClr val="2D2D2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88" name="Google Shape;8101;p50">
              <a:extLst>
                <a:ext uri="{FF2B5EF4-FFF2-40B4-BE49-F238E27FC236}">
                  <a16:creationId xmlns="" xmlns:a16="http://schemas.microsoft.com/office/drawing/2014/main" id="{02E4C683-9B67-88A2-E22A-B5CA90CEDE77}"/>
                </a:ext>
              </a:extLst>
            </p:cNvPr>
            <p:cNvSpPr/>
            <p:nvPr/>
          </p:nvSpPr>
          <p:spPr>
            <a:xfrm>
              <a:off x="7238875" y="3121125"/>
              <a:ext cx="104150" cy="67250"/>
            </a:xfrm>
            <a:custGeom>
              <a:avLst/>
              <a:gdLst/>
              <a:ahLst/>
              <a:cxnLst/>
              <a:rect l="l" t="t" r="r" b="b"/>
              <a:pathLst>
                <a:path w="4166" h="2690" extrusionOk="0">
                  <a:moveTo>
                    <a:pt x="748" y="0"/>
                  </a:moveTo>
                  <a:cubicBezTo>
                    <a:pt x="649" y="0"/>
                    <a:pt x="568" y="26"/>
                    <a:pt x="510" y="84"/>
                  </a:cubicBezTo>
                  <a:cubicBezTo>
                    <a:pt x="0" y="588"/>
                    <a:pt x="1560" y="2312"/>
                    <a:pt x="1947" y="2560"/>
                  </a:cubicBezTo>
                  <a:cubicBezTo>
                    <a:pt x="2104" y="2659"/>
                    <a:pt x="2494" y="2689"/>
                    <a:pt x="2904" y="2689"/>
                  </a:cubicBezTo>
                  <a:cubicBezTo>
                    <a:pt x="3513" y="2689"/>
                    <a:pt x="4166" y="2624"/>
                    <a:pt x="4166" y="2624"/>
                  </a:cubicBezTo>
                  <a:cubicBezTo>
                    <a:pt x="3426" y="1617"/>
                    <a:pt x="1525" y="0"/>
                    <a:pt x="7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89" name="Google Shape;8102;p50">
              <a:extLst>
                <a:ext uri="{FF2B5EF4-FFF2-40B4-BE49-F238E27FC236}">
                  <a16:creationId xmlns="" xmlns:a16="http://schemas.microsoft.com/office/drawing/2014/main" id="{38F8FFAD-0D8F-C0D4-BE90-FED99A4601B6}"/>
                </a:ext>
              </a:extLst>
            </p:cNvPr>
            <p:cNvSpPr/>
            <p:nvPr/>
          </p:nvSpPr>
          <p:spPr>
            <a:xfrm>
              <a:off x="7158100" y="3182000"/>
              <a:ext cx="103575" cy="40400"/>
            </a:xfrm>
            <a:custGeom>
              <a:avLst/>
              <a:gdLst/>
              <a:ahLst/>
              <a:cxnLst/>
              <a:rect l="l" t="t" r="r" b="b"/>
              <a:pathLst>
                <a:path w="4143" h="1616" extrusionOk="0">
                  <a:moveTo>
                    <a:pt x="2249" y="0"/>
                  </a:moveTo>
                  <a:cubicBezTo>
                    <a:pt x="1083" y="0"/>
                    <a:pt x="90" y="163"/>
                    <a:pt x="52" y="647"/>
                  </a:cubicBezTo>
                  <a:cubicBezTo>
                    <a:pt x="0" y="1319"/>
                    <a:pt x="2068" y="1616"/>
                    <a:pt x="3365" y="1616"/>
                  </a:cubicBezTo>
                  <a:cubicBezTo>
                    <a:pt x="3500" y="1616"/>
                    <a:pt x="3626" y="1612"/>
                    <a:pt x="3741" y="1606"/>
                  </a:cubicBezTo>
                  <a:cubicBezTo>
                    <a:pt x="4080" y="1588"/>
                    <a:pt x="4142" y="115"/>
                    <a:pt x="4142" y="115"/>
                  </a:cubicBezTo>
                  <a:cubicBezTo>
                    <a:pt x="3541" y="47"/>
                    <a:pt x="2870" y="0"/>
                    <a:pt x="22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90" name="Google Shape;8103;p50">
              <a:extLst>
                <a:ext uri="{FF2B5EF4-FFF2-40B4-BE49-F238E27FC236}">
                  <a16:creationId xmlns="" xmlns:a16="http://schemas.microsoft.com/office/drawing/2014/main" id="{AA59902F-104E-C846-5196-CE33260CDB33}"/>
                </a:ext>
              </a:extLst>
            </p:cNvPr>
            <p:cNvSpPr/>
            <p:nvPr/>
          </p:nvSpPr>
          <p:spPr>
            <a:xfrm>
              <a:off x="7136150" y="3225700"/>
              <a:ext cx="139725" cy="46625"/>
            </a:xfrm>
            <a:custGeom>
              <a:avLst/>
              <a:gdLst/>
              <a:ahLst/>
              <a:cxnLst/>
              <a:rect l="l" t="t" r="r" b="b"/>
              <a:pathLst>
                <a:path w="5589" h="1865" extrusionOk="0">
                  <a:moveTo>
                    <a:pt x="4483" y="0"/>
                  </a:moveTo>
                  <a:cubicBezTo>
                    <a:pt x="3094" y="0"/>
                    <a:pt x="564" y="457"/>
                    <a:pt x="203" y="1254"/>
                  </a:cubicBezTo>
                  <a:cubicBezTo>
                    <a:pt x="1" y="1702"/>
                    <a:pt x="898" y="1865"/>
                    <a:pt x="1971" y="1865"/>
                  </a:cubicBezTo>
                  <a:cubicBezTo>
                    <a:pt x="3170" y="1865"/>
                    <a:pt x="4587" y="1661"/>
                    <a:pt x="4933" y="1421"/>
                  </a:cubicBezTo>
                  <a:cubicBezTo>
                    <a:pt x="5589" y="966"/>
                    <a:pt x="4999" y="29"/>
                    <a:pt x="4999" y="29"/>
                  </a:cubicBezTo>
                  <a:cubicBezTo>
                    <a:pt x="4857" y="9"/>
                    <a:pt x="4681" y="0"/>
                    <a:pt x="44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91" name="Google Shape;8104;p50">
              <a:extLst>
                <a:ext uri="{FF2B5EF4-FFF2-40B4-BE49-F238E27FC236}">
                  <a16:creationId xmlns="" xmlns:a16="http://schemas.microsoft.com/office/drawing/2014/main" id="{9073F847-7AB0-BBE2-3C83-F08341F097F7}"/>
                </a:ext>
              </a:extLst>
            </p:cNvPr>
            <p:cNvSpPr/>
            <p:nvPr/>
          </p:nvSpPr>
          <p:spPr>
            <a:xfrm>
              <a:off x="7161225" y="3266025"/>
              <a:ext cx="125025" cy="58525"/>
            </a:xfrm>
            <a:custGeom>
              <a:avLst/>
              <a:gdLst/>
              <a:ahLst/>
              <a:cxnLst/>
              <a:rect l="l" t="t" r="r" b="b"/>
              <a:pathLst>
                <a:path w="5001" h="2341" extrusionOk="0">
                  <a:moveTo>
                    <a:pt x="4250" y="0"/>
                  </a:moveTo>
                  <a:cubicBezTo>
                    <a:pt x="1920" y="218"/>
                    <a:pt x="1" y="1475"/>
                    <a:pt x="166" y="1950"/>
                  </a:cubicBezTo>
                  <a:cubicBezTo>
                    <a:pt x="264" y="2231"/>
                    <a:pt x="615" y="2340"/>
                    <a:pt x="1086" y="2340"/>
                  </a:cubicBezTo>
                  <a:cubicBezTo>
                    <a:pt x="2452" y="2340"/>
                    <a:pt x="4824" y="1419"/>
                    <a:pt x="4912" y="1100"/>
                  </a:cubicBezTo>
                  <a:cubicBezTo>
                    <a:pt x="5000" y="782"/>
                    <a:pt x="4623" y="397"/>
                    <a:pt x="4389" y="146"/>
                  </a:cubicBezTo>
                  <a:cubicBezTo>
                    <a:pt x="4307" y="56"/>
                    <a:pt x="4250" y="0"/>
                    <a:pt x="42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92" name="Google Shape;8105;p50">
              <a:extLst>
                <a:ext uri="{FF2B5EF4-FFF2-40B4-BE49-F238E27FC236}">
                  <a16:creationId xmlns="" xmlns:a16="http://schemas.microsoft.com/office/drawing/2014/main" id="{878A00E1-7717-AA61-E59B-C9B8678D4934}"/>
                </a:ext>
              </a:extLst>
            </p:cNvPr>
            <p:cNvSpPr/>
            <p:nvPr/>
          </p:nvSpPr>
          <p:spPr>
            <a:xfrm>
              <a:off x="7203175" y="3296250"/>
              <a:ext cx="112900" cy="62575"/>
            </a:xfrm>
            <a:custGeom>
              <a:avLst/>
              <a:gdLst/>
              <a:ahLst/>
              <a:cxnLst/>
              <a:rect l="l" t="t" r="r" b="b"/>
              <a:pathLst>
                <a:path w="4516" h="2503" extrusionOk="0">
                  <a:moveTo>
                    <a:pt x="3676" y="1"/>
                  </a:moveTo>
                  <a:cubicBezTo>
                    <a:pt x="2373" y="1"/>
                    <a:pt x="1" y="1797"/>
                    <a:pt x="384" y="2403"/>
                  </a:cubicBezTo>
                  <a:cubicBezTo>
                    <a:pt x="428" y="2472"/>
                    <a:pt x="528" y="2502"/>
                    <a:pt x="669" y="2502"/>
                  </a:cubicBezTo>
                  <a:cubicBezTo>
                    <a:pt x="1633" y="2502"/>
                    <a:pt x="4515" y="1068"/>
                    <a:pt x="4481" y="725"/>
                  </a:cubicBezTo>
                  <a:cubicBezTo>
                    <a:pt x="4431" y="204"/>
                    <a:pt x="4114" y="1"/>
                    <a:pt x="36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93" name="Google Shape;8106;p50">
              <a:extLst>
                <a:ext uri="{FF2B5EF4-FFF2-40B4-BE49-F238E27FC236}">
                  <a16:creationId xmlns="" xmlns:a16="http://schemas.microsoft.com/office/drawing/2014/main" id="{66DE0BC1-6842-34EC-125E-3FDD8483620B}"/>
                </a:ext>
              </a:extLst>
            </p:cNvPr>
            <p:cNvSpPr/>
            <p:nvPr/>
          </p:nvSpPr>
          <p:spPr>
            <a:xfrm>
              <a:off x="7335950" y="3175950"/>
              <a:ext cx="88975" cy="127075"/>
            </a:xfrm>
            <a:custGeom>
              <a:avLst/>
              <a:gdLst/>
              <a:ahLst/>
              <a:cxnLst/>
              <a:rect l="l" t="t" r="r" b="b"/>
              <a:pathLst>
                <a:path w="3559" h="5083" extrusionOk="0">
                  <a:moveTo>
                    <a:pt x="2050" y="0"/>
                  </a:moveTo>
                  <a:cubicBezTo>
                    <a:pt x="839" y="0"/>
                    <a:pt x="0" y="2841"/>
                    <a:pt x="264" y="3928"/>
                  </a:cubicBezTo>
                  <a:cubicBezTo>
                    <a:pt x="446" y="4673"/>
                    <a:pt x="964" y="5082"/>
                    <a:pt x="1662" y="5082"/>
                  </a:cubicBezTo>
                  <a:cubicBezTo>
                    <a:pt x="2010" y="5082"/>
                    <a:pt x="2404" y="4980"/>
                    <a:pt x="2822" y="4767"/>
                  </a:cubicBezTo>
                  <a:lnTo>
                    <a:pt x="3558" y="511"/>
                  </a:lnTo>
                  <a:lnTo>
                    <a:pt x="2160" y="8"/>
                  </a:lnTo>
                  <a:cubicBezTo>
                    <a:pt x="2123" y="3"/>
                    <a:pt x="2087" y="0"/>
                    <a:pt x="2050" y="0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94" name="Google Shape;8107;p50">
              <a:extLst>
                <a:ext uri="{FF2B5EF4-FFF2-40B4-BE49-F238E27FC236}">
                  <a16:creationId xmlns="" xmlns:a16="http://schemas.microsoft.com/office/drawing/2014/main" id="{61B4C7EA-1518-2C97-E7E9-78C7B7827925}"/>
                </a:ext>
              </a:extLst>
            </p:cNvPr>
            <p:cNvSpPr/>
            <p:nvPr/>
          </p:nvSpPr>
          <p:spPr>
            <a:xfrm>
              <a:off x="8106200" y="2590450"/>
              <a:ext cx="299850" cy="628350"/>
            </a:xfrm>
            <a:custGeom>
              <a:avLst/>
              <a:gdLst/>
              <a:ahLst/>
              <a:cxnLst/>
              <a:rect l="l" t="t" r="r" b="b"/>
              <a:pathLst>
                <a:path w="11994" h="25134" extrusionOk="0">
                  <a:moveTo>
                    <a:pt x="9553" y="0"/>
                  </a:moveTo>
                  <a:cubicBezTo>
                    <a:pt x="9521" y="0"/>
                    <a:pt x="9492" y="1"/>
                    <a:pt x="9464" y="4"/>
                  </a:cubicBezTo>
                  <a:cubicBezTo>
                    <a:pt x="8100" y="107"/>
                    <a:pt x="7530" y="356"/>
                    <a:pt x="6004" y="4000"/>
                  </a:cubicBezTo>
                  <a:cubicBezTo>
                    <a:pt x="4702" y="7112"/>
                    <a:pt x="3063" y="12036"/>
                    <a:pt x="931" y="19102"/>
                  </a:cubicBezTo>
                  <a:cubicBezTo>
                    <a:pt x="0" y="22183"/>
                    <a:pt x="1859" y="24521"/>
                    <a:pt x="4046" y="25030"/>
                  </a:cubicBezTo>
                  <a:cubicBezTo>
                    <a:pt x="4338" y="25098"/>
                    <a:pt x="4636" y="25133"/>
                    <a:pt x="4934" y="25133"/>
                  </a:cubicBezTo>
                  <a:cubicBezTo>
                    <a:pt x="6301" y="25133"/>
                    <a:pt x="7670" y="24393"/>
                    <a:pt x="8469" y="22661"/>
                  </a:cubicBezTo>
                  <a:cubicBezTo>
                    <a:pt x="9311" y="20831"/>
                    <a:pt x="9996" y="18553"/>
                    <a:pt x="10517" y="16144"/>
                  </a:cubicBezTo>
                  <a:cubicBezTo>
                    <a:pt x="11650" y="10887"/>
                    <a:pt x="11994" y="5008"/>
                    <a:pt x="11471" y="1814"/>
                  </a:cubicBezTo>
                  <a:cubicBezTo>
                    <a:pt x="11236" y="374"/>
                    <a:pt x="10125" y="0"/>
                    <a:pt x="95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95" name="Google Shape;8108;p50">
              <a:extLst>
                <a:ext uri="{FF2B5EF4-FFF2-40B4-BE49-F238E27FC236}">
                  <a16:creationId xmlns="" xmlns:a16="http://schemas.microsoft.com/office/drawing/2014/main" id="{93DC1146-E7B5-633D-9502-703437EBF7EA}"/>
                </a:ext>
              </a:extLst>
            </p:cNvPr>
            <p:cNvSpPr/>
            <p:nvPr/>
          </p:nvSpPr>
          <p:spPr>
            <a:xfrm>
              <a:off x="8106200" y="2994050"/>
              <a:ext cx="262850" cy="224750"/>
            </a:xfrm>
            <a:custGeom>
              <a:avLst/>
              <a:gdLst/>
              <a:ahLst/>
              <a:cxnLst/>
              <a:rect l="l" t="t" r="r" b="b"/>
              <a:pathLst>
                <a:path w="10514" h="8990" extrusionOk="0">
                  <a:moveTo>
                    <a:pt x="10514" y="0"/>
                  </a:moveTo>
                  <a:cubicBezTo>
                    <a:pt x="10514" y="0"/>
                    <a:pt x="9503" y="1054"/>
                    <a:pt x="6699" y="3400"/>
                  </a:cubicBezTo>
                  <a:cubicBezTo>
                    <a:pt x="5868" y="4095"/>
                    <a:pt x="5023" y="4339"/>
                    <a:pt x="4246" y="4339"/>
                  </a:cubicBezTo>
                  <a:cubicBezTo>
                    <a:pt x="2399" y="4339"/>
                    <a:pt x="931" y="2960"/>
                    <a:pt x="931" y="2960"/>
                  </a:cubicBezTo>
                  <a:lnTo>
                    <a:pt x="931" y="2960"/>
                  </a:lnTo>
                  <a:cubicBezTo>
                    <a:pt x="0" y="6040"/>
                    <a:pt x="1859" y="8379"/>
                    <a:pt x="4045" y="8886"/>
                  </a:cubicBezTo>
                  <a:cubicBezTo>
                    <a:pt x="4337" y="8954"/>
                    <a:pt x="4634" y="8989"/>
                    <a:pt x="4932" y="8989"/>
                  </a:cubicBezTo>
                  <a:cubicBezTo>
                    <a:pt x="6300" y="8989"/>
                    <a:pt x="7668" y="8249"/>
                    <a:pt x="8466" y="6517"/>
                  </a:cubicBezTo>
                  <a:cubicBezTo>
                    <a:pt x="9310" y="4687"/>
                    <a:pt x="9995" y="2409"/>
                    <a:pt x="10514" y="0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96" name="Google Shape;8109;p50">
              <a:extLst>
                <a:ext uri="{FF2B5EF4-FFF2-40B4-BE49-F238E27FC236}">
                  <a16:creationId xmlns="" xmlns:a16="http://schemas.microsoft.com/office/drawing/2014/main" id="{DF548B8C-AD01-7D7D-D872-68761C7BE72B}"/>
                </a:ext>
              </a:extLst>
            </p:cNvPr>
            <p:cNvSpPr/>
            <p:nvPr/>
          </p:nvSpPr>
          <p:spPr>
            <a:xfrm>
              <a:off x="7983025" y="2626575"/>
              <a:ext cx="138925" cy="122825"/>
            </a:xfrm>
            <a:custGeom>
              <a:avLst/>
              <a:gdLst/>
              <a:ahLst/>
              <a:cxnLst/>
              <a:rect l="l" t="t" r="r" b="b"/>
              <a:pathLst>
                <a:path w="5557" h="4913" extrusionOk="0">
                  <a:moveTo>
                    <a:pt x="3330" y="1"/>
                  </a:moveTo>
                  <a:lnTo>
                    <a:pt x="0" y="1010"/>
                  </a:lnTo>
                  <a:cubicBezTo>
                    <a:pt x="0" y="1010"/>
                    <a:pt x="4515" y="4913"/>
                    <a:pt x="5182" y="4913"/>
                  </a:cubicBezTo>
                  <a:cubicBezTo>
                    <a:pt x="5213" y="4913"/>
                    <a:pt x="5235" y="4904"/>
                    <a:pt x="5249" y="4887"/>
                  </a:cubicBezTo>
                  <a:cubicBezTo>
                    <a:pt x="5557" y="4490"/>
                    <a:pt x="4123" y="617"/>
                    <a:pt x="3330" y="1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97" name="Google Shape;8110;p50">
              <a:extLst>
                <a:ext uri="{FF2B5EF4-FFF2-40B4-BE49-F238E27FC236}">
                  <a16:creationId xmlns="" xmlns:a16="http://schemas.microsoft.com/office/drawing/2014/main" id="{705DA73C-AAB0-7BD3-F0A0-5D487A24D361}"/>
                </a:ext>
              </a:extLst>
            </p:cNvPr>
            <p:cNvSpPr/>
            <p:nvPr/>
          </p:nvSpPr>
          <p:spPr>
            <a:xfrm>
              <a:off x="7867975" y="3065675"/>
              <a:ext cx="723825" cy="696500"/>
            </a:xfrm>
            <a:custGeom>
              <a:avLst/>
              <a:gdLst/>
              <a:ahLst/>
              <a:cxnLst/>
              <a:rect l="l" t="t" r="r" b="b"/>
              <a:pathLst>
                <a:path w="28953" h="27860" extrusionOk="0">
                  <a:moveTo>
                    <a:pt x="11282" y="1"/>
                  </a:moveTo>
                  <a:cubicBezTo>
                    <a:pt x="6264" y="1"/>
                    <a:pt x="1" y="2852"/>
                    <a:pt x="1476" y="5713"/>
                  </a:cubicBezTo>
                  <a:cubicBezTo>
                    <a:pt x="5259" y="13055"/>
                    <a:pt x="5761" y="20120"/>
                    <a:pt x="6390" y="25341"/>
                  </a:cubicBezTo>
                  <a:cubicBezTo>
                    <a:pt x="6606" y="27136"/>
                    <a:pt x="8767" y="27860"/>
                    <a:pt x="11656" y="27860"/>
                  </a:cubicBezTo>
                  <a:cubicBezTo>
                    <a:pt x="16578" y="27860"/>
                    <a:pt x="23613" y="25760"/>
                    <a:pt x="26752" y="23276"/>
                  </a:cubicBezTo>
                  <a:cubicBezTo>
                    <a:pt x="28952" y="21536"/>
                    <a:pt x="22648" y="7603"/>
                    <a:pt x="15971" y="1392"/>
                  </a:cubicBezTo>
                  <a:cubicBezTo>
                    <a:pt x="14917" y="413"/>
                    <a:pt x="13189" y="1"/>
                    <a:pt x="112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98" name="Google Shape;8111;p50">
              <a:extLst>
                <a:ext uri="{FF2B5EF4-FFF2-40B4-BE49-F238E27FC236}">
                  <a16:creationId xmlns="" xmlns:a16="http://schemas.microsoft.com/office/drawing/2014/main" id="{53022E83-F224-975B-2010-4C56308A50C4}"/>
                </a:ext>
              </a:extLst>
            </p:cNvPr>
            <p:cNvSpPr/>
            <p:nvPr/>
          </p:nvSpPr>
          <p:spPr>
            <a:xfrm>
              <a:off x="7904800" y="3208575"/>
              <a:ext cx="158200" cy="490675"/>
            </a:xfrm>
            <a:custGeom>
              <a:avLst/>
              <a:gdLst/>
              <a:ahLst/>
              <a:cxnLst/>
              <a:rect l="l" t="t" r="r" b="b"/>
              <a:pathLst>
                <a:path w="6328" h="19627" extrusionOk="0">
                  <a:moveTo>
                    <a:pt x="1" y="1"/>
                  </a:moveTo>
                  <a:lnTo>
                    <a:pt x="1" y="1"/>
                  </a:lnTo>
                  <a:cubicBezTo>
                    <a:pt x="3785" y="7342"/>
                    <a:pt x="4286" y="14404"/>
                    <a:pt x="4915" y="19627"/>
                  </a:cubicBezTo>
                  <a:cubicBezTo>
                    <a:pt x="4915" y="19627"/>
                    <a:pt x="6328" y="4707"/>
                    <a:pt x="5890" y="2836"/>
                  </a:cubicBezTo>
                  <a:cubicBezTo>
                    <a:pt x="5451" y="96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99" name="Google Shape;8112;p50">
              <a:extLst>
                <a:ext uri="{FF2B5EF4-FFF2-40B4-BE49-F238E27FC236}">
                  <a16:creationId xmlns="" xmlns:a16="http://schemas.microsoft.com/office/drawing/2014/main" id="{214103FB-71CE-EEDC-78AD-BE643E617A03}"/>
                </a:ext>
              </a:extLst>
            </p:cNvPr>
            <p:cNvSpPr/>
            <p:nvPr/>
          </p:nvSpPr>
          <p:spPr>
            <a:xfrm>
              <a:off x="8008250" y="3074300"/>
              <a:ext cx="208950" cy="96125"/>
            </a:xfrm>
            <a:custGeom>
              <a:avLst/>
              <a:gdLst/>
              <a:ahLst/>
              <a:cxnLst/>
              <a:rect l="l" t="t" r="r" b="b"/>
              <a:pathLst>
                <a:path w="8358" h="3845" fill="none" extrusionOk="0">
                  <a:moveTo>
                    <a:pt x="0" y="3507"/>
                  </a:moveTo>
                  <a:cubicBezTo>
                    <a:pt x="2118" y="3845"/>
                    <a:pt x="5154" y="3353"/>
                    <a:pt x="6755" y="2398"/>
                  </a:cubicBezTo>
                  <a:cubicBezTo>
                    <a:pt x="8358" y="1441"/>
                    <a:pt x="6050" y="0"/>
                    <a:pt x="6050" y="0"/>
                  </a:cubicBezTo>
                </a:path>
              </a:pathLst>
            </a:custGeom>
            <a:noFill/>
            <a:ln w="6975" cap="rnd" cmpd="sng">
              <a:solidFill>
                <a:srgbClr val="2D2D2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00" name="Google Shape;8113;p50">
              <a:extLst>
                <a:ext uri="{FF2B5EF4-FFF2-40B4-BE49-F238E27FC236}">
                  <a16:creationId xmlns="" xmlns:a16="http://schemas.microsoft.com/office/drawing/2014/main" id="{B76E30EF-2705-9065-10FB-A62D2DB761B1}"/>
                </a:ext>
              </a:extLst>
            </p:cNvPr>
            <p:cNvSpPr/>
            <p:nvPr/>
          </p:nvSpPr>
          <p:spPr>
            <a:xfrm>
              <a:off x="7890750" y="3004825"/>
              <a:ext cx="305225" cy="140900"/>
            </a:xfrm>
            <a:custGeom>
              <a:avLst/>
              <a:gdLst/>
              <a:ahLst/>
              <a:cxnLst/>
              <a:rect l="l" t="t" r="r" b="b"/>
              <a:pathLst>
                <a:path w="12209" h="5636" extrusionOk="0">
                  <a:moveTo>
                    <a:pt x="8930" y="0"/>
                  </a:moveTo>
                  <a:lnTo>
                    <a:pt x="1" y="2378"/>
                  </a:lnTo>
                  <a:cubicBezTo>
                    <a:pt x="1" y="2378"/>
                    <a:pt x="4226" y="5635"/>
                    <a:pt x="6110" y="5635"/>
                  </a:cubicBezTo>
                  <a:cubicBezTo>
                    <a:pt x="6144" y="5635"/>
                    <a:pt x="6177" y="5634"/>
                    <a:pt x="6210" y="5632"/>
                  </a:cubicBezTo>
                  <a:cubicBezTo>
                    <a:pt x="12209" y="5239"/>
                    <a:pt x="10147" y="3404"/>
                    <a:pt x="10147" y="3404"/>
                  </a:cubicBezTo>
                  <a:lnTo>
                    <a:pt x="89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01" name="Google Shape;8114;p50">
              <a:extLst>
                <a:ext uri="{FF2B5EF4-FFF2-40B4-BE49-F238E27FC236}">
                  <a16:creationId xmlns="" xmlns:a16="http://schemas.microsoft.com/office/drawing/2014/main" id="{44BEC356-7560-CFA5-C702-BABF4ADC9B11}"/>
                </a:ext>
              </a:extLst>
            </p:cNvPr>
            <p:cNvSpPr/>
            <p:nvPr/>
          </p:nvSpPr>
          <p:spPr>
            <a:xfrm>
              <a:off x="7923325" y="3011050"/>
              <a:ext cx="202975" cy="81325"/>
            </a:xfrm>
            <a:custGeom>
              <a:avLst/>
              <a:gdLst/>
              <a:ahLst/>
              <a:cxnLst/>
              <a:rect l="l" t="t" r="r" b="b"/>
              <a:pathLst>
                <a:path w="8119" h="3253" extrusionOk="0">
                  <a:moveTo>
                    <a:pt x="6998" y="0"/>
                  </a:moveTo>
                  <a:lnTo>
                    <a:pt x="1" y="2553"/>
                  </a:lnTo>
                  <a:cubicBezTo>
                    <a:pt x="1" y="2553"/>
                    <a:pt x="2536" y="3253"/>
                    <a:pt x="3879" y="3253"/>
                  </a:cubicBezTo>
                  <a:cubicBezTo>
                    <a:pt x="3941" y="3253"/>
                    <a:pt x="4000" y="3251"/>
                    <a:pt x="4056" y="3248"/>
                  </a:cubicBezTo>
                  <a:cubicBezTo>
                    <a:pt x="5339" y="3176"/>
                    <a:pt x="8118" y="3135"/>
                    <a:pt x="8118" y="3135"/>
                  </a:cubicBezTo>
                  <a:lnTo>
                    <a:pt x="6998" y="0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02" name="Google Shape;8115;p50">
              <a:extLst>
                <a:ext uri="{FF2B5EF4-FFF2-40B4-BE49-F238E27FC236}">
                  <a16:creationId xmlns="" xmlns:a16="http://schemas.microsoft.com/office/drawing/2014/main" id="{9115645C-E54E-3B56-145C-2A4148B8652E}"/>
                </a:ext>
              </a:extLst>
            </p:cNvPr>
            <p:cNvSpPr/>
            <p:nvPr/>
          </p:nvSpPr>
          <p:spPr>
            <a:xfrm>
              <a:off x="7695675" y="2602875"/>
              <a:ext cx="531325" cy="483575"/>
            </a:xfrm>
            <a:custGeom>
              <a:avLst/>
              <a:gdLst/>
              <a:ahLst/>
              <a:cxnLst/>
              <a:rect l="l" t="t" r="r" b="b"/>
              <a:pathLst>
                <a:path w="21253" h="19343" extrusionOk="0">
                  <a:moveTo>
                    <a:pt x="7362" y="1"/>
                  </a:moveTo>
                  <a:cubicBezTo>
                    <a:pt x="5817" y="1"/>
                    <a:pt x="4406" y="611"/>
                    <a:pt x="3286" y="2046"/>
                  </a:cubicBezTo>
                  <a:cubicBezTo>
                    <a:pt x="1" y="6261"/>
                    <a:pt x="1613" y="13700"/>
                    <a:pt x="2934" y="15080"/>
                  </a:cubicBezTo>
                  <a:cubicBezTo>
                    <a:pt x="5408" y="17666"/>
                    <a:pt x="8187" y="19342"/>
                    <a:pt x="11110" y="19342"/>
                  </a:cubicBezTo>
                  <a:cubicBezTo>
                    <a:pt x="12840" y="19342"/>
                    <a:pt x="14621" y="18755"/>
                    <a:pt x="16418" y="17420"/>
                  </a:cubicBezTo>
                  <a:cubicBezTo>
                    <a:pt x="21252" y="13832"/>
                    <a:pt x="19476" y="7410"/>
                    <a:pt x="14648" y="3356"/>
                  </a:cubicBezTo>
                  <a:cubicBezTo>
                    <a:pt x="12267" y="1356"/>
                    <a:pt x="9665" y="1"/>
                    <a:pt x="736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03" name="Google Shape;8116;p50">
              <a:extLst>
                <a:ext uri="{FF2B5EF4-FFF2-40B4-BE49-F238E27FC236}">
                  <a16:creationId xmlns="" xmlns:a16="http://schemas.microsoft.com/office/drawing/2014/main" id="{6B5F925A-7EEB-FAE9-4270-ECD7D9F19F4C}"/>
                </a:ext>
              </a:extLst>
            </p:cNvPr>
            <p:cNvSpPr/>
            <p:nvPr/>
          </p:nvSpPr>
          <p:spPr>
            <a:xfrm>
              <a:off x="7868425" y="2914450"/>
              <a:ext cx="76425" cy="76375"/>
            </a:xfrm>
            <a:custGeom>
              <a:avLst/>
              <a:gdLst/>
              <a:ahLst/>
              <a:cxnLst/>
              <a:rect l="l" t="t" r="r" b="b"/>
              <a:pathLst>
                <a:path w="3057" h="3055" extrusionOk="0">
                  <a:moveTo>
                    <a:pt x="1530" y="0"/>
                  </a:moveTo>
                  <a:cubicBezTo>
                    <a:pt x="686" y="0"/>
                    <a:pt x="1" y="684"/>
                    <a:pt x="1" y="1527"/>
                  </a:cubicBezTo>
                  <a:cubicBezTo>
                    <a:pt x="1" y="2371"/>
                    <a:pt x="686" y="3055"/>
                    <a:pt x="1530" y="3055"/>
                  </a:cubicBezTo>
                  <a:cubicBezTo>
                    <a:pt x="2374" y="3055"/>
                    <a:pt x="3057" y="2371"/>
                    <a:pt x="3057" y="1527"/>
                  </a:cubicBezTo>
                  <a:cubicBezTo>
                    <a:pt x="3057" y="684"/>
                    <a:pt x="2374" y="0"/>
                    <a:pt x="15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04" name="Google Shape;8117;p50">
              <a:extLst>
                <a:ext uri="{FF2B5EF4-FFF2-40B4-BE49-F238E27FC236}">
                  <a16:creationId xmlns="" xmlns:a16="http://schemas.microsoft.com/office/drawing/2014/main" id="{FAE56976-64ED-CA5D-B3DC-FC1D0BCAE313}"/>
                </a:ext>
              </a:extLst>
            </p:cNvPr>
            <p:cNvSpPr/>
            <p:nvPr/>
          </p:nvSpPr>
          <p:spPr>
            <a:xfrm>
              <a:off x="8072800" y="2770725"/>
              <a:ext cx="81075" cy="76450"/>
            </a:xfrm>
            <a:custGeom>
              <a:avLst/>
              <a:gdLst/>
              <a:ahLst/>
              <a:cxnLst/>
              <a:rect l="l" t="t" r="r" b="b"/>
              <a:pathLst>
                <a:path w="3243" h="3058" extrusionOk="0">
                  <a:moveTo>
                    <a:pt x="1625" y="0"/>
                  </a:moveTo>
                  <a:cubicBezTo>
                    <a:pt x="1561" y="0"/>
                    <a:pt x="1498" y="4"/>
                    <a:pt x="1433" y="12"/>
                  </a:cubicBezTo>
                  <a:cubicBezTo>
                    <a:pt x="596" y="117"/>
                    <a:pt x="1" y="881"/>
                    <a:pt x="106" y="1718"/>
                  </a:cubicBezTo>
                  <a:cubicBezTo>
                    <a:pt x="203" y="2492"/>
                    <a:pt x="862" y="3057"/>
                    <a:pt x="1622" y="3057"/>
                  </a:cubicBezTo>
                  <a:cubicBezTo>
                    <a:pt x="1685" y="3057"/>
                    <a:pt x="1748" y="3053"/>
                    <a:pt x="1812" y="3046"/>
                  </a:cubicBezTo>
                  <a:cubicBezTo>
                    <a:pt x="2649" y="2941"/>
                    <a:pt x="3242" y="2177"/>
                    <a:pt x="3139" y="1340"/>
                  </a:cubicBezTo>
                  <a:cubicBezTo>
                    <a:pt x="3042" y="567"/>
                    <a:pt x="2384" y="0"/>
                    <a:pt x="16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05" name="Google Shape;8118;p50">
              <a:extLst>
                <a:ext uri="{FF2B5EF4-FFF2-40B4-BE49-F238E27FC236}">
                  <a16:creationId xmlns="" xmlns:a16="http://schemas.microsoft.com/office/drawing/2014/main" id="{F4B96E32-B991-7C6E-9A68-5257148FEE0B}"/>
                </a:ext>
              </a:extLst>
            </p:cNvPr>
            <p:cNvSpPr/>
            <p:nvPr/>
          </p:nvSpPr>
          <p:spPr>
            <a:xfrm>
              <a:off x="7362775" y="3117300"/>
              <a:ext cx="773300" cy="261500"/>
            </a:xfrm>
            <a:custGeom>
              <a:avLst/>
              <a:gdLst/>
              <a:ahLst/>
              <a:cxnLst/>
              <a:rect l="l" t="t" r="r" b="b"/>
              <a:pathLst>
                <a:path w="30932" h="10460" extrusionOk="0">
                  <a:moveTo>
                    <a:pt x="23932" y="1"/>
                  </a:moveTo>
                  <a:cubicBezTo>
                    <a:pt x="23721" y="1"/>
                    <a:pt x="23500" y="9"/>
                    <a:pt x="23270" y="27"/>
                  </a:cubicBezTo>
                  <a:cubicBezTo>
                    <a:pt x="21454" y="168"/>
                    <a:pt x="18790" y="1192"/>
                    <a:pt x="14741" y="1748"/>
                  </a:cubicBezTo>
                  <a:cubicBezTo>
                    <a:pt x="13213" y="1956"/>
                    <a:pt x="11430" y="2006"/>
                    <a:pt x="9710" y="2006"/>
                  </a:cubicBezTo>
                  <a:cubicBezTo>
                    <a:pt x="8157" y="2006"/>
                    <a:pt x="6657" y="1966"/>
                    <a:pt x="5444" y="1966"/>
                  </a:cubicBezTo>
                  <a:cubicBezTo>
                    <a:pt x="5004" y="1966"/>
                    <a:pt x="4603" y="1971"/>
                    <a:pt x="4250" y="1985"/>
                  </a:cubicBezTo>
                  <a:cubicBezTo>
                    <a:pt x="363" y="2143"/>
                    <a:pt x="1" y="5808"/>
                    <a:pt x="1061" y="7099"/>
                  </a:cubicBezTo>
                  <a:cubicBezTo>
                    <a:pt x="1504" y="7639"/>
                    <a:pt x="2700" y="8931"/>
                    <a:pt x="5451" y="9323"/>
                  </a:cubicBezTo>
                  <a:cubicBezTo>
                    <a:pt x="8814" y="9802"/>
                    <a:pt x="12643" y="10324"/>
                    <a:pt x="16224" y="10441"/>
                  </a:cubicBezTo>
                  <a:cubicBezTo>
                    <a:pt x="16614" y="10453"/>
                    <a:pt x="17006" y="10459"/>
                    <a:pt x="17397" y="10459"/>
                  </a:cubicBezTo>
                  <a:cubicBezTo>
                    <a:pt x="21958" y="10459"/>
                    <a:pt x="26413" y="9659"/>
                    <a:pt x="27486" y="9528"/>
                  </a:cubicBezTo>
                  <a:cubicBezTo>
                    <a:pt x="27837" y="9483"/>
                    <a:pt x="30931" y="1"/>
                    <a:pt x="239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06" name="Google Shape;8119;p50">
              <a:extLst>
                <a:ext uri="{FF2B5EF4-FFF2-40B4-BE49-F238E27FC236}">
                  <a16:creationId xmlns="" xmlns:a16="http://schemas.microsoft.com/office/drawing/2014/main" id="{DA6FB073-6914-5ECA-AEF4-D586E8C3AD67}"/>
                </a:ext>
              </a:extLst>
            </p:cNvPr>
            <p:cNvSpPr/>
            <p:nvPr/>
          </p:nvSpPr>
          <p:spPr>
            <a:xfrm>
              <a:off x="7635700" y="2478675"/>
              <a:ext cx="485025" cy="594550"/>
            </a:xfrm>
            <a:custGeom>
              <a:avLst/>
              <a:gdLst/>
              <a:ahLst/>
              <a:cxnLst/>
              <a:rect l="l" t="t" r="r" b="b"/>
              <a:pathLst>
                <a:path w="19401" h="23782" extrusionOk="0">
                  <a:moveTo>
                    <a:pt x="14624" y="0"/>
                  </a:moveTo>
                  <a:cubicBezTo>
                    <a:pt x="12751" y="0"/>
                    <a:pt x="9375" y="4694"/>
                    <a:pt x="9375" y="4694"/>
                  </a:cubicBezTo>
                  <a:cubicBezTo>
                    <a:pt x="9375" y="4694"/>
                    <a:pt x="9715" y="2384"/>
                    <a:pt x="8470" y="2384"/>
                  </a:cubicBezTo>
                  <a:cubicBezTo>
                    <a:pt x="8287" y="2384"/>
                    <a:pt x="8069" y="2434"/>
                    <a:pt x="7810" y="2549"/>
                  </a:cubicBezTo>
                  <a:cubicBezTo>
                    <a:pt x="6716" y="3037"/>
                    <a:pt x="941" y="9148"/>
                    <a:pt x="579" y="12371"/>
                  </a:cubicBezTo>
                  <a:cubicBezTo>
                    <a:pt x="402" y="13939"/>
                    <a:pt x="956" y="14380"/>
                    <a:pt x="956" y="14380"/>
                  </a:cubicBezTo>
                  <a:cubicBezTo>
                    <a:pt x="956" y="14380"/>
                    <a:pt x="1" y="15139"/>
                    <a:pt x="794" y="16797"/>
                  </a:cubicBezTo>
                  <a:cubicBezTo>
                    <a:pt x="3632" y="22740"/>
                    <a:pt x="10406" y="23781"/>
                    <a:pt x="10406" y="23781"/>
                  </a:cubicBezTo>
                  <a:cubicBezTo>
                    <a:pt x="10406" y="23781"/>
                    <a:pt x="9210" y="22131"/>
                    <a:pt x="8581" y="21479"/>
                  </a:cubicBezTo>
                  <a:cubicBezTo>
                    <a:pt x="8241" y="21123"/>
                    <a:pt x="7275" y="19725"/>
                    <a:pt x="7122" y="18963"/>
                  </a:cubicBezTo>
                  <a:cubicBezTo>
                    <a:pt x="7082" y="18759"/>
                    <a:pt x="7124" y="18728"/>
                    <a:pt x="7198" y="18728"/>
                  </a:cubicBezTo>
                  <a:cubicBezTo>
                    <a:pt x="7229" y="18728"/>
                    <a:pt x="7267" y="18734"/>
                    <a:pt x="7307" y="18734"/>
                  </a:cubicBezTo>
                  <a:cubicBezTo>
                    <a:pt x="7465" y="18734"/>
                    <a:pt x="7655" y="18644"/>
                    <a:pt x="7630" y="17751"/>
                  </a:cubicBezTo>
                  <a:cubicBezTo>
                    <a:pt x="7568" y="15391"/>
                    <a:pt x="6642" y="14741"/>
                    <a:pt x="6642" y="14741"/>
                  </a:cubicBezTo>
                  <a:cubicBezTo>
                    <a:pt x="6642" y="14741"/>
                    <a:pt x="9457" y="13422"/>
                    <a:pt x="8982" y="11003"/>
                  </a:cubicBezTo>
                  <a:lnTo>
                    <a:pt x="8982" y="11003"/>
                  </a:lnTo>
                  <a:cubicBezTo>
                    <a:pt x="8982" y="11003"/>
                    <a:pt x="9425" y="11050"/>
                    <a:pt x="9983" y="11050"/>
                  </a:cubicBezTo>
                  <a:cubicBezTo>
                    <a:pt x="11279" y="11050"/>
                    <a:pt x="13197" y="10796"/>
                    <a:pt x="11637" y="9104"/>
                  </a:cubicBezTo>
                  <a:cubicBezTo>
                    <a:pt x="11637" y="9104"/>
                    <a:pt x="18378" y="7560"/>
                    <a:pt x="18716" y="6446"/>
                  </a:cubicBezTo>
                  <a:cubicBezTo>
                    <a:pt x="19401" y="4188"/>
                    <a:pt x="16502" y="3981"/>
                    <a:pt x="16502" y="3981"/>
                  </a:cubicBezTo>
                  <a:cubicBezTo>
                    <a:pt x="16502" y="3981"/>
                    <a:pt x="17369" y="1373"/>
                    <a:pt x="15066" y="108"/>
                  </a:cubicBezTo>
                  <a:cubicBezTo>
                    <a:pt x="14932" y="34"/>
                    <a:pt x="14784" y="0"/>
                    <a:pt x="14624" y="0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07" name="Google Shape;8120;p50">
              <a:extLst>
                <a:ext uri="{FF2B5EF4-FFF2-40B4-BE49-F238E27FC236}">
                  <a16:creationId xmlns="" xmlns:a16="http://schemas.microsoft.com/office/drawing/2014/main" id="{356BD39D-72BC-7C53-9A9C-F6CFF8EE016B}"/>
                </a:ext>
              </a:extLst>
            </p:cNvPr>
            <p:cNvSpPr/>
            <p:nvPr/>
          </p:nvSpPr>
          <p:spPr>
            <a:xfrm>
              <a:off x="7752400" y="2945800"/>
              <a:ext cx="135075" cy="82950"/>
            </a:xfrm>
            <a:custGeom>
              <a:avLst/>
              <a:gdLst/>
              <a:ahLst/>
              <a:cxnLst/>
              <a:rect l="l" t="t" r="r" b="b"/>
              <a:pathLst>
                <a:path w="5403" h="3318" extrusionOk="0">
                  <a:moveTo>
                    <a:pt x="1619" y="0"/>
                  </a:moveTo>
                  <a:cubicBezTo>
                    <a:pt x="763" y="0"/>
                    <a:pt x="1" y="541"/>
                    <a:pt x="255" y="1679"/>
                  </a:cubicBezTo>
                  <a:cubicBezTo>
                    <a:pt x="472" y="2649"/>
                    <a:pt x="2180" y="3317"/>
                    <a:pt x="3619" y="3317"/>
                  </a:cubicBezTo>
                  <a:cubicBezTo>
                    <a:pt x="4370" y="3317"/>
                    <a:pt x="5047" y="3136"/>
                    <a:pt x="5402" y="2720"/>
                  </a:cubicBezTo>
                  <a:lnTo>
                    <a:pt x="2379" y="141"/>
                  </a:lnTo>
                  <a:cubicBezTo>
                    <a:pt x="2133" y="48"/>
                    <a:pt x="1872" y="0"/>
                    <a:pt x="16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08" name="Google Shape;8121;p50">
              <a:extLst>
                <a:ext uri="{FF2B5EF4-FFF2-40B4-BE49-F238E27FC236}">
                  <a16:creationId xmlns="" xmlns:a16="http://schemas.microsoft.com/office/drawing/2014/main" id="{CB192844-560B-56AF-134C-FE465F071E9D}"/>
                </a:ext>
              </a:extLst>
            </p:cNvPr>
            <p:cNvSpPr/>
            <p:nvPr/>
          </p:nvSpPr>
          <p:spPr>
            <a:xfrm>
              <a:off x="7913650" y="2861625"/>
              <a:ext cx="17175" cy="16475"/>
            </a:xfrm>
            <a:custGeom>
              <a:avLst/>
              <a:gdLst/>
              <a:ahLst/>
              <a:cxnLst/>
              <a:rect l="l" t="t" r="r" b="b"/>
              <a:pathLst>
                <a:path w="687" h="659" extrusionOk="0">
                  <a:moveTo>
                    <a:pt x="313" y="1"/>
                  </a:moveTo>
                  <a:cubicBezTo>
                    <a:pt x="270" y="1"/>
                    <a:pt x="223" y="14"/>
                    <a:pt x="176" y="44"/>
                  </a:cubicBezTo>
                  <a:cubicBezTo>
                    <a:pt x="0" y="144"/>
                    <a:pt x="15" y="305"/>
                    <a:pt x="117" y="440"/>
                  </a:cubicBezTo>
                  <a:lnTo>
                    <a:pt x="117" y="440"/>
                  </a:lnTo>
                  <a:cubicBezTo>
                    <a:pt x="171" y="549"/>
                    <a:pt x="295" y="631"/>
                    <a:pt x="407" y="647"/>
                  </a:cubicBezTo>
                  <a:lnTo>
                    <a:pt x="407" y="647"/>
                  </a:lnTo>
                  <a:cubicBezTo>
                    <a:pt x="418" y="651"/>
                    <a:pt x="430" y="655"/>
                    <a:pt x="442" y="658"/>
                  </a:cubicBezTo>
                  <a:lnTo>
                    <a:pt x="431" y="650"/>
                  </a:lnTo>
                  <a:lnTo>
                    <a:pt x="431" y="650"/>
                  </a:lnTo>
                  <a:cubicBezTo>
                    <a:pt x="437" y="650"/>
                    <a:pt x="442" y="651"/>
                    <a:pt x="448" y="651"/>
                  </a:cubicBezTo>
                  <a:cubicBezTo>
                    <a:pt x="513" y="651"/>
                    <a:pt x="570" y="625"/>
                    <a:pt x="599" y="565"/>
                  </a:cubicBezTo>
                  <a:cubicBezTo>
                    <a:pt x="686" y="335"/>
                    <a:pt x="532" y="1"/>
                    <a:pt x="313" y="1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09" name="Google Shape;8122;p50">
              <a:extLst>
                <a:ext uri="{FF2B5EF4-FFF2-40B4-BE49-F238E27FC236}">
                  <a16:creationId xmlns="" xmlns:a16="http://schemas.microsoft.com/office/drawing/2014/main" id="{C91796F9-52F0-FABF-3A5B-B92F4DB0ED3C}"/>
                </a:ext>
              </a:extLst>
            </p:cNvPr>
            <p:cNvSpPr/>
            <p:nvPr/>
          </p:nvSpPr>
          <p:spPr>
            <a:xfrm>
              <a:off x="7909525" y="2857075"/>
              <a:ext cx="24375" cy="25775"/>
            </a:xfrm>
            <a:custGeom>
              <a:avLst/>
              <a:gdLst/>
              <a:ahLst/>
              <a:cxnLst/>
              <a:rect l="l" t="t" r="r" b="b"/>
              <a:pathLst>
                <a:path w="975" h="1031" extrusionOk="0">
                  <a:moveTo>
                    <a:pt x="405" y="434"/>
                  </a:moveTo>
                  <a:lnTo>
                    <a:pt x="405" y="434"/>
                  </a:lnTo>
                  <a:cubicBezTo>
                    <a:pt x="405" y="436"/>
                    <a:pt x="406" y="437"/>
                    <a:pt x="406" y="437"/>
                  </a:cubicBezTo>
                  <a:cubicBezTo>
                    <a:pt x="406" y="437"/>
                    <a:pt x="406" y="436"/>
                    <a:pt x="405" y="434"/>
                  </a:cubicBezTo>
                  <a:close/>
                  <a:moveTo>
                    <a:pt x="486" y="368"/>
                  </a:moveTo>
                  <a:lnTo>
                    <a:pt x="486" y="368"/>
                  </a:lnTo>
                  <a:cubicBezTo>
                    <a:pt x="489" y="368"/>
                    <a:pt x="495" y="370"/>
                    <a:pt x="503" y="373"/>
                  </a:cubicBezTo>
                  <a:cubicBezTo>
                    <a:pt x="505" y="373"/>
                    <a:pt x="536" y="396"/>
                    <a:pt x="546" y="406"/>
                  </a:cubicBezTo>
                  <a:cubicBezTo>
                    <a:pt x="585" y="449"/>
                    <a:pt x="610" y="512"/>
                    <a:pt x="618" y="571"/>
                  </a:cubicBezTo>
                  <a:cubicBezTo>
                    <a:pt x="621" y="591"/>
                    <a:pt x="619" y="611"/>
                    <a:pt x="618" y="630"/>
                  </a:cubicBezTo>
                  <a:lnTo>
                    <a:pt x="618" y="630"/>
                  </a:lnTo>
                  <a:cubicBezTo>
                    <a:pt x="573" y="608"/>
                    <a:pt x="528" y="588"/>
                    <a:pt x="489" y="553"/>
                  </a:cubicBezTo>
                  <a:cubicBezTo>
                    <a:pt x="467" y="534"/>
                    <a:pt x="446" y="509"/>
                    <a:pt x="430" y="488"/>
                  </a:cubicBezTo>
                  <a:cubicBezTo>
                    <a:pt x="413" y="463"/>
                    <a:pt x="407" y="444"/>
                    <a:pt x="403" y="427"/>
                  </a:cubicBezTo>
                  <a:lnTo>
                    <a:pt x="403" y="427"/>
                  </a:lnTo>
                  <a:cubicBezTo>
                    <a:pt x="404" y="430"/>
                    <a:pt x="405" y="433"/>
                    <a:pt x="405" y="434"/>
                  </a:cubicBezTo>
                  <a:lnTo>
                    <a:pt x="405" y="434"/>
                  </a:lnTo>
                  <a:cubicBezTo>
                    <a:pt x="405" y="430"/>
                    <a:pt x="406" y="421"/>
                    <a:pt x="413" y="412"/>
                  </a:cubicBezTo>
                  <a:cubicBezTo>
                    <a:pt x="423" y="403"/>
                    <a:pt x="462" y="383"/>
                    <a:pt x="480" y="370"/>
                  </a:cubicBezTo>
                  <a:cubicBezTo>
                    <a:pt x="482" y="369"/>
                    <a:pt x="484" y="368"/>
                    <a:pt x="486" y="368"/>
                  </a:cubicBezTo>
                  <a:close/>
                  <a:moveTo>
                    <a:pt x="465" y="0"/>
                  </a:moveTo>
                  <a:cubicBezTo>
                    <a:pt x="228" y="0"/>
                    <a:pt x="1" y="196"/>
                    <a:pt x="5" y="440"/>
                  </a:cubicBezTo>
                  <a:cubicBezTo>
                    <a:pt x="12" y="710"/>
                    <a:pt x="308" y="1031"/>
                    <a:pt x="585" y="1031"/>
                  </a:cubicBezTo>
                  <a:cubicBezTo>
                    <a:pt x="591" y="1031"/>
                    <a:pt x="597" y="1031"/>
                    <a:pt x="603" y="1030"/>
                  </a:cubicBezTo>
                  <a:cubicBezTo>
                    <a:pt x="661" y="1027"/>
                    <a:pt x="705" y="1006"/>
                    <a:pt x="736" y="974"/>
                  </a:cubicBezTo>
                  <a:lnTo>
                    <a:pt x="736" y="974"/>
                  </a:lnTo>
                  <a:cubicBezTo>
                    <a:pt x="917" y="907"/>
                    <a:pt x="975" y="687"/>
                    <a:pt x="946" y="493"/>
                  </a:cubicBezTo>
                  <a:cubicBezTo>
                    <a:pt x="913" y="280"/>
                    <a:pt x="774" y="55"/>
                    <a:pt x="551" y="9"/>
                  </a:cubicBezTo>
                  <a:cubicBezTo>
                    <a:pt x="522" y="3"/>
                    <a:pt x="494" y="0"/>
                    <a:pt x="465" y="0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10" name="Google Shape;8123;p50">
              <a:extLst>
                <a:ext uri="{FF2B5EF4-FFF2-40B4-BE49-F238E27FC236}">
                  <a16:creationId xmlns="" xmlns:a16="http://schemas.microsoft.com/office/drawing/2014/main" id="{571040CE-D343-60D2-B073-306BDA7A46DC}"/>
                </a:ext>
              </a:extLst>
            </p:cNvPr>
            <p:cNvSpPr/>
            <p:nvPr/>
          </p:nvSpPr>
          <p:spPr>
            <a:xfrm>
              <a:off x="8063725" y="2767950"/>
              <a:ext cx="17200" cy="16450"/>
            </a:xfrm>
            <a:custGeom>
              <a:avLst/>
              <a:gdLst/>
              <a:ahLst/>
              <a:cxnLst/>
              <a:rect l="l" t="t" r="r" b="b"/>
              <a:pathLst>
                <a:path w="688" h="658" extrusionOk="0">
                  <a:moveTo>
                    <a:pt x="314" y="0"/>
                  </a:moveTo>
                  <a:cubicBezTo>
                    <a:pt x="271" y="0"/>
                    <a:pt x="224" y="13"/>
                    <a:pt x="177" y="43"/>
                  </a:cubicBezTo>
                  <a:cubicBezTo>
                    <a:pt x="1" y="144"/>
                    <a:pt x="16" y="306"/>
                    <a:pt x="118" y="441"/>
                  </a:cubicBezTo>
                  <a:lnTo>
                    <a:pt x="118" y="441"/>
                  </a:lnTo>
                  <a:cubicBezTo>
                    <a:pt x="172" y="548"/>
                    <a:pt x="293" y="628"/>
                    <a:pt x="403" y="646"/>
                  </a:cubicBezTo>
                  <a:lnTo>
                    <a:pt x="403" y="646"/>
                  </a:lnTo>
                  <a:cubicBezTo>
                    <a:pt x="416" y="650"/>
                    <a:pt x="428" y="654"/>
                    <a:pt x="441" y="658"/>
                  </a:cubicBezTo>
                  <a:lnTo>
                    <a:pt x="430" y="649"/>
                  </a:lnTo>
                  <a:lnTo>
                    <a:pt x="430" y="649"/>
                  </a:lnTo>
                  <a:cubicBezTo>
                    <a:pt x="436" y="649"/>
                    <a:pt x="442" y="650"/>
                    <a:pt x="448" y="650"/>
                  </a:cubicBezTo>
                  <a:cubicBezTo>
                    <a:pt x="514" y="650"/>
                    <a:pt x="571" y="623"/>
                    <a:pt x="600" y="563"/>
                  </a:cubicBezTo>
                  <a:cubicBezTo>
                    <a:pt x="687" y="334"/>
                    <a:pt x="533" y="0"/>
                    <a:pt x="314" y="0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11" name="Google Shape;8124;p50">
              <a:extLst>
                <a:ext uri="{FF2B5EF4-FFF2-40B4-BE49-F238E27FC236}">
                  <a16:creationId xmlns="" xmlns:a16="http://schemas.microsoft.com/office/drawing/2014/main" id="{928DAA71-9F18-6383-5981-0BFA461419CB}"/>
                </a:ext>
              </a:extLst>
            </p:cNvPr>
            <p:cNvSpPr/>
            <p:nvPr/>
          </p:nvSpPr>
          <p:spPr>
            <a:xfrm>
              <a:off x="8059625" y="2763350"/>
              <a:ext cx="24375" cy="25825"/>
            </a:xfrm>
            <a:custGeom>
              <a:avLst/>
              <a:gdLst/>
              <a:ahLst/>
              <a:cxnLst/>
              <a:rect l="l" t="t" r="r" b="b"/>
              <a:pathLst>
                <a:path w="975" h="1033" extrusionOk="0">
                  <a:moveTo>
                    <a:pt x="403" y="427"/>
                  </a:moveTo>
                  <a:cubicBezTo>
                    <a:pt x="404" y="428"/>
                    <a:pt x="404" y="429"/>
                    <a:pt x="404" y="429"/>
                  </a:cubicBezTo>
                  <a:lnTo>
                    <a:pt x="404" y="429"/>
                  </a:lnTo>
                  <a:cubicBezTo>
                    <a:pt x="404" y="428"/>
                    <a:pt x="404" y="428"/>
                    <a:pt x="403" y="427"/>
                  </a:cubicBezTo>
                  <a:close/>
                  <a:moveTo>
                    <a:pt x="405" y="434"/>
                  </a:moveTo>
                  <a:cubicBezTo>
                    <a:pt x="405" y="436"/>
                    <a:pt x="405" y="437"/>
                    <a:pt x="405" y="437"/>
                  </a:cubicBezTo>
                  <a:cubicBezTo>
                    <a:pt x="405" y="437"/>
                    <a:pt x="405" y="436"/>
                    <a:pt x="405" y="434"/>
                  </a:cubicBezTo>
                  <a:close/>
                  <a:moveTo>
                    <a:pt x="483" y="369"/>
                  </a:moveTo>
                  <a:cubicBezTo>
                    <a:pt x="487" y="369"/>
                    <a:pt x="494" y="370"/>
                    <a:pt x="503" y="375"/>
                  </a:cubicBezTo>
                  <a:cubicBezTo>
                    <a:pt x="505" y="375"/>
                    <a:pt x="536" y="396"/>
                    <a:pt x="546" y="407"/>
                  </a:cubicBezTo>
                  <a:cubicBezTo>
                    <a:pt x="585" y="450"/>
                    <a:pt x="610" y="514"/>
                    <a:pt x="618" y="573"/>
                  </a:cubicBezTo>
                  <a:cubicBezTo>
                    <a:pt x="621" y="591"/>
                    <a:pt x="619" y="611"/>
                    <a:pt x="618" y="631"/>
                  </a:cubicBezTo>
                  <a:lnTo>
                    <a:pt x="618" y="631"/>
                  </a:lnTo>
                  <a:cubicBezTo>
                    <a:pt x="573" y="609"/>
                    <a:pt x="528" y="588"/>
                    <a:pt x="489" y="555"/>
                  </a:cubicBezTo>
                  <a:cubicBezTo>
                    <a:pt x="466" y="534"/>
                    <a:pt x="446" y="509"/>
                    <a:pt x="430" y="489"/>
                  </a:cubicBezTo>
                  <a:cubicBezTo>
                    <a:pt x="415" y="468"/>
                    <a:pt x="408" y="448"/>
                    <a:pt x="405" y="433"/>
                  </a:cubicBezTo>
                  <a:lnTo>
                    <a:pt x="405" y="433"/>
                  </a:lnTo>
                  <a:cubicBezTo>
                    <a:pt x="405" y="428"/>
                    <a:pt x="407" y="420"/>
                    <a:pt x="413" y="412"/>
                  </a:cubicBezTo>
                  <a:cubicBezTo>
                    <a:pt x="423" y="402"/>
                    <a:pt x="462" y="384"/>
                    <a:pt x="480" y="370"/>
                  </a:cubicBezTo>
                  <a:cubicBezTo>
                    <a:pt x="481" y="369"/>
                    <a:pt x="482" y="369"/>
                    <a:pt x="483" y="369"/>
                  </a:cubicBezTo>
                  <a:lnTo>
                    <a:pt x="483" y="369"/>
                  </a:lnTo>
                  <a:cubicBezTo>
                    <a:pt x="483" y="369"/>
                    <a:pt x="483" y="369"/>
                    <a:pt x="483" y="369"/>
                  </a:cubicBezTo>
                  <a:close/>
                  <a:moveTo>
                    <a:pt x="465" y="0"/>
                  </a:moveTo>
                  <a:cubicBezTo>
                    <a:pt x="228" y="0"/>
                    <a:pt x="1" y="196"/>
                    <a:pt x="5" y="442"/>
                  </a:cubicBezTo>
                  <a:cubicBezTo>
                    <a:pt x="12" y="710"/>
                    <a:pt x="308" y="1032"/>
                    <a:pt x="585" y="1032"/>
                  </a:cubicBezTo>
                  <a:cubicBezTo>
                    <a:pt x="591" y="1032"/>
                    <a:pt x="597" y="1032"/>
                    <a:pt x="603" y="1032"/>
                  </a:cubicBezTo>
                  <a:cubicBezTo>
                    <a:pt x="662" y="1029"/>
                    <a:pt x="707" y="1006"/>
                    <a:pt x="738" y="973"/>
                  </a:cubicBezTo>
                  <a:lnTo>
                    <a:pt x="738" y="973"/>
                  </a:lnTo>
                  <a:cubicBezTo>
                    <a:pt x="917" y="905"/>
                    <a:pt x="974" y="688"/>
                    <a:pt x="946" y="493"/>
                  </a:cubicBezTo>
                  <a:cubicBezTo>
                    <a:pt x="913" y="280"/>
                    <a:pt x="774" y="57"/>
                    <a:pt x="551" y="9"/>
                  </a:cubicBezTo>
                  <a:cubicBezTo>
                    <a:pt x="522" y="3"/>
                    <a:pt x="494" y="0"/>
                    <a:pt x="465" y="0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12" name="Google Shape;8125;p50">
              <a:extLst>
                <a:ext uri="{FF2B5EF4-FFF2-40B4-BE49-F238E27FC236}">
                  <a16:creationId xmlns="" xmlns:a16="http://schemas.microsoft.com/office/drawing/2014/main" id="{C99DC1D4-4A72-6766-4060-180752927919}"/>
                </a:ext>
              </a:extLst>
            </p:cNvPr>
            <p:cNvSpPr/>
            <p:nvPr/>
          </p:nvSpPr>
          <p:spPr>
            <a:xfrm>
              <a:off x="7934725" y="2832150"/>
              <a:ext cx="192225" cy="153625"/>
            </a:xfrm>
            <a:custGeom>
              <a:avLst/>
              <a:gdLst/>
              <a:ahLst/>
              <a:cxnLst/>
              <a:rect l="l" t="t" r="r" b="b"/>
              <a:pathLst>
                <a:path w="7689" h="6145" extrusionOk="0">
                  <a:moveTo>
                    <a:pt x="6943" y="0"/>
                  </a:moveTo>
                  <a:cubicBezTo>
                    <a:pt x="4500" y="654"/>
                    <a:pt x="1729" y="2522"/>
                    <a:pt x="0" y="4369"/>
                  </a:cubicBezTo>
                  <a:cubicBezTo>
                    <a:pt x="0" y="4369"/>
                    <a:pt x="572" y="5267"/>
                    <a:pt x="1780" y="5785"/>
                  </a:cubicBezTo>
                  <a:cubicBezTo>
                    <a:pt x="2274" y="5995"/>
                    <a:pt x="2872" y="6145"/>
                    <a:pt x="3583" y="6145"/>
                  </a:cubicBezTo>
                  <a:cubicBezTo>
                    <a:pt x="3787" y="6145"/>
                    <a:pt x="3999" y="6132"/>
                    <a:pt x="4221" y="6106"/>
                  </a:cubicBezTo>
                  <a:cubicBezTo>
                    <a:pt x="4828" y="6034"/>
                    <a:pt x="5694" y="5604"/>
                    <a:pt x="6409" y="5018"/>
                  </a:cubicBezTo>
                  <a:cubicBezTo>
                    <a:pt x="7123" y="4433"/>
                    <a:pt x="7687" y="3690"/>
                    <a:pt x="7687" y="2994"/>
                  </a:cubicBezTo>
                  <a:cubicBezTo>
                    <a:pt x="7689" y="1601"/>
                    <a:pt x="6943" y="0"/>
                    <a:pt x="6943" y="0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13" name="Google Shape;8126;p50">
              <a:extLst>
                <a:ext uri="{FF2B5EF4-FFF2-40B4-BE49-F238E27FC236}">
                  <a16:creationId xmlns="" xmlns:a16="http://schemas.microsoft.com/office/drawing/2014/main" id="{D5A162FE-EF6D-7D02-FCC5-E48C1B1CF373}"/>
                </a:ext>
              </a:extLst>
            </p:cNvPr>
            <p:cNvSpPr/>
            <p:nvPr/>
          </p:nvSpPr>
          <p:spPr>
            <a:xfrm>
              <a:off x="7979250" y="2941375"/>
              <a:ext cx="115750" cy="44450"/>
            </a:xfrm>
            <a:custGeom>
              <a:avLst/>
              <a:gdLst/>
              <a:ahLst/>
              <a:cxnLst/>
              <a:rect l="l" t="t" r="r" b="b"/>
              <a:pathLst>
                <a:path w="4630" h="1778" extrusionOk="0">
                  <a:moveTo>
                    <a:pt x="2738" y="1"/>
                  </a:moveTo>
                  <a:cubicBezTo>
                    <a:pt x="2662" y="1"/>
                    <a:pt x="2585" y="4"/>
                    <a:pt x="2506" y="10"/>
                  </a:cubicBezTo>
                  <a:cubicBezTo>
                    <a:pt x="1218" y="106"/>
                    <a:pt x="0" y="1417"/>
                    <a:pt x="0" y="1417"/>
                  </a:cubicBezTo>
                  <a:cubicBezTo>
                    <a:pt x="495" y="1628"/>
                    <a:pt x="1094" y="1777"/>
                    <a:pt x="1805" y="1777"/>
                  </a:cubicBezTo>
                  <a:cubicBezTo>
                    <a:pt x="2008" y="1777"/>
                    <a:pt x="2220" y="1765"/>
                    <a:pt x="2442" y="1738"/>
                  </a:cubicBezTo>
                  <a:cubicBezTo>
                    <a:pt x="3048" y="1668"/>
                    <a:pt x="3915" y="1237"/>
                    <a:pt x="4629" y="652"/>
                  </a:cubicBezTo>
                  <a:cubicBezTo>
                    <a:pt x="4629" y="652"/>
                    <a:pt x="3893" y="1"/>
                    <a:pt x="27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14" name="Google Shape;8127;p50">
              <a:extLst>
                <a:ext uri="{FF2B5EF4-FFF2-40B4-BE49-F238E27FC236}">
                  <a16:creationId xmlns="" xmlns:a16="http://schemas.microsoft.com/office/drawing/2014/main" id="{667568BD-D0D9-636B-609E-D968BEF39BC0}"/>
                </a:ext>
              </a:extLst>
            </p:cNvPr>
            <p:cNvSpPr/>
            <p:nvPr/>
          </p:nvSpPr>
          <p:spPr>
            <a:xfrm>
              <a:off x="8005350" y="2795650"/>
              <a:ext cx="57850" cy="51725"/>
            </a:xfrm>
            <a:custGeom>
              <a:avLst/>
              <a:gdLst/>
              <a:ahLst/>
              <a:cxnLst/>
              <a:rect l="l" t="t" r="r" b="b"/>
              <a:pathLst>
                <a:path w="2314" h="2069" fill="none" extrusionOk="0">
                  <a:moveTo>
                    <a:pt x="0" y="0"/>
                  </a:moveTo>
                  <a:lnTo>
                    <a:pt x="1980" y="397"/>
                  </a:lnTo>
                  <a:cubicBezTo>
                    <a:pt x="2183" y="438"/>
                    <a:pt x="2314" y="634"/>
                    <a:pt x="2271" y="838"/>
                  </a:cubicBezTo>
                  <a:cubicBezTo>
                    <a:pt x="2191" y="1214"/>
                    <a:pt x="2012" y="1781"/>
                    <a:pt x="1649" y="2068"/>
                  </a:cubicBezTo>
                </a:path>
              </a:pathLst>
            </a:custGeom>
            <a:noFill/>
            <a:ln w="6975" cap="rnd" cmpd="sng">
              <a:solidFill>
                <a:srgbClr val="2D2D2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15" name="Google Shape;8128;p50">
              <a:extLst>
                <a:ext uri="{FF2B5EF4-FFF2-40B4-BE49-F238E27FC236}">
                  <a16:creationId xmlns="" xmlns:a16="http://schemas.microsoft.com/office/drawing/2014/main" id="{9D6D98CB-56FF-B717-CCE6-7DDCC65C75CD}"/>
                </a:ext>
              </a:extLst>
            </p:cNvPr>
            <p:cNvSpPr/>
            <p:nvPr/>
          </p:nvSpPr>
          <p:spPr>
            <a:xfrm>
              <a:off x="7855600" y="2784675"/>
              <a:ext cx="74225" cy="97775"/>
            </a:xfrm>
            <a:custGeom>
              <a:avLst/>
              <a:gdLst/>
              <a:ahLst/>
              <a:cxnLst/>
              <a:rect l="l" t="t" r="r" b="b"/>
              <a:pathLst>
                <a:path w="2969" h="3911" extrusionOk="0">
                  <a:moveTo>
                    <a:pt x="1359" y="1261"/>
                  </a:moveTo>
                  <a:cubicBezTo>
                    <a:pt x="1352" y="1267"/>
                    <a:pt x="1341" y="1274"/>
                    <a:pt x="1334" y="1279"/>
                  </a:cubicBezTo>
                  <a:lnTo>
                    <a:pt x="1334" y="1279"/>
                  </a:lnTo>
                  <a:cubicBezTo>
                    <a:pt x="1342" y="1274"/>
                    <a:pt x="1352" y="1267"/>
                    <a:pt x="1359" y="1261"/>
                  </a:cubicBezTo>
                  <a:close/>
                  <a:moveTo>
                    <a:pt x="2296" y="0"/>
                  </a:moveTo>
                  <a:cubicBezTo>
                    <a:pt x="2259" y="0"/>
                    <a:pt x="2223" y="2"/>
                    <a:pt x="2185" y="7"/>
                  </a:cubicBezTo>
                  <a:cubicBezTo>
                    <a:pt x="1992" y="30"/>
                    <a:pt x="1803" y="75"/>
                    <a:pt x="1620" y="148"/>
                  </a:cubicBezTo>
                  <a:cubicBezTo>
                    <a:pt x="1264" y="287"/>
                    <a:pt x="940" y="482"/>
                    <a:pt x="661" y="746"/>
                  </a:cubicBezTo>
                  <a:cubicBezTo>
                    <a:pt x="391" y="1001"/>
                    <a:pt x="175" y="1336"/>
                    <a:pt x="94" y="1704"/>
                  </a:cubicBezTo>
                  <a:cubicBezTo>
                    <a:pt x="17" y="2063"/>
                    <a:pt x="1" y="2417"/>
                    <a:pt x="25" y="2782"/>
                  </a:cubicBezTo>
                  <a:cubicBezTo>
                    <a:pt x="39" y="2984"/>
                    <a:pt x="71" y="3187"/>
                    <a:pt x="134" y="3381"/>
                  </a:cubicBezTo>
                  <a:cubicBezTo>
                    <a:pt x="161" y="3474"/>
                    <a:pt x="201" y="3561"/>
                    <a:pt x="256" y="3643"/>
                  </a:cubicBezTo>
                  <a:cubicBezTo>
                    <a:pt x="317" y="3730"/>
                    <a:pt x="396" y="3795"/>
                    <a:pt x="460" y="3880"/>
                  </a:cubicBezTo>
                  <a:cubicBezTo>
                    <a:pt x="475" y="3901"/>
                    <a:pt x="500" y="3911"/>
                    <a:pt x="524" y="3911"/>
                  </a:cubicBezTo>
                  <a:cubicBezTo>
                    <a:pt x="571" y="3911"/>
                    <a:pt x="617" y="3877"/>
                    <a:pt x="594" y="3820"/>
                  </a:cubicBezTo>
                  <a:cubicBezTo>
                    <a:pt x="537" y="3672"/>
                    <a:pt x="555" y="3512"/>
                    <a:pt x="519" y="3356"/>
                  </a:cubicBezTo>
                  <a:cubicBezTo>
                    <a:pt x="484" y="3209"/>
                    <a:pt x="456" y="3063"/>
                    <a:pt x="451" y="2909"/>
                  </a:cubicBezTo>
                  <a:cubicBezTo>
                    <a:pt x="445" y="2763"/>
                    <a:pt x="451" y="2627"/>
                    <a:pt x="489" y="2484"/>
                  </a:cubicBezTo>
                  <a:cubicBezTo>
                    <a:pt x="510" y="2411"/>
                    <a:pt x="533" y="2340"/>
                    <a:pt x="560" y="2268"/>
                  </a:cubicBezTo>
                  <a:cubicBezTo>
                    <a:pt x="588" y="2186"/>
                    <a:pt x="596" y="2163"/>
                    <a:pt x="642" y="2088"/>
                  </a:cubicBezTo>
                  <a:cubicBezTo>
                    <a:pt x="679" y="2022"/>
                    <a:pt x="724" y="1960"/>
                    <a:pt x="766" y="1899"/>
                  </a:cubicBezTo>
                  <a:cubicBezTo>
                    <a:pt x="789" y="1868"/>
                    <a:pt x="809" y="1835"/>
                    <a:pt x="830" y="1804"/>
                  </a:cubicBezTo>
                  <a:cubicBezTo>
                    <a:pt x="841" y="1786"/>
                    <a:pt x="856" y="1770"/>
                    <a:pt x="869" y="1752"/>
                  </a:cubicBezTo>
                  <a:lnTo>
                    <a:pt x="869" y="1752"/>
                  </a:lnTo>
                  <a:cubicBezTo>
                    <a:pt x="859" y="1766"/>
                    <a:pt x="851" y="1775"/>
                    <a:pt x="850" y="1775"/>
                  </a:cubicBezTo>
                  <a:cubicBezTo>
                    <a:pt x="850" y="1775"/>
                    <a:pt x="854" y="1769"/>
                    <a:pt x="866" y="1755"/>
                  </a:cubicBezTo>
                  <a:cubicBezTo>
                    <a:pt x="963" y="1644"/>
                    <a:pt x="1063" y="1531"/>
                    <a:pt x="1168" y="1427"/>
                  </a:cubicBezTo>
                  <a:cubicBezTo>
                    <a:pt x="1218" y="1377"/>
                    <a:pt x="1272" y="1329"/>
                    <a:pt x="1330" y="1283"/>
                  </a:cubicBezTo>
                  <a:cubicBezTo>
                    <a:pt x="1330" y="1282"/>
                    <a:pt x="1332" y="1281"/>
                    <a:pt x="1334" y="1279"/>
                  </a:cubicBezTo>
                  <a:lnTo>
                    <a:pt x="1334" y="1279"/>
                  </a:lnTo>
                  <a:cubicBezTo>
                    <a:pt x="1330" y="1282"/>
                    <a:pt x="1326" y="1284"/>
                    <a:pt x="1326" y="1284"/>
                  </a:cubicBezTo>
                  <a:cubicBezTo>
                    <a:pt x="1325" y="1284"/>
                    <a:pt x="1332" y="1279"/>
                    <a:pt x="1354" y="1263"/>
                  </a:cubicBezTo>
                  <a:cubicBezTo>
                    <a:pt x="1357" y="1262"/>
                    <a:pt x="1359" y="1261"/>
                    <a:pt x="1361" y="1259"/>
                  </a:cubicBezTo>
                  <a:lnTo>
                    <a:pt x="1361" y="1259"/>
                  </a:lnTo>
                  <a:cubicBezTo>
                    <a:pt x="1360" y="1260"/>
                    <a:pt x="1360" y="1261"/>
                    <a:pt x="1359" y="1261"/>
                  </a:cubicBezTo>
                  <a:lnTo>
                    <a:pt x="1359" y="1261"/>
                  </a:lnTo>
                  <a:cubicBezTo>
                    <a:pt x="1360" y="1260"/>
                    <a:pt x="1360" y="1260"/>
                    <a:pt x="1361" y="1259"/>
                  </a:cubicBezTo>
                  <a:lnTo>
                    <a:pt x="1361" y="1259"/>
                  </a:lnTo>
                  <a:cubicBezTo>
                    <a:pt x="1393" y="1239"/>
                    <a:pt x="1424" y="1216"/>
                    <a:pt x="1456" y="1195"/>
                  </a:cubicBezTo>
                  <a:cubicBezTo>
                    <a:pt x="1518" y="1155"/>
                    <a:pt x="1579" y="1119"/>
                    <a:pt x="1643" y="1086"/>
                  </a:cubicBezTo>
                  <a:cubicBezTo>
                    <a:pt x="1669" y="1072"/>
                    <a:pt x="1699" y="1057"/>
                    <a:pt x="1726" y="1046"/>
                  </a:cubicBezTo>
                  <a:cubicBezTo>
                    <a:pt x="1733" y="1043"/>
                    <a:pt x="1747" y="1035"/>
                    <a:pt x="1760" y="1028"/>
                  </a:cubicBezTo>
                  <a:lnTo>
                    <a:pt x="1760" y="1028"/>
                  </a:lnTo>
                  <a:cubicBezTo>
                    <a:pt x="1762" y="1027"/>
                    <a:pt x="1764" y="1027"/>
                    <a:pt x="1766" y="1026"/>
                  </a:cubicBezTo>
                  <a:cubicBezTo>
                    <a:pt x="1926" y="965"/>
                    <a:pt x="2087" y="918"/>
                    <a:pt x="2257" y="891"/>
                  </a:cubicBezTo>
                  <a:cubicBezTo>
                    <a:pt x="2338" y="878"/>
                    <a:pt x="2420" y="867"/>
                    <a:pt x="2500" y="844"/>
                  </a:cubicBezTo>
                  <a:cubicBezTo>
                    <a:pt x="2551" y="829"/>
                    <a:pt x="2600" y="816"/>
                    <a:pt x="2649" y="795"/>
                  </a:cubicBezTo>
                  <a:cubicBezTo>
                    <a:pt x="2718" y="767"/>
                    <a:pt x="2772" y="718"/>
                    <a:pt x="2829" y="670"/>
                  </a:cubicBezTo>
                  <a:cubicBezTo>
                    <a:pt x="2968" y="559"/>
                    <a:pt x="2955" y="297"/>
                    <a:pt x="2829" y="185"/>
                  </a:cubicBezTo>
                  <a:cubicBezTo>
                    <a:pt x="2734" y="103"/>
                    <a:pt x="2639" y="41"/>
                    <a:pt x="2513" y="21"/>
                  </a:cubicBezTo>
                  <a:cubicBezTo>
                    <a:pt x="2439" y="8"/>
                    <a:pt x="2368" y="0"/>
                    <a:pt x="2296" y="0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16" name="Google Shape;8129;p50">
              <a:extLst>
                <a:ext uri="{FF2B5EF4-FFF2-40B4-BE49-F238E27FC236}">
                  <a16:creationId xmlns="" xmlns:a16="http://schemas.microsoft.com/office/drawing/2014/main" id="{E478B365-E805-21E8-F105-A1475AA8B10F}"/>
                </a:ext>
              </a:extLst>
            </p:cNvPr>
            <p:cNvSpPr/>
            <p:nvPr/>
          </p:nvSpPr>
          <p:spPr>
            <a:xfrm>
              <a:off x="8024725" y="2701950"/>
              <a:ext cx="76300" cy="33500"/>
            </a:xfrm>
            <a:custGeom>
              <a:avLst/>
              <a:gdLst/>
              <a:ahLst/>
              <a:cxnLst/>
              <a:rect l="l" t="t" r="r" b="b"/>
              <a:pathLst>
                <a:path w="3052" h="1340" extrusionOk="0">
                  <a:moveTo>
                    <a:pt x="1893" y="143"/>
                  </a:moveTo>
                  <a:cubicBezTo>
                    <a:pt x="1896" y="145"/>
                    <a:pt x="1899" y="146"/>
                    <a:pt x="1903" y="148"/>
                  </a:cubicBezTo>
                  <a:cubicBezTo>
                    <a:pt x="1902" y="147"/>
                    <a:pt x="1897" y="145"/>
                    <a:pt x="1893" y="143"/>
                  </a:cubicBezTo>
                  <a:close/>
                  <a:moveTo>
                    <a:pt x="1011" y="853"/>
                  </a:moveTo>
                  <a:cubicBezTo>
                    <a:pt x="1008" y="854"/>
                    <a:pt x="1006" y="855"/>
                    <a:pt x="1003" y="857"/>
                  </a:cubicBezTo>
                  <a:lnTo>
                    <a:pt x="1003" y="857"/>
                  </a:lnTo>
                  <a:cubicBezTo>
                    <a:pt x="1005" y="856"/>
                    <a:pt x="1006" y="855"/>
                    <a:pt x="1008" y="854"/>
                  </a:cubicBezTo>
                  <a:cubicBezTo>
                    <a:pt x="1009" y="854"/>
                    <a:pt x="1010" y="854"/>
                    <a:pt x="1011" y="853"/>
                  </a:cubicBezTo>
                  <a:close/>
                  <a:moveTo>
                    <a:pt x="1290" y="1"/>
                  </a:moveTo>
                  <a:cubicBezTo>
                    <a:pt x="1256" y="1"/>
                    <a:pt x="1221" y="2"/>
                    <a:pt x="1187" y="6"/>
                  </a:cubicBezTo>
                  <a:cubicBezTo>
                    <a:pt x="931" y="30"/>
                    <a:pt x="670" y="122"/>
                    <a:pt x="461" y="276"/>
                  </a:cubicBezTo>
                  <a:cubicBezTo>
                    <a:pt x="333" y="373"/>
                    <a:pt x="210" y="479"/>
                    <a:pt x="141" y="628"/>
                  </a:cubicBezTo>
                  <a:cubicBezTo>
                    <a:pt x="62" y="807"/>
                    <a:pt x="0" y="1012"/>
                    <a:pt x="113" y="1192"/>
                  </a:cubicBezTo>
                  <a:cubicBezTo>
                    <a:pt x="173" y="1280"/>
                    <a:pt x="280" y="1339"/>
                    <a:pt x="384" y="1339"/>
                  </a:cubicBezTo>
                  <a:cubicBezTo>
                    <a:pt x="432" y="1339"/>
                    <a:pt x="480" y="1327"/>
                    <a:pt x="521" y="1298"/>
                  </a:cubicBezTo>
                  <a:cubicBezTo>
                    <a:pt x="605" y="1241"/>
                    <a:pt x="662" y="1177"/>
                    <a:pt x="713" y="1089"/>
                  </a:cubicBezTo>
                  <a:cubicBezTo>
                    <a:pt x="713" y="1089"/>
                    <a:pt x="713" y="1089"/>
                    <a:pt x="713" y="1089"/>
                  </a:cubicBezTo>
                  <a:lnTo>
                    <a:pt x="713" y="1089"/>
                  </a:lnTo>
                  <a:cubicBezTo>
                    <a:pt x="732" y="1069"/>
                    <a:pt x="753" y="1047"/>
                    <a:pt x="772" y="1028"/>
                  </a:cubicBezTo>
                  <a:cubicBezTo>
                    <a:pt x="800" y="1001"/>
                    <a:pt x="866" y="955"/>
                    <a:pt x="886" y="921"/>
                  </a:cubicBezTo>
                  <a:lnTo>
                    <a:pt x="886" y="921"/>
                  </a:lnTo>
                  <a:cubicBezTo>
                    <a:pt x="892" y="918"/>
                    <a:pt x="898" y="914"/>
                    <a:pt x="903" y="910"/>
                  </a:cubicBezTo>
                  <a:cubicBezTo>
                    <a:pt x="924" y="899"/>
                    <a:pt x="944" y="886"/>
                    <a:pt x="965" y="876"/>
                  </a:cubicBezTo>
                  <a:cubicBezTo>
                    <a:pt x="972" y="872"/>
                    <a:pt x="977" y="869"/>
                    <a:pt x="983" y="866"/>
                  </a:cubicBezTo>
                  <a:lnTo>
                    <a:pt x="983" y="866"/>
                  </a:lnTo>
                  <a:cubicBezTo>
                    <a:pt x="984" y="866"/>
                    <a:pt x="984" y="866"/>
                    <a:pt x="984" y="866"/>
                  </a:cubicBezTo>
                  <a:cubicBezTo>
                    <a:pt x="1003" y="866"/>
                    <a:pt x="1058" y="839"/>
                    <a:pt x="1074" y="833"/>
                  </a:cubicBezTo>
                  <a:cubicBezTo>
                    <a:pt x="1129" y="817"/>
                    <a:pt x="1187" y="804"/>
                    <a:pt x="1244" y="794"/>
                  </a:cubicBezTo>
                  <a:cubicBezTo>
                    <a:pt x="1273" y="788"/>
                    <a:pt x="1303" y="785"/>
                    <a:pt x="1332" y="779"/>
                  </a:cubicBezTo>
                  <a:lnTo>
                    <a:pt x="1332" y="779"/>
                  </a:lnTo>
                  <a:cubicBezTo>
                    <a:pt x="1334" y="779"/>
                    <a:pt x="1337" y="779"/>
                    <a:pt x="1339" y="779"/>
                  </a:cubicBezTo>
                  <a:cubicBezTo>
                    <a:pt x="1383" y="778"/>
                    <a:pt x="1427" y="777"/>
                    <a:pt x="1472" y="777"/>
                  </a:cubicBezTo>
                  <a:cubicBezTo>
                    <a:pt x="1490" y="777"/>
                    <a:pt x="1509" y="777"/>
                    <a:pt x="1527" y="777"/>
                  </a:cubicBezTo>
                  <a:cubicBezTo>
                    <a:pt x="1530" y="777"/>
                    <a:pt x="1532" y="777"/>
                    <a:pt x="1535" y="777"/>
                  </a:cubicBezTo>
                  <a:cubicBezTo>
                    <a:pt x="1561" y="777"/>
                    <a:pt x="1600" y="773"/>
                    <a:pt x="1636" y="773"/>
                  </a:cubicBezTo>
                  <a:cubicBezTo>
                    <a:pt x="1664" y="773"/>
                    <a:pt x="1691" y="776"/>
                    <a:pt x="1709" y="786"/>
                  </a:cubicBezTo>
                  <a:cubicBezTo>
                    <a:pt x="1685" y="781"/>
                    <a:pt x="1670" y="779"/>
                    <a:pt x="1666" y="779"/>
                  </a:cubicBezTo>
                  <a:cubicBezTo>
                    <a:pt x="1661" y="779"/>
                    <a:pt x="1667" y="781"/>
                    <a:pt x="1681" y="786"/>
                  </a:cubicBezTo>
                  <a:cubicBezTo>
                    <a:pt x="1698" y="790"/>
                    <a:pt x="1714" y="795"/>
                    <a:pt x="1731" y="800"/>
                  </a:cubicBezTo>
                  <a:cubicBezTo>
                    <a:pt x="1772" y="812"/>
                    <a:pt x="1811" y="825"/>
                    <a:pt x="1850" y="840"/>
                  </a:cubicBezTo>
                  <a:cubicBezTo>
                    <a:pt x="1885" y="851"/>
                    <a:pt x="1919" y="864"/>
                    <a:pt x="1952" y="876"/>
                  </a:cubicBezTo>
                  <a:cubicBezTo>
                    <a:pt x="1965" y="880"/>
                    <a:pt x="2000" y="896"/>
                    <a:pt x="2000" y="896"/>
                  </a:cubicBezTo>
                  <a:cubicBezTo>
                    <a:pt x="2000" y="896"/>
                    <a:pt x="1991" y="892"/>
                    <a:pt x="1967" y="881"/>
                  </a:cubicBezTo>
                  <a:lnTo>
                    <a:pt x="1967" y="881"/>
                  </a:lnTo>
                  <a:cubicBezTo>
                    <a:pt x="2016" y="902"/>
                    <a:pt x="2065" y="925"/>
                    <a:pt x="2114" y="951"/>
                  </a:cubicBezTo>
                  <a:cubicBezTo>
                    <a:pt x="2340" y="1077"/>
                    <a:pt x="2545" y="1218"/>
                    <a:pt x="2802" y="1269"/>
                  </a:cubicBezTo>
                  <a:cubicBezTo>
                    <a:pt x="2814" y="1271"/>
                    <a:pt x="2826" y="1272"/>
                    <a:pt x="2837" y="1272"/>
                  </a:cubicBezTo>
                  <a:cubicBezTo>
                    <a:pt x="2960" y="1272"/>
                    <a:pt x="3052" y="1150"/>
                    <a:pt x="2987" y="1030"/>
                  </a:cubicBezTo>
                  <a:cubicBezTo>
                    <a:pt x="2874" y="823"/>
                    <a:pt x="2720" y="636"/>
                    <a:pt x="2534" y="492"/>
                  </a:cubicBezTo>
                  <a:cubicBezTo>
                    <a:pt x="2335" y="340"/>
                    <a:pt x="2121" y="250"/>
                    <a:pt x="1893" y="145"/>
                  </a:cubicBezTo>
                  <a:cubicBezTo>
                    <a:pt x="1880" y="139"/>
                    <a:pt x="1876" y="137"/>
                    <a:pt x="1876" y="137"/>
                  </a:cubicBezTo>
                  <a:lnTo>
                    <a:pt x="1876" y="137"/>
                  </a:lnTo>
                  <a:cubicBezTo>
                    <a:pt x="1877" y="137"/>
                    <a:pt x="1886" y="140"/>
                    <a:pt x="1893" y="143"/>
                  </a:cubicBezTo>
                  <a:lnTo>
                    <a:pt x="1893" y="143"/>
                  </a:lnTo>
                  <a:cubicBezTo>
                    <a:pt x="1886" y="140"/>
                    <a:pt x="1879" y="136"/>
                    <a:pt x="1870" y="132"/>
                  </a:cubicBezTo>
                  <a:cubicBezTo>
                    <a:pt x="1829" y="112"/>
                    <a:pt x="1785" y="96"/>
                    <a:pt x="1742" y="78"/>
                  </a:cubicBezTo>
                  <a:cubicBezTo>
                    <a:pt x="1690" y="56"/>
                    <a:pt x="1640" y="40"/>
                    <a:pt x="1588" y="30"/>
                  </a:cubicBezTo>
                  <a:cubicBezTo>
                    <a:pt x="1491" y="13"/>
                    <a:pt x="1390" y="1"/>
                    <a:pt x="1290" y="1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17" name="Google Shape;8130;p50">
              <a:extLst>
                <a:ext uri="{FF2B5EF4-FFF2-40B4-BE49-F238E27FC236}">
                  <a16:creationId xmlns="" xmlns:a16="http://schemas.microsoft.com/office/drawing/2014/main" id="{393A01A7-7AB3-B7B2-3058-DC7DAF89EE75}"/>
                </a:ext>
              </a:extLst>
            </p:cNvPr>
            <p:cNvSpPr/>
            <p:nvPr/>
          </p:nvSpPr>
          <p:spPr>
            <a:xfrm>
              <a:off x="7802650" y="2985475"/>
              <a:ext cx="19800" cy="10775"/>
            </a:xfrm>
            <a:custGeom>
              <a:avLst/>
              <a:gdLst/>
              <a:ahLst/>
              <a:cxnLst/>
              <a:rect l="l" t="t" r="r" b="b"/>
              <a:pathLst>
                <a:path w="792" h="431" fill="none" extrusionOk="0">
                  <a:moveTo>
                    <a:pt x="0" y="389"/>
                  </a:moveTo>
                  <a:cubicBezTo>
                    <a:pt x="0" y="389"/>
                    <a:pt x="506" y="1"/>
                    <a:pt x="792" y="430"/>
                  </a:cubicBezTo>
                </a:path>
              </a:pathLst>
            </a:custGeom>
            <a:noFill/>
            <a:ln w="6975" cap="rnd" cmpd="sng">
              <a:solidFill>
                <a:srgbClr val="2D2D2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18" name="Google Shape;8131;p50">
              <a:extLst>
                <a:ext uri="{FF2B5EF4-FFF2-40B4-BE49-F238E27FC236}">
                  <a16:creationId xmlns="" xmlns:a16="http://schemas.microsoft.com/office/drawing/2014/main" id="{A4105177-7F06-20DD-3454-1AC883C80152}"/>
                </a:ext>
              </a:extLst>
            </p:cNvPr>
            <p:cNvSpPr/>
            <p:nvPr/>
          </p:nvSpPr>
          <p:spPr>
            <a:xfrm>
              <a:off x="7792150" y="2975725"/>
              <a:ext cx="27425" cy="16250"/>
            </a:xfrm>
            <a:custGeom>
              <a:avLst/>
              <a:gdLst/>
              <a:ahLst/>
              <a:cxnLst/>
              <a:rect l="l" t="t" r="r" b="b"/>
              <a:pathLst>
                <a:path w="1097" h="650" fill="none" extrusionOk="0">
                  <a:moveTo>
                    <a:pt x="1" y="1"/>
                  </a:moveTo>
                  <a:cubicBezTo>
                    <a:pt x="1" y="1"/>
                    <a:pt x="807" y="176"/>
                    <a:pt x="1097" y="650"/>
                  </a:cubicBezTo>
                </a:path>
              </a:pathLst>
            </a:custGeom>
            <a:noFill/>
            <a:ln w="6975" cap="rnd" cmpd="sng">
              <a:solidFill>
                <a:srgbClr val="2D2D2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19" name="Google Shape;8132;p50">
              <a:extLst>
                <a:ext uri="{FF2B5EF4-FFF2-40B4-BE49-F238E27FC236}">
                  <a16:creationId xmlns="" xmlns:a16="http://schemas.microsoft.com/office/drawing/2014/main" id="{77C6086F-2AB0-6EC5-FE0B-8913AD4BDDF6}"/>
                </a:ext>
              </a:extLst>
            </p:cNvPr>
            <p:cNvSpPr/>
            <p:nvPr/>
          </p:nvSpPr>
          <p:spPr>
            <a:xfrm>
              <a:off x="7947075" y="2844650"/>
              <a:ext cx="163850" cy="114350"/>
            </a:xfrm>
            <a:custGeom>
              <a:avLst/>
              <a:gdLst/>
              <a:ahLst/>
              <a:cxnLst/>
              <a:rect l="l" t="t" r="r" b="b"/>
              <a:pathLst>
                <a:path w="6554" h="4574" extrusionOk="0">
                  <a:moveTo>
                    <a:pt x="6274" y="0"/>
                  </a:moveTo>
                  <a:cubicBezTo>
                    <a:pt x="6274" y="0"/>
                    <a:pt x="5505" y="97"/>
                    <a:pt x="3675" y="1039"/>
                  </a:cubicBezTo>
                  <a:cubicBezTo>
                    <a:pt x="1843" y="1983"/>
                    <a:pt x="1" y="3816"/>
                    <a:pt x="1" y="3816"/>
                  </a:cubicBezTo>
                  <a:cubicBezTo>
                    <a:pt x="55" y="3926"/>
                    <a:pt x="148" y="4082"/>
                    <a:pt x="307" y="4229"/>
                  </a:cubicBezTo>
                  <a:cubicBezTo>
                    <a:pt x="547" y="4456"/>
                    <a:pt x="806" y="4541"/>
                    <a:pt x="942" y="4573"/>
                  </a:cubicBezTo>
                  <a:cubicBezTo>
                    <a:pt x="942" y="4573"/>
                    <a:pt x="2549" y="3153"/>
                    <a:pt x="4438" y="2055"/>
                  </a:cubicBezTo>
                  <a:cubicBezTo>
                    <a:pt x="5703" y="1319"/>
                    <a:pt x="6554" y="1183"/>
                    <a:pt x="6554" y="1183"/>
                  </a:cubicBezTo>
                  <a:cubicBezTo>
                    <a:pt x="6554" y="1183"/>
                    <a:pt x="6511" y="377"/>
                    <a:pt x="62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20" name="Google Shape;8133;p50">
              <a:extLst>
                <a:ext uri="{FF2B5EF4-FFF2-40B4-BE49-F238E27FC236}">
                  <a16:creationId xmlns="" xmlns:a16="http://schemas.microsoft.com/office/drawing/2014/main" id="{51004D87-054E-77DD-B429-7C921D442556}"/>
                </a:ext>
              </a:extLst>
            </p:cNvPr>
            <p:cNvSpPr/>
            <p:nvPr/>
          </p:nvSpPr>
          <p:spPr>
            <a:xfrm>
              <a:off x="7601000" y="2796100"/>
              <a:ext cx="44350" cy="40475"/>
            </a:xfrm>
            <a:custGeom>
              <a:avLst/>
              <a:gdLst/>
              <a:ahLst/>
              <a:cxnLst/>
              <a:rect l="l" t="t" r="r" b="b"/>
              <a:pathLst>
                <a:path w="1774" h="1619" extrusionOk="0">
                  <a:moveTo>
                    <a:pt x="1" y="0"/>
                  </a:moveTo>
                  <a:cubicBezTo>
                    <a:pt x="1" y="0"/>
                    <a:pt x="13" y="1618"/>
                    <a:pt x="1609" y="1618"/>
                  </a:cubicBezTo>
                  <a:cubicBezTo>
                    <a:pt x="1662" y="1618"/>
                    <a:pt x="1717" y="1616"/>
                    <a:pt x="1774" y="161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21" name="Google Shape;8134;p50">
              <a:extLst>
                <a:ext uri="{FF2B5EF4-FFF2-40B4-BE49-F238E27FC236}">
                  <a16:creationId xmlns="" xmlns:a16="http://schemas.microsoft.com/office/drawing/2014/main" id="{BC1F7207-61F7-1942-50EF-FCE2E6329E88}"/>
                </a:ext>
              </a:extLst>
            </p:cNvPr>
            <p:cNvSpPr/>
            <p:nvPr/>
          </p:nvSpPr>
          <p:spPr>
            <a:xfrm>
              <a:off x="7618650" y="2843375"/>
              <a:ext cx="30525" cy="37625"/>
            </a:xfrm>
            <a:custGeom>
              <a:avLst/>
              <a:gdLst/>
              <a:ahLst/>
              <a:cxnLst/>
              <a:rect l="l" t="t" r="r" b="b"/>
              <a:pathLst>
                <a:path w="1221" h="1505" extrusionOk="0">
                  <a:moveTo>
                    <a:pt x="1220" y="0"/>
                  </a:moveTo>
                  <a:lnTo>
                    <a:pt x="1220" y="0"/>
                  </a:lnTo>
                  <a:cubicBezTo>
                    <a:pt x="1" y="554"/>
                    <a:pt x="442" y="1505"/>
                    <a:pt x="442" y="1505"/>
                  </a:cubicBezTo>
                  <a:lnTo>
                    <a:pt x="1220" y="0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22" name="Google Shape;8135;p50">
              <a:extLst>
                <a:ext uri="{FF2B5EF4-FFF2-40B4-BE49-F238E27FC236}">
                  <a16:creationId xmlns="" xmlns:a16="http://schemas.microsoft.com/office/drawing/2014/main" id="{CFB8C468-516B-9464-9AF7-9B85AE186662}"/>
                </a:ext>
              </a:extLst>
            </p:cNvPr>
            <p:cNvSpPr/>
            <p:nvPr/>
          </p:nvSpPr>
          <p:spPr>
            <a:xfrm>
              <a:off x="7451675" y="3461225"/>
              <a:ext cx="420275" cy="420250"/>
            </a:xfrm>
            <a:custGeom>
              <a:avLst/>
              <a:gdLst/>
              <a:ahLst/>
              <a:cxnLst/>
              <a:rect l="l" t="t" r="r" b="b"/>
              <a:pathLst>
                <a:path w="16811" h="16810" extrusionOk="0">
                  <a:moveTo>
                    <a:pt x="8405" y="0"/>
                  </a:moveTo>
                  <a:cubicBezTo>
                    <a:pt x="6177" y="0"/>
                    <a:pt x="4038" y="887"/>
                    <a:pt x="2462" y="2463"/>
                  </a:cubicBezTo>
                  <a:cubicBezTo>
                    <a:pt x="887" y="4038"/>
                    <a:pt x="1" y="6176"/>
                    <a:pt x="1" y="8405"/>
                  </a:cubicBezTo>
                  <a:cubicBezTo>
                    <a:pt x="1" y="10633"/>
                    <a:pt x="887" y="12772"/>
                    <a:pt x="2462" y="14348"/>
                  </a:cubicBezTo>
                  <a:cubicBezTo>
                    <a:pt x="4038" y="15923"/>
                    <a:pt x="6177" y="16809"/>
                    <a:pt x="8405" y="16809"/>
                  </a:cubicBezTo>
                  <a:cubicBezTo>
                    <a:pt x="10634" y="16809"/>
                    <a:pt x="12772" y="15923"/>
                    <a:pt x="14347" y="14348"/>
                  </a:cubicBezTo>
                  <a:cubicBezTo>
                    <a:pt x="15924" y="12772"/>
                    <a:pt x="16810" y="10633"/>
                    <a:pt x="16810" y="8405"/>
                  </a:cubicBezTo>
                  <a:cubicBezTo>
                    <a:pt x="16810" y="6176"/>
                    <a:pt x="15924" y="4038"/>
                    <a:pt x="14347" y="2463"/>
                  </a:cubicBezTo>
                  <a:cubicBezTo>
                    <a:pt x="12772" y="887"/>
                    <a:pt x="10634" y="0"/>
                    <a:pt x="8405" y="0"/>
                  </a:cubicBezTo>
                  <a:close/>
                </a:path>
              </a:pathLst>
            </a:custGeom>
            <a:solidFill>
              <a:schemeClr val="accent5"/>
            </a:solidFill>
            <a:ln w="59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23" name="Google Shape;8136;p50">
              <a:extLst>
                <a:ext uri="{FF2B5EF4-FFF2-40B4-BE49-F238E27FC236}">
                  <a16:creationId xmlns="" xmlns:a16="http://schemas.microsoft.com/office/drawing/2014/main" id="{EE4F02A5-EFA1-BD48-04CA-EC09A3E34432}"/>
                </a:ext>
              </a:extLst>
            </p:cNvPr>
            <p:cNvSpPr/>
            <p:nvPr/>
          </p:nvSpPr>
          <p:spPr>
            <a:xfrm>
              <a:off x="7701200" y="3565075"/>
              <a:ext cx="142975" cy="303500"/>
            </a:xfrm>
            <a:custGeom>
              <a:avLst/>
              <a:gdLst/>
              <a:ahLst/>
              <a:cxnLst/>
              <a:rect l="l" t="t" r="r" b="b"/>
              <a:pathLst>
                <a:path w="5719" h="12140" fill="none" extrusionOk="0">
                  <a:moveTo>
                    <a:pt x="1343" y="12139"/>
                  </a:moveTo>
                  <a:cubicBezTo>
                    <a:pt x="566" y="9599"/>
                    <a:pt x="1" y="565"/>
                    <a:pt x="5718" y="0"/>
                  </a:cubicBezTo>
                </a:path>
              </a:pathLst>
            </a:custGeom>
            <a:noFill/>
            <a:ln w="59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24" name="Google Shape;8137;p50">
              <a:extLst>
                <a:ext uri="{FF2B5EF4-FFF2-40B4-BE49-F238E27FC236}">
                  <a16:creationId xmlns="" xmlns:a16="http://schemas.microsoft.com/office/drawing/2014/main" id="{31D8772A-EEAC-F4DA-2D34-D1279C212067}"/>
                </a:ext>
              </a:extLst>
            </p:cNvPr>
            <p:cNvSpPr/>
            <p:nvPr/>
          </p:nvSpPr>
          <p:spPr>
            <a:xfrm>
              <a:off x="7463025" y="3487400"/>
              <a:ext cx="118225" cy="247050"/>
            </a:xfrm>
            <a:custGeom>
              <a:avLst/>
              <a:gdLst/>
              <a:ahLst/>
              <a:cxnLst/>
              <a:rect l="l" t="t" r="r" b="b"/>
              <a:pathLst>
                <a:path w="4729" h="9882" fill="none" extrusionOk="0">
                  <a:moveTo>
                    <a:pt x="1" y="9881"/>
                  </a:moveTo>
                  <a:cubicBezTo>
                    <a:pt x="1059" y="8611"/>
                    <a:pt x="4728" y="3671"/>
                    <a:pt x="3952" y="0"/>
                  </a:cubicBezTo>
                </a:path>
              </a:pathLst>
            </a:custGeom>
            <a:noFill/>
            <a:ln w="59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25" name="Google Shape;8138;p50">
              <a:extLst>
                <a:ext uri="{FF2B5EF4-FFF2-40B4-BE49-F238E27FC236}">
                  <a16:creationId xmlns="" xmlns:a16="http://schemas.microsoft.com/office/drawing/2014/main" id="{C2C41428-1B97-CB54-A32B-2246E105FB92}"/>
                </a:ext>
              </a:extLst>
            </p:cNvPr>
            <p:cNvSpPr/>
            <p:nvPr/>
          </p:nvSpPr>
          <p:spPr>
            <a:xfrm>
              <a:off x="7469825" y="3552700"/>
              <a:ext cx="381375" cy="208200"/>
            </a:xfrm>
            <a:custGeom>
              <a:avLst/>
              <a:gdLst/>
              <a:ahLst/>
              <a:cxnLst/>
              <a:rect l="l" t="t" r="r" b="b"/>
              <a:pathLst>
                <a:path w="15255" h="8328" fill="none" extrusionOk="0">
                  <a:moveTo>
                    <a:pt x="1" y="1423"/>
                  </a:moveTo>
                  <a:cubicBezTo>
                    <a:pt x="1766" y="929"/>
                    <a:pt x="9044" y="0"/>
                    <a:pt x="15255" y="8328"/>
                  </a:cubicBezTo>
                </a:path>
              </a:pathLst>
            </a:custGeom>
            <a:noFill/>
            <a:ln w="59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26" name="Google Shape;8139;p50">
              <a:extLst>
                <a:ext uri="{FF2B5EF4-FFF2-40B4-BE49-F238E27FC236}">
                  <a16:creationId xmlns="" xmlns:a16="http://schemas.microsoft.com/office/drawing/2014/main" id="{553CD4C5-641B-DAF2-025B-CC99EAC45E5C}"/>
                </a:ext>
              </a:extLst>
            </p:cNvPr>
            <p:cNvSpPr/>
            <p:nvPr/>
          </p:nvSpPr>
          <p:spPr>
            <a:xfrm>
              <a:off x="7540650" y="3480400"/>
              <a:ext cx="195850" cy="385825"/>
            </a:xfrm>
            <a:custGeom>
              <a:avLst/>
              <a:gdLst/>
              <a:ahLst/>
              <a:cxnLst/>
              <a:rect l="l" t="t" r="r" b="b"/>
              <a:pathLst>
                <a:path w="7834" h="15433" fill="none" extrusionOk="0">
                  <a:moveTo>
                    <a:pt x="1877" y="15433"/>
                  </a:moveTo>
                  <a:cubicBezTo>
                    <a:pt x="1877" y="15223"/>
                    <a:pt x="1" y="4868"/>
                    <a:pt x="7834" y="0"/>
                  </a:cubicBezTo>
                </a:path>
              </a:pathLst>
            </a:custGeom>
            <a:noFill/>
            <a:ln w="59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27" name="Google Shape;8140;p50">
              <a:extLst>
                <a:ext uri="{FF2B5EF4-FFF2-40B4-BE49-F238E27FC236}">
                  <a16:creationId xmlns="" xmlns:a16="http://schemas.microsoft.com/office/drawing/2014/main" id="{B84BC26D-C1CE-E934-FB07-23387B932948}"/>
                </a:ext>
              </a:extLst>
            </p:cNvPr>
            <p:cNvSpPr/>
            <p:nvPr/>
          </p:nvSpPr>
          <p:spPr>
            <a:xfrm>
              <a:off x="7857650" y="3482700"/>
              <a:ext cx="328000" cy="335150"/>
            </a:xfrm>
            <a:custGeom>
              <a:avLst/>
              <a:gdLst/>
              <a:ahLst/>
              <a:cxnLst/>
              <a:rect l="l" t="t" r="r" b="b"/>
              <a:pathLst>
                <a:path w="13120" h="13406" extrusionOk="0">
                  <a:moveTo>
                    <a:pt x="3735" y="814"/>
                  </a:moveTo>
                  <a:cubicBezTo>
                    <a:pt x="3818" y="814"/>
                    <a:pt x="3902" y="824"/>
                    <a:pt x="3988" y="845"/>
                  </a:cubicBezTo>
                  <a:cubicBezTo>
                    <a:pt x="4561" y="993"/>
                    <a:pt x="4905" y="1576"/>
                    <a:pt x="4761" y="2150"/>
                  </a:cubicBezTo>
                  <a:cubicBezTo>
                    <a:pt x="4673" y="2495"/>
                    <a:pt x="4425" y="2754"/>
                    <a:pt x="4115" y="2877"/>
                  </a:cubicBezTo>
                  <a:cubicBezTo>
                    <a:pt x="3990" y="2927"/>
                    <a:pt x="3855" y="2954"/>
                    <a:pt x="3716" y="2954"/>
                  </a:cubicBezTo>
                  <a:cubicBezTo>
                    <a:pt x="3630" y="2954"/>
                    <a:pt x="3542" y="2944"/>
                    <a:pt x="3455" y="2922"/>
                  </a:cubicBezTo>
                  <a:cubicBezTo>
                    <a:pt x="2882" y="2776"/>
                    <a:pt x="2536" y="2191"/>
                    <a:pt x="2683" y="1617"/>
                  </a:cubicBezTo>
                  <a:cubicBezTo>
                    <a:pt x="2786" y="1214"/>
                    <a:pt x="3108" y="929"/>
                    <a:pt x="3486" y="844"/>
                  </a:cubicBezTo>
                  <a:cubicBezTo>
                    <a:pt x="3567" y="825"/>
                    <a:pt x="3651" y="814"/>
                    <a:pt x="3735" y="814"/>
                  </a:cubicBezTo>
                  <a:close/>
                  <a:moveTo>
                    <a:pt x="1983" y="3616"/>
                  </a:moveTo>
                  <a:cubicBezTo>
                    <a:pt x="1971" y="3654"/>
                    <a:pt x="1960" y="3691"/>
                    <a:pt x="1949" y="3728"/>
                  </a:cubicBezTo>
                  <a:cubicBezTo>
                    <a:pt x="2049" y="3697"/>
                    <a:pt x="2154" y="3680"/>
                    <a:pt x="2262" y="3680"/>
                  </a:cubicBezTo>
                  <a:cubicBezTo>
                    <a:pt x="2346" y="3680"/>
                    <a:pt x="2431" y="3691"/>
                    <a:pt x="2516" y="3713"/>
                  </a:cubicBezTo>
                  <a:cubicBezTo>
                    <a:pt x="3090" y="3860"/>
                    <a:pt x="3434" y="4444"/>
                    <a:pt x="3288" y="5017"/>
                  </a:cubicBezTo>
                  <a:cubicBezTo>
                    <a:pt x="3196" y="5381"/>
                    <a:pt x="2927" y="5652"/>
                    <a:pt x="2600" y="5763"/>
                  </a:cubicBezTo>
                  <a:cubicBezTo>
                    <a:pt x="2723" y="5884"/>
                    <a:pt x="2813" y="5951"/>
                    <a:pt x="2813" y="5951"/>
                  </a:cubicBezTo>
                  <a:cubicBezTo>
                    <a:pt x="2813" y="5951"/>
                    <a:pt x="2713" y="5889"/>
                    <a:pt x="2575" y="5769"/>
                  </a:cubicBezTo>
                  <a:cubicBezTo>
                    <a:pt x="2467" y="5804"/>
                    <a:pt x="2354" y="5822"/>
                    <a:pt x="2239" y="5822"/>
                  </a:cubicBezTo>
                  <a:cubicBezTo>
                    <a:pt x="2154" y="5822"/>
                    <a:pt x="2069" y="5812"/>
                    <a:pt x="1984" y="5791"/>
                  </a:cubicBezTo>
                  <a:cubicBezTo>
                    <a:pt x="1410" y="5643"/>
                    <a:pt x="1064" y="5058"/>
                    <a:pt x="1210" y="4485"/>
                  </a:cubicBezTo>
                  <a:cubicBezTo>
                    <a:pt x="1307" y="4106"/>
                    <a:pt x="1597" y="3829"/>
                    <a:pt x="1948" y="3728"/>
                  </a:cubicBezTo>
                  <a:cubicBezTo>
                    <a:pt x="1959" y="3691"/>
                    <a:pt x="1971" y="3654"/>
                    <a:pt x="1983" y="3616"/>
                  </a:cubicBezTo>
                  <a:close/>
                  <a:moveTo>
                    <a:pt x="9858" y="6222"/>
                  </a:moveTo>
                  <a:cubicBezTo>
                    <a:pt x="10078" y="6222"/>
                    <a:pt x="10299" y="6290"/>
                    <a:pt x="10490" y="6430"/>
                  </a:cubicBezTo>
                  <a:cubicBezTo>
                    <a:pt x="10575" y="6490"/>
                    <a:pt x="10644" y="6566"/>
                    <a:pt x="10704" y="6646"/>
                  </a:cubicBezTo>
                  <a:cubicBezTo>
                    <a:pt x="10985" y="7015"/>
                    <a:pt x="11009" y="7536"/>
                    <a:pt x="10721" y="7926"/>
                  </a:cubicBezTo>
                  <a:cubicBezTo>
                    <a:pt x="10510" y="8213"/>
                    <a:pt x="10185" y="8365"/>
                    <a:pt x="9855" y="8365"/>
                  </a:cubicBezTo>
                  <a:cubicBezTo>
                    <a:pt x="9636" y="8365"/>
                    <a:pt x="9414" y="8298"/>
                    <a:pt x="9223" y="8159"/>
                  </a:cubicBezTo>
                  <a:cubicBezTo>
                    <a:pt x="8746" y="7808"/>
                    <a:pt x="8641" y="7138"/>
                    <a:pt x="8992" y="6661"/>
                  </a:cubicBezTo>
                  <a:cubicBezTo>
                    <a:pt x="9203" y="6375"/>
                    <a:pt x="9528" y="6222"/>
                    <a:pt x="9858" y="6222"/>
                  </a:cubicBezTo>
                  <a:close/>
                  <a:moveTo>
                    <a:pt x="2714" y="7046"/>
                  </a:moveTo>
                  <a:cubicBezTo>
                    <a:pt x="2801" y="7046"/>
                    <a:pt x="2889" y="7056"/>
                    <a:pt x="2977" y="7079"/>
                  </a:cubicBezTo>
                  <a:cubicBezTo>
                    <a:pt x="3552" y="7225"/>
                    <a:pt x="3897" y="7808"/>
                    <a:pt x="3750" y="8381"/>
                  </a:cubicBezTo>
                  <a:cubicBezTo>
                    <a:pt x="3706" y="8557"/>
                    <a:pt x="3616" y="8708"/>
                    <a:pt x="3503" y="8832"/>
                  </a:cubicBezTo>
                  <a:cubicBezTo>
                    <a:pt x="3301" y="9054"/>
                    <a:pt x="3015" y="9186"/>
                    <a:pt x="2709" y="9186"/>
                  </a:cubicBezTo>
                  <a:cubicBezTo>
                    <a:pt x="2622" y="9186"/>
                    <a:pt x="2534" y="9175"/>
                    <a:pt x="2446" y="9153"/>
                  </a:cubicBezTo>
                  <a:cubicBezTo>
                    <a:pt x="1872" y="9006"/>
                    <a:pt x="1528" y="8422"/>
                    <a:pt x="1674" y="7849"/>
                  </a:cubicBezTo>
                  <a:cubicBezTo>
                    <a:pt x="1741" y="7588"/>
                    <a:pt x="1898" y="7380"/>
                    <a:pt x="2103" y="7238"/>
                  </a:cubicBezTo>
                  <a:cubicBezTo>
                    <a:pt x="2280" y="7116"/>
                    <a:pt x="2492" y="7046"/>
                    <a:pt x="2714" y="7046"/>
                  </a:cubicBezTo>
                  <a:close/>
                  <a:moveTo>
                    <a:pt x="4715" y="9378"/>
                  </a:moveTo>
                  <a:cubicBezTo>
                    <a:pt x="4804" y="9378"/>
                    <a:pt x="4894" y="9389"/>
                    <a:pt x="4984" y="9412"/>
                  </a:cubicBezTo>
                  <a:cubicBezTo>
                    <a:pt x="5557" y="9560"/>
                    <a:pt x="5902" y="10143"/>
                    <a:pt x="5756" y="10717"/>
                  </a:cubicBezTo>
                  <a:cubicBezTo>
                    <a:pt x="5682" y="11002"/>
                    <a:pt x="5502" y="11231"/>
                    <a:pt x="5266" y="11370"/>
                  </a:cubicBezTo>
                  <a:cubicBezTo>
                    <a:pt x="5105" y="11466"/>
                    <a:pt x="4917" y="11520"/>
                    <a:pt x="4720" y="11520"/>
                  </a:cubicBezTo>
                  <a:cubicBezTo>
                    <a:pt x="4632" y="11520"/>
                    <a:pt x="4542" y="11510"/>
                    <a:pt x="4453" y="11487"/>
                  </a:cubicBezTo>
                  <a:cubicBezTo>
                    <a:pt x="3879" y="11339"/>
                    <a:pt x="3535" y="10756"/>
                    <a:pt x="3681" y="10182"/>
                  </a:cubicBezTo>
                  <a:cubicBezTo>
                    <a:pt x="3737" y="9966"/>
                    <a:pt x="3853" y="9784"/>
                    <a:pt x="4007" y="9647"/>
                  </a:cubicBezTo>
                  <a:cubicBezTo>
                    <a:pt x="4200" y="9477"/>
                    <a:pt x="4451" y="9378"/>
                    <a:pt x="4715" y="9378"/>
                  </a:cubicBezTo>
                  <a:close/>
                  <a:moveTo>
                    <a:pt x="8435" y="9688"/>
                  </a:moveTo>
                  <a:cubicBezTo>
                    <a:pt x="8519" y="9688"/>
                    <a:pt x="8605" y="9699"/>
                    <a:pt x="8691" y="9720"/>
                  </a:cubicBezTo>
                  <a:cubicBezTo>
                    <a:pt x="9264" y="9868"/>
                    <a:pt x="9611" y="10453"/>
                    <a:pt x="9464" y="11026"/>
                  </a:cubicBezTo>
                  <a:cubicBezTo>
                    <a:pt x="9362" y="11413"/>
                    <a:pt x="9063" y="11693"/>
                    <a:pt x="8702" y="11790"/>
                  </a:cubicBezTo>
                  <a:cubicBezTo>
                    <a:pt x="8609" y="11816"/>
                    <a:pt x="8511" y="11830"/>
                    <a:pt x="8412" y="11830"/>
                  </a:cubicBezTo>
                  <a:cubicBezTo>
                    <a:pt x="8328" y="11830"/>
                    <a:pt x="8243" y="11820"/>
                    <a:pt x="8158" y="11798"/>
                  </a:cubicBezTo>
                  <a:cubicBezTo>
                    <a:pt x="7584" y="11651"/>
                    <a:pt x="7240" y="11067"/>
                    <a:pt x="7386" y="10494"/>
                  </a:cubicBezTo>
                  <a:cubicBezTo>
                    <a:pt x="7475" y="10146"/>
                    <a:pt x="7722" y="9889"/>
                    <a:pt x="8032" y="9766"/>
                  </a:cubicBezTo>
                  <a:cubicBezTo>
                    <a:pt x="8158" y="9716"/>
                    <a:pt x="8295" y="9688"/>
                    <a:pt x="8435" y="9688"/>
                  </a:cubicBezTo>
                  <a:close/>
                  <a:moveTo>
                    <a:pt x="4418" y="1"/>
                  </a:moveTo>
                  <a:cubicBezTo>
                    <a:pt x="4302" y="1"/>
                    <a:pt x="4180" y="9"/>
                    <a:pt x="4050" y="26"/>
                  </a:cubicBezTo>
                  <a:cubicBezTo>
                    <a:pt x="640" y="478"/>
                    <a:pt x="1" y="4439"/>
                    <a:pt x="243" y="6620"/>
                  </a:cubicBezTo>
                  <a:cubicBezTo>
                    <a:pt x="573" y="9567"/>
                    <a:pt x="2574" y="13406"/>
                    <a:pt x="6421" y="13406"/>
                  </a:cubicBezTo>
                  <a:cubicBezTo>
                    <a:pt x="6930" y="13406"/>
                    <a:pt x="7472" y="13338"/>
                    <a:pt x="8047" y="13193"/>
                  </a:cubicBezTo>
                  <a:cubicBezTo>
                    <a:pt x="13120" y="11906"/>
                    <a:pt x="12048" y="6399"/>
                    <a:pt x="11443" y="5312"/>
                  </a:cubicBezTo>
                  <a:cubicBezTo>
                    <a:pt x="11058" y="4621"/>
                    <a:pt x="10699" y="4401"/>
                    <a:pt x="10345" y="4401"/>
                  </a:cubicBezTo>
                  <a:cubicBezTo>
                    <a:pt x="9719" y="4401"/>
                    <a:pt x="9109" y="5088"/>
                    <a:pt x="8393" y="5088"/>
                  </a:cubicBezTo>
                  <a:cubicBezTo>
                    <a:pt x="8167" y="5088"/>
                    <a:pt x="7931" y="5019"/>
                    <a:pt x="7681" y="4840"/>
                  </a:cubicBezTo>
                  <a:cubicBezTo>
                    <a:pt x="6255" y="3818"/>
                    <a:pt x="6905" y="1"/>
                    <a:pt x="44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28" name="Google Shape;8141;p50">
              <a:extLst>
                <a:ext uri="{FF2B5EF4-FFF2-40B4-BE49-F238E27FC236}">
                  <a16:creationId xmlns="" xmlns:a16="http://schemas.microsoft.com/office/drawing/2014/main" id="{840BFC32-38DC-99A6-2963-7D69591BB8AD}"/>
                </a:ext>
              </a:extLst>
            </p:cNvPr>
            <p:cNvSpPr/>
            <p:nvPr/>
          </p:nvSpPr>
          <p:spPr>
            <a:xfrm>
              <a:off x="8048550" y="3592125"/>
              <a:ext cx="108475" cy="210575"/>
            </a:xfrm>
            <a:custGeom>
              <a:avLst/>
              <a:gdLst/>
              <a:ahLst/>
              <a:cxnLst/>
              <a:rect l="l" t="t" r="r" b="b"/>
              <a:pathLst>
                <a:path w="4339" h="8423" extrusionOk="0">
                  <a:moveTo>
                    <a:pt x="2722" y="1"/>
                  </a:moveTo>
                  <a:cubicBezTo>
                    <a:pt x="2530" y="1"/>
                    <a:pt x="2337" y="38"/>
                    <a:pt x="2156" y="50"/>
                  </a:cubicBezTo>
                  <a:cubicBezTo>
                    <a:pt x="1641" y="88"/>
                    <a:pt x="3519" y="2017"/>
                    <a:pt x="2483" y="4503"/>
                  </a:cubicBezTo>
                  <a:cubicBezTo>
                    <a:pt x="1446" y="6987"/>
                    <a:pt x="1" y="8422"/>
                    <a:pt x="1" y="8422"/>
                  </a:cubicBezTo>
                  <a:cubicBezTo>
                    <a:pt x="1625" y="8308"/>
                    <a:pt x="2926" y="7021"/>
                    <a:pt x="3594" y="5438"/>
                  </a:cubicBezTo>
                  <a:cubicBezTo>
                    <a:pt x="4338" y="3683"/>
                    <a:pt x="4102" y="1597"/>
                    <a:pt x="3698" y="727"/>
                  </a:cubicBezTo>
                  <a:cubicBezTo>
                    <a:pt x="3417" y="122"/>
                    <a:pt x="3070" y="1"/>
                    <a:pt x="272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29" name="Google Shape;8142;p50">
              <a:extLst>
                <a:ext uri="{FF2B5EF4-FFF2-40B4-BE49-F238E27FC236}">
                  <a16:creationId xmlns="" xmlns:a16="http://schemas.microsoft.com/office/drawing/2014/main" id="{C32FBC3C-A4EC-E442-D1EA-754CD7E704A7}"/>
                </a:ext>
              </a:extLst>
            </p:cNvPr>
            <p:cNvSpPr/>
            <p:nvPr/>
          </p:nvSpPr>
          <p:spPr>
            <a:xfrm>
              <a:off x="8008550" y="3725400"/>
              <a:ext cx="53050" cy="52375"/>
            </a:xfrm>
            <a:custGeom>
              <a:avLst/>
              <a:gdLst/>
              <a:ahLst/>
              <a:cxnLst/>
              <a:rect l="l" t="t" r="r" b="b"/>
              <a:pathLst>
                <a:path w="2122" h="2095" extrusionOk="0">
                  <a:moveTo>
                    <a:pt x="470" y="0"/>
                  </a:moveTo>
                  <a:cubicBezTo>
                    <a:pt x="316" y="0"/>
                    <a:pt x="1" y="1327"/>
                    <a:pt x="570" y="1716"/>
                  </a:cubicBezTo>
                  <a:cubicBezTo>
                    <a:pt x="1056" y="2053"/>
                    <a:pt x="1684" y="2095"/>
                    <a:pt x="1969" y="2095"/>
                  </a:cubicBezTo>
                  <a:cubicBezTo>
                    <a:pt x="2065" y="2095"/>
                    <a:pt x="2122" y="2090"/>
                    <a:pt x="2122" y="2090"/>
                  </a:cubicBezTo>
                  <a:cubicBezTo>
                    <a:pt x="1548" y="1943"/>
                    <a:pt x="1204" y="1359"/>
                    <a:pt x="1350" y="786"/>
                  </a:cubicBezTo>
                  <a:cubicBezTo>
                    <a:pt x="1350" y="786"/>
                    <a:pt x="626" y="558"/>
                    <a:pt x="523" y="84"/>
                  </a:cubicBezTo>
                  <a:cubicBezTo>
                    <a:pt x="510" y="26"/>
                    <a:pt x="492" y="0"/>
                    <a:pt x="4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30" name="Google Shape;8143;p50">
              <a:extLst>
                <a:ext uri="{FF2B5EF4-FFF2-40B4-BE49-F238E27FC236}">
                  <a16:creationId xmlns="" xmlns:a16="http://schemas.microsoft.com/office/drawing/2014/main" id="{FC23AEB6-3EAB-1402-01A5-DE3393BE3AF6}"/>
                </a:ext>
              </a:extLst>
            </p:cNvPr>
            <p:cNvSpPr/>
            <p:nvPr/>
          </p:nvSpPr>
          <p:spPr>
            <a:xfrm>
              <a:off x="7919475" y="3722600"/>
              <a:ext cx="49500" cy="47275"/>
            </a:xfrm>
            <a:custGeom>
              <a:avLst/>
              <a:gdLst/>
              <a:ahLst/>
              <a:cxnLst/>
              <a:rect l="l" t="t" r="r" b="b"/>
              <a:pathLst>
                <a:path w="1980" h="1891" extrusionOk="0">
                  <a:moveTo>
                    <a:pt x="289" y="0"/>
                  </a:moveTo>
                  <a:cubicBezTo>
                    <a:pt x="130" y="0"/>
                    <a:pt x="1" y="975"/>
                    <a:pt x="458" y="1342"/>
                  </a:cubicBezTo>
                  <a:cubicBezTo>
                    <a:pt x="972" y="1753"/>
                    <a:pt x="1980" y="1891"/>
                    <a:pt x="1980" y="1891"/>
                  </a:cubicBezTo>
                  <a:cubicBezTo>
                    <a:pt x="1406" y="1743"/>
                    <a:pt x="1062" y="1160"/>
                    <a:pt x="1208" y="586"/>
                  </a:cubicBezTo>
                  <a:cubicBezTo>
                    <a:pt x="1208" y="586"/>
                    <a:pt x="523" y="342"/>
                    <a:pt x="348" y="47"/>
                  </a:cubicBezTo>
                  <a:cubicBezTo>
                    <a:pt x="329" y="15"/>
                    <a:pt x="309" y="0"/>
                    <a:pt x="28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31" name="Google Shape;8144;p50">
              <a:extLst>
                <a:ext uri="{FF2B5EF4-FFF2-40B4-BE49-F238E27FC236}">
                  <a16:creationId xmlns="" xmlns:a16="http://schemas.microsoft.com/office/drawing/2014/main" id="{C52C3E2B-0A6C-5954-AC0F-91B1054B0DEC}"/>
                </a:ext>
              </a:extLst>
            </p:cNvPr>
            <p:cNvSpPr/>
            <p:nvPr/>
          </p:nvSpPr>
          <p:spPr>
            <a:xfrm>
              <a:off x="7871875" y="3660250"/>
              <a:ext cx="46925" cy="51250"/>
            </a:xfrm>
            <a:custGeom>
              <a:avLst/>
              <a:gdLst/>
              <a:ahLst/>
              <a:cxnLst/>
              <a:rect l="l" t="t" r="r" b="b"/>
              <a:pathLst>
                <a:path w="1877" h="2050" extrusionOk="0">
                  <a:moveTo>
                    <a:pt x="286" y="0"/>
                  </a:moveTo>
                  <a:cubicBezTo>
                    <a:pt x="124" y="0"/>
                    <a:pt x="0" y="1045"/>
                    <a:pt x="254" y="1422"/>
                  </a:cubicBezTo>
                  <a:cubicBezTo>
                    <a:pt x="546" y="1853"/>
                    <a:pt x="1877" y="2050"/>
                    <a:pt x="1877" y="2050"/>
                  </a:cubicBezTo>
                  <a:cubicBezTo>
                    <a:pt x="1303" y="1902"/>
                    <a:pt x="959" y="1319"/>
                    <a:pt x="1105" y="745"/>
                  </a:cubicBezTo>
                  <a:cubicBezTo>
                    <a:pt x="1105" y="745"/>
                    <a:pt x="541" y="421"/>
                    <a:pt x="353" y="62"/>
                  </a:cubicBezTo>
                  <a:cubicBezTo>
                    <a:pt x="330" y="19"/>
                    <a:pt x="308" y="0"/>
                    <a:pt x="2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32" name="Google Shape;8145;p50">
              <a:extLst>
                <a:ext uri="{FF2B5EF4-FFF2-40B4-BE49-F238E27FC236}">
                  <a16:creationId xmlns="" xmlns:a16="http://schemas.microsoft.com/office/drawing/2014/main" id="{FCF60480-30D0-12E8-DA0B-7C6CA965B486}"/>
                </a:ext>
              </a:extLst>
            </p:cNvPr>
            <p:cNvSpPr/>
            <p:nvPr/>
          </p:nvSpPr>
          <p:spPr>
            <a:xfrm>
              <a:off x="7857650" y="3578900"/>
              <a:ext cx="49600" cy="48925"/>
            </a:xfrm>
            <a:custGeom>
              <a:avLst/>
              <a:gdLst/>
              <a:ahLst/>
              <a:cxnLst/>
              <a:rect l="l" t="t" r="r" b="b"/>
              <a:pathLst>
                <a:path w="1984" h="1957" extrusionOk="0">
                  <a:moveTo>
                    <a:pt x="259" y="0"/>
                  </a:moveTo>
                  <a:cubicBezTo>
                    <a:pt x="25" y="0"/>
                    <a:pt x="1" y="1265"/>
                    <a:pt x="538" y="1636"/>
                  </a:cubicBezTo>
                  <a:cubicBezTo>
                    <a:pt x="929" y="1907"/>
                    <a:pt x="1401" y="1957"/>
                    <a:pt x="1697" y="1957"/>
                  </a:cubicBezTo>
                  <a:cubicBezTo>
                    <a:pt x="1871" y="1957"/>
                    <a:pt x="1984" y="1940"/>
                    <a:pt x="1984" y="1940"/>
                  </a:cubicBezTo>
                  <a:cubicBezTo>
                    <a:pt x="1410" y="1792"/>
                    <a:pt x="1066" y="1209"/>
                    <a:pt x="1210" y="635"/>
                  </a:cubicBezTo>
                  <a:cubicBezTo>
                    <a:pt x="1210" y="635"/>
                    <a:pt x="714" y="599"/>
                    <a:pt x="379" y="96"/>
                  </a:cubicBezTo>
                  <a:cubicBezTo>
                    <a:pt x="335" y="30"/>
                    <a:pt x="295" y="0"/>
                    <a:pt x="25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33" name="Google Shape;8146;p50">
              <a:extLst>
                <a:ext uri="{FF2B5EF4-FFF2-40B4-BE49-F238E27FC236}">
                  <a16:creationId xmlns="" xmlns:a16="http://schemas.microsoft.com/office/drawing/2014/main" id="{95306179-099C-313F-9BC5-7AF70B82B888}"/>
                </a:ext>
              </a:extLst>
            </p:cNvPr>
            <p:cNvSpPr/>
            <p:nvPr/>
          </p:nvSpPr>
          <p:spPr>
            <a:xfrm>
              <a:off x="7898950" y="3511600"/>
              <a:ext cx="45100" cy="44200"/>
            </a:xfrm>
            <a:custGeom>
              <a:avLst/>
              <a:gdLst/>
              <a:ahLst/>
              <a:cxnLst/>
              <a:rect l="l" t="t" r="r" b="b"/>
              <a:pathLst>
                <a:path w="1804" h="1768" extrusionOk="0">
                  <a:moveTo>
                    <a:pt x="192" y="1"/>
                  </a:moveTo>
                  <a:cubicBezTo>
                    <a:pt x="192" y="1"/>
                    <a:pt x="1" y="563"/>
                    <a:pt x="164" y="936"/>
                  </a:cubicBezTo>
                  <a:cubicBezTo>
                    <a:pt x="496" y="1698"/>
                    <a:pt x="1378" y="1767"/>
                    <a:pt x="1691" y="1767"/>
                  </a:cubicBezTo>
                  <a:cubicBezTo>
                    <a:pt x="1762" y="1767"/>
                    <a:pt x="1803" y="1764"/>
                    <a:pt x="1803" y="1764"/>
                  </a:cubicBezTo>
                  <a:cubicBezTo>
                    <a:pt x="1230" y="1616"/>
                    <a:pt x="885" y="1033"/>
                    <a:pt x="1031" y="460"/>
                  </a:cubicBezTo>
                  <a:lnTo>
                    <a:pt x="19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34" name="Google Shape;8147;p50">
              <a:extLst>
                <a:ext uri="{FF2B5EF4-FFF2-40B4-BE49-F238E27FC236}">
                  <a16:creationId xmlns="" xmlns:a16="http://schemas.microsoft.com/office/drawing/2014/main" id="{7BA1E582-A706-ACA0-8AB6-2DB78BF06B92}"/>
                </a:ext>
              </a:extLst>
            </p:cNvPr>
            <p:cNvSpPr/>
            <p:nvPr/>
          </p:nvSpPr>
          <p:spPr>
            <a:xfrm>
              <a:off x="8042425" y="3640125"/>
              <a:ext cx="45825" cy="46725"/>
            </a:xfrm>
            <a:custGeom>
              <a:avLst/>
              <a:gdLst/>
              <a:ahLst/>
              <a:cxnLst/>
              <a:rect l="l" t="t" r="r" b="b"/>
              <a:pathLst>
                <a:path w="1833" h="1869" extrusionOk="0">
                  <a:moveTo>
                    <a:pt x="414" y="1"/>
                  </a:moveTo>
                  <a:cubicBezTo>
                    <a:pt x="57" y="1"/>
                    <a:pt x="1" y="1404"/>
                    <a:pt x="659" y="1652"/>
                  </a:cubicBezTo>
                  <a:cubicBezTo>
                    <a:pt x="1151" y="1838"/>
                    <a:pt x="1514" y="1868"/>
                    <a:pt x="1698" y="1868"/>
                  </a:cubicBezTo>
                  <a:cubicBezTo>
                    <a:pt x="1786" y="1868"/>
                    <a:pt x="1832" y="1862"/>
                    <a:pt x="1832" y="1862"/>
                  </a:cubicBezTo>
                  <a:cubicBezTo>
                    <a:pt x="1355" y="1511"/>
                    <a:pt x="1250" y="841"/>
                    <a:pt x="1601" y="364"/>
                  </a:cubicBezTo>
                  <a:lnTo>
                    <a:pt x="1601" y="364"/>
                  </a:lnTo>
                  <a:cubicBezTo>
                    <a:pt x="1601" y="364"/>
                    <a:pt x="1573" y="366"/>
                    <a:pt x="1526" y="366"/>
                  </a:cubicBezTo>
                  <a:cubicBezTo>
                    <a:pt x="1349" y="366"/>
                    <a:pt x="898" y="336"/>
                    <a:pt x="538" y="51"/>
                  </a:cubicBezTo>
                  <a:cubicBezTo>
                    <a:pt x="493" y="16"/>
                    <a:pt x="452" y="1"/>
                    <a:pt x="41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35" name="Google Shape;8148;p50">
              <a:extLst>
                <a:ext uri="{FF2B5EF4-FFF2-40B4-BE49-F238E27FC236}">
                  <a16:creationId xmlns="" xmlns:a16="http://schemas.microsoft.com/office/drawing/2014/main" id="{BB6B74C2-4581-D8AF-45AA-B0E5962BC21B}"/>
                </a:ext>
              </a:extLst>
            </p:cNvPr>
            <p:cNvSpPr/>
            <p:nvPr/>
          </p:nvSpPr>
          <p:spPr>
            <a:xfrm>
              <a:off x="7961125" y="3483250"/>
              <a:ext cx="90575" cy="122575"/>
            </a:xfrm>
            <a:custGeom>
              <a:avLst/>
              <a:gdLst/>
              <a:ahLst/>
              <a:cxnLst/>
              <a:rect l="l" t="t" r="r" b="b"/>
              <a:pathLst>
                <a:path w="3623" h="4903" extrusionOk="0">
                  <a:moveTo>
                    <a:pt x="325" y="1"/>
                  </a:moveTo>
                  <a:cubicBezTo>
                    <a:pt x="0" y="1"/>
                    <a:pt x="1174" y="3808"/>
                    <a:pt x="2149" y="4453"/>
                  </a:cubicBezTo>
                  <a:cubicBezTo>
                    <a:pt x="2711" y="4824"/>
                    <a:pt x="3114" y="4902"/>
                    <a:pt x="3355" y="4902"/>
                  </a:cubicBezTo>
                  <a:cubicBezTo>
                    <a:pt x="3533" y="4902"/>
                    <a:pt x="3622" y="4859"/>
                    <a:pt x="3622" y="4859"/>
                  </a:cubicBezTo>
                  <a:cubicBezTo>
                    <a:pt x="3462" y="4813"/>
                    <a:pt x="3060" y="4666"/>
                    <a:pt x="2577" y="3306"/>
                  </a:cubicBezTo>
                  <a:cubicBezTo>
                    <a:pt x="2203" y="2254"/>
                    <a:pt x="1373" y="560"/>
                    <a:pt x="1037" y="314"/>
                  </a:cubicBezTo>
                  <a:cubicBezTo>
                    <a:pt x="701" y="66"/>
                    <a:pt x="656" y="12"/>
                    <a:pt x="327" y="1"/>
                  </a:cubicBezTo>
                  <a:cubicBezTo>
                    <a:pt x="327" y="1"/>
                    <a:pt x="326" y="1"/>
                    <a:pt x="3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36" name="Google Shape;8149;p50">
              <a:extLst>
                <a:ext uri="{FF2B5EF4-FFF2-40B4-BE49-F238E27FC236}">
                  <a16:creationId xmlns="" xmlns:a16="http://schemas.microsoft.com/office/drawing/2014/main" id="{05E3C708-1835-D0F3-D75A-4C9B8B5F11A3}"/>
                </a:ext>
              </a:extLst>
            </p:cNvPr>
            <p:cNvSpPr/>
            <p:nvPr/>
          </p:nvSpPr>
          <p:spPr>
            <a:xfrm>
              <a:off x="7837300" y="3477500"/>
              <a:ext cx="327950" cy="335125"/>
            </a:xfrm>
            <a:custGeom>
              <a:avLst/>
              <a:gdLst/>
              <a:ahLst/>
              <a:cxnLst/>
              <a:rect l="l" t="t" r="r" b="b"/>
              <a:pathLst>
                <a:path w="13118" h="13405" extrusionOk="0">
                  <a:moveTo>
                    <a:pt x="3734" y="814"/>
                  </a:moveTo>
                  <a:cubicBezTo>
                    <a:pt x="3817" y="814"/>
                    <a:pt x="3902" y="823"/>
                    <a:pt x="3987" y="845"/>
                  </a:cubicBezTo>
                  <a:cubicBezTo>
                    <a:pt x="4561" y="991"/>
                    <a:pt x="4905" y="1576"/>
                    <a:pt x="4759" y="2150"/>
                  </a:cubicBezTo>
                  <a:cubicBezTo>
                    <a:pt x="4671" y="2495"/>
                    <a:pt x="4423" y="2753"/>
                    <a:pt x="4113" y="2876"/>
                  </a:cubicBezTo>
                  <a:cubicBezTo>
                    <a:pt x="3988" y="2926"/>
                    <a:pt x="3851" y="2953"/>
                    <a:pt x="3711" y="2953"/>
                  </a:cubicBezTo>
                  <a:cubicBezTo>
                    <a:pt x="3626" y="2953"/>
                    <a:pt x="3540" y="2943"/>
                    <a:pt x="3455" y="2921"/>
                  </a:cubicBezTo>
                  <a:cubicBezTo>
                    <a:pt x="2881" y="2774"/>
                    <a:pt x="2537" y="2191"/>
                    <a:pt x="2683" y="1617"/>
                  </a:cubicBezTo>
                  <a:cubicBezTo>
                    <a:pt x="2784" y="1214"/>
                    <a:pt x="3106" y="929"/>
                    <a:pt x="3486" y="842"/>
                  </a:cubicBezTo>
                  <a:cubicBezTo>
                    <a:pt x="3566" y="824"/>
                    <a:pt x="3649" y="814"/>
                    <a:pt x="3734" y="814"/>
                  </a:cubicBezTo>
                  <a:close/>
                  <a:moveTo>
                    <a:pt x="1984" y="3614"/>
                  </a:moveTo>
                  <a:cubicBezTo>
                    <a:pt x="1972" y="3652"/>
                    <a:pt x="1961" y="3689"/>
                    <a:pt x="1950" y="3726"/>
                  </a:cubicBezTo>
                  <a:cubicBezTo>
                    <a:pt x="2049" y="3696"/>
                    <a:pt x="2152" y="3679"/>
                    <a:pt x="2258" y="3679"/>
                  </a:cubicBezTo>
                  <a:cubicBezTo>
                    <a:pt x="2342" y="3679"/>
                    <a:pt x="2428" y="3690"/>
                    <a:pt x="2514" y="3713"/>
                  </a:cubicBezTo>
                  <a:cubicBezTo>
                    <a:pt x="3088" y="3859"/>
                    <a:pt x="3432" y="4444"/>
                    <a:pt x="3286" y="5017"/>
                  </a:cubicBezTo>
                  <a:cubicBezTo>
                    <a:pt x="3194" y="5379"/>
                    <a:pt x="2925" y="5650"/>
                    <a:pt x="2598" y="5763"/>
                  </a:cubicBezTo>
                  <a:cubicBezTo>
                    <a:pt x="2486" y="5785"/>
                    <a:pt x="2339" y="5812"/>
                    <a:pt x="2192" y="5812"/>
                  </a:cubicBezTo>
                  <a:cubicBezTo>
                    <a:pt x="2121" y="5812"/>
                    <a:pt x="2050" y="5806"/>
                    <a:pt x="1983" y="5789"/>
                  </a:cubicBezTo>
                  <a:cubicBezTo>
                    <a:pt x="1410" y="5642"/>
                    <a:pt x="1066" y="5058"/>
                    <a:pt x="1211" y="4485"/>
                  </a:cubicBezTo>
                  <a:cubicBezTo>
                    <a:pt x="1308" y="4106"/>
                    <a:pt x="1598" y="3829"/>
                    <a:pt x="1949" y="3726"/>
                  </a:cubicBezTo>
                  <a:cubicBezTo>
                    <a:pt x="1960" y="3689"/>
                    <a:pt x="1972" y="3652"/>
                    <a:pt x="1984" y="3614"/>
                  </a:cubicBezTo>
                  <a:close/>
                  <a:moveTo>
                    <a:pt x="9853" y="6224"/>
                  </a:moveTo>
                  <a:cubicBezTo>
                    <a:pt x="10266" y="6224"/>
                    <a:pt x="10660" y="6460"/>
                    <a:pt x="10837" y="6862"/>
                  </a:cubicBezTo>
                  <a:cubicBezTo>
                    <a:pt x="11073" y="7405"/>
                    <a:pt x="10824" y="8036"/>
                    <a:pt x="10281" y="8272"/>
                  </a:cubicBezTo>
                  <a:cubicBezTo>
                    <a:pt x="10142" y="8332"/>
                    <a:pt x="9997" y="8361"/>
                    <a:pt x="9854" y="8361"/>
                  </a:cubicBezTo>
                  <a:cubicBezTo>
                    <a:pt x="9441" y="8361"/>
                    <a:pt x="9047" y="8120"/>
                    <a:pt x="8872" y="7716"/>
                  </a:cubicBezTo>
                  <a:cubicBezTo>
                    <a:pt x="8636" y="7174"/>
                    <a:pt x="8885" y="6543"/>
                    <a:pt x="9428" y="6307"/>
                  </a:cubicBezTo>
                  <a:cubicBezTo>
                    <a:pt x="9524" y="6264"/>
                    <a:pt x="9624" y="6245"/>
                    <a:pt x="9722" y="6231"/>
                  </a:cubicBezTo>
                  <a:cubicBezTo>
                    <a:pt x="9766" y="6226"/>
                    <a:pt x="9810" y="6224"/>
                    <a:pt x="9853" y="6224"/>
                  </a:cubicBezTo>
                  <a:close/>
                  <a:moveTo>
                    <a:pt x="2714" y="7045"/>
                  </a:moveTo>
                  <a:cubicBezTo>
                    <a:pt x="2800" y="7045"/>
                    <a:pt x="2887" y="7055"/>
                    <a:pt x="2975" y="7077"/>
                  </a:cubicBezTo>
                  <a:cubicBezTo>
                    <a:pt x="3551" y="7223"/>
                    <a:pt x="3897" y="7806"/>
                    <a:pt x="3750" y="8380"/>
                  </a:cubicBezTo>
                  <a:cubicBezTo>
                    <a:pt x="3704" y="8557"/>
                    <a:pt x="3614" y="8706"/>
                    <a:pt x="3502" y="8830"/>
                  </a:cubicBezTo>
                  <a:cubicBezTo>
                    <a:pt x="3300" y="9053"/>
                    <a:pt x="3012" y="9186"/>
                    <a:pt x="2706" y="9186"/>
                  </a:cubicBezTo>
                  <a:cubicBezTo>
                    <a:pt x="2620" y="9186"/>
                    <a:pt x="2533" y="9175"/>
                    <a:pt x="2445" y="9153"/>
                  </a:cubicBezTo>
                  <a:cubicBezTo>
                    <a:pt x="1872" y="9006"/>
                    <a:pt x="1528" y="8421"/>
                    <a:pt x="1672" y="7847"/>
                  </a:cubicBezTo>
                  <a:cubicBezTo>
                    <a:pt x="1741" y="7588"/>
                    <a:pt x="1898" y="7379"/>
                    <a:pt x="2103" y="7238"/>
                  </a:cubicBezTo>
                  <a:cubicBezTo>
                    <a:pt x="2280" y="7115"/>
                    <a:pt x="2492" y="7045"/>
                    <a:pt x="2714" y="7045"/>
                  </a:cubicBezTo>
                  <a:close/>
                  <a:moveTo>
                    <a:pt x="4715" y="9377"/>
                  </a:moveTo>
                  <a:cubicBezTo>
                    <a:pt x="4803" y="9377"/>
                    <a:pt x="4892" y="9388"/>
                    <a:pt x="4982" y="9410"/>
                  </a:cubicBezTo>
                  <a:cubicBezTo>
                    <a:pt x="5555" y="9558"/>
                    <a:pt x="5900" y="10141"/>
                    <a:pt x="5754" y="10715"/>
                  </a:cubicBezTo>
                  <a:cubicBezTo>
                    <a:pt x="5680" y="11000"/>
                    <a:pt x="5501" y="11229"/>
                    <a:pt x="5265" y="11369"/>
                  </a:cubicBezTo>
                  <a:cubicBezTo>
                    <a:pt x="5104" y="11465"/>
                    <a:pt x="4915" y="11519"/>
                    <a:pt x="4720" y="11519"/>
                  </a:cubicBezTo>
                  <a:cubicBezTo>
                    <a:pt x="4632" y="11519"/>
                    <a:pt x="4542" y="11508"/>
                    <a:pt x="4453" y="11485"/>
                  </a:cubicBezTo>
                  <a:cubicBezTo>
                    <a:pt x="3879" y="11337"/>
                    <a:pt x="3535" y="10754"/>
                    <a:pt x="3679" y="10181"/>
                  </a:cubicBezTo>
                  <a:cubicBezTo>
                    <a:pt x="3735" y="9966"/>
                    <a:pt x="3851" y="9784"/>
                    <a:pt x="4005" y="9646"/>
                  </a:cubicBezTo>
                  <a:cubicBezTo>
                    <a:pt x="4199" y="9476"/>
                    <a:pt x="4450" y="9377"/>
                    <a:pt x="4715" y="9377"/>
                  </a:cubicBezTo>
                  <a:close/>
                  <a:moveTo>
                    <a:pt x="8432" y="9688"/>
                  </a:moveTo>
                  <a:cubicBezTo>
                    <a:pt x="8517" y="9688"/>
                    <a:pt x="8604" y="9698"/>
                    <a:pt x="8690" y="9720"/>
                  </a:cubicBezTo>
                  <a:cubicBezTo>
                    <a:pt x="9264" y="9868"/>
                    <a:pt x="9609" y="10451"/>
                    <a:pt x="9462" y="11025"/>
                  </a:cubicBezTo>
                  <a:cubicBezTo>
                    <a:pt x="9362" y="11411"/>
                    <a:pt x="9060" y="11693"/>
                    <a:pt x="8700" y="11788"/>
                  </a:cubicBezTo>
                  <a:cubicBezTo>
                    <a:pt x="8607" y="11814"/>
                    <a:pt x="8510" y="11828"/>
                    <a:pt x="8411" y="11828"/>
                  </a:cubicBezTo>
                  <a:cubicBezTo>
                    <a:pt x="8328" y="11828"/>
                    <a:pt x="8243" y="11818"/>
                    <a:pt x="8158" y="11796"/>
                  </a:cubicBezTo>
                  <a:cubicBezTo>
                    <a:pt x="7584" y="11649"/>
                    <a:pt x="7240" y="11065"/>
                    <a:pt x="7386" y="10492"/>
                  </a:cubicBezTo>
                  <a:cubicBezTo>
                    <a:pt x="7473" y="10146"/>
                    <a:pt x="7722" y="9887"/>
                    <a:pt x="8030" y="9764"/>
                  </a:cubicBezTo>
                  <a:cubicBezTo>
                    <a:pt x="8156" y="9716"/>
                    <a:pt x="8292" y="9688"/>
                    <a:pt x="8432" y="9688"/>
                  </a:cubicBezTo>
                  <a:close/>
                  <a:moveTo>
                    <a:pt x="4420" y="0"/>
                  </a:moveTo>
                  <a:cubicBezTo>
                    <a:pt x="4304" y="0"/>
                    <a:pt x="4181" y="9"/>
                    <a:pt x="4051" y="26"/>
                  </a:cubicBezTo>
                  <a:cubicBezTo>
                    <a:pt x="639" y="478"/>
                    <a:pt x="0" y="4437"/>
                    <a:pt x="245" y="6618"/>
                  </a:cubicBezTo>
                  <a:cubicBezTo>
                    <a:pt x="548" y="9330"/>
                    <a:pt x="2267" y="12796"/>
                    <a:pt x="5534" y="13333"/>
                  </a:cubicBezTo>
                  <a:cubicBezTo>
                    <a:pt x="5818" y="13380"/>
                    <a:pt x="6114" y="13404"/>
                    <a:pt x="6422" y="13404"/>
                  </a:cubicBezTo>
                  <a:cubicBezTo>
                    <a:pt x="6931" y="13404"/>
                    <a:pt x="7472" y="13337"/>
                    <a:pt x="8044" y="13192"/>
                  </a:cubicBezTo>
                  <a:cubicBezTo>
                    <a:pt x="13118" y="11906"/>
                    <a:pt x="12048" y="6397"/>
                    <a:pt x="11443" y="5312"/>
                  </a:cubicBezTo>
                  <a:cubicBezTo>
                    <a:pt x="11058" y="4621"/>
                    <a:pt x="10699" y="4401"/>
                    <a:pt x="10344" y="4401"/>
                  </a:cubicBezTo>
                  <a:cubicBezTo>
                    <a:pt x="9719" y="4401"/>
                    <a:pt x="9109" y="5087"/>
                    <a:pt x="8393" y="5087"/>
                  </a:cubicBezTo>
                  <a:cubicBezTo>
                    <a:pt x="8167" y="5087"/>
                    <a:pt x="7931" y="5018"/>
                    <a:pt x="7681" y="4839"/>
                  </a:cubicBezTo>
                  <a:cubicBezTo>
                    <a:pt x="6253" y="3818"/>
                    <a:pt x="6904" y="0"/>
                    <a:pt x="44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37" name="Google Shape;8150;p50">
              <a:extLst>
                <a:ext uri="{FF2B5EF4-FFF2-40B4-BE49-F238E27FC236}">
                  <a16:creationId xmlns="" xmlns:a16="http://schemas.microsoft.com/office/drawing/2014/main" id="{2A024020-C185-AC9A-8E01-FBFB41671B36}"/>
                </a:ext>
              </a:extLst>
            </p:cNvPr>
            <p:cNvSpPr/>
            <p:nvPr/>
          </p:nvSpPr>
          <p:spPr>
            <a:xfrm>
              <a:off x="8009900" y="3811875"/>
              <a:ext cx="0" cy="25"/>
            </a:xfrm>
            <a:custGeom>
              <a:avLst/>
              <a:gdLst/>
              <a:ahLst/>
              <a:cxnLst/>
              <a:rect l="l" t="t" r="r" b="b"/>
              <a:pathLst>
                <a:path h="1" fill="none" extrusionOk="0">
                  <a:moveTo>
                    <a:pt x="0" y="1"/>
                  </a:moveTo>
                  <a:close/>
                </a:path>
              </a:pathLst>
            </a:custGeom>
            <a:noFill/>
            <a:ln w="11850" cap="rnd" cmpd="sng">
              <a:solidFill>
                <a:srgbClr val="24242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38" name="Google Shape;8151;p50">
              <a:extLst>
                <a:ext uri="{FF2B5EF4-FFF2-40B4-BE49-F238E27FC236}">
                  <a16:creationId xmlns="" xmlns:a16="http://schemas.microsoft.com/office/drawing/2014/main" id="{92130C92-9391-6332-4A3E-65A290A42BE0}"/>
                </a:ext>
              </a:extLst>
            </p:cNvPr>
            <p:cNvSpPr/>
            <p:nvPr/>
          </p:nvSpPr>
          <p:spPr>
            <a:xfrm>
              <a:off x="8091575" y="368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39" name="Google Shape;8152;p50">
              <a:extLst>
                <a:ext uri="{FF2B5EF4-FFF2-40B4-BE49-F238E27FC236}">
                  <a16:creationId xmlns="" xmlns:a16="http://schemas.microsoft.com/office/drawing/2014/main" id="{F1B438B7-35B7-D20D-1DFB-872F959A8D29}"/>
                </a:ext>
              </a:extLst>
            </p:cNvPr>
            <p:cNvSpPr/>
            <p:nvPr/>
          </p:nvSpPr>
          <p:spPr>
            <a:xfrm>
              <a:off x="7197575" y="3455350"/>
              <a:ext cx="199125" cy="315850"/>
            </a:xfrm>
            <a:custGeom>
              <a:avLst/>
              <a:gdLst/>
              <a:ahLst/>
              <a:cxnLst/>
              <a:rect l="l" t="t" r="r" b="b"/>
              <a:pathLst>
                <a:path w="7965" h="12634" extrusionOk="0">
                  <a:moveTo>
                    <a:pt x="7284" y="1"/>
                  </a:moveTo>
                  <a:cubicBezTo>
                    <a:pt x="7243" y="1"/>
                    <a:pt x="7203" y="14"/>
                    <a:pt x="7171" y="40"/>
                  </a:cubicBezTo>
                  <a:cubicBezTo>
                    <a:pt x="6881" y="283"/>
                    <a:pt x="6027" y="1084"/>
                    <a:pt x="4713" y="3127"/>
                  </a:cubicBezTo>
                  <a:cubicBezTo>
                    <a:pt x="2419" y="6698"/>
                    <a:pt x="369" y="11525"/>
                    <a:pt x="31" y="12335"/>
                  </a:cubicBezTo>
                  <a:cubicBezTo>
                    <a:pt x="0" y="12405"/>
                    <a:pt x="17" y="12492"/>
                    <a:pt x="72" y="12556"/>
                  </a:cubicBezTo>
                  <a:cubicBezTo>
                    <a:pt x="117" y="12608"/>
                    <a:pt x="178" y="12634"/>
                    <a:pt x="236" y="12634"/>
                  </a:cubicBezTo>
                  <a:cubicBezTo>
                    <a:pt x="293" y="12634"/>
                    <a:pt x="347" y="12609"/>
                    <a:pt x="382" y="12559"/>
                  </a:cubicBezTo>
                  <a:cubicBezTo>
                    <a:pt x="1172" y="11435"/>
                    <a:pt x="5118" y="5807"/>
                    <a:pt x="6171" y="4032"/>
                  </a:cubicBezTo>
                  <a:cubicBezTo>
                    <a:pt x="7330" y="2087"/>
                    <a:pt x="7789" y="991"/>
                    <a:pt x="7931" y="607"/>
                  </a:cubicBezTo>
                  <a:cubicBezTo>
                    <a:pt x="7964" y="517"/>
                    <a:pt x="7930" y="412"/>
                    <a:pt x="7848" y="353"/>
                  </a:cubicBezTo>
                  <a:lnTo>
                    <a:pt x="7405" y="40"/>
                  </a:lnTo>
                  <a:cubicBezTo>
                    <a:pt x="7368" y="14"/>
                    <a:pt x="7325" y="1"/>
                    <a:pt x="72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40" name="Google Shape;8153;p50">
              <a:extLst>
                <a:ext uri="{FF2B5EF4-FFF2-40B4-BE49-F238E27FC236}">
                  <a16:creationId xmlns="" xmlns:a16="http://schemas.microsoft.com/office/drawing/2014/main" id="{FE19B18F-5932-D65A-D293-18CDDDAA60AF}"/>
                </a:ext>
              </a:extLst>
            </p:cNvPr>
            <p:cNvSpPr/>
            <p:nvPr/>
          </p:nvSpPr>
          <p:spPr>
            <a:xfrm>
              <a:off x="7379625" y="345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41" name="Google Shape;8154;p50">
              <a:extLst>
                <a:ext uri="{FF2B5EF4-FFF2-40B4-BE49-F238E27FC236}">
                  <a16:creationId xmlns="" xmlns:a16="http://schemas.microsoft.com/office/drawing/2014/main" id="{2F917B0A-2794-CDEC-8771-A0F6DB9E980A}"/>
                </a:ext>
              </a:extLst>
            </p:cNvPr>
            <p:cNvSpPr/>
            <p:nvPr/>
          </p:nvSpPr>
          <p:spPr>
            <a:xfrm>
              <a:off x="7379625" y="3440450"/>
              <a:ext cx="26600" cy="26150"/>
            </a:xfrm>
            <a:custGeom>
              <a:avLst/>
              <a:gdLst/>
              <a:ahLst/>
              <a:cxnLst/>
              <a:rect l="l" t="t" r="r" b="b"/>
              <a:pathLst>
                <a:path w="1064" h="1046" extrusionOk="0">
                  <a:moveTo>
                    <a:pt x="433" y="0"/>
                  </a:moveTo>
                  <a:lnTo>
                    <a:pt x="0" y="551"/>
                  </a:lnTo>
                  <a:lnTo>
                    <a:pt x="703" y="1046"/>
                  </a:lnTo>
                  <a:lnTo>
                    <a:pt x="1064" y="472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42" name="Google Shape;8155;p50">
              <a:extLst>
                <a:ext uri="{FF2B5EF4-FFF2-40B4-BE49-F238E27FC236}">
                  <a16:creationId xmlns="" xmlns:a16="http://schemas.microsoft.com/office/drawing/2014/main" id="{149A7E5E-23AD-3786-C565-B772E1383431}"/>
                </a:ext>
              </a:extLst>
            </p:cNvPr>
            <p:cNvSpPr/>
            <p:nvPr/>
          </p:nvSpPr>
          <p:spPr>
            <a:xfrm>
              <a:off x="7382775" y="3366550"/>
              <a:ext cx="89625" cy="88225"/>
            </a:xfrm>
            <a:custGeom>
              <a:avLst/>
              <a:gdLst/>
              <a:ahLst/>
              <a:cxnLst/>
              <a:rect l="l" t="t" r="r" b="b"/>
              <a:pathLst>
                <a:path w="3585" h="3529" extrusionOk="0">
                  <a:moveTo>
                    <a:pt x="3278" y="0"/>
                  </a:moveTo>
                  <a:lnTo>
                    <a:pt x="3278" y="0"/>
                  </a:lnTo>
                  <a:cubicBezTo>
                    <a:pt x="3089" y="708"/>
                    <a:pt x="1703" y="467"/>
                    <a:pt x="882" y="1159"/>
                  </a:cubicBezTo>
                  <a:cubicBezTo>
                    <a:pt x="396" y="1568"/>
                    <a:pt x="1" y="2276"/>
                    <a:pt x="307" y="2956"/>
                  </a:cubicBezTo>
                  <a:lnTo>
                    <a:pt x="935" y="3427"/>
                  </a:lnTo>
                  <a:cubicBezTo>
                    <a:pt x="1080" y="3496"/>
                    <a:pt x="1232" y="3529"/>
                    <a:pt x="1384" y="3529"/>
                  </a:cubicBezTo>
                  <a:cubicBezTo>
                    <a:pt x="2071" y="3529"/>
                    <a:pt x="2784" y="2863"/>
                    <a:pt x="3144" y="1880"/>
                  </a:cubicBezTo>
                  <a:cubicBezTo>
                    <a:pt x="3584" y="680"/>
                    <a:pt x="3278" y="0"/>
                    <a:pt x="32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43" name="Google Shape;8156;p50">
              <a:extLst>
                <a:ext uri="{FF2B5EF4-FFF2-40B4-BE49-F238E27FC236}">
                  <a16:creationId xmlns="" xmlns:a16="http://schemas.microsoft.com/office/drawing/2014/main" id="{B84BD8B6-35E0-526D-D9BA-66E00FC2E0C4}"/>
                </a:ext>
              </a:extLst>
            </p:cNvPr>
            <p:cNvSpPr/>
            <p:nvPr/>
          </p:nvSpPr>
          <p:spPr>
            <a:xfrm>
              <a:off x="7404850" y="3366550"/>
              <a:ext cx="67550" cy="67200"/>
            </a:xfrm>
            <a:custGeom>
              <a:avLst/>
              <a:gdLst/>
              <a:ahLst/>
              <a:cxnLst/>
              <a:rect l="l" t="t" r="r" b="b"/>
              <a:pathLst>
                <a:path w="2702" h="2688" extrusionOk="0">
                  <a:moveTo>
                    <a:pt x="2398" y="0"/>
                  </a:moveTo>
                  <a:lnTo>
                    <a:pt x="2398" y="0"/>
                  </a:lnTo>
                  <a:cubicBezTo>
                    <a:pt x="2210" y="708"/>
                    <a:pt x="822" y="467"/>
                    <a:pt x="1" y="1159"/>
                  </a:cubicBezTo>
                  <a:cubicBezTo>
                    <a:pt x="1" y="1159"/>
                    <a:pt x="298" y="1730"/>
                    <a:pt x="581" y="1730"/>
                  </a:cubicBezTo>
                  <a:cubicBezTo>
                    <a:pt x="587" y="1730"/>
                    <a:pt x="594" y="1730"/>
                    <a:pt x="601" y="1729"/>
                  </a:cubicBezTo>
                  <a:cubicBezTo>
                    <a:pt x="891" y="1700"/>
                    <a:pt x="1682" y="1519"/>
                    <a:pt x="1682" y="1519"/>
                  </a:cubicBezTo>
                  <a:lnTo>
                    <a:pt x="1682" y="1519"/>
                  </a:lnTo>
                  <a:cubicBezTo>
                    <a:pt x="1682" y="1519"/>
                    <a:pt x="93" y="2565"/>
                    <a:pt x="350" y="2675"/>
                  </a:cubicBezTo>
                  <a:cubicBezTo>
                    <a:pt x="370" y="2683"/>
                    <a:pt x="394" y="2687"/>
                    <a:pt x="420" y="2687"/>
                  </a:cubicBezTo>
                  <a:cubicBezTo>
                    <a:pt x="736" y="2687"/>
                    <a:pt x="1480" y="2123"/>
                    <a:pt x="1707" y="1919"/>
                  </a:cubicBezTo>
                  <a:cubicBezTo>
                    <a:pt x="1799" y="1835"/>
                    <a:pt x="1901" y="1809"/>
                    <a:pt x="1992" y="1809"/>
                  </a:cubicBezTo>
                  <a:cubicBezTo>
                    <a:pt x="2142" y="1809"/>
                    <a:pt x="2262" y="1880"/>
                    <a:pt x="2262" y="1880"/>
                  </a:cubicBezTo>
                  <a:cubicBezTo>
                    <a:pt x="2701" y="680"/>
                    <a:pt x="2398" y="0"/>
                    <a:pt x="2398" y="0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44" name="Google Shape;8157;p50">
              <a:extLst>
                <a:ext uri="{FF2B5EF4-FFF2-40B4-BE49-F238E27FC236}">
                  <a16:creationId xmlns="" xmlns:a16="http://schemas.microsoft.com/office/drawing/2014/main" id="{3F13CF93-B9BE-D483-9B02-38029E8F62B3}"/>
                </a:ext>
              </a:extLst>
            </p:cNvPr>
            <p:cNvSpPr/>
            <p:nvPr/>
          </p:nvSpPr>
          <p:spPr>
            <a:xfrm>
              <a:off x="7206300" y="3469325"/>
              <a:ext cx="168275" cy="281175"/>
            </a:xfrm>
            <a:custGeom>
              <a:avLst/>
              <a:gdLst/>
              <a:ahLst/>
              <a:cxnLst/>
              <a:rect l="l" t="t" r="r" b="b"/>
              <a:pathLst>
                <a:path w="6731" h="11247" extrusionOk="0">
                  <a:moveTo>
                    <a:pt x="6730" y="1"/>
                  </a:moveTo>
                  <a:cubicBezTo>
                    <a:pt x="6113" y="530"/>
                    <a:pt x="4249" y="2985"/>
                    <a:pt x="3548" y="4435"/>
                  </a:cubicBezTo>
                  <a:cubicBezTo>
                    <a:pt x="2845" y="5885"/>
                    <a:pt x="0" y="11247"/>
                    <a:pt x="0" y="11247"/>
                  </a:cubicBezTo>
                  <a:cubicBezTo>
                    <a:pt x="0" y="11247"/>
                    <a:pt x="4484" y="3532"/>
                    <a:pt x="5231" y="2378"/>
                  </a:cubicBezTo>
                  <a:cubicBezTo>
                    <a:pt x="5978" y="1225"/>
                    <a:pt x="6730" y="1"/>
                    <a:pt x="6730" y="1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45" name="Google Shape;8158;p50">
              <a:extLst>
                <a:ext uri="{FF2B5EF4-FFF2-40B4-BE49-F238E27FC236}">
                  <a16:creationId xmlns="" xmlns:a16="http://schemas.microsoft.com/office/drawing/2014/main" id="{EEE0667A-0D8E-9A2A-EB46-FE449C40E9C0}"/>
                </a:ext>
              </a:extLst>
            </p:cNvPr>
            <p:cNvSpPr/>
            <p:nvPr/>
          </p:nvSpPr>
          <p:spPr>
            <a:xfrm>
              <a:off x="8095050" y="2292100"/>
              <a:ext cx="25" cy="32450"/>
            </a:xfrm>
            <a:custGeom>
              <a:avLst/>
              <a:gdLst/>
              <a:ahLst/>
              <a:cxnLst/>
              <a:rect l="l" t="t" r="r" b="b"/>
              <a:pathLst>
                <a:path w="1" h="1298" fill="none" extrusionOk="0">
                  <a:moveTo>
                    <a:pt x="0" y="0"/>
                  </a:moveTo>
                  <a:lnTo>
                    <a:pt x="0" y="1298"/>
                  </a:lnTo>
                </a:path>
              </a:pathLst>
            </a:custGeom>
            <a:noFill/>
            <a:ln w="59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46" name="Google Shape;8159;p50">
              <a:extLst>
                <a:ext uri="{FF2B5EF4-FFF2-40B4-BE49-F238E27FC236}">
                  <a16:creationId xmlns="" xmlns:a16="http://schemas.microsoft.com/office/drawing/2014/main" id="{9358C61A-2E3A-91EB-4D52-F0F1E90238C6}"/>
                </a:ext>
              </a:extLst>
            </p:cNvPr>
            <p:cNvSpPr/>
            <p:nvPr/>
          </p:nvSpPr>
          <p:spPr>
            <a:xfrm>
              <a:off x="8078775" y="2308300"/>
              <a:ext cx="32525" cy="25"/>
            </a:xfrm>
            <a:custGeom>
              <a:avLst/>
              <a:gdLst/>
              <a:ahLst/>
              <a:cxnLst/>
              <a:rect l="l" t="t" r="r" b="b"/>
              <a:pathLst>
                <a:path w="1301" h="1" fill="none" extrusionOk="0">
                  <a:moveTo>
                    <a:pt x="1300" y="1"/>
                  </a:moveTo>
                  <a:lnTo>
                    <a:pt x="1" y="1"/>
                  </a:lnTo>
                </a:path>
              </a:pathLst>
            </a:custGeom>
            <a:noFill/>
            <a:ln w="59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47" name="Google Shape;8160;p50">
              <a:extLst>
                <a:ext uri="{FF2B5EF4-FFF2-40B4-BE49-F238E27FC236}">
                  <a16:creationId xmlns="" xmlns:a16="http://schemas.microsoft.com/office/drawing/2014/main" id="{BD23F1BA-8729-797B-E42F-17E85F93F1AA}"/>
                </a:ext>
              </a:extLst>
            </p:cNvPr>
            <p:cNvSpPr/>
            <p:nvPr/>
          </p:nvSpPr>
          <p:spPr>
            <a:xfrm>
              <a:off x="7445175" y="2606050"/>
              <a:ext cx="25" cy="52575"/>
            </a:xfrm>
            <a:custGeom>
              <a:avLst/>
              <a:gdLst/>
              <a:ahLst/>
              <a:cxnLst/>
              <a:rect l="l" t="t" r="r" b="b"/>
              <a:pathLst>
                <a:path w="1" h="2103" fill="none" extrusionOk="0">
                  <a:moveTo>
                    <a:pt x="0" y="1"/>
                  </a:moveTo>
                  <a:lnTo>
                    <a:pt x="0" y="2103"/>
                  </a:lnTo>
                </a:path>
              </a:pathLst>
            </a:custGeom>
            <a:noFill/>
            <a:ln w="59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48" name="Google Shape;8161;p50">
              <a:extLst>
                <a:ext uri="{FF2B5EF4-FFF2-40B4-BE49-F238E27FC236}">
                  <a16:creationId xmlns="" xmlns:a16="http://schemas.microsoft.com/office/drawing/2014/main" id="{177291FB-B782-7304-E69E-981CD3E52E05}"/>
                </a:ext>
              </a:extLst>
            </p:cNvPr>
            <p:cNvSpPr/>
            <p:nvPr/>
          </p:nvSpPr>
          <p:spPr>
            <a:xfrm>
              <a:off x="7418900" y="2632300"/>
              <a:ext cx="52550" cy="25"/>
            </a:xfrm>
            <a:custGeom>
              <a:avLst/>
              <a:gdLst/>
              <a:ahLst/>
              <a:cxnLst/>
              <a:rect l="l" t="t" r="r" b="b"/>
              <a:pathLst>
                <a:path w="2102" h="1" fill="none" extrusionOk="0">
                  <a:moveTo>
                    <a:pt x="2102" y="1"/>
                  </a:moveTo>
                  <a:lnTo>
                    <a:pt x="1" y="1"/>
                  </a:lnTo>
                </a:path>
              </a:pathLst>
            </a:custGeom>
            <a:noFill/>
            <a:ln w="59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49" name="Google Shape;8162;p50">
              <a:extLst>
                <a:ext uri="{FF2B5EF4-FFF2-40B4-BE49-F238E27FC236}">
                  <a16:creationId xmlns="" xmlns:a16="http://schemas.microsoft.com/office/drawing/2014/main" id="{E0530293-3DB4-01EA-F855-3F1455D98F9F}"/>
                </a:ext>
              </a:extLst>
            </p:cNvPr>
            <p:cNvSpPr/>
            <p:nvPr/>
          </p:nvSpPr>
          <p:spPr>
            <a:xfrm>
              <a:off x="8092475" y="2393600"/>
              <a:ext cx="18875" cy="18875"/>
            </a:xfrm>
            <a:custGeom>
              <a:avLst/>
              <a:gdLst/>
              <a:ahLst/>
              <a:cxnLst/>
              <a:rect l="l" t="t" r="r" b="b"/>
              <a:pathLst>
                <a:path w="755" h="755" extrusionOk="0">
                  <a:moveTo>
                    <a:pt x="377" y="1"/>
                  </a:moveTo>
                  <a:cubicBezTo>
                    <a:pt x="169" y="1"/>
                    <a:pt x="1" y="169"/>
                    <a:pt x="1" y="378"/>
                  </a:cubicBezTo>
                  <a:cubicBezTo>
                    <a:pt x="1" y="586"/>
                    <a:pt x="169" y="754"/>
                    <a:pt x="377" y="754"/>
                  </a:cubicBezTo>
                  <a:cubicBezTo>
                    <a:pt x="586" y="754"/>
                    <a:pt x="754" y="586"/>
                    <a:pt x="754" y="378"/>
                  </a:cubicBezTo>
                  <a:cubicBezTo>
                    <a:pt x="754" y="169"/>
                    <a:pt x="586" y="1"/>
                    <a:pt x="3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50" name="Google Shape;8163;p50">
              <a:extLst>
                <a:ext uri="{FF2B5EF4-FFF2-40B4-BE49-F238E27FC236}">
                  <a16:creationId xmlns="" xmlns:a16="http://schemas.microsoft.com/office/drawing/2014/main" id="{AF6981BC-3509-C265-6897-790A28BAE869}"/>
                </a:ext>
              </a:extLst>
            </p:cNvPr>
            <p:cNvSpPr/>
            <p:nvPr/>
          </p:nvSpPr>
          <p:spPr>
            <a:xfrm>
              <a:off x="7311450" y="2829475"/>
              <a:ext cx="18875" cy="18875"/>
            </a:xfrm>
            <a:custGeom>
              <a:avLst/>
              <a:gdLst/>
              <a:ahLst/>
              <a:cxnLst/>
              <a:rect l="l" t="t" r="r" b="b"/>
              <a:pathLst>
                <a:path w="755" h="755" extrusionOk="0">
                  <a:moveTo>
                    <a:pt x="378" y="1"/>
                  </a:moveTo>
                  <a:cubicBezTo>
                    <a:pt x="170" y="1"/>
                    <a:pt x="1" y="170"/>
                    <a:pt x="1" y="378"/>
                  </a:cubicBezTo>
                  <a:cubicBezTo>
                    <a:pt x="1" y="586"/>
                    <a:pt x="170" y="755"/>
                    <a:pt x="378" y="755"/>
                  </a:cubicBezTo>
                  <a:cubicBezTo>
                    <a:pt x="586" y="755"/>
                    <a:pt x="755" y="586"/>
                    <a:pt x="755" y="378"/>
                  </a:cubicBezTo>
                  <a:cubicBezTo>
                    <a:pt x="755" y="170"/>
                    <a:pt x="586" y="1"/>
                    <a:pt x="3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9D66A392-B6C1-7122-9572-74E3F8A2C21B}"/>
              </a:ext>
            </a:extLst>
          </p:cNvPr>
          <p:cNvGrpSpPr>
            <a:grpSpLocks/>
          </p:cNvGrpSpPr>
          <p:nvPr/>
        </p:nvGrpSpPr>
        <p:grpSpPr bwMode="auto">
          <a:xfrm>
            <a:off x="1856741" y="85725"/>
            <a:ext cx="7113003" cy="4972050"/>
            <a:chOff x="1140" y="1875"/>
            <a:chExt cx="9675" cy="8310"/>
          </a:xfrm>
        </p:grpSpPr>
        <p:sp>
          <p:nvSpPr>
            <p:cNvPr id="3" name="Rectangle 2">
              <a:extLst>
                <a:ext uri="{FF2B5EF4-FFF2-40B4-BE49-F238E27FC236}">
                  <a16:creationId xmlns="" xmlns:a16="http://schemas.microsoft.com/office/drawing/2014/main" id="{D22479E6-F502-6038-5BB5-575C40CF92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0" y="1875"/>
              <a:ext cx="9675" cy="831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lnSpc>
                  <a:spcPct val="115000"/>
                </a:lnSpc>
              </a:pPr>
              <a:r>
                <a:rPr lang="en-US" sz="1300" b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Thông tin cơ bản</a:t>
              </a:r>
              <a:endParaRPr lang="en-US" sz="120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15000"/>
                </a:lnSpc>
              </a:pPr>
              <a:r>
                <a:rPr lang="en-US" sz="1300" b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Các cách đọc văn bản hiệu quả</a:t>
              </a:r>
              <a:endParaRPr lang="en-US" sz="120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ct val="115000"/>
                </a:lnSpc>
              </a:pPr>
              <a:r>
                <a:rPr lang="en-US" sz="130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  <a:endParaRPr lang="en-US" sz="120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447B28C0-BD02-ABD6-9D6E-DEA025D098C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54" y="2730"/>
              <a:ext cx="9100" cy="7239"/>
              <a:chOff x="1274" y="1134"/>
              <a:chExt cx="9100" cy="7239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="" xmlns:a16="http://schemas.microsoft.com/office/drawing/2014/main" id="{7DB22B09-4616-9AE7-3023-97F2D7D663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449" y="4944"/>
                <a:ext cx="2925" cy="1725"/>
                <a:chOff x="7515" y="4260"/>
                <a:chExt cx="2925" cy="1725"/>
              </a:xfrm>
            </p:grpSpPr>
            <p:sp>
              <p:nvSpPr>
                <p:cNvPr id="32" name="Oval 31">
                  <a:extLst>
                    <a:ext uri="{FF2B5EF4-FFF2-40B4-BE49-F238E27FC236}">
                      <a16:creationId xmlns="" xmlns:a16="http://schemas.microsoft.com/office/drawing/2014/main" id="{2602BA8C-6414-D230-0DFC-4B2F90D1A3B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515" y="4260"/>
                  <a:ext cx="2925" cy="1725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33" name="Text Box 57">
                  <a:extLst>
                    <a:ext uri="{FF2B5EF4-FFF2-40B4-BE49-F238E27FC236}">
                      <a16:creationId xmlns="" xmlns:a16="http://schemas.microsoft.com/office/drawing/2014/main" id="{403ACD6F-A12C-9A5D-FE07-B3480738A8B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694" y="4785"/>
                  <a:ext cx="2610" cy="877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 algn="ctr"/>
                  <a:r>
                    <a:rPr lang="en-US" sz="1300"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Di chuyển bút nhanh</a:t>
                  </a:r>
                  <a:endParaRPr lang="en-US" sz="1200">
                    <a:latin typeface=".VnTime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6" name="Group 5">
                <a:extLst>
                  <a:ext uri="{FF2B5EF4-FFF2-40B4-BE49-F238E27FC236}">
                    <a16:creationId xmlns="" xmlns:a16="http://schemas.microsoft.com/office/drawing/2014/main" id="{051A4A48-ABC1-D6E1-7AA7-5BFDD133696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449" y="1134"/>
                <a:ext cx="2925" cy="1725"/>
                <a:chOff x="7515" y="4260"/>
                <a:chExt cx="2925" cy="1725"/>
              </a:xfrm>
            </p:grpSpPr>
            <p:sp>
              <p:nvSpPr>
                <p:cNvPr id="30" name="Oval 29">
                  <a:extLst>
                    <a:ext uri="{FF2B5EF4-FFF2-40B4-BE49-F238E27FC236}">
                      <a16:creationId xmlns="" xmlns:a16="http://schemas.microsoft.com/office/drawing/2014/main" id="{D57A7F82-B5EA-1599-FAE9-BC3E137C1BA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515" y="4260"/>
                  <a:ext cx="2925" cy="1725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31" name="Text Box 60">
                  <a:extLst>
                    <a:ext uri="{FF2B5EF4-FFF2-40B4-BE49-F238E27FC236}">
                      <a16:creationId xmlns="" xmlns:a16="http://schemas.microsoft.com/office/drawing/2014/main" id="{F619D2F0-3301-87F9-F471-297B131B37D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695" y="4785"/>
                  <a:ext cx="2610" cy="63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 algn="ctr"/>
                  <a:r>
                    <a:rPr lang="en-US" sz="1300"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Tìm từ khóa</a:t>
                  </a:r>
                  <a:endParaRPr lang="en-US" sz="1200">
                    <a:latin typeface=".VnTime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7" name="Group 6">
                <a:extLst>
                  <a:ext uri="{FF2B5EF4-FFF2-40B4-BE49-F238E27FC236}">
                    <a16:creationId xmlns="" xmlns:a16="http://schemas.microsoft.com/office/drawing/2014/main" id="{B9CCBA60-9BED-03C3-F56F-499AF6AF9A6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449" y="3039"/>
                <a:ext cx="2925" cy="1725"/>
                <a:chOff x="7515" y="3060"/>
                <a:chExt cx="2925" cy="1725"/>
              </a:xfrm>
            </p:grpSpPr>
            <p:sp>
              <p:nvSpPr>
                <p:cNvPr id="28" name="Oval 27">
                  <a:extLst>
                    <a:ext uri="{FF2B5EF4-FFF2-40B4-BE49-F238E27FC236}">
                      <a16:creationId xmlns="" xmlns:a16="http://schemas.microsoft.com/office/drawing/2014/main" id="{1EF4DB5E-5BF6-1345-8330-C391C34BF0A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515" y="3060"/>
                  <a:ext cx="2925" cy="1725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29" name="Text Box 63">
                  <a:extLst>
                    <a:ext uri="{FF2B5EF4-FFF2-40B4-BE49-F238E27FC236}">
                      <a16:creationId xmlns="" xmlns:a16="http://schemas.microsoft.com/office/drawing/2014/main" id="{552DBA0E-432A-8BC6-B49B-6B8750FE7B6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920" y="3465"/>
                  <a:ext cx="2175" cy="927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 algn="ctr">
                    <a:lnSpc>
                      <a:spcPct val="115000"/>
                    </a:lnSpc>
                  </a:pPr>
                  <a:r>
                    <a:rPr lang="en-US" sz="1300"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Nghe nhạc</a:t>
                  </a:r>
                  <a:endParaRPr lang="en-US" sz="1200">
                    <a:latin typeface=".VnTime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>
                    <a:lnSpc>
                      <a:spcPct val="115000"/>
                    </a:lnSpc>
                  </a:pPr>
                  <a:r>
                    <a:rPr lang="en-US" sz="1300"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nhịp độ nhanh</a:t>
                  </a:r>
                  <a:endParaRPr lang="en-US" sz="1200">
                    <a:latin typeface=".VnTime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8" name="Group 7">
                <a:extLst>
                  <a:ext uri="{FF2B5EF4-FFF2-40B4-BE49-F238E27FC236}">
                    <a16:creationId xmlns="" xmlns:a16="http://schemas.microsoft.com/office/drawing/2014/main" id="{1CD26C32-296F-BEB2-563B-66B85A851E3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74" y="4944"/>
                <a:ext cx="2925" cy="1725"/>
                <a:chOff x="7515" y="4260"/>
                <a:chExt cx="2925" cy="1725"/>
              </a:xfrm>
            </p:grpSpPr>
            <p:sp>
              <p:nvSpPr>
                <p:cNvPr id="26" name="Oval 25">
                  <a:extLst>
                    <a:ext uri="{FF2B5EF4-FFF2-40B4-BE49-F238E27FC236}">
                      <a16:creationId xmlns="" xmlns:a16="http://schemas.microsoft.com/office/drawing/2014/main" id="{254A0761-E1F8-E38F-2835-79AF9571EF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515" y="4260"/>
                  <a:ext cx="2925" cy="1725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27" name="Text Box 66">
                  <a:extLst>
                    <a:ext uri="{FF2B5EF4-FFF2-40B4-BE49-F238E27FC236}">
                      <a16:creationId xmlns="" xmlns:a16="http://schemas.microsoft.com/office/drawing/2014/main" id="{18AA4A16-B858-7EE2-98DC-3247B265253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695" y="4785"/>
                  <a:ext cx="2610" cy="63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 algn="ctr"/>
                  <a:r>
                    <a:rPr lang="en-US" sz="1300"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Đọc tóm tắt trước</a:t>
                  </a:r>
                  <a:endParaRPr lang="en-US" sz="1200">
                    <a:latin typeface=".VnTime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9" name="Group 8">
                <a:extLst>
                  <a:ext uri="{FF2B5EF4-FFF2-40B4-BE49-F238E27FC236}">
                    <a16:creationId xmlns="" xmlns:a16="http://schemas.microsoft.com/office/drawing/2014/main" id="{00F329EC-F3A7-D5D6-854F-35682EAAF2E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74" y="1134"/>
                <a:ext cx="2925" cy="1725"/>
                <a:chOff x="7515" y="4260"/>
                <a:chExt cx="2925" cy="1725"/>
              </a:xfrm>
            </p:grpSpPr>
            <p:sp>
              <p:nvSpPr>
                <p:cNvPr id="24" name="Oval 23">
                  <a:extLst>
                    <a:ext uri="{FF2B5EF4-FFF2-40B4-BE49-F238E27FC236}">
                      <a16:creationId xmlns="" xmlns:a16="http://schemas.microsoft.com/office/drawing/2014/main" id="{1216E468-D7E8-49C7-4768-59C0D927055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515" y="4260"/>
                  <a:ext cx="2925" cy="1725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25" name="Text Box 69">
                  <a:extLst>
                    <a:ext uri="{FF2B5EF4-FFF2-40B4-BE49-F238E27FC236}">
                      <a16:creationId xmlns="" xmlns:a16="http://schemas.microsoft.com/office/drawing/2014/main" id="{0735F940-84D9-031B-CCCA-36A960F863D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695" y="4785"/>
                  <a:ext cx="2610" cy="63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 algn="ctr"/>
                  <a:r>
                    <a:rPr lang="en-US" sz="1300" dirty="0" err="1"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Sử</a:t>
                  </a:r>
                  <a:r>
                    <a:rPr lang="en-US" sz="1300" dirty="0"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1300" dirty="0" err="1"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dụng</a:t>
                  </a:r>
                  <a:r>
                    <a:rPr lang="en-US" sz="1300" dirty="0"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1300" dirty="0" err="1"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bút</a:t>
                  </a:r>
                  <a:r>
                    <a:rPr lang="en-US" sz="1300" dirty="0"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1300" dirty="0" err="1"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chì</a:t>
                  </a:r>
                  <a:endParaRPr lang="en-US" sz="1200" dirty="0">
                    <a:latin typeface=".VnTime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0" name="Group 9">
                <a:extLst>
                  <a:ext uri="{FF2B5EF4-FFF2-40B4-BE49-F238E27FC236}">
                    <a16:creationId xmlns="" xmlns:a16="http://schemas.microsoft.com/office/drawing/2014/main" id="{394DF8F1-4484-5502-2A56-4126AE5AFE7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74" y="3039"/>
                <a:ext cx="2925" cy="1725"/>
                <a:chOff x="1274" y="3039"/>
                <a:chExt cx="2925" cy="1725"/>
              </a:xfrm>
            </p:grpSpPr>
            <p:sp>
              <p:nvSpPr>
                <p:cNvPr id="22" name="Oval 21">
                  <a:extLst>
                    <a:ext uri="{FF2B5EF4-FFF2-40B4-BE49-F238E27FC236}">
                      <a16:creationId xmlns="" xmlns:a16="http://schemas.microsoft.com/office/drawing/2014/main" id="{537DBF83-E496-BB30-C056-B18F0EA9516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74" y="3039"/>
                  <a:ext cx="2925" cy="1725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23" name="Text Box 72">
                  <a:extLst>
                    <a:ext uri="{FF2B5EF4-FFF2-40B4-BE49-F238E27FC236}">
                      <a16:creationId xmlns="" xmlns:a16="http://schemas.microsoft.com/office/drawing/2014/main" id="{EC179701-A7F0-8EC5-2C88-542F3D7601C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959" y="3609"/>
                  <a:ext cx="1975" cy="762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 algn="ctr">
                    <a:lnSpc>
                      <a:spcPct val="115000"/>
                    </a:lnSpc>
                  </a:pPr>
                  <a:r>
                    <a:rPr lang="en-US" sz="1300"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Đọc “chụp”</a:t>
                  </a:r>
                  <a:endParaRPr lang="en-US" sz="1200">
                    <a:latin typeface=".VnTime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1" name="AutoShape 73">
                <a:extLst>
                  <a:ext uri="{FF2B5EF4-FFF2-40B4-BE49-F238E27FC236}">
                    <a16:creationId xmlns="" xmlns:a16="http://schemas.microsoft.com/office/drawing/2014/main" id="{C5001FE0-7EE6-75E3-A1A7-BF8FBFA3AF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4" y="6849"/>
                <a:ext cx="7000" cy="1524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1300" b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Mục đích</a:t>
                </a:r>
                <a:endParaRPr lang="en-US" sz="1200">
                  <a:latin typeface=".VnTime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sz="130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Giúp người đọc biết cách đọc hiệu quả thông qua các thông tin được thể hiện bằng phương tiện ngôn ngữ và phi ngôn ngữ.</a:t>
                </a:r>
                <a:endParaRPr lang="en-US" sz="1200">
                  <a:latin typeface=".VnTime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2" name="Group 11">
                <a:extLst>
                  <a:ext uri="{FF2B5EF4-FFF2-40B4-BE49-F238E27FC236}">
                    <a16:creationId xmlns="" xmlns:a16="http://schemas.microsoft.com/office/drawing/2014/main" id="{768260BF-D459-0158-2096-AC913F0D4A7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914" y="2658"/>
                <a:ext cx="1820" cy="2610"/>
                <a:chOff x="4914" y="2859"/>
                <a:chExt cx="1820" cy="2610"/>
              </a:xfrm>
            </p:grpSpPr>
            <p:sp>
              <p:nvSpPr>
                <p:cNvPr id="20" name="AutoShape 75">
                  <a:extLst>
                    <a:ext uri="{FF2B5EF4-FFF2-40B4-BE49-F238E27FC236}">
                      <a16:creationId xmlns="" xmlns:a16="http://schemas.microsoft.com/office/drawing/2014/main" id="{BE554930-F99E-1E4A-A984-FCD4FBC45B1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914" y="2859"/>
                  <a:ext cx="1820" cy="2610"/>
                </a:xfrm>
                <a:prstGeom prst="roundRect">
                  <a:avLst>
                    <a:gd name="adj" fmla="val 9231"/>
                  </a:avLst>
                </a:prstGeom>
                <a:solidFill>
                  <a:srgbClr val="FFFFFF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 marR="25400" algn="ctr">
                    <a:lnSpc>
                      <a:spcPct val="115000"/>
                    </a:lnSpc>
                  </a:pPr>
                  <a:r>
                    <a:rPr lang="en-US" sz="1200">
                      <a:latin typeface=".VnTime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 </a:t>
                  </a:r>
                </a:p>
              </p:txBody>
            </p:sp>
            <p:sp>
              <p:nvSpPr>
                <p:cNvPr id="21" name="Text Box 76">
                  <a:extLst>
                    <a:ext uri="{FF2B5EF4-FFF2-40B4-BE49-F238E27FC236}">
                      <a16:creationId xmlns="" xmlns:a16="http://schemas.microsoft.com/office/drawing/2014/main" id="{F55C3330-FF6B-00AD-530D-30B69B90833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054" y="3039"/>
                  <a:ext cx="1546" cy="2286"/>
                </a:xfrm>
                <a:prstGeom prst="rect">
                  <a:avLst/>
                </a:prstGeom>
                <a:solidFill>
                  <a:srgbClr val="FFFFFF"/>
                </a:solidFill>
                <a:ln w="19050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 algn="ctr">
                    <a:lnSpc>
                      <a:spcPct val="115000"/>
                    </a:lnSpc>
                  </a:pPr>
                  <a:r>
                    <a:rPr lang="en-US" sz="1300"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Thông tin </a:t>
                  </a:r>
                  <a:endParaRPr lang="en-US" sz="1200">
                    <a:latin typeface=".VnTime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>
                    <a:lnSpc>
                      <a:spcPct val="115000"/>
                    </a:lnSpc>
                  </a:pPr>
                  <a:r>
                    <a:rPr lang="en-US" sz="1300"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cơ bản</a:t>
                  </a:r>
                  <a:endParaRPr lang="en-US" sz="1200">
                    <a:latin typeface=".VnTime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>
                    <a:lnSpc>
                      <a:spcPct val="115000"/>
                    </a:lnSpc>
                  </a:pPr>
                  <a:r>
                    <a:rPr lang="en-US" sz="1300"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Các cách đọc văn bản </a:t>
                  </a:r>
                  <a:endParaRPr lang="en-US" sz="1200">
                    <a:latin typeface=".VnTime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>
                    <a:lnSpc>
                      <a:spcPct val="115000"/>
                    </a:lnSpc>
                  </a:pPr>
                  <a:r>
                    <a:rPr lang="en-US" sz="1300"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hiệu quả</a:t>
                  </a:r>
                  <a:endParaRPr lang="en-US" sz="1200">
                    <a:latin typeface=".VnTime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cxnSp>
            <p:nvCxnSpPr>
              <p:cNvPr id="13" name="AutoShape 77">
                <a:extLst>
                  <a:ext uri="{FF2B5EF4-FFF2-40B4-BE49-F238E27FC236}">
                    <a16:creationId xmlns="" xmlns:a16="http://schemas.microsoft.com/office/drawing/2014/main" id="{A31BDEEC-C6BF-3D36-1064-5C8F8322A0E2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5804" y="5469"/>
                <a:ext cx="1" cy="1200"/>
              </a:xfrm>
              <a:prstGeom prst="straightConnector1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" name="AutoShape 78">
                <a:extLst>
                  <a:ext uri="{FF2B5EF4-FFF2-40B4-BE49-F238E27FC236}">
                    <a16:creationId xmlns="" xmlns:a16="http://schemas.microsoft.com/office/drawing/2014/main" id="{82183B89-B6D9-51F5-9F78-650DFE5928A5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4294" y="3801"/>
                <a:ext cx="560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" name="AutoShape 79">
                <a:extLst>
                  <a:ext uri="{FF2B5EF4-FFF2-40B4-BE49-F238E27FC236}">
                    <a16:creationId xmlns="" xmlns:a16="http://schemas.microsoft.com/office/drawing/2014/main" id="{0B7C525A-9ADD-99FA-680B-DED7963E0A1E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6874" y="3801"/>
                <a:ext cx="560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" name="AutoShape 80">
                <a:extLst>
                  <a:ext uri="{FF2B5EF4-FFF2-40B4-BE49-F238E27FC236}">
                    <a16:creationId xmlns="" xmlns:a16="http://schemas.microsoft.com/office/drawing/2014/main" id="{A48F10FB-018D-6C10-C373-7C6320EFB118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6874" y="2277"/>
                <a:ext cx="575" cy="1332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" name="AutoShape 81">
                <a:extLst>
                  <a:ext uri="{FF2B5EF4-FFF2-40B4-BE49-F238E27FC236}">
                    <a16:creationId xmlns="" xmlns:a16="http://schemas.microsoft.com/office/drawing/2014/main" id="{FC8FBE85-6F93-872D-979D-E039BEFAFE1B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6874" y="3930"/>
                <a:ext cx="560" cy="1776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" name="AutoShape 82">
                <a:extLst>
                  <a:ext uri="{FF2B5EF4-FFF2-40B4-BE49-F238E27FC236}">
                    <a16:creationId xmlns="" xmlns:a16="http://schemas.microsoft.com/office/drawing/2014/main" id="{27649E28-8444-A47E-E4E4-5FF94DA0BB9B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 flipV="1">
                <a:off x="4199" y="2163"/>
                <a:ext cx="571" cy="1446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" name="AutoShape 83">
                <a:extLst>
                  <a:ext uri="{FF2B5EF4-FFF2-40B4-BE49-F238E27FC236}">
                    <a16:creationId xmlns="" xmlns:a16="http://schemas.microsoft.com/office/drawing/2014/main" id="{695CCFE4-0592-7E4A-F6C4-295B4B56945E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4199" y="3930"/>
                <a:ext cx="571" cy="1776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sp>
        <p:nvSpPr>
          <p:cNvPr id="34" name="Google Shape;7612;p41">
            <a:extLst>
              <a:ext uri="{FF2B5EF4-FFF2-40B4-BE49-F238E27FC236}">
                <a16:creationId xmlns="" xmlns:a16="http://schemas.microsoft.com/office/drawing/2014/main" id="{1AB4A3A6-607B-9DE1-169B-49EB0D2F1875}"/>
              </a:ext>
            </a:extLst>
          </p:cNvPr>
          <p:cNvSpPr/>
          <p:nvPr/>
        </p:nvSpPr>
        <p:spPr>
          <a:xfrm rot="59945">
            <a:off x="16434" y="1407385"/>
            <a:ext cx="1862347" cy="1079588"/>
          </a:xfrm>
          <a:custGeom>
            <a:avLst/>
            <a:gdLst/>
            <a:ahLst/>
            <a:cxnLst/>
            <a:rect l="l" t="t" r="r" b="b"/>
            <a:pathLst>
              <a:path w="202555" h="38214" extrusionOk="0">
                <a:moveTo>
                  <a:pt x="185405" y="1"/>
                </a:moveTo>
                <a:cubicBezTo>
                  <a:pt x="159917" y="1"/>
                  <a:pt x="18543" y="11107"/>
                  <a:pt x="9464" y="15848"/>
                </a:cubicBezTo>
                <a:cubicBezTo>
                  <a:pt x="2658" y="19408"/>
                  <a:pt x="0" y="34264"/>
                  <a:pt x="10455" y="37669"/>
                </a:cubicBezTo>
                <a:cubicBezTo>
                  <a:pt x="11602" y="38043"/>
                  <a:pt x="14101" y="38214"/>
                  <a:pt x="17688" y="38214"/>
                </a:cubicBezTo>
                <a:cubicBezTo>
                  <a:pt x="51616" y="38214"/>
                  <a:pt x="182950" y="22958"/>
                  <a:pt x="190181" y="20164"/>
                </a:cubicBezTo>
                <a:cubicBezTo>
                  <a:pt x="202554" y="15387"/>
                  <a:pt x="199254" y="2619"/>
                  <a:pt x="189040" y="186"/>
                </a:cubicBezTo>
                <a:cubicBezTo>
                  <a:pt x="188512" y="60"/>
                  <a:pt x="187268" y="1"/>
                  <a:pt x="185405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dist="76200" dir="4560000" algn="bl" rotWithShape="0">
              <a:schemeClr val="dk1"/>
            </a:outerShdw>
          </a:effectLst>
        </p:spPr>
        <p:txBody>
          <a:bodyPr spcFirstLastPara="1" wrap="square" lIns="91387" tIns="91387" rIns="91387" bIns="91387" anchor="ctr" anchorCtr="0">
            <a:noAutofit/>
          </a:bodyPr>
          <a:lstStyle/>
          <a:p>
            <a:endParaRPr/>
          </a:p>
        </p:txBody>
      </p:sp>
      <p:sp>
        <p:nvSpPr>
          <p:cNvPr id="35" name="Google Shape;7614;p41">
            <a:extLst>
              <a:ext uri="{FF2B5EF4-FFF2-40B4-BE49-F238E27FC236}">
                <a16:creationId xmlns="" xmlns:a16="http://schemas.microsoft.com/office/drawing/2014/main" id="{BF2999D2-F93B-8C81-4624-3C951760ED24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 rot="21419895">
            <a:off x="8294" y="1734065"/>
            <a:ext cx="1802883" cy="308052"/>
          </a:xfrm>
          <a:prstGeom prst="rect">
            <a:avLst/>
          </a:prstGeom>
        </p:spPr>
        <p:txBody>
          <a:bodyPr spcFirstLastPara="1" wrap="square" lIns="91387" tIns="91387" rIns="91387" bIns="91387" anchor="ctr" anchorCtr="0">
            <a:noAutofit/>
          </a:bodyPr>
          <a:lstStyle/>
          <a:p>
            <a:pPr marL="0" indent="0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Gợi ý</a:t>
            </a:r>
            <a:endParaRPr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035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/>
          <p:cNvSpPr/>
          <p:nvPr/>
        </p:nvSpPr>
        <p:spPr>
          <a:xfrm>
            <a:off x="672109" y="915292"/>
            <a:ext cx="2002094" cy="902048"/>
          </a:xfrm>
          <a:prstGeom prst="rightArrow">
            <a:avLst>
              <a:gd name="adj1" fmla="val 50000"/>
              <a:gd name="adj2" fmla="val 35135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>
              <a:buClrTx/>
              <a:defRPr/>
            </a:pPr>
            <a:r>
              <a:rPr lang="en-US" sz="18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8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18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1800" b="1" kern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5924" y="387151"/>
            <a:ext cx="8822807" cy="4501945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>
              <a:buClrTx/>
              <a:defRPr/>
            </a:pPr>
            <a:endParaRPr lang="en-US" kern="1200">
              <a:solidFill>
                <a:prstClr val="white"/>
              </a:solidFill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2418851" y="-39486"/>
            <a:ext cx="4103739" cy="415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68573" tIns="34289" rIns="68573" bIns="34289">
            <a:spAutoFit/>
          </a:bodyPr>
          <a:lstStyle/>
          <a:p>
            <a:pPr marL="42858" algn="ctr" defTabSz="685715" fontAlgn="base">
              <a:lnSpc>
                <a:spcPct val="107000"/>
              </a:lnSpc>
              <a:spcBef>
                <a:spcPct val="0"/>
              </a:spcBef>
              <a:spcAft>
                <a:spcPts val="600"/>
              </a:spcAft>
              <a:buClrTx/>
              <a:tabLst>
                <a:tab pos="42858" algn="l"/>
              </a:tabLst>
              <a:defRPr/>
            </a:pPr>
            <a:r>
              <a:rPr lang="en-US" sz="2100" i="1" kern="1200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PHIẾU HỌC TẬP                                     </a:t>
            </a:r>
            <a:endParaRPr lang="en-US" sz="1800" kern="1200" dirty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C86336A5-0BB6-4459-8F31-6206FE081E9B}"/>
              </a:ext>
            </a:extLst>
          </p:cNvPr>
          <p:cNvSpPr/>
          <p:nvPr/>
        </p:nvSpPr>
        <p:spPr>
          <a:xfrm>
            <a:off x="443134" y="1986835"/>
            <a:ext cx="2803778" cy="235282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>
              <a:buClrTx/>
              <a:defRPr/>
            </a:pPr>
            <a:endParaRPr lang="en-US" kern="1200" dirty="0">
              <a:solidFill>
                <a:prstClr val="white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59F38907-DC57-432A-B729-3D99986B2014}"/>
              </a:ext>
            </a:extLst>
          </p:cNvPr>
          <p:cNvSpPr/>
          <p:nvPr/>
        </p:nvSpPr>
        <p:spPr>
          <a:xfrm>
            <a:off x="369016" y="-39486"/>
            <a:ext cx="6858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>
              <a:buClrTx/>
              <a:defRPr/>
            </a:pPr>
            <a:endParaRPr lang="en-US" kern="1200">
              <a:solidFill>
                <a:prstClr val="white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1AF620A7-5EBF-418D-B439-C66CF60A9CE8}"/>
              </a:ext>
            </a:extLst>
          </p:cNvPr>
          <p:cNvSpPr/>
          <p:nvPr/>
        </p:nvSpPr>
        <p:spPr>
          <a:xfrm>
            <a:off x="1138125" y="2667566"/>
            <a:ext cx="1413803" cy="99134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>
              <a:buClrTx/>
              <a:defRPr/>
            </a:pPr>
            <a:endParaRPr lang="en-US" kern="1200">
              <a:solidFill>
                <a:prstClr val="white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6E550C1D-75D0-4F88-A9C5-C03035D799F7}"/>
              </a:ext>
            </a:extLst>
          </p:cNvPr>
          <p:cNvCxnSpPr/>
          <p:nvPr/>
        </p:nvCxnSpPr>
        <p:spPr>
          <a:xfrm>
            <a:off x="443138" y="1986835"/>
            <a:ext cx="694987" cy="68073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A6996AEC-7186-47D8-A477-9A7DB99FDABA}"/>
              </a:ext>
            </a:extLst>
          </p:cNvPr>
          <p:cNvCxnSpPr/>
          <p:nvPr/>
        </p:nvCxnSpPr>
        <p:spPr>
          <a:xfrm flipH="1">
            <a:off x="2551924" y="1986835"/>
            <a:ext cx="694988" cy="68073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64BE4C9C-6F3B-44A8-A49E-1C86199710E7}"/>
              </a:ext>
            </a:extLst>
          </p:cNvPr>
          <p:cNvCxnSpPr/>
          <p:nvPr/>
        </p:nvCxnSpPr>
        <p:spPr>
          <a:xfrm flipH="1">
            <a:off x="443131" y="3658915"/>
            <a:ext cx="694988" cy="68073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EB48C708-2D81-41BA-A1F0-D66F72BC419B}"/>
              </a:ext>
            </a:extLst>
          </p:cNvPr>
          <p:cNvCxnSpPr/>
          <p:nvPr/>
        </p:nvCxnSpPr>
        <p:spPr>
          <a:xfrm>
            <a:off x="2551924" y="3658919"/>
            <a:ext cx="694988" cy="68073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B0C8B064-EBE7-4FD4-9C60-A05449865C19}"/>
              </a:ext>
            </a:extLst>
          </p:cNvPr>
          <p:cNvSpPr/>
          <p:nvPr/>
        </p:nvSpPr>
        <p:spPr>
          <a:xfrm>
            <a:off x="1223895" y="2095595"/>
            <a:ext cx="1328033" cy="3586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>
              <a:buClrTx/>
              <a:defRPr/>
            </a:pPr>
            <a:r>
              <a:rPr lang="en-US" kern="1200" dirty="0">
                <a:solidFill>
                  <a:prstClr val="black"/>
                </a:solidFill>
              </a:rPr>
              <a:t>Ý </a:t>
            </a:r>
            <a:r>
              <a:rPr lang="en-US" kern="1200" dirty="0" err="1">
                <a:solidFill>
                  <a:prstClr val="black"/>
                </a:solidFill>
              </a:rPr>
              <a:t>kiến</a:t>
            </a:r>
            <a:r>
              <a:rPr lang="en-US" kern="1200" dirty="0">
                <a:solidFill>
                  <a:prstClr val="black"/>
                </a:solidFill>
              </a:rPr>
              <a:t> </a:t>
            </a:r>
            <a:r>
              <a:rPr lang="en-US" kern="1200" dirty="0" err="1">
                <a:solidFill>
                  <a:prstClr val="black"/>
                </a:solidFill>
              </a:rPr>
              <a:t>cá</a:t>
            </a:r>
            <a:r>
              <a:rPr lang="en-US" kern="1200" dirty="0">
                <a:solidFill>
                  <a:prstClr val="black"/>
                </a:solidFill>
              </a:rPr>
              <a:t> </a:t>
            </a:r>
            <a:r>
              <a:rPr lang="en-US" kern="1200" dirty="0" err="1" smtClean="0">
                <a:solidFill>
                  <a:prstClr val="black"/>
                </a:solidFill>
              </a:rPr>
              <a:t>nhân</a:t>
            </a:r>
            <a:r>
              <a:rPr lang="en-US" kern="1200" dirty="0" smtClean="0">
                <a:solidFill>
                  <a:prstClr val="black"/>
                </a:solidFill>
              </a:rPr>
              <a:t> 1</a:t>
            </a:r>
            <a:endParaRPr lang="en-US" kern="1200" dirty="0">
              <a:solidFill>
                <a:prstClr val="black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48C6080B-BD12-4356-B599-B985CDE08E26}"/>
              </a:ext>
            </a:extLst>
          </p:cNvPr>
          <p:cNvSpPr/>
          <p:nvPr/>
        </p:nvSpPr>
        <p:spPr>
          <a:xfrm>
            <a:off x="1181009" y="3824737"/>
            <a:ext cx="1328033" cy="3586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>
              <a:buClrTx/>
              <a:defRPr/>
            </a:pPr>
            <a:r>
              <a:rPr lang="en-US" kern="1200" dirty="0">
                <a:solidFill>
                  <a:prstClr val="black"/>
                </a:solidFill>
              </a:rPr>
              <a:t>Ý </a:t>
            </a:r>
            <a:r>
              <a:rPr lang="en-US" kern="1200" dirty="0" err="1">
                <a:solidFill>
                  <a:prstClr val="black"/>
                </a:solidFill>
              </a:rPr>
              <a:t>kiến</a:t>
            </a:r>
            <a:r>
              <a:rPr lang="en-US" kern="1200" dirty="0">
                <a:solidFill>
                  <a:prstClr val="black"/>
                </a:solidFill>
              </a:rPr>
              <a:t> </a:t>
            </a:r>
            <a:r>
              <a:rPr lang="en-US" kern="1200" dirty="0" err="1">
                <a:solidFill>
                  <a:prstClr val="black"/>
                </a:solidFill>
              </a:rPr>
              <a:t>cá</a:t>
            </a:r>
            <a:r>
              <a:rPr lang="en-US" kern="1200" dirty="0">
                <a:solidFill>
                  <a:prstClr val="black"/>
                </a:solidFill>
              </a:rPr>
              <a:t> </a:t>
            </a:r>
            <a:r>
              <a:rPr lang="en-US" kern="1200" dirty="0" err="1" smtClean="0">
                <a:solidFill>
                  <a:prstClr val="black"/>
                </a:solidFill>
              </a:rPr>
              <a:t>nhân</a:t>
            </a:r>
            <a:r>
              <a:rPr lang="en-US" kern="1200" dirty="0" smtClean="0">
                <a:solidFill>
                  <a:prstClr val="black"/>
                </a:solidFill>
              </a:rPr>
              <a:t> 3</a:t>
            </a:r>
            <a:endParaRPr lang="en-US" kern="1200" dirty="0">
              <a:solidFill>
                <a:prstClr val="black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D9B3E48C-804A-4735-BDB9-0C33A8704FA4}"/>
              </a:ext>
            </a:extLst>
          </p:cNvPr>
          <p:cNvSpPr/>
          <p:nvPr/>
        </p:nvSpPr>
        <p:spPr>
          <a:xfrm rot="16200000">
            <a:off x="52677" y="3003964"/>
            <a:ext cx="1328033" cy="3586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>
              <a:buClrTx/>
              <a:defRPr/>
            </a:pPr>
            <a:r>
              <a:rPr lang="en-US" kern="1200" dirty="0">
                <a:solidFill>
                  <a:prstClr val="black"/>
                </a:solidFill>
              </a:rPr>
              <a:t>Ý </a:t>
            </a:r>
            <a:r>
              <a:rPr lang="en-US" kern="1200" dirty="0" err="1">
                <a:solidFill>
                  <a:prstClr val="black"/>
                </a:solidFill>
              </a:rPr>
              <a:t>kiến</a:t>
            </a:r>
            <a:r>
              <a:rPr lang="en-US" kern="1200" dirty="0">
                <a:solidFill>
                  <a:prstClr val="black"/>
                </a:solidFill>
              </a:rPr>
              <a:t> </a:t>
            </a:r>
            <a:r>
              <a:rPr lang="en-US" kern="1200" dirty="0" err="1">
                <a:solidFill>
                  <a:prstClr val="black"/>
                </a:solidFill>
              </a:rPr>
              <a:t>cá</a:t>
            </a:r>
            <a:r>
              <a:rPr lang="en-US" kern="1200" dirty="0">
                <a:solidFill>
                  <a:prstClr val="black"/>
                </a:solidFill>
              </a:rPr>
              <a:t> </a:t>
            </a:r>
            <a:r>
              <a:rPr lang="en-US" kern="1200" dirty="0" err="1" smtClean="0">
                <a:solidFill>
                  <a:prstClr val="black"/>
                </a:solidFill>
              </a:rPr>
              <a:t>nhân</a:t>
            </a:r>
            <a:r>
              <a:rPr lang="en-US" kern="1200" dirty="0" smtClean="0">
                <a:solidFill>
                  <a:prstClr val="black"/>
                </a:solidFill>
              </a:rPr>
              <a:t> 4</a:t>
            </a:r>
            <a:endParaRPr lang="en-US" kern="1200" dirty="0">
              <a:solidFill>
                <a:prstClr val="black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2FCB757B-4E60-4CB1-828B-99E584120971}"/>
              </a:ext>
            </a:extLst>
          </p:cNvPr>
          <p:cNvSpPr/>
          <p:nvPr/>
        </p:nvSpPr>
        <p:spPr>
          <a:xfrm rot="5400000">
            <a:off x="2267129" y="3046915"/>
            <a:ext cx="1328033" cy="3586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>
              <a:buClrTx/>
              <a:defRPr/>
            </a:pPr>
            <a:r>
              <a:rPr lang="en-US" kern="1200" dirty="0">
                <a:solidFill>
                  <a:prstClr val="black"/>
                </a:solidFill>
              </a:rPr>
              <a:t>Ý </a:t>
            </a:r>
            <a:r>
              <a:rPr lang="en-US" kern="1200" dirty="0" err="1">
                <a:solidFill>
                  <a:prstClr val="black"/>
                </a:solidFill>
              </a:rPr>
              <a:t>kiến</a:t>
            </a:r>
            <a:r>
              <a:rPr lang="en-US" kern="1200" dirty="0">
                <a:solidFill>
                  <a:prstClr val="black"/>
                </a:solidFill>
              </a:rPr>
              <a:t> </a:t>
            </a:r>
            <a:r>
              <a:rPr lang="en-US" kern="1200" dirty="0" err="1">
                <a:solidFill>
                  <a:prstClr val="black"/>
                </a:solidFill>
              </a:rPr>
              <a:t>cá</a:t>
            </a:r>
            <a:r>
              <a:rPr lang="en-US" kern="1200" dirty="0">
                <a:solidFill>
                  <a:prstClr val="black"/>
                </a:solidFill>
              </a:rPr>
              <a:t> </a:t>
            </a:r>
            <a:r>
              <a:rPr lang="en-US" kern="1200" dirty="0" err="1" smtClean="0">
                <a:solidFill>
                  <a:prstClr val="black"/>
                </a:solidFill>
              </a:rPr>
              <a:t>nhân</a:t>
            </a:r>
            <a:r>
              <a:rPr lang="en-US" kern="1200" dirty="0" smtClean="0">
                <a:solidFill>
                  <a:prstClr val="black"/>
                </a:solidFill>
              </a:rPr>
              <a:t> 2</a:t>
            </a:r>
            <a:endParaRPr lang="en-US" kern="1200" dirty="0">
              <a:solidFill>
                <a:prstClr val="black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7E3AE8F3-B7F3-4D1A-81C0-3FF2C6DF10D8}"/>
              </a:ext>
            </a:extLst>
          </p:cNvPr>
          <p:cNvSpPr/>
          <p:nvPr/>
        </p:nvSpPr>
        <p:spPr>
          <a:xfrm>
            <a:off x="1149275" y="2955659"/>
            <a:ext cx="1328033" cy="3586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>
              <a:buClrTx/>
              <a:defRPr/>
            </a:pPr>
            <a:r>
              <a:rPr lang="en-US" kern="1200" dirty="0" err="1">
                <a:solidFill>
                  <a:prstClr val="black"/>
                </a:solidFill>
              </a:rPr>
              <a:t>Kết</a:t>
            </a:r>
            <a:r>
              <a:rPr lang="en-US" kern="1200" dirty="0">
                <a:solidFill>
                  <a:prstClr val="black"/>
                </a:solidFill>
              </a:rPr>
              <a:t> </a:t>
            </a:r>
            <a:r>
              <a:rPr lang="en-US" kern="1200" dirty="0" err="1">
                <a:solidFill>
                  <a:prstClr val="black"/>
                </a:solidFill>
              </a:rPr>
              <a:t>luận</a:t>
            </a:r>
            <a:r>
              <a:rPr lang="en-US" kern="1200" dirty="0">
                <a:solidFill>
                  <a:prstClr val="black"/>
                </a:solidFill>
              </a:rPr>
              <a:t> </a:t>
            </a:r>
            <a:r>
              <a:rPr lang="en-US" kern="1200" dirty="0" err="1">
                <a:solidFill>
                  <a:prstClr val="black"/>
                </a:solidFill>
              </a:rPr>
              <a:t>của</a:t>
            </a:r>
            <a:r>
              <a:rPr lang="en-US" kern="1200" dirty="0">
                <a:solidFill>
                  <a:prstClr val="black"/>
                </a:solidFill>
              </a:rPr>
              <a:t> </a:t>
            </a:r>
            <a:r>
              <a:rPr lang="en-US" kern="1200" dirty="0" err="1">
                <a:solidFill>
                  <a:prstClr val="black"/>
                </a:solidFill>
              </a:rPr>
              <a:t>cả</a:t>
            </a:r>
            <a:r>
              <a:rPr lang="en-US" kern="1200" dirty="0">
                <a:solidFill>
                  <a:prstClr val="black"/>
                </a:solidFill>
              </a:rPr>
              <a:t> </a:t>
            </a:r>
            <a:r>
              <a:rPr lang="en-US" kern="1200" dirty="0" err="1">
                <a:solidFill>
                  <a:prstClr val="black"/>
                </a:solidFill>
              </a:rPr>
              <a:t>nhóm</a:t>
            </a:r>
            <a:endParaRPr lang="en-US" kern="1200" dirty="0">
              <a:solidFill>
                <a:prstClr val="black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AC31F97-DA41-4AE8-ACFB-6EFEE34B78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6802" y="1095575"/>
            <a:ext cx="5418394" cy="37201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5AE4FBC-9177-4BBF-A82D-FC876FCECC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8734" y="481634"/>
            <a:ext cx="3854530" cy="59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477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="" xmlns:a16="http://schemas.microsoft.com/office/drawing/2014/main" id="{BC299836-DDCC-45DF-BF73-AF4EDFC968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84261056"/>
              </p:ext>
            </p:extLst>
          </p:nvPr>
        </p:nvGraphicFramePr>
        <p:xfrm>
          <a:off x="0" y="559837"/>
          <a:ext cx="9144000" cy="45850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5AC062A1-D397-47EE-B61A-BC7CE6E87F7A}"/>
              </a:ext>
            </a:extLst>
          </p:cNvPr>
          <p:cNvGrpSpPr/>
          <p:nvPr/>
        </p:nvGrpSpPr>
        <p:grpSpPr>
          <a:xfrm>
            <a:off x="718458" y="2"/>
            <a:ext cx="8169558" cy="432581"/>
            <a:chOff x="10741" y="2875102"/>
            <a:chExt cx="1754846" cy="705641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" name="Rectangle: Rounded Corners 6">
              <a:extLst>
                <a:ext uri="{FF2B5EF4-FFF2-40B4-BE49-F238E27FC236}">
                  <a16:creationId xmlns="" xmlns:a16="http://schemas.microsoft.com/office/drawing/2014/main" id="{E3C3B71E-1A47-43E8-A29A-E081669C85A9}"/>
                </a:ext>
              </a:extLst>
            </p:cNvPr>
            <p:cNvSpPr/>
            <p:nvPr/>
          </p:nvSpPr>
          <p:spPr>
            <a:xfrm>
              <a:off x="10741" y="2875102"/>
              <a:ext cx="1754846" cy="705641"/>
            </a:xfrm>
            <a:prstGeom prst="roundRect">
              <a:avLst>
                <a:gd name="adj" fmla="val 10000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Rectangle: Rounded Corners 4">
              <a:extLst>
                <a:ext uri="{FF2B5EF4-FFF2-40B4-BE49-F238E27FC236}">
                  <a16:creationId xmlns="" xmlns:a16="http://schemas.microsoft.com/office/drawing/2014/main" id="{7F1ABA23-1AFE-4F87-BA69-EBCBDCA3EB02}"/>
                </a:ext>
              </a:extLst>
            </p:cNvPr>
            <p:cNvSpPr txBox="1"/>
            <p:nvPr/>
          </p:nvSpPr>
          <p:spPr>
            <a:xfrm>
              <a:off x="31409" y="2895769"/>
              <a:ext cx="1713510" cy="66430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algn="ctr" defTabSz="66673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</a:pPr>
              <a:r>
                <a:rPr lang="en-US" sz="2000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sz="2000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Hướng</a:t>
              </a:r>
              <a:r>
                <a:rPr lang="en-US" sz="2000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dẫn</a:t>
              </a:r>
              <a:r>
                <a:rPr lang="en-US" sz="2000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2000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: CHÚNG </a:t>
              </a:r>
              <a:r>
                <a:rPr lang="en-US" sz="20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 CÓ THỂ ĐỌC NHANH H</a:t>
              </a:r>
              <a:r>
                <a:rPr lang="vi-VN" sz="20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Ơ</a:t>
              </a:r>
              <a:r>
                <a:rPr lang="en-US" sz="2000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 !</a:t>
              </a:r>
              <a:endParaRPr lang="en-US" sz="20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151274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366446F-F234-4975-8B5A-0743AB32D3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graphicEl>
                                              <a:dgm id="{A366446F-F234-4975-8B5A-0743AB32D3B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E1F1B1A-CEEC-40CF-8010-6A0FEE658D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>
                                            <p:graphicEl>
                                              <a:dgm id="{5E1F1B1A-CEEC-40CF-8010-6A0FEE658D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AEA6FDE-9B31-4CBB-BD71-AF8AAE5800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>
                                            <p:graphicEl>
                                              <a:dgm id="{7AEA6FDE-9B31-4CBB-BD71-AF8AAE5800A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FDA539A-43E7-484D-BA61-6561F416BF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>
                                            <p:graphicEl>
                                              <a:dgm id="{3FDA539A-43E7-484D-BA61-6561F416BF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85807CF-22DF-48C9-9D10-5E1966C693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">
                                            <p:graphicEl>
                                              <a:dgm id="{685807CF-22DF-48C9-9D10-5E1966C6930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F29D93E-479F-4360-BAF2-7AB3E7403A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">
                                            <p:graphicEl>
                                              <a:dgm id="{AF29D93E-479F-4360-BAF2-7AB3E7403A7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BDF77C6-B661-4598-B283-1F7710AADC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">
                                            <p:graphicEl>
                                              <a:dgm id="{ABDF77C6-B661-4598-B283-1F7710AADC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1C09DF1-8652-4347-89B5-A3CE3A1607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">
                                            <p:graphicEl>
                                              <a:dgm id="{D1C09DF1-8652-4347-89B5-A3CE3A16072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20DB856-D6C7-44C4-BBF6-D74CBF2DD3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">
                                            <p:graphicEl>
                                              <a:dgm id="{E20DB856-D6C7-44C4-BBF6-D74CBF2DD3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E9946A6-25BD-4F98-98BC-29CF95A7CA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">
                                            <p:graphicEl>
                                              <a:dgm id="{4E9946A6-25BD-4F98-98BC-29CF95A7CAD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FFEC784-7764-4EF6-98AC-DE1673CDE4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">
                                            <p:graphicEl>
                                              <a:dgm id="{8FFEC784-7764-4EF6-98AC-DE1673CDE4C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11FF862-84CA-4A75-8C83-250A2F86BC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2">
                                            <p:graphicEl>
                                              <a:dgm id="{911FF862-84CA-4A75-8C83-250A2F86BCF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384D05D-559A-4378-8ECA-9828DD52B1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2">
                                            <p:graphicEl>
                                              <a:dgm id="{2384D05D-559A-4378-8ECA-9828DD52B1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0F87CE9-399C-45F1-B7EA-90801E9750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2">
                                            <p:graphicEl>
                                              <a:dgm id="{40F87CE9-399C-45F1-B7EA-90801E9750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8282B14-BF23-4F31-A05E-7288777BD1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2">
                                            <p:graphicEl>
                                              <a:dgm id="{F8282B14-BF23-4F31-A05E-7288777BD1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113C68A-5B2C-4584-9E6F-AD7ED85061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2">
                                            <p:graphicEl>
                                              <a:dgm id="{7113C68A-5B2C-4584-9E6F-AD7ED85061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EDECE9E-FE52-4E5A-83A6-B6E2213E2D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2">
                                            <p:graphicEl>
                                              <a:dgm id="{FEDECE9E-FE52-4E5A-83A6-B6E2213E2D8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3F744F8-8BD3-44D0-BA3F-23733E8FA8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2000"/>
                                        <p:tgtEl>
                                          <p:spTgt spid="2">
                                            <p:graphicEl>
                                              <a:dgm id="{03F744F8-8BD3-44D0-BA3F-23733E8FA8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2165;p25">
            <a:extLst>
              <a:ext uri="{FF2B5EF4-FFF2-40B4-BE49-F238E27FC236}">
                <a16:creationId xmlns="" xmlns:a16="http://schemas.microsoft.com/office/drawing/2014/main" id="{F1F4D830-8E69-FE0B-007D-94CE87A6D64B}"/>
              </a:ext>
            </a:extLst>
          </p:cNvPr>
          <p:cNvGrpSpPr/>
          <p:nvPr/>
        </p:nvGrpSpPr>
        <p:grpSpPr>
          <a:xfrm>
            <a:off x="-350134" y="828260"/>
            <a:ext cx="2734127" cy="4267537"/>
            <a:chOff x="-1079537" y="-275240"/>
            <a:chExt cx="6399320" cy="5028989"/>
          </a:xfrm>
        </p:grpSpPr>
        <p:sp>
          <p:nvSpPr>
            <p:cNvPr id="5" name="Google Shape;2166;p25">
              <a:extLst>
                <a:ext uri="{FF2B5EF4-FFF2-40B4-BE49-F238E27FC236}">
                  <a16:creationId xmlns="" xmlns:a16="http://schemas.microsoft.com/office/drawing/2014/main" id="{3AB5CA40-FB39-1AE8-03BE-E64A474D8115}"/>
                </a:ext>
              </a:extLst>
            </p:cNvPr>
            <p:cNvSpPr/>
            <p:nvPr/>
          </p:nvSpPr>
          <p:spPr>
            <a:xfrm flipH="1">
              <a:off x="4297486" y="-183076"/>
              <a:ext cx="15472" cy="19093"/>
            </a:xfrm>
            <a:custGeom>
              <a:avLst/>
              <a:gdLst/>
              <a:ahLst/>
              <a:cxnLst/>
              <a:rect l="l" t="t" r="r" b="b"/>
              <a:pathLst>
                <a:path w="389" h="480" fill="none" extrusionOk="0">
                  <a:moveTo>
                    <a:pt x="389" y="1"/>
                  </a:moveTo>
                  <a:cubicBezTo>
                    <a:pt x="389" y="1"/>
                    <a:pt x="252" y="320"/>
                    <a:pt x="1" y="480"/>
                  </a:cubicBezTo>
                </a:path>
              </a:pathLst>
            </a:custGeom>
            <a:noFill/>
            <a:ln w="2275" cap="rnd" cmpd="sng">
              <a:solidFill>
                <a:srgbClr val="CCCBCA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6" name="Google Shape;2167;p25">
              <a:extLst>
                <a:ext uri="{FF2B5EF4-FFF2-40B4-BE49-F238E27FC236}">
                  <a16:creationId xmlns="" xmlns:a16="http://schemas.microsoft.com/office/drawing/2014/main" id="{25C1563C-7857-A3AD-0844-C8FBBC4608AD}"/>
                </a:ext>
              </a:extLst>
            </p:cNvPr>
            <p:cNvSpPr/>
            <p:nvPr/>
          </p:nvSpPr>
          <p:spPr>
            <a:xfrm flipH="1">
              <a:off x="1996025" y="1428311"/>
              <a:ext cx="197045" cy="194711"/>
            </a:xfrm>
            <a:custGeom>
              <a:avLst/>
              <a:gdLst/>
              <a:ahLst/>
              <a:cxnLst/>
              <a:rect l="l" t="t" r="r" b="b"/>
              <a:pathLst>
                <a:path w="4954" h="4895" extrusionOk="0">
                  <a:moveTo>
                    <a:pt x="2375" y="1"/>
                  </a:moveTo>
                  <a:cubicBezTo>
                    <a:pt x="2273" y="1"/>
                    <a:pt x="2166" y="66"/>
                    <a:pt x="2146" y="165"/>
                  </a:cubicBezTo>
                  <a:lnTo>
                    <a:pt x="1827" y="1352"/>
                  </a:lnTo>
                  <a:lnTo>
                    <a:pt x="640" y="1055"/>
                  </a:lnTo>
                  <a:cubicBezTo>
                    <a:pt x="625" y="1052"/>
                    <a:pt x="610" y="1051"/>
                    <a:pt x="595" y="1051"/>
                  </a:cubicBezTo>
                  <a:cubicBezTo>
                    <a:pt x="492" y="1051"/>
                    <a:pt x="386" y="1116"/>
                    <a:pt x="366" y="1215"/>
                  </a:cubicBezTo>
                  <a:lnTo>
                    <a:pt x="46" y="2493"/>
                  </a:lnTo>
                  <a:cubicBezTo>
                    <a:pt x="1" y="2630"/>
                    <a:pt x="69" y="2744"/>
                    <a:pt x="206" y="2790"/>
                  </a:cubicBezTo>
                  <a:lnTo>
                    <a:pt x="1393" y="3087"/>
                  </a:lnTo>
                  <a:lnTo>
                    <a:pt x="1096" y="4274"/>
                  </a:lnTo>
                  <a:cubicBezTo>
                    <a:pt x="1051" y="4388"/>
                    <a:pt x="1119" y="4525"/>
                    <a:pt x="1256" y="4548"/>
                  </a:cubicBezTo>
                  <a:lnTo>
                    <a:pt x="2534" y="4890"/>
                  </a:lnTo>
                  <a:cubicBezTo>
                    <a:pt x="2549" y="4893"/>
                    <a:pt x="2564" y="4894"/>
                    <a:pt x="2579" y="4894"/>
                  </a:cubicBezTo>
                  <a:cubicBezTo>
                    <a:pt x="2681" y="4894"/>
                    <a:pt x="2788" y="4827"/>
                    <a:pt x="2808" y="4707"/>
                  </a:cubicBezTo>
                  <a:lnTo>
                    <a:pt x="3128" y="3520"/>
                  </a:lnTo>
                  <a:lnTo>
                    <a:pt x="4292" y="3840"/>
                  </a:lnTo>
                  <a:cubicBezTo>
                    <a:pt x="4309" y="3843"/>
                    <a:pt x="4326" y="3844"/>
                    <a:pt x="4343" y="3844"/>
                  </a:cubicBezTo>
                  <a:cubicBezTo>
                    <a:pt x="4457" y="3844"/>
                    <a:pt x="4549" y="3777"/>
                    <a:pt x="4589" y="3657"/>
                  </a:cubicBezTo>
                  <a:lnTo>
                    <a:pt x="4908" y="2402"/>
                  </a:lnTo>
                  <a:cubicBezTo>
                    <a:pt x="4954" y="2265"/>
                    <a:pt x="4862" y="2151"/>
                    <a:pt x="4748" y="2105"/>
                  </a:cubicBezTo>
                  <a:lnTo>
                    <a:pt x="3561" y="1809"/>
                  </a:lnTo>
                  <a:lnTo>
                    <a:pt x="3858" y="622"/>
                  </a:lnTo>
                  <a:cubicBezTo>
                    <a:pt x="3904" y="485"/>
                    <a:pt x="3812" y="371"/>
                    <a:pt x="3698" y="325"/>
                  </a:cubicBezTo>
                  <a:lnTo>
                    <a:pt x="2420" y="5"/>
                  </a:lnTo>
                  <a:cubicBezTo>
                    <a:pt x="2405" y="2"/>
                    <a:pt x="2390" y="1"/>
                    <a:pt x="23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" name="Google Shape;2168;p25">
              <a:extLst>
                <a:ext uri="{FF2B5EF4-FFF2-40B4-BE49-F238E27FC236}">
                  <a16:creationId xmlns="" xmlns:a16="http://schemas.microsoft.com/office/drawing/2014/main" id="{CC009BD4-867F-B70E-E11C-95C09987D05F}"/>
                </a:ext>
              </a:extLst>
            </p:cNvPr>
            <p:cNvSpPr/>
            <p:nvPr/>
          </p:nvSpPr>
          <p:spPr>
            <a:xfrm flipH="1">
              <a:off x="291945" y="1423259"/>
              <a:ext cx="490267" cy="449963"/>
            </a:xfrm>
            <a:custGeom>
              <a:avLst/>
              <a:gdLst/>
              <a:ahLst/>
              <a:cxnLst/>
              <a:rect l="l" t="t" r="r" b="b"/>
              <a:pathLst>
                <a:path w="12326" h="11312" extrusionOk="0">
                  <a:moveTo>
                    <a:pt x="8828" y="1"/>
                  </a:moveTo>
                  <a:cubicBezTo>
                    <a:pt x="8722" y="1"/>
                    <a:pt x="8616" y="21"/>
                    <a:pt x="8514" y="64"/>
                  </a:cubicBezTo>
                  <a:lnTo>
                    <a:pt x="685" y="3031"/>
                  </a:lnTo>
                  <a:cubicBezTo>
                    <a:pt x="228" y="3214"/>
                    <a:pt x="0" y="3716"/>
                    <a:pt x="183" y="4172"/>
                  </a:cubicBezTo>
                  <a:lnTo>
                    <a:pt x="2694" y="10746"/>
                  </a:lnTo>
                  <a:cubicBezTo>
                    <a:pt x="2816" y="11096"/>
                    <a:pt x="3152" y="11311"/>
                    <a:pt x="3498" y="11311"/>
                  </a:cubicBezTo>
                  <a:cubicBezTo>
                    <a:pt x="3604" y="11311"/>
                    <a:pt x="3710" y="11291"/>
                    <a:pt x="3812" y="11248"/>
                  </a:cubicBezTo>
                  <a:lnTo>
                    <a:pt x="11641" y="8281"/>
                  </a:lnTo>
                  <a:cubicBezTo>
                    <a:pt x="12098" y="8098"/>
                    <a:pt x="12326" y="7596"/>
                    <a:pt x="12143" y="7140"/>
                  </a:cubicBezTo>
                  <a:lnTo>
                    <a:pt x="9632" y="566"/>
                  </a:lnTo>
                  <a:cubicBezTo>
                    <a:pt x="9510" y="217"/>
                    <a:pt x="9174" y="1"/>
                    <a:pt x="8828" y="1"/>
                  </a:cubicBezTo>
                  <a:close/>
                </a:path>
              </a:pathLst>
            </a:custGeom>
            <a:solidFill>
              <a:srgbClr val="EAE8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8" name="Google Shape;2169;p25">
              <a:extLst>
                <a:ext uri="{FF2B5EF4-FFF2-40B4-BE49-F238E27FC236}">
                  <a16:creationId xmlns="" xmlns:a16="http://schemas.microsoft.com/office/drawing/2014/main" id="{8A3ACFEF-AB24-BC58-E6BA-619832C05495}"/>
                </a:ext>
              </a:extLst>
            </p:cNvPr>
            <p:cNvSpPr/>
            <p:nvPr/>
          </p:nvSpPr>
          <p:spPr>
            <a:xfrm flipH="1">
              <a:off x="299184" y="1499672"/>
              <a:ext cx="475789" cy="321641"/>
            </a:xfrm>
            <a:custGeom>
              <a:avLst/>
              <a:gdLst/>
              <a:ahLst/>
              <a:cxnLst/>
              <a:rect l="l" t="t" r="r" b="b"/>
              <a:pathLst>
                <a:path w="11962" h="8086" extrusionOk="0">
                  <a:moveTo>
                    <a:pt x="9795" y="0"/>
                  </a:moveTo>
                  <a:cubicBezTo>
                    <a:pt x="9689" y="0"/>
                    <a:pt x="9580" y="20"/>
                    <a:pt x="9473" y="60"/>
                  </a:cubicBezTo>
                  <a:lnTo>
                    <a:pt x="731" y="3393"/>
                  </a:lnTo>
                  <a:cubicBezTo>
                    <a:pt x="252" y="3575"/>
                    <a:pt x="1" y="4123"/>
                    <a:pt x="183" y="4602"/>
                  </a:cubicBezTo>
                  <a:lnTo>
                    <a:pt x="1302" y="7478"/>
                  </a:lnTo>
                  <a:cubicBezTo>
                    <a:pt x="1444" y="7851"/>
                    <a:pt x="1793" y="8086"/>
                    <a:pt x="2167" y="8086"/>
                  </a:cubicBezTo>
                  <a:cubicBezTo>
                    <a:pt x="2273" y="8086"/>
                    <a:pt x="2382" y="8067"/>
                    <a:pt x="2489" y="8026"/>
                  </a:cubicBezTo>
                  <a:lnTo>
                    <a:pt x="11231" y="4671"/>
                  </a:lnTo>
                  <a:cubicBezTo>
                    <a:pt x="11710" y="4488"/>
                    <a:pt x="11961" y="3963"/>
                    <a:pt x="11779" y="3484"/>
                  </a:cubicBezTo>
                  <a:lnTo>
                    <a:pt x="10660" y="608"/>
                  </a:lnTo>
                  <a:cubicBezTo>
                    <a:pt x="10518" y="235"/>
                    <a:pt x="10169" y="0"/>
                    <a:pt x="9795" y="0"/>
                  </a:cubicBezTo>
                  <a:close/>
                </a:path>
              </a:pathLst>
            </a:custGeom>
            <a:solidFill>
              <a:srgbClr val="61D9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9" name="Google Shape;2170;p25">
              <a:extLst>
                <a:ext uri="{FF2B5EF4-FFF2-40B4-BE49-F238E27FC236}">
                  <a16:creationId xmlns="" xmlns:a16="http://schemas.microsoft.com/office/drawing/2014/main" id="{6CFB503C-1771-53F3-3118-17C807B9244D}"/>
                </a:ext>
              </a:extLst>
            </p:cNvPr>
            <p:cNvSpPr/>
            <p:nvPr/>
          </p:nvSpPr>
          <p:spPr>
            <a:xfrm flipH="1">
              <a:off x="254715" y="1408740"/>
              <a:ext cx="490267" cy="450361"/>
            </a:xfrm>
            <a:custGeom>
              <a:avLst/>
              <a:gdLst/>
              <a:ahLst/>
              <a:cxnLst/>
              <a:rect l="l" t="t" r="r" b="b"/>
              <a:pathLst>
                <a:path w="12326" h="11322" extrusionOk="0">
                  <a:moveTo>
                    <a:pt x="8837" y="1"/>
                  </a:moveTo>
                  <a:cubicBezTo>
                    <a:pt x="8730" y="1"/>
                    <a:pt x="8621" y="21"/>
                    <a:pt x="8514" y="64"/>
                  </a:cubicBezTo>
                  <a:lnTo>
                    <a:pt x="685" y="3054"/>
                  </a:lnTo>
                  <a:cubicBezTo>
                    <a:pt x="228" y="3214"/>
                    <a:pt x="0" y="3716"/>
                    <a:pt x="183" y="4172"/>
                  </a:cubicBezTo>
                  <a:lnTo>
                    <a:pt x="2693" y="10769"/>
                  </a:lnTo>
                  <a:cubicBezTo>
                    <a:pt x="2836" y="11108"/>
                    <a:pt x="3175" y="11322"/>
                    <a:pt x="3524" y="11322"/>
                  </a:cubicBezTo>
                  <a:cubicBezTo>
                    <a:pt x="3620" y="11322"/>
                    <a:pt x="3718" y="11306"/>
                    <a:pt x="3812" y="11271"/>
                  </a:cubicBezTo>
                  <a:lnTo>
                    <a:pt x="11641" y="8281"/>
                  </a:lnTo>
                  <a:cubicBezTo>
                    <a:pt x="12097" y="8098"/>
                    <a:pt x="12326" y="7596"/>
                    <a:pt x="12143" y="7162"/>
                  </a:cubicBezTo>
                  <a:lnTo>
                    <a:pt x="9632" y="566"/>
                  </a:lnTo>
                  <a:cubicBezTo>
                    <a:pt x="9510" y="216"/>
                    <a:pt x="9187" y="1"/>
                    <a:pt x="8837" y="1"/>
                  </a:cubicBezTo>
                  <a:close/>
                </a:path>
              </a:pathLst>
            </a:custGeom>
            <a:solidFill>
              <a:srgbClr val="C4C3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10" name="Google Shape;2171;p25">
              <a:extLst>
                <a:ext uri="{FF2B5EF4-FFF2-40B4-BE49-F238E27FC236}">
                  <a16:creationId xmlns="" xmlns:a16="http://schemas.microsoft.com/office/drawing/2014/main" id="{51D49D1F-7DA0-DF43-6FD5-EA705A78384B}"/>
                </a:ext>
              </a:extLst>
            </p:cNvPr>
            <p:cNvSpPr/>
            <p:nvPr/>
          </p:nvSpPr>
          <p:spPr>
            <a:xfrm flipH="1">
              <a:off x="261079" y="1485153"/>
              <a:ext cx="475749" cy="321641"/>
            </a:xfrm>
            <a:custGeom>
              <a:avLst/>
              <a:gdLst/>
              <a:ahLst/>
              <a:cxnLst/>
              <a:rect l="l" t="t" r="r" b="b"/>
              <a:pathLst>
                <a:path w="11961" h="8086" extrusionOk="0">
                  <a:moveTo>
                    <a:pt x="9797" y="0"/>
                  </a:moveTo>
                  <a:cubicBezTo>
                    <a:pt x="9690" y="0"/>
                    <a:pt x="9580" y="19"/>
                    <a:pt x="9473" y="60"/>
                  </a:cubicBezTo>
                  <a:lnTo>
                    <a:pt x="731" y="3392"/>
                  </a:lnTo>
                  <a:cubicBezTo>
                    <a:pt x="252" y="3575"/>
                    <a:pt x="0" y="4123"/>
                    <a:pt x="183" y="4579"/>
                  </a:cubicBezTo>
                  <a:lnTo>
                    <a:pt x="1301" y="7478"/>
                  </a:lnTo>
                  <a:cubicBezTo>
                    <a:pt x="1443" y="7851"/>
                    <a:pt x="1793" y="8086"/>
                    <a:pt x="2166" y="8086"/>
                  </a:cubicBezTo>
                  <a:cubicBezTo>
                    <a:pt x="2273" y="8086"/>
                    <a:pt x="2382" y="8067"/>
                    <a:pt x="2488" y="8026"/>
                  </a:cubicBezTo>
                  <a:lnTo>
                    <a:pt x="11230" y="4671"/>
                  </a:lnTo>
                  <a:cubicBezTo>
                    <a:pt x="11710" y="4488"/>
                    <a:pt x="11961" y="3963"/>
                    <a:pt x="11778" y="3484"/>
                  </a:cubicBezTo>
                  <a:lnTo>
                    <a:pt x="10660" y="585"/>
                  </a:lnTo>
                  <a:cubicBezTo>
                    <a:pt x="10518" y="231"/>
                    <a:pt x="10170" y="0"/>
                    <a:pt x="9797" y="0"/>
                  </a:cubicBezTo>
                  <a:close/>
                </a:path>
              </a:pathLst>
            </a:custGeom>
            <a:solidFill>
              <a:srgbClr val="58C3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11" name="Google Shape;2172;p25">
              <a:extLst>
                <a:ext uri="{FF2B5EF4-FFF2-40B4-BE49-F238E27FC236}">
                  <a16:creationId xmlns="" xmlns:a16="http://schemas.microsoft.com/office/drawing/2014/main" id="{829DE046-C2BE-63F5-97DB-49CA45A20EAA}"/>
                </a:ext>
              </a:extLst>
            </p:cNvPr>
            <p:cNvSpPr/>
            <p:nvPr/>
          </p:nvSpPr>
          <p:spPr>
            <a:xfrm flipH="1">
              <a:off x="592445" y="1670595"/>
              <a:ext cx="43593" cy="38823"/>
            </a:xfrm>
            <a:custGeom>
              <a:avLst/>
              <a:gdLst/>
              <a:ahLst/>
              <a:cxnLst/>
              <a:rect l="l" t="t" r="r" b="b"/>
              <a:pathLst>
                <a:path w="1096" h="976" extrusionOk="0">
                  <a:moveTo>
                    <a:pt x="541" y="0"/>
                  </a:moveTo>
                  <a:cubicBezTo>
                    <a:pt x="483" y="0"/>
                    <a:pt x="423" y="10"/>
                    <a:pt x="365" y="32"/>
                  </a:cubicBezTo>
                  <a:cubicBezTo>
                    <a:pt x="114" y="123"/>
                    <a:pt x="0" y="420"/>
                    <a:pt x="91" y="671"/>
                  </a:cubicBezTo>
                  <a:cubicBezTo>
                    <a:pt x="162" y="864"/>
                    <a:pt x="340" y="976"/>
                    <a:pt x="532" y="976"/>
                  </a:cubicBezTo>
                  <a:cubicBezTo>
                    <a:pt x="590" y="976"/>
                    <a:pt x="650" y="966"/>
                    <a:pt x="708" y="945"/>
                  </a:cubicBezTo>
                  <a:cubicBezTo>
                    <a:pt x="959" y="853"/>
                    <a:pt x="1096" y="557"/>
                    <a:pt x="1004" y="305"/>
                  </a:cubicBezTo>
                  <a:cubicBezTo>
                    <a:pt x="917" y="112"/>
                    <a:pt x="734" y="0"/>
                    <a:pt x="5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12" name="Google Shape;2173;p25">
              <a:extLst>
                <a:ext uri="{FF2B5EF4-FFF2-40B4-BE49-F238E27FC236}">
                  <a16:creationId xmlns="" xmlns:a16="http://schemas.microsoft.com/office/drawing/2014/main" id="{DF385201-7B8C-5B5F-C32B-195896A84AC3}"/>
                </a:ext>
              </a:extLst>
            </p:cNvPr>
            <p:cNvSpPr/>
            <p:nvPr/>
          </p:nvSpPr>
          <p:spPr>
            <a:xfrm flipH="1">
              <a:off x="477137" y="1626204"/>
              <a:ext cx="43633" cy="39101"/>
            </a:xfrm>
            <a:custGeom>
              <a:avLst/>
              <a:gdLst/>
              <a:ahLst/>
              <a:cxnLst/>
              <a:rect l="l" t="t" r="r" b="b"/>
              <a:pathLst>
                <a:path w="1097" h="983" extrusionOk="0">
                  <a:moveTo>
                    <a:pt x="529" y="1"/>
                  </a:moveTo>
                  <a:cubicBezTo>
                    <a:pt x="474" y="1"/>
                    <a:pt x="419" y="10"/>
                    <a:pt x="366" y="29"/>
                  </a:cubicBezTo>
                  <a:cubicBezTo>
                    <a:pt x="115" y="143"/>
                    <a:pt x="1" y="417"/>
                    <a:pt x="92" y="668"/>
                  </a:cubicBezTo>
                  <a:cubicBezTo>
                    <a:pt x="161" y="858"/>
                    <a:pt x="348" y="983"/>
                    <a:pt x="543" y="983"/>
                  </a:cubicBezTo>
                  <a:cubicBezTo>
                    <a:pt x="606" y="983"/>
                    <a:pt x="670" y="970"/>
                    <a:pt x="731" y="942"/>
                  </a:cubicBezTo>
                  <a:cubicBezTo>
                    <a:pt x="982" y="851"/>
                    <a:pt x="1096" y="577"/>
                    <a:pt x="1005" y="326"/>
                  </a:cubicBezTo>
                  <a:cubicBezTo>
                    <a:pt x="933" y="128"/>
                    <a:pt x="733" y="1"/>
                    <a:pt x="5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13" name="Google Shape;2174;p25">
              <a:extLst>
                <a:ext uri="{FF2B5EF4-FFF2-40B4-BE49-F238E27FC236}">
                  <a16:creationId xmlns="" xmlns:a16="http://schemas.microsoft.com/office/drawing/2014/main" id="{2A10032A-EA2B-E1EC-5832-750F44C75C0D}"/>
                </a:ext>
              </a:extLst>
            </p:cNvPr>
            <p:cNvSpPr/>
            <p:nvPr/>
          </p:nvSpPr>
          <p:spPr>
            <a:xfrm flipH="1">
              <a:off x="360914" y="1582528"/>
              <a:ext cx="44548" cy="38704"/>
            </a:xfrm>
            <a:custGeom>
              <a:avLst/>
              <a:gdLst/>
              <a:ahLst/>
              <a:cxnLst/>
              <a:rect l="l" t="t" r="r" b="b"/>
              <a:pathLst>
                <a:path w="1120" h="973" extrusionOk="0">
                  <a:moveTo>
                    <a:pt x="564" y="0"/>
                  </a:moveTo>
                  <a:cubicBezTo>
                    <a:pt x="506" y="0"/>
                    <a:pt x="447" y="10"/>
                    <a:pt x="389" y="31"/>
                  </a:cubicBezTo>
                  <a:cubicBezTo>
                    <a:pt x="138" y="123"/>
                    <a:pt x="1" y="397"/>
                    <a:pt x="92" y="648"/>
                  </a:cubicBezTo>
                  <a:cubicBezTo>
                    <a:pt x="182" y="846"/>
                    <a:pt x="371" y="973"/>
                    <a:pt x="571" y="973"/>
                  </a:cubicBezTo>
                  <a:cubicBezTo>
                    <a:pt x="624" y="973"/>
                    <a:pt x="678" y="964"/>
                    <a:pt x="731" y="944"/>
                  </a:cubicBezTo>
                  <a:cubicBezTo>
                    <a:pt x="982" y="853"/>
                    <a:pt x="1119" y="556"/>
                    <a:pt x="1005" y="305"/>
                  </a:cubicBezTo>
                  <a:cubicBezTo>
                    <a:pt x="935" y="112"/>
                    <a:pt x="757" y="0"/>
                    <a:pt x="5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14" name="Google Shape;2175;p25">
              <a:extLst>
                <a:ext uri="{FF2B5EF4-FFF2-40B4-BE49-F238E27FC236}">
                  <a16:creationId xmlns="" xmlns:a16="http://schemas.microsoft.com/office/drawing/2014/main" id="{6C223FA7-4666-67DF-8BAB-1FC6C3149407}"/>
                </a:ext>
              </a:extLst>
            </p:cNvPr>
            <p:cNvSpPr/>
            <p:nvPr/>
          </p:nvSpPr>
          <p:spPr>
            <a:xfrm flipH="1">
              <a:off x="542487" y="1336703"/>
              <a:ext cx="124615" cy="140017"/>
            </a:xfrm>
            <a:custGeom>
              <a:avLst/>
              <a:gdLst/>
              <a:ahLst/>
              <a:cxnLst/>
              <a:rect l="l" t="t" r="r" b="b"/>
              <a:pathLst>
                <a:path w="3133" h="3520" extrusionOk="0">
                  <a:moveTo>
                    <a:pt x="1001" y="0"/>
                  </a:moveTo>
                  <a:cubicBezTo>
                    <a:pt x="936" y="0"/>
                    <a:pt x="872" y="45"/>
                    <a:pt x="872" y="117"/>
                  </a:cubicBezTo>
                  <a:cubicBezTo>
                    <a:pt x="872" y="414"/>
                    <a:pt x="964" y="688"/>
                    <a:pt x="1078" y="985"/>
                  </a:cubicBezTo>
                  <a:cubicBezTo>
                    <a:pt x="781" y="1076"/>
                    <a:pt x="507" y="1167"/>
                    <a:pt x="210" y="1281"/>
                  </a:cubicBezTo>
                  <a:cubicBezTo>
                    <a:pt x="1" y="1344"/>
                    <a:pt x="137" y="1561"/>
                    <a:pt x="302" y="1561"/>
                  </a:cubicBezTo>
                  <a:cubicBezTo>
                    <a:pt x="317" y="1561"/>
                    <a:pt x="332" y="1559"/>
                    <a:pt x="347" y="1555"/>
                  </a:cubicBezTo>
                  <a:cubicBezTo>
                    <a:pt x="644" y="1509"/>
                    <a:pt x="941" y="1441"/>
                    <a:pt x="1238" y="1373"/>
                  </a:cubicBezTo>
                  <a:cubicBezTo>
                    <a:pt x="1306" y="1532"/>
                    <a:pt x="1397" y="1692"/>
                    <a:pt x="1466" y="1852"/>
                  </a:cubicBezTo>
                  <a:cubicBezTo>
                    <a:pt x="1466" y="1875"/>
                    <a:pt x="1489" y="1920"/>
                    <a:pt x="1489" y="1943"/>
                  </a:cubicBezTo>
                  <a:cubicBezTo>
                    <a:pt x="1329" y="1966"/>
                    <a:pt x="1146" y="1989"/>
                    <a:pt x="964" y="2012"/>
                  </a:cubicBezTo>
                  <a:cubicBezTo>
                    <a:pt x="667" y="2034"/>
                    <a:pt x="758" y="2400"/>
                    <a:pt x="1032" y="2400"/>
                  </a:cubicBezTo>
                  <a:cubicBezTo>
                    <a:pt x="1238" y="2400"/>
                    <a:pt x="1466" y="2377"/>
                    <a:pt x="1694" y="2354"/>
                  </a:cubicBezTo>
                  <a:cubicBezTo>
                    <a:pt x="1877" y="2765"/>
                    <a:pt x="2082" y="3153"/>
                    <a:pt x="2379" y="3450"/>
                  </a:cubicBezTo>
                  <a:cubicBezTo>
                    <a:pt x="2416" y="3496"/>
                    <a:pt x="2486" y="3519"/>
                    <a:pt x="2553" y="3519"/>
                  </a:cubicBezTo>
                  <a:cubicBezTo>
                    <a:pt x="2654" y="3519"/>
                    <a:pt x="2748" y="3467"/>
                    <a:pt x="2721" y="3358"/>
                  </a:cubicBezTo>
                  <a:cubicBezTo>
                    <a:pt x="2653" y="2970"/>
                    <a:pt x="2470" y="2628"/>
                    <a:pt x="2265" y="2286"/>
                  </a:cubicBezTo>
                  <a:cubicBezTo>
                    <a:pt x="2539" y="2240"/>
                    <a:pt x="2835" y="2171"/>
                    <a:pt x="3018" y="1989"/>
                  </a:cubicBezTo>
                  <a:cubicBezTo>
                    <a:pt x="3132" y="1852"/>
                    <a:pt x="3018" y="1692"/>
                    <a:pt x="2881" y="1669"/>
                  </a:cubicBezTo>
                  <a:cubicBezTo>
                    <a:pt x="2855" y="1667"/>
                    <a:pt x="2829" y="1666"/>
                    <a:pt x="2803" y="1666"/>
                  </a:cubicBezTo>
                  <a:cubicBezTo>
                    <a:pt x="2536" y="1666"/>
                    <a:pt x="2286" y="1767"/>
                    <a:pt x="2036" y="1829"/>
                  </a:cubicBezTo>
                  <a:cubicBezTo>
                    <a:pt x="2014" y="1783"/>
                    <a:pt x="1991" y="1738"/>
                    <a:pt x="1968" y="1692"/>
                  </a:cubicBezTo>
                  <a:cubicBezTo>
                    <a:pt x="1899" y="1555"/>
                    <a:pt x="1831" y="1418"/>
                    <a:pt x="1763" y="1258"/>
                  </a:cubicBezTo>
                  <a:cubicBezTo>
                    <a:pt x="2082" y="1190"/>
                    <a:pt x="2402" y="1121"/>
                    <a:pt x="2653" y="939"/>
                  </a:cubicBezTo>
                  <a:cubicBezTo>
                    <a:pt x="2767" y="825"/>
                    <a:pt x="2630" y="665"/>
                    <a:pt x="2516" y="665"/>
                  </a:cubicBezTo>
                  <a:cubicBezTo>
                    <a:pt x="2466" y="658"/>
                    <a:pt x="2415" y="655"/>
                    <a:pt x="2365" y="655"/>
                  </a:cubicBezTo>
                  <a:cubicBezTo>
                    <a:pt x="2096" y="655"/>
                    <a:pt x="1830" y="748"/>
                    <a:pt x="1580" y="825"/>
                  </a:cubicBezTo>
                  <a:cubicBezTo>
                    <a:pt x="1443" y="551"/>
                    <a:pt x="1306" y="277"/>
                    <a:pt x="1101" y="49"/>
                  </a:cubicBezTo>
                  <a:cubicBezTo>
                    <a:pt x="1075" y="15"/>
                    <a:pt x="1038" y="0"/>
                    <a:pt x="10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15" name="Google Shape;2176;p25">
              <a:extLst>
                <a:ext uri="{FF2B5EF4-FFF2-40B4-BE49-F238E27FC236}">
                  <a16:creationId xmlns="" xmlns:a16="http://schemas.microsoft.com/office/drawing/2014/main" id="{147F3A6B-84F6-5202-CFB6-427AAD022A04}"/>
                </a:ext>
              </a:extLst>
            </p:cNvPr>
            <p:cNvSpPr/>
            <p:nvPr/>
          </p:nvSpPr>
          <p:spPr>
            <a:xfrm flipH="1">
              <a:off x="550681" y="1848520"/>
              <a:ext cx="77323" cy="131624"/>
            </a:xfrm>
            <a:custGeom>
              <a:avLst/>
              <a:gdLst/>
              <a:ahLst/>
              <a:cxnLst/>
              <a:rect l="l" t="t" r="r" b="b"/>
              <a:pathLst>
                <a:path w="1944" h="3309" extrusionOk="0">
                  <a:moveTo>
                    <a:pt x="1430" y="1"/>
                  </a:moveTo>
                  <a:cubicBezTo>
                    <a:pt x="1339" y="1"/>
                    <a:pt x="1247" y="47"/>
                    <a:pt x="1236" y="146"/>
                  </a:cubicBezTo>
                  <a:cubicBezTo>
                    <a:pt x="1122" y="786"/>
                    <a:pt x="1259" y="1402"/>
                    <a:pt x="1213" y="2041"/>
                  </a:cubicBezTo>
                  <a:cubicBezTo>
                    <a:pt x="1168" y="2520"/>
                    <a:pt x="1031" y="2475"/>
                    <a:pt x="665" y="2612"/>
                  </a:cubicBezTo>
                  <a:cubicBezTo>
                    <a:pt x="460" y="2680"/>
                    <a:pt x="300" y="2794"/>
                    <a:pt x="140" y="2954"/>
                  </a:cubicBezTo>
                  <a:cubicBezTo>
                    <a:pt x="1" y="3114"/>
                    <a:pt x="193" y="3309"/>
                    <a:pt x="366" y="3309"/>
                  </a:cubicBezTo>
                  <a:cubicBezTo>
                    <a:pt x="390" y="3309"/>
                    <a:pt x="414" y="3305"/>
                    <a:pt x="437" y="3296"/>
                  </a:cubicBezTo>
                  <a:cubicBezTo>
                    <a:pt x="757" y="3159"/>
                    <a:pt x="1031" y="3091"/>
                    <a:pt x="1350" y="3000"/>
                  </a:cubicBezTo>
                  <a:cubicBezTo>
                    <a:pt x="1556" y="2931"/>
                    <a:pt x="1761" y="2863"/>
                    <a:pt x="1829" y="2634"/>
                  </a:cubicBezTo>
                  <a:cubicBezTo>
                    <a:pt x="1944" y="2360"/>
                    <a:pt x="1761" y="1858"/>
                    <a:pt x="1738" y="1562"/>
                  </a:cubicBezTo>
                  <a:cubicBezTo>
                    <a:pt x="1693" y="1105"/>
                    <a:pt x="1647" y="626"/>
                    <a:pt x="1624" y="146"/>
                  </a:cubicBezTo>
                  <a:cubicBezTo>
                    <a:pt x="1624" y="52"/>
                    <a:pt x="1527" y="1"/>
                    <a:pt x="14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16" name="Google Shape;2177;p25">
              <a:extLst>
                <a:ext uri="{FF2B5EF4-FFF2-40B4-BE49-F238E27FC236}">
                  <a16:creationId xmlns="" xmlns:a16="http://schemas.microsoft.com/office/drawing/2014/main" id="{BFFEC721-CC38-3291-15B0-76A18376359E}"/>
                </a:ext>
              </a:extLst>
            </p:cNvPr>
            <p:cNvSpPr/>
            <p:nvPr/>
          </p:nvSpPr>
          <p:spPr>
            <a:xfrm flipH="1">
              <a:off x="284666" y="1783961"/>
              <a:ext cx="136349" cy="116190"/>
            </a:xfrm>
            <a:custGeom>
              <a:avLst/>
              <a:gdLst/>
              <a:ahLst/>
              <a:cxnLst/>
              <a:rect l="l" t="t" r="r" b="b"/>
              <a:pathLst>
                <a:path w="3428" h="2921" extrusionOk="0">
                  <a:moveTo>
                    <a:pt x="273" y="0"/>
                  </a:moveTo>
                  <a:cubicBezTo>
                    <a:pt x="135" y="0"/>
                    <a:pt x="0" y="121"/>
                    <a:pt x="95" y="263"/>
                  </a:cubicBezTo>
                  <a:cubicBezTo>
                    <a:pt x="551" y="948"/>
                    <a:pt x="894" y="1655"/>
                    <a:pt x="1328" y="2340"/>
                  </a:cubicBezTo>
                  <a:cubicBezTo>
                    <a:pt x="1122" y="2409"/>
                    <a:pt x="917" y="2500"/>
                    <a:pt x="734" y="2591"/>
                  </a:cubicBezTo>
                  <a:cubicBezTo>
                    <a:pt x="509" y="2673"/>
                    <a:pt x="633" y="2921"/>
                    <a:pt x="826" y="2921"/>
                  </a:cubicBezTo>
                  <a:cubicBezTo>
                    <a:pt x="848" y="2921"/>
                    <a:pt x="871" y="2918"/>
                    <a:pt x="894" y="2911"/>
                  </a:cubicBezTo>
                  <a:cubicBezTo>
                    <a:pt x="1601" y="2682"/>
                    <a:pt x="2377" y="2660"/>
                    <a:pt x="3085" y="2409"/>
                  </a:cubicBezTo>
                  <a:cubicBezTo>
                    <a:pt x="3427" y="2317"/>
                    <a:pt x="3222" y="1929"/>
                    <a:pt x="2925" y="1929"/>
                  </a:cubicBezTo>
                  <a:cubicBezTo>
                    <a:pt x="2583" y="1929"/>
                    <a:pt x="2218" y="2020"/>
                    <a:pt x="1852" y="2135"/>
                  </a:cubicBezTo>
                  <a:cubicBezTo>
                    <a:pt x="1487" y="1404"/>
                    <a:pt x="939" y="719"/>
                    <a:pt x="437" y="80"/>
                  </a:cubicBezTo>
                  <a:cubicBezTo>
                    <a:pt x="395" y="24"/>
                    <a:pt x="334" y="0"/>
                    <a:pt x="2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17" name="Google Shape;2178;p25">
              <a:extLst>
                <a:ext uri="{FF2B5EF4-FFF2-40B4-BE49-F238E27FC236}">
                  <a16:creationId xmlns="" xmlns:a16="http://schemas.microsoft.com/office/drawing/2014/main" id="{A6252FE9-5BB5-96A1-0C6E-D2E43FCC183F}"/>
                </a:ext>
              </a:extLst>
            </p:cNvPr>
            <p:cNvSpPr/>
            <p:nvPr/>
          </p:nvSpPr>
          <p:spPr>
            <a:xfrm flipH="1">
              <a:off x="87660" y="1730858"/>
              <a:ext cx="201580" cy="68696"/>
            </a:xfrm>
            <a:custGeom>
              <a:avLst/>
              <a:gdLst/>
              <a:ahLst/>
              <a:cxnLst/>
              <a:rect l="l" t="t" r="r" b="b"/>
              <a:pathLst>
                <a:path w="5068" h="1727" extrusionOk="0">
                  <a:moveTo>
                    <a:pt x="320" y="0"/>
                  </a:moveTo>
                  <a:cubicBezTo>
                    <a:pt x="0" y="23"/>
                    <a:pt x="23" y="457"/>
                    <a:pt x="320" y="480"/>
                  </a:cubicBezTo>
                  <a:cubicBezTo>
                    <a:pt x="845" y="548"/>
                    <a:pt x="1438" y="890"/>
                    <a:pt x="1918" y="1073"/>
                  </a:cubicBezTo>
                  <a:cubicBezTo>
                    <a:pt x="2420" y="1278"/>
                    <a:pt x="2899" y="1507"/>
                    <a:pt x="3424" y="1712"/>
                  </a:cubicBezTo>
                  <a:cubicBezTo>
                    <a:pt x="3453" y="1722"/>
                    <a:pt x="3484" y="1726"/>
                    <a:pt x="3514" y="1726"/>
                  </a:cubicBezTo>
                  <a:cubicBezTo>
                    <a:pt x="3626" y="1726"/>
                    <a:pt x="3740" y="1665"/>
                    <a:pt x="3812" y="1575"/>
                  </a:cubicBezTo>
                  <a:cubicBezTo>
                    <a:pt x="3995" y="1529"/>
                    <a:pt x="4177" y="1484"/>
                    <a:pt x="4360" y="1438"/>
                  </a:cubicBezTo>
                  <a:cubicBezTo>
                    <a:pt x="4611" y="1370"/>
                    <a:pt x="4885" y="1393"/>
                    <a:pt x="5022" y="1141"/>
                  </a:cubicBezTo>
                  <a:cubicBezTo>
                    <a:pt x="5068" y="1073"/>
                    <a:pt x="5022" y="982"/>
                    <a:pt x="4953" y="936"/>
                  </a:cubicBezTo>
                  <a:cubicBezTo>
                    <a:pt x="4862" y="878"/>
                    <a:pt x="4768" y="856"/>
                    <a:pt x="4671" y="856"/>
                  </a:cubicBezTo>
                  <a:cubicBezTo>
                    <a:pt x="4500" y="856"/>
                    <a:pt x="4321" y="924"/>
                    <a:pt x="4132" y="982"/>
                  </a:cubicBezTo>
                  <a:cubicBezTo>
                    <a:pt x="3949" y="1027"/>
                    <a:pt x="3766" y="1119"/>
                    <a:pt x="3607" y="1210"/>
                  </a:cubicBezTo>
                  <a:cubicBezTo>
                    <a:pt x="3059" y="913"/>
                    <a:pt x="2488" y="685"/>
                    <a:pt x="1940" y="480"/>
                  </a:cubicBezTo>
                  <a:cubicBezTo>
                    <a:pt x="1438" y="297"/>
                    <a:pt x="868" y="0"/>
                    <a:pt x="3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18" name="Google Shape;2179;p25">
              <a:extLst>
                <a:ext uri="{FF2B5EF4-FFF2-40B4-BE49-F238E27FC236}">
                  <a16:creationId xmlns="" xmlns:a16="http://schemas.microsoft.com/office/drawing/2014/main" id="{99910E12-B4D4-93C3-655B-70F38B32789E}"/>
                </a:ext>
              </a:extLst>
            </p:cNvPr>
            <p:cNvSpPr/>
            <p:nvPr/>
          </p:nvSpPr>
          <p:spPr>
            <a:xfrm flipH="1">
              <a:off x="1791741" y="427946"/>
              <a:ext cx="290556" cy="365038"/>
            </a:xfrm>
            <a:custGeom>
              <a:avLst/>
              <a:gdLst/>
              <a:ahLst/>
              <a:cxnLst/>
              <a:rect l="l" t="t" r="r" b="b"/>
              <a:pathLst>
                <a:path w="7305" h="9177" extrusionOk="0">
                  <a:moveTo>
                    <a:pt x="7304" y="1"/>
                  </a:moveTo>
                  <a:lnTo>
                    <a:pt x="7304" y="1"/>
                  </a:lnTo>
                  <a:cubicBezTo>
                    <a:pt x="7304" y="1"/>
                    <a:pt x="5387" y="138"/>
                    <a:pt x="2694" y="2078"/>
                  </a:cubicBezTo>
                  <a:cubicBezTo>
                    <a:pt x="0" y="4041"/>
                    <a:pt x="1324" y="8287"/>
                    <a:pt x="1324" y="8287"/>
                  </a:cubicBezTo>
                  <a:lnTo>
                    <a:pt x="1324" y="9177"/>
                  </a:lnTo>
                  <a:lnTo>
                    <a:pt x="3196" y="6712"/>
                  </a:lnTo>
                  <a:lnTo>
                    <a:pt x="3242" y="5639"/>
                  </a:lnTo>
                  <a:cubicBezTo>
                    <a:pt x="2548" y="3720"/>
                    <a:pt x="3305" y="3128"/>
                    <a:pt x="4118" y="3128"/>
                  </a:cubicBezTo>
                  <a:cubicBezTo>
                    <a:pt x="4562" y="3128"/>
                    <a:pt x="5023" y="3305"/>
                    <a:pt x="5273" y="3539"/>
                  </a:cubicBezTo>
                  <a:lnTo>
                    <a:pt x="7008" y="1439"/>
                  </a:lnTo>
                  <a:lnTo>
                    <a:pt x="7304" y="1"/>
                  </a:lnTo>
                  <a:close/>
                </a:path>
              </a:pathLst>
            </a:custGeom>
            <a:solidFill>
              <a:srgbClr val="0C0044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19" name="Google Shape;2180;p25">
              <a:extLst>
                <a:ext uri="{FF2B5EF4-FFF2-40B4-BE49-F238E27FC236}">
                  <a16:creationId xmlns="" xmlns:a16="http://schemas.microsoft.com/office/drawing/2014/main" id="{B030FA77-624F-C647-A46A-DF8AC96DEEA1}"/>
                </a:ext>
              </a:extLst>
            </p:cNvPr>
            <p:cNvSpPr/>
            <p:nvPr/>
          </p:nvSpPr>
          <p:spPr>
            <a:xfrm flipH="1">
              <a:off x="1791741" y="213705"/>
              <a:ext cx="535690" cy="543878"/>
            </a:xfrm>
            <a:custGeom>
              <a:avLst/>
              <a:gdLst/>
              <a:ahLst/>
              <a:cxnLst/>
              <a:rect l="l" t="t" r="r" b="b"/>
              <a:pathLst>
                <a:path w="13468" h="13673" extrusionOk="0">
                  <a:moveTo>
                    <a:pt x="5981" y="0"/>
                  </a:moveTo>
                  <a:lnTo>
                    <a:pt x="4063" y="2648"/>
                  </a:lnTo>
                  <a:cubicBezTo>
                    <a:pt x="4885" y="3241"/>
                    <a:pt x="5068" y="4383"/>
                    <a:pt x="4474" y="5204"/>
                  </a:cubicBezTo>
                  <a:cubicBezTo>
                    <a:pt x="4116" y="5700"/>
                    <a:pt x="3558" y="5964"/>
                    <a:pt x="2991" y="5964"/>
                  </a:cubicBezTo>
                  <a:cubicBezTo>
                    <a:pt x="2619" y="5964"/>
                    <a:pt x="2243" y="5850"/>
                    <a:pt x="1918" y="5615"/>
                  </a:cubicBezTo>
                  <a:lnTo>
                    <a:pt x="0" y="8263"/>
                  </a:lnTo>
                  <a:cubicBezTo>
                    <a:pt x="0" y="8263"/>
                    <a:pt x="0" y="8286"/>
                    <a:pt x="0" y="8286"/>
                  </a:cubicBezTo>
                  <a:lnTo>
                    <a:pt x="7487" y="13673"/>
                  </a:lnTo>
                  <a:lnTo>
                    <a:pt x="9405" y="11025"/>
                  </a:lnTo>
                  <a:cubicBezTo>
                    <a:pt x="8583" y="10431"/>
                    <a:pt x="8400" y="9290"/>
                    <a:pt x="8994" y="8468"/>
                  </a:cubicBezTo>
                  <a:cubicBezTo>
                    <a:pt x="9356" y="7966"/>
                    <a:pt x="9924" y="7694"/>
                    <a:pt x="10498" y="7694"/>
                  </a:cubicBezTo>
                  <a:cubicBezTo>
                    <a:pt x="10863" y="7694"/>
                    <a:pt x="11231" y="7804"/>
                    <a:pt x="11550" y="8035"/>
                  </a:cubicBezTo>
                  <a:lnTo>
                    <a:pt x="13467" y="5387"/>
                  </a:lnTo>
                  <a:lnTo>
                    <a:pt x="5981" y="0"/>
                  </a:lnTo>
                  <a:close/>
                </a:path>
              </a:pathLst>
            </a:custGeom>
            <a:solidFill>
              <a:srgbClr val="58C3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20" name="Google Shape;2181;p25">
              <a:extLst>
                <a:ext uri="{FF2B5EF4-FFF2-40B4-BE49-F238E27FC236}">
                  <a16:creationId xmlns="" xmlns:a16="http://schemas.microsoft.com/office/drawing/2014/main" id="{1D1E5B86-B216-93AB-42AF-8342FC28FEEA}"/>
                </a:ext>
              </a:extLst>
            </p:cNvPr>
            <p:cNvSpPr/>
            <p:nvPr/>
          </p:nvSpPr>
          <p:spPr>
            <a:xfrm flipH="1">
              <a:off x="1899769" y="303562"/>
              <a:ext cx="314183" cy="380472"/>
            </a:xfrm>
            <a:custGeom>
              <a:avLst/>
              <a:gdLst/>
              <a:ahLst/>
              <a:cxnLst/>
              <a:rect l="l" t="t" r="r" b="b"/>
              <a:pathLst>
                <a:path w="7899" h="9565" extrusionOk="0">
                  <a:moveTo>
                    <a:pt x="5798" y="1"/>
                  </a:moveTo>
                  <a:lnTo>
                    <a:pt x="1" y="8058"/>
                  </a:lnTo>
                  <a:lnTo>
                    <a:pt x="2101" y="9565"/>
                  </a:lnTo>
                  <a:lnTo>
                    <a:pt x="7898" y="1507"/>
                  </a:lnTo>
                  <a:lnTo>
                    <a:pt x="579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21" name="Google Shape;2182;p25">
              <a:extLst>
                <a:ext uri="{FF2B5EF4-FFF2-40B4-BE49-F238E27FC236}">
                  <a16:creationId xmlns="" xmlns:a16="http://schemas.microsoft.com/office/drawing/2014/main" id="{72E7C53B-5BBB-F9CD-1ABD-D7CCB8C1EC3F}"/>
                </a:ext>
              </a:extLst>
            </p:cNvPr>
            <p:cNvSpPr/>
            <p:nvPr/>
          </p:nvSpPr>
          <p:spPr>
            <a:xfrm flipH="1">
              <a:off x="2029595" y="542346"/>
              <a:ext cx="297835" cy="250638"/>
            </a:xfrm>
            <a:custGeom>
              <a:avLst/>
              <a:gdLst/>
              <a:ahLst/>
              <a:cxnLst/>
              <a:rect l="l" t="t" r="r" b="b"/>
              <a:pathLst>
                <a:path w="7488" h="6301" extrusionOk="0">
                  <a:moveTo>
                    <a:pt x="0" y="1"/>
                  </a:moveTo>
                  <a:lnTo>
                    <a:pt x="525" y="1165"/>
                  </a:lnTo>
                  <a:lnTo>
                    <a:pt x="7487" y="6301"/>
                  </a:lnTo>
                  <a:lnTo>
                    <a:pt x="7487" y="541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22" name="Google Shape;2183;p25">
              <a:extLst>
                <a:ext uri="{FF2B5EF4-FFF2-40B4-BE49-F238E27FC236}">
                  <a16:creationId xmlns="" xmlns:a16="http://schemas.microsoft.com/office/drawing/2014/main" id="{07F08B68-DD8F-83FF-C5F8-50EBF74C6B23}"/>
                </a:ext>
              </a:extLst>
            </p:cNvPr>
            <p:cNvSpPr/>
            <p:nvPr/>
          </p:nvSpPr>
          <p:spPr>
            <a:xfrm flipH="1">
              <a:off x="2129470" y="624089"/>
              <a:ext cx="84482" cy="95347"/>
            </a:xfrm>
            <a:custGeom>
              <a:avLst/>
              <a:gdLst/>
              <a:ahLst/>
              <a:cxnLst/>
              <a:rect l="l" t="t" r="r" b="b"/>
              <a:pathLst>
                <a:path w="2124" h="2397" extrusionOk="0">
                  <a:moveTo>
                    <a:pt x="1" y="0"/>
                  </a:moveTo>
                  <a:lnTo>
                    <a:pt x="275" y="1027"/>
                  </a:lnTo>
                  <a:lnTo>
                    <a:pt x="2123" y="2397"/>
                  </a:lnTo>
                  <a:lnTo>
                    <a:pt x="2101" y="150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C0044">
                <a:alpha val="22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23" name="Google Shape;2184;p25">
              <a:extLst>
                <a:ext uri="{FF2B5EF4-FFF2-40B4-BE49-F238E27FC236}">
                  <a16:creationId xmlns="" xmlns:a16="http://schemas.microsoft.com/office/drawing/2014/main" id="{D1FA4DF0-94A2-233D-AF35-B96FF64FBD94}"/>
                </a:ext>
              </a:extLst>
            </p:cNvPr>
            <p:cNvSpPr/>
            <p:nvPr/>
          </p:nvSpPr>
          <p:spPr>
            <a:xfrm flipH="1">
              <a:off x="2143073" y="656428"/>
              <a:ext cx="52702" cy="36118"/>
            </a:xfrm>
            <a:custGeom>
              <a:avLst/>
              <a:gdLst/>
              <a:ahLst/>
              <a:cxnLst/>
              <a:rect l="l" t="t" r="r" b="b"/>
              <a:pathLst>
                <a:path w="1325" h="908" extrusionOk="0">
                  <a:moveTo>
                    <a:pt x="150" y="0"/>
                  </a:moveTo>
                  <a:cubicBezTo>
                    <a:pt x="112" y="0"/>
                    <a:pt x="84" y="11"/>
                    <a:pt x="69" y="32"/>
                  </a:cubicBezTo>
                  <a:cubicBezTo>
                    <a:pt x="0" y="123"/>
                    <a:pt x="228" y="374"/>
                    <a:pt x="548" y="602"/>
                  </a:cubicBezTo>
                  <a:cubicBezTo>
                    <a:pt x="794" y="795"/>
                    <a:pt x="1039" y="907"/>
                    <a:pt x="1171" y="907"/>
                  </a:cubicBezTo>
                  <a:cubicBezTo>
                    <a:pt x="1210" y="907"/>
                    <a:pt x="1240" y="897"/>
                    <a:pt x="1256" y="876"/>
                  </a:cubicBezTo>
                  <a:cubicBezTo>
                    <a:pt x="1324" y="808"/>
                    <a:pt x="1096" y="534"/>
                    <a:pt x="776" y="306"/>
                  </a:cubicBezTo>
                  <a:cubicBezTo>
                    <a:pt x="513" y="113"/>
                    <a:pt x="277" y="0"/>
                    <a:pt x="1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24" name="Google Shape;2185;p25">
              <a:extLst>
                <a:ext uri="{FF2B5EF4-FFF2-40B4-BE49-F238E27FC236}">
                  <a16:creationId xmlns="" xmlns:a16="http://schemas.microsoft.com/office/drawing/2014/main" id="{384FCAD1-952F-481F-32D1-FB05B5767A5C}"/>
                </a:ext>
              </a:extLst>
            </p:cNvPr>
            <p:cNvSpPr/>
            <p:nvPr/>
          </p:nvSpPr>
          <p:spPr>
            <a:xfrm flipH="1">
              <a:off x="2027805" y="469196"/>
              <a:ext cx="49957" cy="43755"/>
            </a:xfrm>
            <a:custGeom>
              <a:avLst/>
              <a:gdLst/>
              <a:ahLst/>
              <a:cxnLst/>
              <a:rect l="l" t="t" r="r" b="b"/>
              <a:pathLst>
                <a:path w="1256" h="1100" extrusionOk="0">
                  <a:moveTo>
                    <a:pt x="632" y="1"/>
                  </a:moveTo>
                  <a:cubicBezTo>
                    <a:pt x="464" y="1"/>
                    <a:pt x="294" y="80"/>
                    <a:pt x="183" y="219"/>
                  </a:cubicBezTo>
                  <a:cubicBezTo>
                    <a:pt x="0" y="470"/>
                    <a:pt x="69" y="813"/>
                    <a:pt x="297" y="995"/>
                  </a:cubicBezTo>
                  <a:cubicBezTo>
                    <a:pt x="395" y="1067"/>
                    <a:pt x="508" y="1100"/>
                    <a:pt x="619" y="1100"/>
                  </a:cubicBezTo>
                  <a:cubicBezTo>
                    <a:pt x="792" y="1100"/>
                    <a:pt x="962" y="1020"/>
                    <a:pt x="1073" y="881"/>
                  </a:cubicBezTo>
                  <a:cubicBezTo>
                    <a:pt x="1256" y="630"/>
                    <a:pt x="1187" y="288"/>
                    <a:pt x="936" y="105"/>
                  </a:cubicBezTo>
                  <a:cubicBezTo>
                    <a:pt x="847" y="34"/>
                    <a:pt x="740" y="1"/>
                    <a:pt x="632" y="1"/>
                  </a:cubicBezTo>
                  <a:close/>
                </a:path>
              </a:pathLst>
            </a:custGeom>
            <a:solidFill>
              <a:srgbClr val="A2A4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25" name="Google Shape;2186;p25">
              <a:extLst>
                <a:ext uri="{FF2B5EF4-FFF2-40B4-BE49-F238E27FC236}">
                  <a16:creationId xmlns="" xmlns:a16="http://schemas.microsoft.com/office/drawing/2014/main" id="{931A1EA1-3A97-7C2A-0859-5A7FD05AEE39}"/>
                </a:ext>
              </a:extLst>
            </p:cNvPr>
            <p:cNvSpPr/>
            <p:nvPr/>
          </p:nvSpPr>
          <p:spPr>
            <a:xfrm flipH="1">
              <a:off x="2029595" y="468281"/>
              <a:ext cx="48168" cy="42880"/>
            </a:xfrm>
            <a:custGeom>
              <a:avLst/>
              <a:gdLst/>
              <a:ahLst/>
              <a:cxnLst/>
              <a:rect l="l" t="t" r="r" b="b"/>
              <a:pathLst>
                <a:path w="1211" h="1078" extrusionOk="0">
                  <a:moveTo>
                    <a:pt x="609" y="1"/>
                  </a:moveTo>
                  <a:cubicBezTo>
                    <a:pt x="442" y="1"/>
                    <a:pt x="271" y="81"/>
                    <a:pt x="160" y="219"/>
                  </a:cubicBezTo>
                  <a:cubicBezTo>
                    <a:pt x="0" y="471"/>
                    <a:pt x="46" y="790"/>
                    <a:pt x="297" y="973"/>
                  </a:cubicBezTo>
                  <a:cubicBezTo>
                    <a:pt x="387" y="1044"/>
                    <a:pt x="493" y="1077"/>
                    <a:pt x="600" y="1077"/>
                  </a:cubicBezTo>
                  <a:cubicBezTo>
                    <a:pt x="766" y="1077"/>
                    <a:pt x="930" y="997"/>
                    <a:pt x="1028" y="859"/>
                  </a:cubicBezTo>
                  <a:cubicBezTo>
                    <a:pt x="1210" y="608"/>
                    <a:pt x="1165" y="288"/>
                    <a:pt x="913" y="105"/>
                  </a:cubicBezTo>
                  <a:cubicBezTo>
                    <a:pt x="824" y="34"/>
                    <a:pt x="717" y="1"/>
                    <a:pt x="6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26" name="Google Shape;2187;p25">
              <a:extLst>
                <a:ext uri="{FF2B5EF4-FFF2-40B4-BE49-F238E27FC236}">
                  <a16:creationId xmlns="" xmlns:a16="http://schemas.microsoft.com/office/drawing/2014/main" id="{954BB426-4E6B-8D1D-EA1E-61DCBC3B3B72}"/>
                </a:ext>
              </a:extLst>
            </p:cNvPr>
            <p:cNvSpPr/>
            <p:nvPr/>
          </p:nvSpPr>
          <p:spPr>
            <a:xfrm flipH="1">
              <a:off x="2054136" y="468838"/>
              <a:ext cx="2744" cy="41806"/>
            </a:xfrm>
            <a:custGeom>
              <a:avLst/>
              <a:gdLst/>
              <a:ahLst/>
              <a:cxnLst/>
              <a:rect l="l" t="t" r="r" b="b"/>
              <a:pathLst>
                <a:path w="69" h="1051" extrusionOk="0">
                  <a:moveTo>
                    <a:pt x="0" y="0"/>
                  </a:moveTo>
                  <a:lnTo>
                    <a:pt x="0" y="1050"/>
                  </a:lnTo>
                  <a:lnTo>
                    <a:pt x="69" y="1050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27" name="Google Shape;2188;p25">
              <a:extLst>
                <a:ext uri="{FF2B5EF4-FFF2-40B4-BE49-F238E27FC236}">
                  <a16:creationId xmlns="" xmlns:a16="http://schemas.microsoft.com/office/drawing/2014/main" id="{669D1A27-06F5-D8D4-AB0A-0F6B87DE3BBF}"/>
                </a:ext>
              </a:extLst>
            </p:cNvPr>
            <p:cNvSpPr/>
            <p:nvPr/>
          </p:nvSpPr>
          <p:spPr>
            <a:xfrm flipH="1">
              <a:off x="1983297" y="303562"/>
              <a:ext cx="230655" cy="325102"/>
            </a:xfrm>
            <a:custGeom>
              <a:avLst/>
              <a:gdLst/>
              <a:ahLst/>
              <a:cxnLst/>
              <a:rect l="l" t="t" r="r" b="b"/>
              <a:pathLst>
                <a:path w="5799" h="8173" extrusionOk="0">
                  <a:moveTo>
                    <a:pt x="5798" y="1"/>
                  </a:moveTo>
                  <a:lnTo>
                    <a:pt x="1" y="8058"/>
                  </a:lnTo>
                  <a:lnTo>
                    <a:pt x="69" y="8172"/>
                  </a:lnTo>
                  <a:lnTo>
                    <a:pt x="5798" y="389"/>
                  </a:lnTo>
                  <a:lnTo>
                    <a:pt x="57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28" name="Google Shape;2189;p25">
              <a:extLst>
                <a:ext uri="{FF2B5EF4-FFF2-40B4-BE49-F238E27FC236}">
                  <a16:creationId xmlns="" xmlns:a16="http://schemas.microsoft.com/office/drawing/2014/main" id="{043FFAEE-D5B6-654D-0B2F-92081076A103}"/>
                </a:ext>
              </a:extLst>
            </p:cNvPr>
            <p:cNvSpPr/>
            <p:nvPr/>
          </p:nvSpPr>
          <p:spPr>
            <a:xfrm flipH="1">
              <a:off x="-929148" y="126672"/>
              <a:ext cx="2756726" cy="1730799"/>
            </a:xfrm>
            <a:custGeom>
              <a:avLst/>
              <a:gdLst/>
              <a:ahLst/>
              <a:cxnLst/>
              <a:rect l="l" t="t" r="r" b="b"/>
              <a:pathLst>
                <a:path w="69308" h="43512" extrusionOk="0">
                  <a:moveTo>
                    <a:pt x="15581" y="0"/>
                  </a:moveTo>
                  <a:cubicBezTo>
                    <a:pt x="10161" y="0"/>
                    <a:pt x="4786" y="1525"/>
                    <a:pt x="79" y="4265"/>
                  </a:cubicBezTo>
                  <a:cubicBezTo>
                    <a:pt x="0" y="4305"/>
                    <a:pt x="40" y="4411"/>
                    <a:pt x="111" y="4411"/>
                  </a:cubicBezTo>
                  <a:cubicBezTo>
                    <a:pt x="122" y="4411"/>
                    <a:pt x="134" y="4409"/>
                    <a:pt x="147" y="4402"/>
                  </a:cubicBezTo>
                  <a:cubicBezTo>
                    <a:pt x="3548" y="3284"/>
                    <a:pt x="6789" y="1732"/>
                    <a:pt x="10327" y="1093"/>
                  </a:cubicBezTo>
                  <a:cubicBezTo>
                    <a:pt x="12024" y="779"/>
                    <a:pt x="13751" y="619"/>
                    <a:pt x="15477" y="619"/>
                  </a:cubicBezTo>
                  <a:cubicBezTo>
                    <a:pt x="17141" y="619"/>
                    <a:pt x="18803" y="767"/>
                    <a:pt x="20439" y="1070"/>
                  </a:cubicBezTo>
                  <a:cubicBezTo>
                    <a:pt x="27378" y="2348"/>
                    <a:pt x="32970" y="6365"/>
                    <a:pt x="36599" y="12368"/>
                  </a:cubicBezTo>
                  <a:cubicBezTo>
                    <a:pt x="40480" y="18805"/>
                    <a:pt x="42077" y="26269"/>
                    <a:pt x="45341" y="33002"/>
                  </a:cubicBezTo>
                  <a:cubicBezTo>
                    <a:pt x="47601" y="37636"/>
                    <a:pt x="51139" y="42452"/>
                    <a:pt x="56571" y="43365"/>
                  </a:cubicBezTo>
                  <a:cubicBezTo>
                    <a:pt x="57175" y="43463"/>
                    <a:pt x="57793" y="43511"/>
                    <a:pt x="58417" y="43511"/>
                  </a:cubicBezTo>
                  <a:cubicBezTo>
                    <a:pt x="62867" y="43511"/>
                    <a:pt x="67601" y="41061"/>
                    <a:pt x="69262" y="36837"/>
                  </a:cubicBezTo>
                  <a:cubicBezTo>
                    <a:pt x="69308" y="36715"/>
                    <a:pt x="69181" y="36634"/>
                    <a:pt x="69064" y="36634"/>
                  </a:cubicBezTo>
                  <a:cubicBezTo>
                    <a:pt x="69006" y="36634"/>
                    <a:pt x="68950" y="36654"/>
                    <a:pt x="68920" y="36700"/>
                  </a:cubicBezTo>
                  <a:cubicBezTo>
                    <a:pt x="66588" y="40402"/>
                    <a:pt x="62602" y="42927"/>
                    <a:pt x="58434" y="42927"/>
                  </a:cubicBezTo>
                  <a:cubicBezTo>
                    <a:pt x="56769" y="42927"/>
                    <a:pt x="55074" y="42523"/>
                    <a:pt x="53444" y="41630"/>
                  </a:cubicBezTo>
                  <a:cubicBezTo>
                    <a:pt x="47418" y="38343"/>
                    <a:pt x="44930" y="30720"/>
                    <a:pt x="42739" y="24694"/>
                  </a:cubicBezTo>
                  <a:cubicBezTo>
                    <a:pt x="40548" y="18668"/>
                    <a:pt x="38357" y="12414"/>
                    <a:pt x="33974" y="7621"/>
                  </a:cubicBezTo>
                  <a:cubicBezTo>
                    <a:pt x="30208" y="3489"/>
                    <a:pt x="24981" y="1024"/>
                    <a:pt x="19503" y="271"/>
                  </a:cubicBezTo>
                  <a:cubicBezTo>
                    <a:pt x="18199" y="89"/>
                    <a:pt x="16888" y="0"/>
                    <a:pt x="155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29" name="Google Shape;2190;p25">
              <a:extLst>
                <a:ext uri="{FF2B5EF4-FFF2-40B4-BE49-F238E27FC236}">
                  <a16:creationId xmlns="" xmlns:a16="http://schemas.microsoft.com/office/drawing/2014/main" id="{7B568FCB-CA64-3E2B-1DD7-B6CC19BB10F3}"/>
                </a:ext>
              </a:extLst>
            </p:cNvPr>
            <p:cNvSpPr/>
            <p:nvPr/>
          </p:nvSpPr>
          <p:spPr>
            <a:xfrm flipH="1">
              <a:off x="-1079537" y="-275240"/>
              <a:ext cx="2988375" cy="1876265"/>
            </a:xfrm>
            <a:custGeom>
              <a:avLst/>
              <a:gdLst/>
              <a:ahLst/>
              <a:cxnLst/>
              <a:rect l="l" t="t" r="r" b="b"/>
              <a:pathLst>
                <a:path w="75132" h="47169" extrusionOk="0">
                  <a:moveTo>
                    <a:pt x="36685" y="0"/>
                  </a:moveTo>
                  <a:cubicBezTo>
                    <a:pt x="31099" y="0"/>
                    <a:pt x="25409" y="1019"/>
                    <a:pt x="20108" y="2340"/>
                  </a:cubicBezTo>
                  <a:cubicBezTo>
                    <a:pt x="12667" y="4189"/>
                    <a:pt x="5454" y="7271"/>
                    <a:pt x="136" y="12977"/>
                  </a:cubicBezTo>
                  <a:cubicBezTo>
                    <a:pt x="0" y="13130"/>
                    <a:pt x="142" y="13295"/>
                    <a:pt x="298" y="13295"/>
                  </a:cubicBezTo>
                  <a:cubicBezTo>
                    <a:pt x="353" y="13295"/>
                    <a:pt x="409" y="13275"/>
                    <a:pt x="455" y="13228"/>
                  </a:cubicBezTo>
                  <a:cubicBezTo>
                    <a:pt x="5660" y="7933"/>
                    <a:pt x="12599" y="4920"/>
                    <a:pt x="19697" y="3094"/>
                  </a:cubicBezTo>
                  <a:cubicBezTo>
                    <a:pt x="25034" y="1728"/>
                    <a:pt x="30901" y="572"/>
                    <a:pt x="36622" y="572"/>
                  </a:cubicBezTo>
                  <a:cubicBezTo>
                    <a:pt x="39123" y="572"/>
                    <a:pt x="41595" y="793"/>
                    <a:pt x="43983" y="1313"/>
                  </a:cubicBezTo>
                  <a:cubicBezTo>
                    <a:pt x="61719" y="5216"/>
                    <a:pt x="55396" y="28681"/>
                    <a:pt x="58728" y="41463"/>
                  </a:cubicBezTo>
                  <a:cubicBezTo>
                    <a:pt x="59413" y="44019"/>
                    <a:pt x="60851" y="46599"/>
                    <a:pt x="63682" y="47078"/>
                  </a:cubicBezTo>
                  <a:cubicBezTo>
                    <a:pt x="64038" y="47141"/>
                    <a:pt x="64399" y="47168"/>
                    <a:pt x="64763" y="47168"/>
                  </a:cubicBezTo>
                  <a:cubicBezTo>
                    <a:pt x="66243" y="47168"/>
                    <a:pt x="67767" y="46714"/>
                    <a:pt x="69160" y="46347"/>
                  </a:cubicBezTo>
                  <a:cubicBezTo>
                    <a:pt x="71145" y="45845"/>
                    <a:pt x="73108" y="45252"/>
                    <a:pt x="74980" y="44476"/>
                  </a:cubicBezTo>
                  <a:cubicBezTo>
                    <a:pt x="75132" y="44411"/>
                    <a:pt x="75016" y="44223"/>
                    <a:pt x="74887" y="44223"/>
                  </a:cubicBezTo>
                  <a:cubicBezTo>
                    <a:pt x="74880" y="44223"/>
                    <a:pt x="74873" y="44224"/>
                    <a:pt x="74866" y="44225"/>
                  </a:cubicBezTo>
                  <a:cubicBezTo>
                    <a:pt x="73040" y="44795"/>
                    <a:pt x="71214" y="45389"/>
                    <a:pt x="69365" y="45822"/>
                  </a:cubicBezTo>
                  <a:cubicBezTo>
                    <a:pt x="68009" y="46145"/>
                    <a:pt x="66440" y="46577"/>
                    <a:pt x="64951" y="46577"/>
                  </a:cubicBezTo>
                  <a:cubicBezTo>
                    <a:pt x="63907" y="46577"/>
                    <a:pt x="62903" y="46365"/>
                    <a:pt x="62038" y="45754"/>
                  </a:cubicBezTo>
                  <a:cubicBezTo>
                    <a:pt x="58957" y="43563"/>
                    <a:pt x="58911" y="38633"/>
                    <a:pt x="58660" y="35254"/>
                  </a:cubicBezTo>
                  <a:cubicBezTo>
                    <a:pt x="58067" y="27334"/>
                    <a:pt x="58409" y="19094"/>
                    <a:pt x="55852" y="11448"/>
                  </a:cubicBezTo>
                  <a:cubicBezTo>
                    <a:pt x="54894" y="8572"/>
                    <a:pt x="53410" y="5764"/>
                    <a:pt x="51014" y="3824"/>
                  </a:cubicBezTo>
                  <a:cubicBezTo>
                    <a:pt x="48594" y="1838"/>
                    <a:pt x="45513" y="857"/>
                    <a:pt x="42454" y="400"/>
                  </a:cubicBezTo>
                  <a:cubicBezTo>
                    <a:pt x="40557" y="123"/>
                    <a:pt x="38627" y="0"/>
                    <a:pt x="366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30" name="Google Shape;2191;p25">
              <a:extLst>
                <a:ext uri="{FF2B5EF4-FFF2-40B4-BE49-F238E27FC236}">
                  <a16:creationId xmlns="" xmlns:a16="http://schemas.microsoft.com/office/drawing/2014/main" id="{31176A78-656F-8354-887B-259B1DEC7030}"/>
                </a:ext>
              </a:extLst>
            </p:cNvPr>
            <p:cNvSpPr/>
            <p:nvPr/>
          </p:nvSpPr>
          <p:spPr>
            <a:xfrm flipH="1">
              <a:off x="3106344" y="68437"/>
              <a:ext cx="753577" cy="753625"/>
            </a:xfrm>
            <a:custGeom>
              <a:avLst/>
              <a:gdLst/>
              <a:ahLst/>
              <a:cxnLst/>
              <a:rect l="l" t="t" r="r" b="b"/>
              <a:pathLst>
                <a:path w="18946" h="18946" extrusionOk="0">
                  <a:moveTo>
                    <a:pt x="9473" y="0"/>
                  </a:moveTo>
                  <a:cubicBezTo>
                    <a:pt x="4246" y="0"/>
                    <a:pt x="0" y="4246"/>
                    <a:pt x="0" y="9473"/>
                  </a:cubicBezTo>
                  <a:cubicBezTo>
                    <a:pt x="0" y="14700"/>
                    <a:pt x="4246" y="18945"/>
                    <a:pt x="9473" y="18945"/>
                  </a:cubicBezTo>
                  <a:cubicBezTo>
                    <a:pt x="14700" y="18945"/>
                    <a:pt x="18945" y="14700"/>
                    <a:pt x="18945" y="9473"/>
                  </a:cubicBezTo>
                  <a:cubicBezTo>
                    <a:pt x="18945" y="4246"/>
                    <a:pt x="14700" y="0"/>
                    <a:pt x="94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31" name="Google Shape;2192;p25">
              <a:extLst>
                <a:ext uri="{FF2B5EF4-FFF2-40B4-BE49-F238E27FC236}">
                  <a16:creationId xmlns="" xmlns:a16="http://schemas.microsoft.com/office/drawing/2014/main" id="{C841137E-CC84-BB33-E391-C63D92C2784E}"/>
                </a:ext>
              </a:extLst>
            </p:cNvPr>
            <p:cNvSpPr/>
            <p:nvPr/>
          </p:nvSpPr>
          <p:spPr>
            <a:xfrm flipH="1">
              <a:off x="3147193" y="543580"/>
              <a:ext cx="550208" cy="241251"/>
            </a:xfrm>
            <a:custGeom>
              <a:avLst/>
              <a:gdLst/>
              <a:ahLst/>
              <a:cxnLst/>
              <a:rect l="l" t="t" r="r" b="b"/>
              <a:pathLst>
                <a:path w="13833" h="6065" extrusionOk="0">
                  <a:moveTo>
                    <a:pt x="8582" y="0"/>
                  </a:moveTo>
                  <a:cubicBezTo>
                    <a:pt x="4908" y="0"/>
                    <a:pt x="980" y="1970"/>
                    <a:pt x="0" y="5311"/>
                  </a:cubicBezTo>
                  <a:cubicBezTo>
                    <a:pt x="411" y="5608"/>
                    <a:pt x="845" y="5859"/>
                    <a:pt x="1278" y="6064"/>
                  </a:cubicBezTo>
                  <a:cubicBezTo>
                    <a:pt x="1392" y="6064"/>
                    <a:pt x="1484" y="6041"/>
                    <a:pt x="1552" y="5950"/>
                  </a:cubicBezTo>
                  <a:cubicBezTo>
                    <a:pt x="3083" y="4042"/>
                    <a:pt x="6068" y="2525"/>
                    <a:pt x="8733" y="2525"/>
                  </a:cubicBezTo>
                  <a:cubicBezTo>
                    <a:pt x="9288" y="2525"/>
                    <a:pt x="9829" y="2590"/>
                    <a:pt x="10340" y="2732"/>
                  </a:cubicBezTo>
                  <a:cubicBezTo>
                    <a:pt x="11052" y="2930"/>
                    <a:pt x="11867" y="3333"/>
                    <a:pt x="12577" y="3333"/>
                  </a:cubicBezTo>
                  <a:cubicBezTo>
                    <a:pt x="12686" y="3333"/>
                    <a:pt x="12793" y="3324"/>
                    <a:pt x="12896" y="3302"/>
                  </a:cubicBezTo>
                  <a:cubicBezTo>
                    <a:pt x="13239" y="2846"/>
                    <a:pt x="13558" y="2344"/>
                    <a:pt x="13832" y="1819"/>
                  </a:cubicBezTo>
                  <a:cubicBezTo>
                    <a:pt x="13809" y="1819"/>
                    <a:pt x="13809" y="1796"/>
                    <a:pt x="13787" y="1796"/>
                  </a:cubicBezTo>
                  <a:cubicBezTo>
                    <a:pt x="12455" y="568"/>
                    <a:pt x="10555" y="0"/>
                    <a:pt x="85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32" name="Google Shape;2193;p25">
              <a:extLst>
                <a:ext uri="{FF2B5EF4-FFF2-40B4-BE49-F238E27FC236}">
                  <a16:creationId xmlns="" xmlns:a16="http://schemas.microsoft.com/office/drawing/2014/main" id="{25D09432-C1E4-1E4A-9E81-9CED7EEA6AE5}"/>
                </a:ext>
              </a:extLst>
            </p:cNvPr>
            <p:cNvSpPr/>
            <p:nvPr/>
          </p:nvSpPr>
          <p:spPr>
            <a:xfrm flipH="1">
              <a:off x="3123606" y="92025"/>
              <a:ext cx="731780" cy="519375"/>
            </a:xfrm>
            <a:custGeom>
              <a:avLst/>
              <a:gdLst/>
              <a:ahLst/>
              <a:cxnLst/>
              <a:rect l="l" t="t" r="r" b="b"/>
              <a:pathLst>
                <a:path w="18398" h="13057" extrusionOk="0">
                  <a:moveTo>
                    <a:pt x="12669" y="1"/>
                  </a:moveTo>
                  <a:lnTo>
                    <a:pt x="12669" y="1"/>
                  </a:lnTo>
                  <a:cubicBezTo>
                    <a:pt x="12714" y="1028"/>
                    <a:pt x="12532" y="2123"/>
                    <a:pt x="12326" y="3059"/>
                  </a:cubicBezTo>
                  <a:cubicBezTo>
                    <a:pt x="12098" y="4132"/>
                    <a:pt x="11596" y="4840"/>
                    <a:pt x="10911" y="5387"/>
                  </a:cubicBezTo>
                  <a:cubicBezTo>
                    <a:pt x="10226" y="5707"/>
                    <a:pt x="9473" y="5912"/>
                    <a:pt x="8834" y="6141"/>
                  </a:cubicBezTo>
                  <a:cubicBezTo>
                    <a:pt x="7076" y="6711"/>
                    <a:pt x="5296" y="7236"/>
                    <a:pt x="3561" y="7852"/>
                  </a:cubicBezTo>
                  <a:cubicBezTo>
                    <a:pt x="2146" y="8377"/>
                    <a:pt x="822" y="9131"/>
                    <a:pt x="1" y="10249"/>
                  </a:cubicBezTo>
                  <a:cubicBezTo>
                    <a:pt x="137" y="11253"/>
                    <a:pt x="434" y="12189"/>
                    <a:pt x="868" y="13057"/>
                  </a:cubicBezTo>
                  <a:cubicBezTo>
                    <a:pt x="1050" y="13057"/>
                    <a:pt x="1233" y="12988"/>
                    <a:pt x="1302" y="12806"/>
                  </a:cubicBezTo>
                  <a:cubicBezTo>
                    <a:pt x="2603" y="10135"/>
                    <a:pt x="6209" y="9290"/>
                    <a:pt x="8857" y="9108"/>
                  </a:cubicBezTo>
                  <a:cubicBezTo>
                    <a:pt x="11002" y="8948"/>
                    <a:pt x="13171" y="9039"/>
                    <a:pt x="15225" y="8286"/>
                  </a:cubicBezTo>
                  <a:cubicBezTo>
                    <a:pt x="16047" y="7989"/>
                    <a:pt x="18010" y="7099"/>
                    <a:pt x="18398" y="6026"/>
                  </a:cubicBezTo>
                  <a:cubicBezTo>
                    <a:pt x="18010" y="4817"/>
                    <a:pt x="17393" y="3698"/>
                    <a:pt x="16595" y="2762"/>
                  </a:cubicBezTo>
                  <a:cubicBezTo>
                    <a:pt x="16593" y="2763"/>
                    <a:pt x="16592" y="2763"/>
                    <a:pt x="16590" y="2763"/>
                  </a:cubicBezTo>
                  <a:cubicBezTo>
                    <a:pt x="16528" y="2763"/>
                    <a:pt x="16115" y="2327"/>
                    <a:pt x="16115" y="2260"/>
                  </a:cubicBezTo>
                  <a:cubicBezTo>
                    <a:pt x="15157" y="1279"/>
                    <a:pt x="13970" y="503"/>
                    <a:pt x="12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33" name="Google Shape;2194;p25">
              <a:extLst>
                <a:ext uri="{FF2B5EF4-FFF2-40B4-BE49-F238E27FC236}">
                  <a16:creationId xmlns="" xmlns:a16="http://schemas.microsoft.com/office/drawing/2014/main" id="{06518D8B-DC6B-3983-9648-3E18244CA25F}"/>
                </a:ext>
              </a:extLst>
            </p:cNvPr>
            <p:cNvSpPr/>
            <p:nvPr/>
          </p:nvSpPr>
          <p:spPr>
            <a:xfrm flipH="1">
              <a:off x="903843" y="457024"/>
              <a:ext cx="167095" cy="183852"/>
            </a:xfrm>
            <a:custGeom>
              <a:avLst/>
              <a:gdLst/>
              <a:ahLst/>
              <a:cxnLst/>
              <a:rect l="l" t="t" r="r" b="b"/>
              <a:pathLst>
                <a:path w="4201" h="4622" extrusionOk="0">
                  <a:moveTo>
                    <a:pt x="891" y="0"/>
                  </a:moveTo>
                  <a:cubicBezTo>
                    <a:pt x="389" y="0"/>
                    <a:pt x="1" y="457"/>
                    <a:pt x="92" y="959"/>
                  </a:cubicBezTo>
                  <a:lnTo>
                    <a:pt x="685" y="3972"/>
                  </a:lnTo>
                  <a:cubicBezTo>
                    <a:pt x="743" y="4352"/>
                    <a:pt x="1085" y="4622"/>
                    <a:pt x="1462" y="4622"/>
                  </a:cubicBezTo>
                  <a:cubicBezTo>
                    <a:pt x="1537" y="4622"/>
                    <a:pt x="1614" y="4611"/>
                    <a:pt x="1690" y="4588"/>
                  </a:cubicBezTo>
                  <a:lnTo>
                    <a:pt x="4201" y="3881"/>
                  </a:lnTo>
                  <a:lnTo>
                    <a:pt x="29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34" name="Google Shape;2195;p25">
              <a:extLst>
                <a:ext uri="{FF2B5EF4-FFF2-40B4-BE49-F238E27FC236}">
                  <a16:creationId xmlns="" xmlns:a16="http://schemas.microsoft.com/office/drawing/2014/main" id="{A3F39E69-3535-197C-A1A0-759ADC96178F}"/>
                </a:ext>
              </a:extLst>
            </p:cNvPr>
            <p:cNvSpPr/>
            <p:nvPr/>
          </p:nvSpPr>
          <p:spPr>
            <a:xfrm flipH="1">
              <a:off x="903843" y="457024"/>
              <a:ext cx="148918" cy="183852"/>
            </a:xfrm>
            <a:custGeom>
              <a:avLst/>
              <a:gdLst/>
              <a:ahLst/>
              <a:cxnLst/>
              <a:rect l="l" t="t" r="r" b="b"/>
              <a:pathLst>
                <a:path w="3744" h="4622" extrusionOk="0">
                  <a:moveTo>
                    <a:pt x="2306" y="0"/>
                  </a:moveTo>
                  <a:cubicBezTo>
                    <a:pt x="2260" y="251"/>
                    <a:pt x="2237" y="617"/>
                    <a:pt x="2306" y="1119"/>
                  </a:cubicBezTo>
                  <a:cubicBezTo>
                    <a:pt x="2410" y="1932"/>
                    <a:pt x="1313" y="2880"/>
                    <a:pt x="287" y="2880"/>
                  </a:cubicBezTo>
                  <a:cubicBezTo>
                    <a:pt x="190" y="2880"/>
                    <a:pt x="94" y="2871"/>
                    <a:pt x="0" y="2853"/>
                  </a:cubicBezTo>
                  <a:lnTo>
                    <a:pt x="0" y="2853"/>
                  </a:lnTo>
                  <a:lnTo>
                    <a:pt x="228" y="3972"/>
                  </a:lnTo>
                  <a:cubicBezTo>
                    <a:pt x="286" y="4352"/>
                    <a:pt x="628" y="4622"/>
                    <a:pt x="1005" y="4622"/>
                  </a:cubicBezTo>
                  <a:cubicBezTo>
                    <a:pt x="1080" y="4622"/>
                    <a:pt x="1157" y="4611"/>
                    <a:pt x="1233" y="4588"/>
                  </a:cubicBezTo>
                  <a:lnTo>
                    <a:pt x="3744" y="3881"/>
                  </a:lnTo>
                  <a:lnTo>
                    <a:pt x="2465" y="0"/>
                  </a:lnTo>
                  <a:close/>
                </a:path>
              </a:pathLst>
            </a:custGeom>
            <a:solidFill>
              <a:srgbClr val="0C0044">
                <a:alpha val="22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35" name="Google Shape;2196;p25">
              <a:extLst>
                <a:ext uri="{FF2B5EF4-FFF2-40B4-BE49-F238E27FC236}">
                  <a16:creationId xmlns="" xmlns:a16="http://schemas.microsoft.com/office/drawing/2014/main" id="{C4660E25-4C5E-A09C-7A0B-BD74F33BFB83}"/>
                </a:ext>
              </a:extLst>
            </p:cNvPr>
            <p:cNvSpPr/>
            <p:nvPr/>
          </p:nvSpPr>
          <p:spPr>
            <a:xfrm flipH="1">
              <a:off x="524350" y="720311"/>
              <a:ext cx="243304" cy="120884"/>
            </a:xfrm>
            <a:custGeom>
              <a:avLst/>
              <a:gdLst/>
              <a:ahLst/>
              <a:cxnLst/>
              <a:rect l="l" t="t" r="r" b="b"/>
              <a:pathLst>
                <a:path w="6117" h="3039" extrusionOk="0">
                  <a:moveTo>
                    <a:pt x="5112" y="1"/>
                  </a:moveTo>
                  <a:lnTo>
                    <a:pt x="433" y="92"/>
                  </a:lnTo>
                  <a:lnTo>
                    <a:pt x="22" y="2626"/>
                  </a:lnTo>
                  <a:cubicBezTo>
                    <a:pt x="1" y="2842"/>
                    <a:pt x="164" y="3038"/>
                    <a:pt x="376" y="3038"/>
                  </a:cubicBezTo>
                  <a:cubicBezTo>
                    <a:pt x="387" y="3038"/>
                    <a:pt x="399" y="3038"/>
                    <a:pt x="410" y="3036"/>
                  </a:cubicBezTo>
                  <a:lnTo>
                    <a:pt x="5729" y="2603"/>
                  </a:lnTo>
                  <a:cubicBezTo>
                    <a:pt x="5957" y="2580"/>
                    <a:pt x="6117" y="2329"/>
                    <a:pt x="6025" y="2101"/>
                  </a:cubicBezTo>
                  <a:lnTo>
                    <a:pt x="511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36" name="Google Shape;2197;p25">
              <a:extLst>
                <a:ext uri="{FF2B5EF4-FFF2-40B4-BE49-F238E27FC236}">
                  <a16:creationId xmlns="" xmlns:a16="http://schemas.microsoft.com/office/drawing/2014/main" id="{6F5F9526-89BE-7BA5-CF69-D30A1625B458}"/>
                </a:ext>
              </a:extLst>
            </p:cNvPr>
            <p:cNvSpPr/>
            <p:nvPr/>
          </p:nvSpPr>
          <p:spPr>
            <a:xfrm flipH="1">
              <a:off x="524350" y="720311"/>
              <a:ext cx="226996" cy="108990"/>
            </a:xfrm>
            <a:custGeom>
              <a:avLst/>
              <a:gdLst/>
              <a:ahLst/>
              <a:cxnLst/>
              <a:rect l="l" t="t" r="r" b="b"/>
              <a:pathLst>
                <a:path w="5707" h="2740" extrusionOk="0">
                  <a:moveTo>
                    <a:pt x="4702" y="1"/>
                  </a:moveTo>
                  <a:lnTo>
                    <a:pt x="23" y="92"/>
                  </a:lnTo>
                  <a:lnTo>
                    <a:pt x="0" y="229"/>
                  </a:lnTo>
                  <a:cubicBezTo>
                    <a:pt x="662" y="434"/>
                    <a:pt x="1689" y="708"/>
                    <a:pt x="2625" y="708"/>
                  </a:cubicBezTo>
                  <a:cubicBezTo>
                    <a:pt x="3698" y="708"/>
                    <a:pt x="4109" y="1872"/>
                    <a:pt x="3584" y="2740"/>
                  </a:cubicBezTo>
                  <a:lnTo>
                    <a:pt x="5319" y="2603"/>
                  </a:lnTo>
                  <a:cubicBezTo>
                    <a:pt x="5547" y="2580"/>
                    <a:pt x="5707" y="2329"/>
                    <a:pt x="5615" y="2101"/>
                  </a:cubicBezTo>
                  <a:lnTo>
                    <a:pt x="4702" y="1"/>
                  </a:lnTo>
                  <a:close/>
                </a:path>
              </a:pathLst>
            </a:custGeom>
            <a:solidFill>
              <a:srgbClr val="0C0044">
                <a:alpha val="22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37" name="Google Shape;2198;p25">
              <a:extLst>
                <a:ext uri="{FF2B5EF4-FFF2-40B4-BE49-F238E27FC236}">
                  <a16:creationId xmlns="" xmlns:a16="http://schemas.microsoft.com/office/drawing/2014/main" id="{C98F9257-A95E-AB6A-8B5D-5DE1B90F4E3F}"/>
                </a:ext>
              </a:extLst>
            </p:cNvPr>
            <p:cNvSpPr/>
            <p:nvPr/>
          </p:nvSpPr>
          <p:spPr>
            <a:xfrm flipH="1">
              <a:off x="250181" y="445210"/>
              <a:ext cx="177078" cy="226931"/>
            </a:xfrm>
            <a:custGeom>
              <a:avLst/>
              <a:gdLst/>
              <a:ahLst/>
              <a:cxnLst/>
              <a:rect l="l" t="t" r="r" b="b"/>
              <a:pathLst>
                <a:path w="4452" h="5705" extrusionOk="0">
                  <a:moveTo>
                    <a:pt x="1416" y="1"/>
                  </a:moveTo>
                  <a:lnTo>
                    <a:pt x="1" y="4178"/>
                  </a:lnTo>
                  <a:lnTo>
                    <a:pt x="982" y="5502"/>
                  </a:lnTo>
                  <a:cubicBezTo>
                    <a:pt x="1083" y="5636"/>
                    <a:pt x="1238" y="5704"/>
                    <a:pt x="1392" y="5704"/>
                  </a:cubicBezTo>
                  <a:cubicBezTo>
                    <a:pt x="1552" y="5704"/>
                    <a:pt x="1711" y="5630"/>
                    <a:pt x="1804" y="5479"/>
                  </a:cubicBezTo>
                  <a:lnTo>
                    <a:pt x="4292" y="1507"/>
                  </a:lnTo>
                  <a:cubicBezTo>
                    <a:pt x="4452" y="1233"/>
                    <a:pt x="4315" y="845"/>
                    <a:pt x="3995" y="754"/>
                  </a:cubicBezTo>
                  <a:lnTo>
                    <a:pt x="141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38" name="Google Shape;2199;p25">
              <a:extLst>
                <a:ext uri="{FF2B5EF4-FFF2-40B4-BE49-F238E27FC236}">
                  <a16:creationId xmlns="" xmlns:a16="http://schemas.microsoft.com/office/drawing/2014/main" id="{32B8496C-B719-FF6D-1AE1-60CFAD1E234D}"/>
                </a:ext>
              </a:extLst>
            </p:cNvPr>
            <p:cNvSpPr/>
            <p:nvPr/>
          </p:nvSpPr>
          <p:spPr>
            <a:xfrm flipH="1">
              <a:off x="250181" y="445210"/>
              <a:ext cx="169799" cy="225220"/>
            </a:xfrm>
            <a:custGeom>
              <a:avLst/>
              <a:gdLst/>
              <a:ahLst/>
              <a:cxnLst/>
              <a:rect l="l" t="t" r="r" b="b"/>
              <a:pathLst>
                <a:path w="4269" h="5662" extrusionOk="0">
                  <a:moveTo>
                    <a:pt x="1233" y="1"/>
                  </a:moveTo>
                  <a:lnTo>
                    <a:pt x="0" y="3653"/>
                  </a:lnTo>
                  <a:cubicBezTo>
                    <a:pt x="425" y="3250"/>
                    <a:pt x="928" y="2847"/>
                    <a:pt x="1345" y="2847"/>
                  </a:cubicBezTo>
                  <a:cubicBezTo>
                    <a:pt x="1377" y="2847"/>
                    <a:pt x="1408" y="2849"/>
                    <a:pt x="1438" y="2854"/>
                  </a:cubicBezTo>
                  <a:cubicBezTo>
                    <a:pt x="2055" y="2968"/>
                    <a:pt x="1621" y="4794"/>
                    <a:pt x="1370" y="5661"/>
                  </a:cubicBezTo>
                  <a:cubicBezTo>
                    <a:pt x="1484" y="5638"/>
                    <a:pt x="1575" y="5570"/>
                    <a:pt x="1621" y="5479"/>
                  </a:cubicBezTo>
                  <a:lnTo>
                    <a:pt x="4109" y="1507"/>
                  </a:lnTo>
                  <a:cubicBezTo>
                    <a:pt x="4269" y="1233"/>
                    <a:pt x="4132" y="845"/>
                    <a:pt x="3812" y="754"/>
                  </a:cubicBezTo>
                  <a:lnTo>
                    <a:pt x="1233" y="1"/>
                  </a:lnTo>
                  <a:close/>
                </a:path>
              </a:pathLst>
            </a:custGeom>
            <a:solidFill>
              <a:srgbClr val="0C0044">
                <a:alpha val="22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39" name="Google Shape;2200;p25">
              <a:extLst>
                <a:ext uri="{FF2B5EF4-FFF2-40B4-BE49-F238E27FC236}">
                  <a16:creationId xmlns="" xmlns:a16="http://schemas.microsoft.com/office/drawing/2014/main" id="{49CF5518-BF38-D16E-83F8-98C714886095}"/>
                </a:ext>
              </a:extLst>
            </p:cNvPr>
            <p:cNvSpPr/>
            <p:nvPr/>
          </p:nvSpPr>
          <p:spPr>
            <a:xfrm flipH="1">
              <a:off x="581546" y="-20585"/>
              <a:ext cx="202495" cy="199802"/>
            </a:xfrm>
            <a:custGeom>
              <a:avLst/>
              <a:gdLst/>
              <a:ahLst/>
              <a:cxnLst/>
              <a:rect l="l" t="t" r="r" b="b"/>
              <a:pathLst>
                <a:path w="5091" h="5023" extrusionOk="0">
                  <a:moveTo>
                    <a:pt x="2117" y="1"/>
                  </a:moveTo>
                  <a:cubicBezTo>
                    <a:pt x="2024" y="1"/>
                    <a:pt x="1930" y="64"/>
                    <a:pt x="1918" y="184"/>
                  </a:cubicBezTo>
                  <a:cubicBezTo>
                    <a:pt x="1370" y="3927"/>
                    <a:pt x="1" y="5023"/>
                    <a:pt x="1" y="5023"/>
                  </a:cubicBezTo>
                  <a:lnTo>
                    <a:pt x="5091" y="4658"/>
                  </a:lnTo>
                  <a:cubicBezTo>
                    <a:pt x="3447" y="3813"/>
                    <a:pt x="2671" y="1599"/>
                    <a:pt x="2306" y="161"/>
                  </a:cubicBezTo>
                  <a:cubicBezTo>
                    <a:pt x="2284" y="53"/>
                    <a:pt x="2201" y="1"/>
                    <a:pt x="21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40" name="Google Shape;2201;p25">
              <a:extLst>
                <a:ext uri="{FF2B5EF4-FFF2-40B4-BE49-F238E27FC236}">
                  <a16:creationId xmlns="" xmlns:a16="http://schemas.microsoft.com/office/drawing/2014/main" id="{4AC5D92B-65C7-D1E7-A6E9-3F6AC8438780}"/>
                </a:ext>
              </a:extLst>
            </p:cNvPr>
            <p:cNvSpPr/>
            <p:nvPr/>
          </p:nvSpPr>
          <p:spPr>
            <a:xfrm flipH="1">
              <a:off x="581546" y="-11476"/>
              <a:ext cx="109898" cy="180709"/>
            </a:xfrm>
            <a:custGeom>
              <a:avLst/>
              <a:gdLst/>
              <a:ahLst/>
              <a:cxnLst/>
              <a:rect l="l" t="t" r="r" b="b"/>
              <a:pathLst>
                <a:path w="2763" h="4543" extrusionOk="0">
                  <a:moveTo>
                    <a:pt x="1" y="1"/>
                  </a:moveTo>
                  <a:cubicBezTo>
                    <a:pt x="1" y="685"/>
                    <a:pt x="69" y="1575"/>
                    <a:pt x="229" y="2283"/>
                  </a:cubicBezTo>
                  <a:cubicBezTo>
                    <a:pt x="434" y="3173"/>
                    <a:pt x="959" y="4041"/>
                    <a:pt x="1325" y="4543"/>
                  </a:cubicBezTo>
                  <a:lnTo>
                    <a:pt x="2763" y="4429"/>
                  </a:lnTo>
                  <a:cubicBezTo>
                    <a:pt x="1142" y="3584"/>
                    <a:pt x="366" y="1438"/>
                    <a:pt x="1" y="1"/>
                  </a:cubicBezTo>
                  <a:close/>
                </a:path>
              </a:pathLst>
            </a:custGeom>
            <a:solidFill>
              <a:srgbClr val="0C0044">
                <a:alpha val="22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41" name="Google Shape;2202;p25">
              <a:extLst>
                <a:ext uri="{FF2B5EF4-FFF2-40B4-BE49-F238E27FC236}">
                  <a16:creationId xmlns="" xmlns:a16="http://schemas.microsoft.com/office/drawing/2014/main" id="{60E1DBE8-502C-684A-D26F-194073CB6990}"/>
                </a:ext>
              </a:extLst>
            </p:cNvPr>
            <p:cNvSpPr/>
            <p:nvPr/>
          </p:nvSpPr>
          <p:spPr>
            <a:xfrm flipH="1">
              <a:off x="370898" y="152845"/>
              <a:ext cx="583817" cy="584769"/>
            </a:xfrm>
            <a:custGeom>
              <a:avLst/>
              <a:gdLst/>
              <a:ahLst/>
              <a:cxnLst/>
              <a:rect l="l" t="t" r="r" b="b"/>
              <a:pathLst>
                <a:path w="14678" h="14701" extrusionOk="0">
                  <a:moveTo>
                    <a:pt x="7327" y="1"/>
                  </a:moveTo>
                  <a:cubicBezTo>
                    <a:pt x="3287" y="1"/>
                    <a:pt x="0" y="3311"/>
                    <a:pt x="0" y="7351"/>
                  </a:cubicBezTo>
                  <a:cubicBezTo>
                    <a:pt x="0" y="11414"/>
                    <a:pt x="3287" y="14700"/>
                    <a:pt x="7327" y="14700"/>
                  </a:cubicBezTo>
                  <a:cubicBezTo>
                    <a:pt x="11390" y="14700"/>
                    <a:pt x="14677" y="11414"/>
                    <a:pt x="14677" y="7351"/>
                  </a:cubicBezTo>
                  <a:cubicBezTo>
                    <a:pt x="14677" y="3311"/>
                    <a:pt x="11390" y="1"/>
                    <a:pt x="7327" y="1"/>
                  </a:cubicBezTo>
                  <a:close/>
                </a:path>
              </a:pathLst>
            </a:custGeom>
            <a:solidFill>
              <a:srgbClr val="FBC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42" name="Google Shape;2203;p25">
              <a:extLst>
                <a:ext uri="{FF2B5EF4-FFF2-40B4-BE49-F238E27FC236}">
                  <a16:creationId xmlns="" xmlns:a16="http://schemas.microsoft.com/office/drawing/2014/main" id="{EFC9824E-6C8C-7C9C-41B1-ADCAD6D7FAA9}"/>
                </a:ext>
              </a:extLst>
            </p:cNvPr>
            <p:cNvSpPr/>
            <p:nvPr/>
          </p:nvSpPr>
          <p:spPr>
            <a:xfrm flipH="1">
              <a:off x="626015" y="152845"/>
              <a:ext cx="328701" cy="395905"/>
            </a:xfrm>
            <a:custGeom>
              <a:avLst/>
              <a:gdLst/>
              <a:ahLst/>
              <a:cxnLst/>
              <a:rect l="l" t="t" r="r" b="b"/>
              <a:pathLst>
                <a:path w="8264" h="9953" extrusionOk="0">
                  <a:moveTo>
                    <a:pt x="7327" y="1"/>
                  </a:moveTo>
                  <a:cubicBezTo>
                    <a:pt x="3287" y="1"/>
                    <a:pt x="0" y="3311"/>
                    <a:pt x="0" y="7351"/>
                  </a:cubicBezTo>
                  <a:cubicBezTo>
                    <a:pt x="0" y="8264"/>
                    <a:pt x="160" y="9131"/>
                    <a:pt x="457" y="9930"/>
                  </a:cubicBezTo>
                  <a:cubicBezTo>
                    <a:pt x="617" y="9953"/>
                    <a:pt x="776" y="9953"/>
                    <a:pt x="913" y="9953"/>
                  </a:cubicBezTo>
                  <a:cubicBezTo>
                    <a:pt x="4976" y="9953"/>
                    <a:pt x="8263" y="6666"/>
                    <a:pt x="8263" y="2626"/>
                  </a:cubicBezTo>
                  <a:cubicBezTo>
                    <a:pt x="8263" y="1713"/>
                    <a:pt x="8103" y="845"/>
                    <a:pt x="7784" y="24"/>
                  </a:cubicBezTo>
                  <a:cubicBezTo>
                    <a:pt x="7647" y="24"/>
                    <a:pt x="7487" y="1"/>
                    <a:pt x="73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43" name="Google Shape;2204;p25">
              <a:extLst>
                <a:ext uri="{FF2B5EF4-FFF2-40B4-BE49-F238E27FC236}">
                  <a16:creationId xmlns="" xmlns:a16="http://schemas.microsoft.com/office/drawing/2014/main" id="{DB16DD0A-BA2A-20F8-D0DB-84A6A2AEE076}"/>
                </a:ext>
              </a:extLst>
            </p:cNvPr>
            <p:cNvSpPr/>
            <p:nvPr/>
          </p:nvSpPr>
          <p:spPr>
            <a:xfrm flipH="1">
              <a:off x="370898" y="160124"/>
              <a:ext cx="457611" cy="577490"/>
            </a:xfrm>
            <a:custGeom>
              <a:avLst/>
              <a:gdLst/>
              <a:ahLst/>
              <a:cxnLst/>
              <a:rect l="l" t="t" r="r" b="b"/>
              <a:pathLst>
                <a:path w="11505" h="14518" extrusionOk="0">
                  <a:moveTo>
                    <a:pt x="5706" y="0"/>
                  </a:moveTo>
                  <a:lnTo>
                    <a:pt x="5706" y="0"/>
                  </a:lnTo>
                  <a:cubicBezTo>
                    <a:pt x="7624" y="1324"/>
                    <a:pt x="8902" y="3538"/>
                    <a:pt x="8902" y="6049"/>
                  </a:cubicBezTo>
                  <a:cubicBezTo>
                    <a:pt x="8902" y="10112"/>
                    <a:pt x="5615" y="13399"/>
                    <a:pt x="1552" y="13399"/>
                  </a:cubicBezTo>
                  <a:cubicBezTo>
                    <a:pt x="1027" y="13399"/>
                    <a:pt x="502" y="13330"/>
                    <a:pt x="0" y="13239"/>
                  </a:cubicBezTo>
                  <a:lnTo>
                    <a:pt x="0" y="13239"/>
                  </a:lnTo>
                  <a:cubicBezTo>
                    <a:pt x="1187" y="14038"/>
                    <a:pt x="2625" y="14517"/>
                    <a:pt x="4154" y="14517"/>
                  </a:cubicBezTo>
                  <a:cubicBezTo>
                    <a:pt x="8217" y="14517"/>
                    <a:pt x="11504" y="11231"/>
                    <a:pt x="11504" y="7168"/>
                  </a:cubicBezTo>
                  <a:cubicBezTo>
                    <a:pt x="11504" y="3653"/>
                    <a:pt x="9016" y="708"/>
                    <a:pt x="5706" y="0"/>
                  </a:cubicBezTo>
                  <a:close/>
                </a:path>
              </a:pathLst>
            </a:custGeom>
            <a:solidFill>
              <a:srgbClr val="0C0044">
                <a:alpha val="14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44" name="Google Shape;2205;p25">
              <a:extLst>
                <a:ext uri="{FF2B5EF4-FFF2-40B4-BE49-F238E27FC236}">
                  <a16:creationId xmlns="" xmlns:a16="http://schemas.microsoft.com/office/drawing/2014/main" id="{E1DAD9C5-BF72-8132-8D7B-C7D3F83D025D}"/>
                </a:ext>
              </a:extLst>
            </p:cNvPr>
            <p:cNvSpPr/>
            <p:nvPr/>
          </p:nvSpPr>
          <p:spPr>
            <a:xfrm flipH="1">
              <a:off x="537953" y="311915"/>
              <a:ext cx="247003" cy="233971"/>
            </a:xfrm>
            <a:custGeom>
              <a:avLst/>
              <a:gdLst/>
              <a:ahLst/>
              <a:cxnLst/>
              <a:rect l="l" t="t" r="r" b="b"/>
              <a:pathLst>
                <a:path w="6210" h="5882" extrusionOk="0">
                  <a:moveTo>
                    <a:pt x="3120" y="0"/>
                  </a:moveTo>
                  <a:cubicBezTo>
                    <a:pt x="3009" y="0"/>
                    <a:pt x="2898" y="6"/>
                    <a:pt x="2785" y="19"/>
                  </a:cubicBezTo>
                  <a:cubicBezTo>
                    <a:pt x="1165" y="202"/>
                    <a:pt x="1" y="1640"/>
                    <a:pt x="183" y="3260"/>
                  </a:cubicBezTo>
                  <a:cubicBezTo>
                    <a:pt x="353" y="4768"/>
                    <a:pt x="1610" y="5881"/>
                    <a:pt x="3090" y="5881"/>
                  </a:cubicBezTo>
                  <a:cubicBezTo>
                    <a:pt x="3200" y="5881"/>
                    <a:pt x="3312" y="5875"/>
                    <a:pt x="3424" y="5862"/>
                  </a:cubicBezTo>
                  <a:cubicBezTo>
                    <a:pt x="5045" y="5680"/>
                    <a:pt x="6209" y="4242"/>
                    <a:pt x="6027" y="2621"/>
                  </a:cubicBezTo>
                  <a:cubicBezTo>
                    <a:pt x="5857" y="1113"/>
                    <a:pt x="4599" y="0"/>
                    <a:pt x="31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45" name="Google Shape;2206;p25">
              <a:extLst>
                <a:ext uri="{FF2B5EF4-FFF2-40B4-BE49-F238E27FC236}">
                  <a16:creationId xmlns="" xmlns:a16="http://schemas.microsoft.com/office/drawing/2014/main" id="{866A1899-176D-BD19-D250-73AB1DAD32E6}"/>
                </a:ext>
              </a:extLst>
            </p:cNvPr>
            <p:cNvSpPr/>
            <p:nvPr/>
          </p:nvSpPr>
          <p:spPr>
            <a:xfrm flipH="1">
              <a:off x="546147" y="314779"/>
              <a:ext cx="241514" cy="229278"/>
            </a:xfrm>
            <a:custGeom>
              <a:avLst/>
              <a:gdLst/>
              <a:ahLst/>
              <a:cxnLst/>
              <a:rect l="l" t="t" r="r" b="b"/>
              <a:pathLst>
                <a:path w="6072" h="5764" extrusionOk="0">
                  <a:moveTo>
                    <a:pt x="3033" y="1"/>
                  </a:moveTo>
                  <a:cubicBezTo>
                    <a:pt x="2936" y="1"/>
                    <a:pt x="2838" y="6"/>
                    <a:pt x="2739" y="16"/>
                  </a:cubicBezTo>
                  <a:cubicBezTo>
                    <a:pt x="1141" y="198"/>
                    <a:pt x="0" y="1613"/>
                    <a:pt x="183" y="3188"/>
                  </a:cubicBezTo>
                  <a:cubicBezTo>
                    <a:pt x="331" y="4673"/>
                    <a:pt x="1584" y="5764"/>
                    <a:pt x="3024" y="5764"/>
                  </a:cubicBezTo>
                  <a:cubicBezTo>
                    <a:pt x="3134" y="5764"/>
                    <a:pt x="3244" y="5758"/>
                    <a:pt x="3356" y="5745"/>
                  </a:cubicBezTo>
                  <a:cubicBezTo>
                    <a:pt x="4930" y="5562"/>
                    <a:pt x="6072" y="4147"/>
                    <a:pt x="5889" y="2572"/>
                  </a:cubicBezTo>
                  <a:cubicBezTo>
                    <a:pt x="5739" y="1096"/>
                    <a:pt x="4487" y="1"/>
                    <a:pt x="3033" y="1"/>
                  </a:cubicBezTo>
                  <a:close/>
                </a:path>
              </a:pathLst>
            </a:custGeom>
            <a:solidFill>
              <a:srgbClr val="0C0044">
                <a:alpha val="22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46" name="Google Shape;2207;p25">
              <a:extLst>
                <a:ext uri="{FF2B5EF4-FFF2-40B4-BE49-F238E27FC236}">
                  <a16:creationId xmlns="" xmlns:a16="http://schemas.microsoft.com/office/drawing/2014/main" id="{3B129EC3-F605-CFE9-141A-3710A083BBF4}"/>
                </a:ext>
              </a:extLst>
            </p:cNvPr>
            <p:cNvSpPr/>
            <p:nvPr/>
          </p:nvSpPr>
          <p:spPr>
            <a:xfrm flipH="1">
              <a:off x="567943" y="335742"/>
              <a:ext cx="197920" cy="188108"/>
            </a:xfrm>
            <a:custGeom>
              <a:avLst/>
              <a:gdLst/>
              <a:ahLst/>
              <a:cxnLst/>
              <a:rect l="l" t="t" r="r" b="b"/>
              <a:pathLst>
                <a:path w="4976" h="4729" extrusionOk="0">
                  <a:moveTo>
                    <a:pt x="2490" y="0"/>
                  </a:moveTo>
                  <a:cubicBezTo>
                    <a:pt x="2406" y="0"/>
                    <a:pt x="2322" y="5"/>
                    <a:pt x="2237" y="14"/>
                  </a:cubicBezTo>
                  <a:cubicBezTo>
                    <a:pt x="936" y="151"/>
                    <a:pt x="0" y="1315"/>
                    <a:pt x="137" y="2616"/>
                  </a:cubicBezTo>
                  <a:cubicBezTo>
                    <a:pt x="265" y="3832"/>
                    <a:pt x="1310" y="4729"/>
                    <a:pt x="2490" y="4729"/>
                  </a:cubicBezTo>
                  <a:cubicBezTo>
                    <a:pt x="2573" y="4729"/>
                    <a:pt x="2656" y="4725"/>
                    <a:pt x="2739" y="4716"/>
                  </a:cubicBezTo>
                  <a:cubicBezTo>
                    <a:pt x="4040" y="4556"/>
                    <a:pt x="4976" y="3392"/>
                    <a:pt x="4839" y="2091"/>
                  </a:cubicBezTo>
                  <a:cubicBezTo>
                    <a:pt x="4711" y="896"/>
                    <a:pt x="3686" y="0"/>
                    <a:pt x="2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47" name="Google Shape;2208;p25">
              <a:extLst>
                <a:ext uri="{FF2B5EF4-FFF2-40B4-BE49-F238E27FC236}">
                  <a16:creationId xmlns="" xmlns:a16="http://schemas.microsoft.com/office/drawing/2014/main" id="{209C3736-6225-01CB-3503-946DB2C70809}"/>
                </a:ext>
              </a:extLst>
            </p:cNvPr>
            <p:cNvSpPr/>
            <p:nvPr/>
          </p:nvSpPr>
          <p:spPr>
            <a:xfrm flipH="1">
              <a:off x="703218" y="480453"/>
              <a:ext cx="23626" cy="20645"/>
            </a:xfrm>
            <a:custGeom>
              <a:avLst/>
              <a:gdLst/>
              <a:ahLst/>
              <a:cxnLst/>
              <a:rect l="l" t="t" r="r" b="b"/>
              <a:pathLst>
                <a:path w="594" h="519" extrusionOk="0">
                  <a:moveTo>
                    <a:pt x="314" y="0"/>
                  </a:moveTo>
                  <a:cubicBezTo>
                    <a:pt x="195" y="0"/>
                    <a:pt x="86" y="68"/>
                    <a:pt x="46" y="187"/>
                  </a:cubicBezTo>
                  <a:cubicBezTo>
                    <a:pt x="1" y="324"/>
                    <a:pt x="92" y="461"/>
                    <a:pt x="206" y="507"/>
                  </a:cubicBezTo>
                  <a:lnTo>
                    <a:pt x="229" y="507"/>
                  </a:lnTo>
                  <a:cubicBezTo>
                    <a:pt x="253" y="515"/>
                    <a:pt x="278" y="519"/>
                    <a:pt x="302" y="519"/>
                  </a:cubicBezTo>
                  <a:cubicBezTo>
                    <a:pt x="412" y="519"/>
                    <a:pt x="511" y="441"/>
                    <a:pt x="548" y="347"/>
                  </a:cubicBezTo>
                  <a:cubicBezTo>
                    <a:pt x="594" y="210"/>
                    <a:pt x="503" y="50"/>
                    <a:pt x="389" y="28"/>
                  </a:cubicBezTo>
                  <a:cubicBezTo>
                    <a:pt x="366" y="28"/>
                    <a:pt x="366" y="28"/>
                    <a:pt x="366" y="5"/>
                  </a:cubicBezTo>
                  <a:cubicBezTo>
                    <a:pt x="348" y="2"/>
                    <a:pt x="331" y="0"/>
                    <a:pt x="3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48" name="Google Shape;2209;p25">
              <a:extLst>
                <a:ext uri="{FF2B5EF4-FFF2-40B4-BE49-F238E27FC236}">
                  <a16:creationId xmlns="" xmlns:a16="http://schemas.microsoft.com/office/drawing/2014/main" id="{1D26DD22-0E06-17E9-D37E-6DA7FF773EB4}"/>
                </a:ext>
              </a:extLst>
            </p:cNvPr>
            <p:cNvSpPr/>
            <p:nvPr/>
          </p:nvSpPr>
          <p:spPr>
            <a:xfrm flipH="1">
              <a:off x="702542" y="360285"/>
              <a:ext cx="56083" cy="117741"/>
            </a:xfrm>
            <a:custGeom>
              <a:avLst/>
              <a:gdLst/>
              <a:ahLst/>
              <a:cxnLst/>
              <a:rect l="l" t="t" r="r" b="b"/>
              <a:pathLst>
                <a:path w="1410" h="2960" extrusionOk="0">
                  <a:moveTo>
                    <a:pt x="1047" y="0"/>
                  </a:moveTo>
                  <a:cubicBezTo>
                    <a:pt x="993" y="0"/>
                    <a:pt x="938" y="24"/>
                    <a:pt x="891" y="81"/>
                  </a:cubicBezTo>
                  <a:cubicBezTo>
                    <a:pt x="229" y="835"/>
                    <a:pt x="1" y="1907"/>
                    <a:pt x="434" y="2820"/>
                  </a:cubicBezTo>
                  <a:cubicBezTo>
                    <a:pt x="487" y="2918"/>
                    <a:pt x="572" y="2959"/>
                    <a:pt x="657" y="2959"/>
                  </a:cubicBezTo>
                  <a:cubicBezTo>
                    <a:pt x="828" y="2959"/>
                    <a:pt x="998" y="2791"/>
                    <a:pt x="891" y="2592"/>
                  </a:cubicBezTo>
                  <a:cubicBezTo>
                    <a:pt x="548" y="1885"/>
                    <a:pt x="754" y="1040"/>
                    <a:pt x="1233" y="469"/>
                  </a:cubicBezTo>
                  <a:cubicBezTo>
                    <a:pt x="1409" y="276"/>
                    <a:pt x="1232" y="0"/>
                    <a:pt x="10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49" name="Google Shape;2210;p25">
              <a:extLst>
                <a:ext uri="{FF2B5EF4-FFF2-40B4-BE49-F238E27FC236}">
                  <a16:creationId xmlns="" xmlns:a16="http://schemas.microsoft.com/office/drawing/2014/main" id="{CFAA8898-42AC-C746-A578-D08F34F0D3C9}"/>
                </a:ext>
              </a:extLst>
            </p:cNvPr>
            <p:cNvSpPr/>
            <p:nvPr/>
          </p:nvSpPr>
          <p:spPr>
            <a:xfrm flipH="1">
              <a:off x="912912" y="1185310"/>
              <a:ext cx="220672" cy="116827"/>
            </a:xfrm>
            <a:custGeom>
              <a:avLst/>
              <a:gdLst/>
              <a:ahLst/>
              <a:cxnLst/>
              <a:rect l="l" t="t" r="r" b="b"/>
              <a:pathLst>
                <a:path w="5548" h="2937" extrusionOk="0">
                  <a:moveTo>
                    <a:pt x="4871" y="0"/>
                  </a:moveTo>
                  <a:cubicBezTo>
                    <a:pt x="4830" y="0"/>
                    <a:pt x="4789" y="7"/>
                    <a:pt x="4748" y="20"/>
                  </a:cubicBezTo>
                  <a:lnTo>
                    <a:pt x="320" y="1275"/>
                  </a:lnTo>
                  <a:cubicBezTo>
                    <a:pt x="115" y="1321"/>
                    <a:pt x="1" y="1549"/>
                    <a:pt x="69" y="1755"/>
                  </a:cubicBezTo>
                  <a:lnTo>
                    <a:pt x="320" y="2645"/>
                  </a:lnTo>
                  <a:cubicBezTo>
                    <a:pt x="377" y="2814"/>
                    <a:pt x="526" y="2937"/>
                    <a:pt x="691" y="2937"/>
                  </a:cubicBezTo>
                  <a:cubicBezTo>
                    <a:pt x="727" y="2937"/>
                    <a:pt x="763" y="2931"/>
                    <a:pt x="800" y="2919"/>
                  </a:cubicBezTo>
                  <a:lnTo>
                    <a:pt x="5228" y="1663"/>
                  </a:lnTo>
                  <a:cubicBezTo>
                    <a:pt x="5433" y="1595"/>
                    <a:pt x="5547" y="1390"/>
                    <a:pt x="5479" y="1184"/>
                  </a:cubicBezTo>
                  <a:lnTo>
                    <a:pt x="5228" y="271"/>
                  </a:lnTo>
                  <a:cubicBezTo>
                    <a:pt x="5191" y="106"/>
                    <a:pt x="5037" y="0"/>
                    <a:pt x="48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50" name="Google Shape;2211;p25">
              <a:extLst>
                <a:ext uri="{FF2B5EF4-FFF2-40B4-BE49-F238E27FC236}">
                  <a16:creationId xmlns="" xmlns:a16="http://schemas.microsoft.com/office/drawing/2014/main" id="{0CFEB610-4B42-6315-93CF-710199597790}"/>
                </a:ext>
              </a:extLst>
            </p:cNvPr>
            <p:cNvSpPr/>
            <p:nvPr/>
          </p:nvSpPr>
          <p:spPr>
            <a:xfrm flipH="1">
              <a:off x="1010042" y="1109415"/>
              <a:ext cx="81777" cy="73588"/>
            </a:xfrm>
            <a:custGeom>
              <a:avLst/>
              <a:gdLst/>
              <a:ahLst/>
              <a:cxnLst/>
              <a:rect l="l" t="t" r="r" b="b"/>
              <a:pathLst>
                <a:path w="2056" h="1850" extrusionOk="0">
                  <a:moveTo>
                    <a:pt x="1017" y="0"/>
                  </a:moveTo>
                  <a:cubicBezTo>
                    <a:pt x="937" y="0"/>
                    <a:pt x="856" y="11"/>
                    <a:pt x="777" y="34"/>
                  </a:cubicBezTo>
                  <a:cubicBezTo>
                    <a:pt x="297" y="193"/>
                    <a:pt x="1" y="695"/>
                    <a:pt x="138" y="1175"/>
                  </a:cubicBezTo>
                  <a:cubicBezTo>
                    <a:pt x="251" y="1590"/>
                    <a:pt x="629" y="1849"/>
                    <a:pt x="1028" y="1849"/>
                  </a:cubicBezTo>
                  <a:cubicBezTo>
                    <a:pt x="1111" y="1849"/>
                    <a:pt x="1196" y="1838"/>
                    <a:pt x="1279" y="1814"/>
                  </a:cubicBezTo>
                  <a:cubicBezTo>
                    <a:pt x="1758" y="1677"/>
                    <a:pt x="2055" y="1152"/>
                    <a:pt x="1918" y="673"/>
                  </a:cubicBezTo>
                  <a:cubicBezTo>
                    <a:pt x="1804" y="273"/>
                    <a:pt x="1420" y="0"/>
                    <a:pt x="10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51" name="Google Shape;2212;p25">
              <a:extLst>
                <a:ext uri="{FF2B5EF4-FFF2-40B4-BE49-F238E27FC236}">
                  <a16:creationId xmlns="" xmlns:a16="http://schemas.microsoft.com/office/drawing/2014/main" id="{FD847E1E-9546-053B-EEAA-69834BC0FDC6}"/>
                </a:ext>
              </a:extLst>
            </p:cNvPr>
            <p:cNvSpPr/>
            <p:nvPr/>
          </p:nvSpPr>
          <p:spPr>
            <a:xfrm flipH="1">
              <a:off x="957420" y="1295454"/>
              <a:ext cx="81738" cy="72753"/>
            </a:xfrm>
            <a:custGeom>
              <a:avLst/>
              <a:gdLst/>
              <a:ahLst/>
              <a:cxnLst/>
              <a:rect l="l" t="t" r="r" b="b"/>
              <a:pathLst>
                <a:path w="2055" h="1829" extrusionOk="0">
                  <a:moveTo>
                    <a:pt x="1036" y="1"/>
                  </a:moveTo>
                  <a:cubicBezTo>
                    <a:pt x="951" y="1"/>
                    <a:pt x="864" y="12"/>
                    <a:pt x="777" y="36"/>
                  </a:cubicBezTo>
                  <a:cubicBezTo>
                    <a:pt x="297" y="173"/>
                    <a:pt x="1" y="675"/>
                    <a:pt x="160" y="1177"/>
                  </a:cubicBezTo>
                  <a:cubicBezTo>
                    <a:pt x="273" y="1573"/>
                    <a:pt x="636" y="1829"/>
                    <a:pt x="1028" y="1829"/>
                  </a:cubicBezTo>
                  <a:cubicBezTo>
                    <a:pt x="1111" y="1829"/>
                    <a:pt x="1195" y="1817"/>
                    <a:pt x="1279" y="1793"/>
                  </a:cubicBezTo>
                  <a:cubicBezTo>
                    <a:pt x="1781" y="1656"/>
                    <a:pt x="2055" y="1154"/>
                    <a:pt x="1918" y="675"/>
                  </a:cubicBezTo>
                  <a:cubicBezTo>
                    <a:pt x="1805" y="260"/>
                    <a:pt x="1442" y="1"/>
                    <a:pt x="10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52" name="Google Shape;2213;p25">
              <a:extLst>
                <a:ext uri="{FF2B5EF4-FFF2-40B4-BE49-F238E27FC236}">
                  <a16:creationId xmlns="" xmlns:a16="http://schemas.microsoft.com/office/drawing/2014/main" id="{D70BF972-A093-8D1C-8684-BAA52CE97CDC}"/>
                </a:ext>
              </a:extLst>
            </p:cNvPr>
            <p:cNvSpPr/>
            <p:nvPr/>
          </p:nvSpPr>
          <p:spPr>
            <a:xfrm flipH="1">
              <a:off x="4218533" y="634034"/>
              <a:ext cx="102580" cy="301553"/>
            </a:xfrm>
            <a:custGeom>
              <a:avLst/>
              <a:gdLst/>
              <a:ahLst/>
              <a:cxnLst/>
              <a:rect l="l" t="t" r="r" b="b"/>
              <a:pathLst>
                <a:path w="2579" h="7581" extrusionOk="0">
                  <a:moveTo>
                    <a:pt x="1334" y="259"/>
                  </a:moveTo>
                  <a:cubicBezTo>
                    <a:pt x="1374" y="259"/>
                    <a:pt x="1417" y="265"/>
                    <a:pt x="1461" y="275"/>
                  </a:cubicBezTo>
                  <a:cubicBezTo>
                    <a:pt x="2237" y="458"/>
                    <a:pt x="2214" y="3311"/>
                    <a:pt x="2237" y="3836"/>
                  </a:cubicBezTo>
                  <a:cubicBezTo>
                    <a:pt x="2218" y="4240"/>
                    <a:pt x="2020" y="7241"/>
                    <a:pt x="1288" y="7241"/>
                  </a:cubicBezTo>
                  <a:cubicBezTo>
                    <a:pt x="1152" y="7241"/>
                    <a:pt x="997" y="7138"/>
                    <a:pt x="822" y="6894"/>
                  </a:cubicBezTo>
                  <a:cubicBezTo>
                    <a:pt x="274" y="6118"/>
                    <a:pt x="320" y="4635"/>
                    <a:pt x="320" y="3767"/>
                  </a:cubicBezTo>
                  <a:cubicBezTo>
                    <a:pt x="320" y="3416"/>
                    <a:pt x="320" y="259"/>
                    <a:pt x="1334" y="259"/>
                  </a:cubicBezTo>
                  <a:close/>
                  <a:moveTo>
                    <a:pt x="1298" y="0"/>
                  </a:moveTo>
                  <a:cubicBezTo>
                    <a:pt x="1284" y="0"/>
                    <a:pt x="1270" y="1"/>
                    <a:pt x="1256" y="1"/>
                  </a:cubicBezTo>
                  <a:cubicBezTo>
                    <a:pt x="0" y="70"/>
                    <a:pt x="46" y="3060"/>
                    <a:pt x="46" y="3836"/>
                  </a:cubicBezTo>
                  <a:cubicBezTo>
                    <a:pt x="46" y="4513"/>
                    <a:pt x="23" y="7580"/>
                    <a:pt x="1238" y="7580"/>
                  </a:cubicBezTo>
                  <a:cubicBezTo>
                    <a:pt x="1251" y="7580"/>
                    <a:pt x="1265" y="7580"/>
                    <a:pt x="1278" y="7579"/>
                  </a:cubicBezTo>
                  <a:cubicBezTo>
                    <a:pt x="2578" y="7511"/>
                    <a:pt x="2488" y="4595"/>
                    <a:pt x="2511" y="3770"/>
                  </a:cubicBezTo>
                  <a:lnTo>
                    <a:pt x="2511" y="3770"/>
                  </a:lnTo>
                  <a:cubicBezTo>
                    <a:pt x="2511" y="3769"/>
                    <a:pt x="2511" y="3768"/>
                    <a:pt x="2511" y="3767"/>
                  </a:cubicBezTo>
                  <a:lnTo>
                    <a:pt x="2511" y="3767"/>
                  </a:lnTo>
                  <a:cubicBezTo>
                    <a:pt x="2511" y="3767"/>
                    <a:pt x="2511" y="3767"/>
                    <a:pt x="2511" y="3767"/>
                  </a:cubicBezTo>
                  <a:cubicBezTo>
                    <a:pt x="2511" y="3767"/>
                    <a:pt x="2511" y="3766"/>
                    <a:pt x="2511" y="3765"/>
                  </a:cubicBezTo>
                  <a:lnTo>
                    <a:pt x="2511" y="3765"/>
                  </a:lnTo>
                  <a:cubicBezTo>
                    <a:pt x="2488" y="3015"/>
                    <a:pt x="2554" y="0"/>
                    <a:pt x="12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53" name="Google Shape;2214;p25">
              <a:extLst>
                <a:ext uri="{FF2B5EF4-FFF2-40B4-BE49-F238E27FC236}">
                  <a16:creationId xmlns="" xmlns:a16="http://schemas.microsoft.com/office/drawing/2014/main" id="{E3CAD74C-6D9F-E849-4DBF-DEACC49F889C}"/>
                </a:ext>
              </a:extLst>
            </p:cNvPr>
            <p:cNvSpPr/>
            <p:nvPr/>
          </p:nvSpPr>
          <p:spPr>
            <a:xfrm flipH="1">
              <a:off x="4122277" y="669197"/>
              <a:ext cx="291471" cy="231425"/>
            </a:xfrm>
            <a:custGeom>
              <a:avLst/>
              <a:gdLst/>
              <a:ahLst/>
              <a:cxnLst/>
              <a:rect l="l" t="t" r="r" b="b"/>
              <a:pathLst>
                <a:path w="7328" h="5818" extrusionOk="0">
                  <a:moveTo>
                    <a:pt x="5803" y="339"/>
                  </a:moveTo>
                  <a:cubicBezTo>
                    <a:pt x="6017" y="339"/>
                    <a:pt x="6167" y="447"/>
                    <a:pt x="6209" y="715"/>
                  </a:cubicBezTo>
                  <a:cubicBezTo>
                    <a:pt x="6346" y="1651"/>
                    <a:pt x="4840" y="3043"/>
                    <a:pt x="4246" y="3637"/>
                  </a:cubicBezTo>
                  <a:cubicBezTo>
                    <a:pt x="4233" y="3653"/>
                    <a:pt x="4225" y="3667"/>
                    <a:pt x="4221" y="3681"/>
                  </a:cubicBezTo>
                  <a:lnTo>
                    <a:pt x="4221" y="3681"/>
                  </a:lnTo>
                  <a:cubicBezTo>
                    <a:pt x="3811" y="4069"/>
                    <a:pt x="3397" y="4454"/>
                    <a:pt x="2923" y="4778"/>
                  </a:cubicBezTo>
                  <a:cubicBezTo>
                    <a:pt x="2649" y="4983"/>
                    <a:pt x="2329" y="5234"/>
                    <a:pt x="1987" y="5349"/>
                  </a:cubicBezTo>
                  <a:cubicBezTo>
                    <a:pt x="1868" y="5392"/>
                    <a:pt x="1672" y="5440"/>
                    <a:pt x="1481" y="5440"/>
                  </a:cubicBezTo>
                  <a:cubicBezTo>
                    <a:pt x="1270" y="5440"/>
                    <a:pt x="1066" y="5381"/>
                    <a:pt x="982" y="5189"/>
                  </a:cubicBezTo>
                  <a:cubicBezTo>
                    <a:pt x="868" y="4846"/>
                    <a:pt x="1439" y="4048"/>
                    <a:pt x="1599" y="3796"/>
                  </a:cubicBezTo>
                  <a:cubicBezTo>
                    <a:pt x="1987" y="3203"/>
                    <a:pt x="2443" y="2678"/>
                    <a:pt x="2945" y="2199"/>
                  </a:cubicBezTo>
                  <a:cubicBezTo>
                    <a:pt x="3199" y="1945"/>
                    <a:pt x="4978" y="339"/>
                    <a:pt x="5803" y="339"/>
                  </a:cubicBezTo>
                  <a:close/>
                  <a:moveTo>
                    <a:pt x="5819" y="1"/>
                  </a:moveTo>
                  <a:cubicBezTo>
                    <a:pt x="4761" y="1"/>
                    <a:pt x="3153" y="1628"/>
                    <a:pt x="2717" y="2085"/>
                  </a:cubicBezTo>
                  <a:cubicBezTo>
                    <a:pt x="2283" y="2518"/>
                    <a:pt x="1" y="4801"/>
                    <a:pt x="868" y="5622"/>
                  </a:cubicBezTo>
                  <a:cubicBezTo>
                    <a:pt x="1008" y="5759"/>
                    <a:pt x="1181" y="5817"/>
                    <a:pt x="1376" y="5817"/>
                  </a:cubicBezTo>
                  <a:cubicBezTo>
                    <a:pt x="2418" y="5817"/>
                    <a:pt x="4071" y="4136"/>
                    <a:pt x="4475" y="3751"/>
                  </a:cubicBezTo>
                  <a:cubicBezTo>
                    <a:pt x="4479" y="3746"/>
                    <a:pt x="4484" y="3741"/>
                    <a:pt x="4488" y="3737"/>
                  </a:cubicBezTo>
                  <a:lnTo>
                    <a:pt x="4488" y="3737"/>
                  </a:lnTo>
                  <a:cubicBezTo>
                    <a:pt x="4491" y="3734"/>
                    <a:pt x="4494" y="3731"/>
                    <a:pt x="4498" y="3728"/>
                  </a:cubicBezTo>
                  <a:cubicBezTo>
                    <a:pt x="4908" y="3294"/>
                    <a:pt x="7328" y="852"/>
                    <a:pt x="6255" y="122"/>
                  </a:cubicBezTo>
                  <a:cubicBezTo>
                    <a:pt x="6126" y="38"/>
                    <a:pt x="5979" y="1"/>
                    <a:pt x="58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54" name="Google Shape;2215;p25">
              <a:extLst>
                <a:ext uri="{FF2B5EF4-FFF2-40B4-BE49-F238E27FC236}">
                  <a16:creationId xmlns="" xmlns:a16="http://schemas.microsoft.com/office/drawing/2014/main" id="{145E7610-11A5-2B8E-2169-E7982EA394E5}"/>
                </a:ext>
              </a:extLst>
            </p:cNvPr>
            <p:cNvSpPr/>
            <p:nvPr/>
          </p:nvSpPr>
          <p:spPr>
            <a:xfrm flipH="1">
              <a:off x="4073235" y="739364"/>
              <a:ext cx="389517" cy="93557"/>
            </a:xfrm>
            <a:custGeom>
              <a:avLst/>
              <a:gdLst/>
              <a:ahLst/>
              <a:cxnLst/>
              <a:rect l="l" t="t" r="r" b="b"/>
              <a:pathLst>
                <a:path w="9793" h="2352" extrusionOk="0">
                  <a:moveTo>
                    <a:pt x="4748" y="115"/>
                  </a:moveTo>
                  <a:cubicBezTo>
                    <a:pt x="5684" y="115"/>
                    <a:pt x="6962" y="138"/>
                    <a:pt x="7829" y="594"/>
                  </a:cubicBezTo>
                  <a:cubicBezTo>
                    <a:pt x="9792" y="1644"/>
                    <a:pt x="5547" y="2169"/>
                    <a:pt x="4931" y="2192"/>
                  </a:cubicBezTo>
                  <a:cubicBezTo>
                    <a:pt x="4018" y="2169"/>
                    <a:pt x="2488" y="2215"/>
                    <a:pt x="1712" y="1622"/>
                  </a:cubicBezTo>
                  <a:cubicBezTo>
                    <a:pt x="0" y="389"/>
                    <a:pt x="4018" y="115"/>
                    <a:pt x="4748" y="115"/>
                  </a:cubicBezTo>
                  <a:close/>
                  <a:moveTo>
                    <a:pt x="4643" y="1"/>
                  </a:moveTo>
                  <a:cubicBezTo>
                    <a:pt x="3611" y="1"/>
                    <a:pt x="1701" y="38"/>
                    <a:pt x="1142" y="846"/>
                  </a:cubicBezTo>
                  <a:cubicBezTo>
                    <a:pt x="259" y="2113"/>
                    <a:pt x="4091" y="2281"/>
                    <a:pt x="4733" y="2306"/>
                  </a:cubicBezTo>
                  <a:lnTo>
                    <a:pt x="4733" y="2306"/>
                  </a:lnTo>
                  <a:cubicBezTo>
                    <a:pt x="4737" y="2306"/>
                    <a:pt x="4742" y="2306"/>
                    <a:pt x="4748" y="2306"/>
                  </a:cubicBezTo>
                  <a:cubicBezTo>
                    <a:pt x="4749" y="2306"/>
                    <a:pt x="4749" y="2306"/>
                    <a:pt x="4750" y="2306"/>
                  </a:cubicBezTo>
                  <a:lnTo>
                    <a:pt x="4750" y="2306"/>
                  </a:lnTo>
                  <a:cubicBezTo>
                    <a:pt x="5641" y="2284"/>
                    <a:pt x="7921" y="2351"/>
                    <a:pt x="8537" y="1439"/>
                  </a:cubicBezTo>
                  <a:cubicBezTo>
                    <a:pt x="9404" y="161"/>
                    <a:pt x="5501" y="1"/>
                    <a:pt x="4931" y="1"/>
                  </a:cubicBezTo>
                  <a:cubicBezTo>
                    <a:pt x="4846" y="1"/>
                    <a:pt x="4749" y="1"/>
                    <a:pt x="46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55" name="Google Shape;2216;p25">
              <a:extLst>
                <a:ext uri="{FF2B5EF4-FFF2-40B4-BE49-F238E27FC236}">
                  <a16:creationId xmlns="" xmlns:a16="http://schemas.microsoft.com/office/drawing/2014/main" id="{32945F43-B8D5-F12A-729F-C01A2C8CCCA7}"/>
                </a:ext>
              </a:extLst>
            </p:cNvPr>
            <p:cNvSpPr/>
            <p:nvPr/>
          </p:nvSpPr>
          <p:spPr>
            <a:xfrm flipH="1">
              <a:off x="4122277" y="671385"/>
              <a:ext cx="296881" cy="226851"/>
            </a:xfrm>
            <a:custGeom>
              <a:avLst/>
              <a:gdLst/>
              <a:ahLst/>
              <a:cxnLst/>
              <a:rect l="l" t="t" r="r" b="b"/>
              <a:pathLst>
                <a:path w="7464" h="5703" extrusionOk="0">
                  <a:moveTo>
                    <a:pt x="1506" y="222"/>
                  </a:moveTo>
                  <a:cubicBezTo>
                    <a:pt x="2319" y="222"/>
                    <a:pt x="4068" y="1807"/>
                    <a:pt x="4382" y="2121"/>
                  </a:cubicBezTo>
                  <a:cubicBezTo>
                    <a:pt x="4976" y="2714"/>
                    <a:pt x="6505" y="4175"/>
                    <a:pt x="6345" y="5179"/>
                  </a:cubicBezTo>
                  <a:cubicBezTo>
                    <a:pt x="6311" y="5393"/>
                    <a:pt x="6187" y="5481"/>
                    <a:pt x="6004" y="5481"/>
                  </a:cubicBezTo>
                  <a:cubicBezTo>
                    <a:pt x="5214" y="5481"/>
                    <a:pt x="3341" y="3823"/>
                    <a:pt x="3081" y="3582"/>
                  </a:cubicBezTo>
                  <a:cubicBezTo>
                    <a:pt x="2534" y="3011"/>
                    <a:pt x="2009" y="2418"/>
                    <a:pt x="1598" y="1733"/>
                  </a:cubicBezTo>
                  <a:cubicBezTo>
                    <a:pt x="1438" y="1459"/>
                    <a:pt x="1027" y="888"/>
                    <a:pt x="1118" y="523"/>
                  </a:cubicBezTo>
                  <a:cubicBezTo>
                    <a:pt x="1175" y="310"/>
                    <a:pt x="1315" y="222"/>
                    <a:pt x="1506" y="222"/>
                  </a:cubicBezTo>
                  <a:close/>
                  <a:moveTo>
                    <a:pt x="1608" y="0"/>
                  </a:moveTo>
                  <a:cubicBezTo>
                    <a:pt x="1432" y="0"/>
                    <a:pt x="1267" y="42"/>
                    <a:pt x="1118" y="135"/>
                  </a:cubicBezTo>
                  <a:cubicBezTo>
                    <a:pt x="1" y="819"/>
                    <a:pt x="2371" y="3191"/>
                    <a:pt x="2829" y="3672"/>
                  </a:cubicBezTo>
                  <a:lnTo>
                    <a:pt x="2829" y="3672"/>
                  </a:lnTo>
                  <a:cubicBezTo>
                    <a:pt x="2830" y="3672"/>
                    <a:pt x="2830" y="3673"/>
                    <a:pt x="2830" y="3673"/>
                  </a:cubicBezTo>
                  <a:cubicBezTo>
                    <a:pt x="3340" y="4183"/>
                    <a:pt x="4792" y="5702"/>
                    <a:pt x="5872" y="5702"/>
                  </a:cubicBezTo>
                  <a:cubicBezTo>
                    <a:pt x="6049" y="5702"/>
                    <a:pt x="6217" y="5661"/>
                    <a:pt x="6368" y="5567"/>
                  </a:cubicBezTo>
                  <a:cubicBezTo>
                    <a:pt x="7464" y="4906"/>
                    <a:pt x="5113" y="2509"/>
                    <a:pt x="4634" y="2030"/>
                  </a:cubicBezTo>
                  <a:cubicBezTo>
                    <a:pt x="4144" y="1520"/>
                    <a:pt x="2677" y="0"/>
                    <a:pt x="16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56" name="Google Shape;2217;p25">
              <a:extLst>
                <a:ext uri="{FF2B5EF4-FFF2-40B4-BE49-F238E27FC236}">
                  <a16:creationId xmlns="" xmlns:a16="http://schemas.microsoft.com/office/drawing/2014/main" id="{E12A9859-B913-BD93-7C8F-33B8FA7B0B3A}"/>
                </a:ext>
              </a:extLst>
            </p:cNvPr>
            <p:cNvSpPr/>
            <p:nvPr/>
          </p:nvSpPr>
          <p:spPr>
            <a:xfrm flipH="1">
              <a:off x="4247568" y="762077"/>
              <a:ext cx="46338" cy="46341"/>
            </a:xfrm>
            <a:custGeom>
              <a:avLst/>
              <a:gdLst/>
              <a:ahLst/>
              <a:cxnLst/>
              <a:rect l="l" t="t" r="r" b="b"/>
              <a:pathLst>
                <a:path w="1165" h="1165" extrusionOk="0">
                  <a:moveTo>
                    <a:pt x="594" y="1"/>
                  </a:moveTo>
                  <a:cubicBezTo>
                    <a:pt x="252" y="1"/>
                    <a:pt x="1" y="252"/>
                    <a:pt x="1" y="571"/>
                  </a:cubicBezTo>
                  <a:cubicBezTo>
                    <a:pt x="1" y="891"/>
                    <a:pt x="252" y="1165"/>
                    <a:pt x="594" y="1165"/>
                  </a:cubicBezTo>
                  <a:cubicBezTo>
                    <a:pt x="914" y="1165"/>
                    <a:pt x="1165" y="891"/>
                    <a:pt x="1165" y="571"/>
                  </a:cubicBezTo>
                  <a:cubicBezTo>
                    <a:pt x="1165" y="252"/>
                    <a:pt x="914" y="1"/>
                    <a:pt x="5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grpSp>
          <p:nvGrpSpPr>
            <p:cNvPr id="57" name="Google Shape;2218;p25">
              <a:extLst>
                <a:ext uri="{FF2B5EF4-FFF2-40B4-BE49-F238E27FC236}">
                  <a16:creationId xmlns="" xmlns:a16="http://schemas.microsoft.com/office/drawing/2014/main" id="{1FCE7DFE-F00C-6B50-17D0-754FF856234A}"/>
                </a:ext>
              </a:extLst>
            </p:cNvPr>
            <p:cNvGrpSpPr/>
            <p:nvPr/>
          </p:nvGrpSpPr>
          <p:grpSpPr>
            <a:xfrm>
              <a:off x="2560957" y="2874144"/>
              <a:ext cx="325081" cy="325101"/>
              <a:chOff x="2252932" y="2731382"/>
              <a:chExt cx="325081" cy="325101"/>
            </a:xfrm>
          </p:grpSpPr>
          <p:sp>
            <p:nvSpPr>
              <p:cNvPr id="8244" name="Google Shape;2219;p25">
                <a:extLst>
                  <a:ext uri="{FF2B5EF4-FFF2-40B4-BE49-F238E27FC236}">
                    <a16:creationId xmlns="" xmlns:a16="http://schemas.microsoft.com/office/drawing/2014/main" id="{588A19B2-2A75-E19E-D010-9E6A83527580}"/>
                  </a:ext>
                </a:extLst>
              </p:cNvPr>
              <p:cNvSpPr/>
              <p:nvPr/>
            </p:nvSpPr>
            <p:spPr>
              <a:xfrm flipH="1">
                <a:off x="2472649" y="2985600"/>
                <a:ext cx="77203" cy="60860"/>
              </a:xfrm>
              <a:custGeom>
                <a:avLst/>
                <a:gdLst/>
                <a:ahLst/>
                <a:cxnLst/>
                <a:rect l="l" t="t" r="r" b="b"/>
                <a:pathLst>
                  <a:path w="1941" h="153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80" y="685"/>
                      <a:pt x="1142" y="1233"/>
                      <a:pt x="1918" y="1530"/>
                    </a:cubicBezTo>
                    <a:cubicBezTo>
                      <a:pt x="1918" y="1302"/>
                      <a:pt x="1918" y="1096"/>
                      <a:pt x="1940" y="868"/>
                    </a:cubicBezTo>
                    <a:cubicBezTo>
                      <a:pt x="1210" y="777"/>
                      <a:pt x="548" y="457"/>
                      <a:pt x="0" y="1"/>
                    </a:cubicBez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245" name="Google Shape;2220;p25">
                <a:extLst>
                  <a:ext uri="{FF2B5EF4-FFF2-40B4-BE49-F238E27FC236}">
                    <a16:creationId xmlns="" xmlns:a16="http://schemas.microsoft.com/office/drawing/2014/main" id="{C4CD7A9B-C56D-3DA9-8E9D-6286711566EA}"/>
                  </a:ext>
                </a:extLst>
              </p:cNvPr>
              <p:cNvSpPr/>
              <p:nvPr/>
            </p:nvSpPr>
            <p:spPr>
              <a:xfrm flipH="1">
                <a:off x="2262915" y="2779513"/>
                <a:ext cx="49997" cy="58155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462" extrusionOk="0">
                    <a:moveTo>
                      <a:pt x="297" y="0"/>
                    </a:moveTo>
                    <a:lnTo>
                      <a:pt x="297" y="0"/>
                    </a:lnTo>
                    <a:cubicBezTo>
                      <a:pt x="320" y="69"/>
                      <a:pt x="343" y="160"/>
                      <a:pt x="343" y="229"/>
                    </a:cubicBezTo>
                    <a:cubicBezTo>
                      <a:pt x="343" y="411"/>
                      <a:pt x="206" y="571"/>
                      <a:pt x="1" y="639"/>
                    </a:cubicBezTo>
                    <a:cubicBezTo>
                      <a:pt x="92" y="845"/>
                      <a:pt x="160" y="1050"/>
                      <a:pt x="229" y="1279"/>
                    </a:cubicBezTo>
                    <a:cubicBezTo>
                      <a:pt x="526" y="1301"/>
                      <a:pt x="891" y="1393"/>
                      <a:pt x="1256" y="1461"/>
                    </a:cubicBezTo>
                    <a:cubicBezTo>
                      <a:pt x="1051" y="913"/>
                      <a:pt x="708" y="411"/>
                      <a:pt x="29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246" name="Google Shape;2221;p25">
                <a:extLst>
                  <a:ext uri="{FF2B5EF4-FFF2-40B4-BE49-F238E27FC236}">
                    <a16:creationId xmlns="" xmlns:a16="http://schemas.microsoft.com/office/drawing/2014/main" id="{A85C687B-1691-E5CD-75E9-51865C7CD5E1}"/>
                  </a:ext>
                </a:extLst>
              </p:cNvPr>
              <p:cNvSpPr/>
              <p:nvPr/>
            </p:nvSpPr>
            <p:spPr>
              <a:xfrm flipH="1">
                <a:off x="2256591" y="2920763"/>
                <a:ext cx="94426" cy="85760"/>
              </a:xfrm>
              <a:custGeom>
                <a:avLst/>
                <a:gdLst/>
                <a:ahLst/>
                <a:cxnLst/>
                <a:rect l="l" t="t" r="r" b="b"/>
                <a:pathLst>
                  <a:path w="2374" h="2156" extrusionOk="0">
                    <a:moveTo>
                      <a:pt x="1587" y="1"/>
                    </a:moveTo>
                    <a:cubicBezTo>
                      <a:pt x="1423" y="1"/>
                      <a:pt x="1251" y="15"/>
                      <a:pt x="1073" y="56"/>
                    </a:cubicBezTo>
                    <a:cubicBezTo>
                      <a:pt x="845" y="649"/>
                      <a:pt x="479" y="1174"/>
                      <a:pt x="0" y="1608"/>
                    </a:cubicBezTo>
                    <a:cubicBezTo>
                      <a:pt x="525" y="1745"/>
                      <a:pt x="1027" y="1950"/>
                      <a:pt x="1324" y="2156"/>
                    </a:cubicBezTo>
                    <a:cubicBezTo>
                      <a:pt x="1849" y="1585"/>
                      <a:pt x="2237" y="877"/>
                      <a:pt x="2374" y="79"/>
                    </a:cubicBezTo>
                    <a:cubicBezTo>
                      <a:pt x="2153" y="49"/>
                      <a:pt x="1884" y="1"/>
                      <a:pt x="158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247" name="Google Shape;2222;p25">
                <a:extLst>
                  <a:ext uri="{FF2B5EF4-FFF2-40B4-BE49-F238E27FC236}">
                    <a16:creationId xmlns="" xmlns:a16="http://schemas.microsoft.com/office/drawing/2014/main" id="{DD96B73D-5E71-BC1D-D1BC-3A583F001A5C}"/>
                  </a:ext>
                </a:extLst>
              </p:cNvPr>
              <p:cNvSpPr/>
              <p:nvPr/>
            </p:nvSpPr>
            <p:spPr>
              <a:xfrm flipH="1">
                <a:off x="2317407" y="3007398"/>
                <a:ext cx="109898" cy="49085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1234" extrusionOk="0">
                    <a:moveTo>
                      <a:pt x="1051" y="0"/>
                    </a:moveTo>
                    <a:cubicBezTo>
                      <a:pt x="868" y="69"/>
                      <a:pt x="663" y="160"/>
                      <a:pt x="480" y="206"/>
                    </a:cubicBezTo>
                    <a:cubicBezTo>
                      <a:pt x="297" y="457"/>
                      <a:pt x="160" y="845"/>
                      <a:pt x="1" y="1233"/>
                    </a:cubicBezTo>
                    <a:lnTo>
                      <a:pt x="297" y="1233"/>
                    </a:lnTo>
                    <a:cubicBezTo>
                      <a:pt x="1233" y="1233"/>
                      <a:pt x="2078" y="914"/>
                      <a:pt x="2763" y="389"/>
                    </a:cubicBezTo>
                    <a:cubicBezTo>
                      <a:pt x="2238" y="252"/>
                      <a:pt x="1530" y="23"/>
                      <a:pt x="105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248" name="Google Shape;2223;p25">
                <a:extLst>
                  <a:ext uri="{FF2B5EF4-FFF2-40B4-BE49-F238E27FC236}">
                    <a16:creationId xmlns="" xmlns:a16="http://schemas.microsoft.com/office/drawing/2014/main" id="{D620525D-0DAA-00D7-3391-29AC33200965}"/>
                  </a:ext>
                </a:extLst>
              </p:cNvPr>
              <p:cNvSpPr/>
              <p:nvPr/>
            </p:nvSpPr>
            <p:spPr>
              <a:xfrm flipH="1">
                <a:off x="2303804" y="2735002"/>
                <a:ext cx="274209" cy="285165"/>
              </a:xfrm>
              <a:custGeom>
                <a:avLst/>
                <a:gdLst/>
                <a:ahLst/>
                <a:cxnLst/>
                <a:rect l="l" t="t" r="r" b="b"/>
                <a:pathLst>
                  <a:path w="6894" h="7169" extrusionOk="0">
                    <a:moveTo>
                      <a:pt x="4269" y="1"/>
                    </a:moveTo>
                    <a:lnTo>
                      <a:pt x="4269" y="1"/>
                    </a:lnTo>
                    <a:cubicBezTo>
                      <a:pt x="4589" y="457"/>
                      <a:pt x="4794" y="1028"/>
                      <a:pt x="4794" y="1644"/>
                    </a:cubicBezTo>
                    <a:cubicBezTo>
                      <a:pt x="4794" y="2786"/>
                      <a:pt x="4109" y="3790"/>
                      <a:pt x="3128" y="4224"/>
                    </a:cubicBezTo>
                    <a:cubicBezTo>
                      <a:pt x="3105" y="4246"/>
                      <a:pt x="3082" y="4246"/>
                      <a:pt x="3082" y="4246"/>
                    </a:cubicBezTo>
                    <a:cubicBezTo>
                      <a:pt x="2989" y="4677"/>
                      <a:pt x="2818" y="5031"/>
                      <a:pt x="2294" y="5031"/>
                    </a:cubicBezTo>
                    <a:cubicBezTo>
                      <a:pt x="2179" y="5031"/>
                      <a:pt x="2047" y="5014"/>
                      <a:pt x="1895" y="4977"/>
                    </a:cubicBezTo>
                    <a:cubicBezTo>
                      <a:pt x="1119" y="4771"/>
                      <a:pt x="434" y="4338"/>
                      <a:pt x="1" y="3813"/>
                    </a:cubicBezTo>
                    <a:cubicBezTo>
                      <a:pt x="1" y="3881"/>
                      <a:pt x="1" y="3927"/>
                      <a:pt x="1" y="3995"/>
                    </a:cubicBezTo>
                    <a:cubicBezTo>
                      <a:pt x="1" y="4863"/>
                      <a:pt x="252" y="5662"/>
                      <a:pt x="708" y="6301"/>
                    </a:cubicBezTo>
                    <a:cubicBezTo>
                      <a:pt x="1256" y="6757"/>
                      <a:pt x="1918" y="7077"/>
                      <a:pt x="2648" y="7168"/>
                    </a:cubicBezTo>
                    <a:cubicBezTo>
                      <a:pt x="2717" y="6734"/>
                      <a:pt x="2900" y="6346"/>
                      <a:pt x="3356" y="6164"/>
                    </a:cubicBezTo>
                    <a:cubicBezTo>
                      <a:pt x="3591" y="6077"/>
                      <a:pt x="3870" y="6039"/>
                      <a:pt x="4170" y="6039"/>
                    </a:cubicBezTo>
                    <a:cubicBezTo>
                      <a:pt x="4656" y="6039"/>
                      <a:pt x="5199" y="6137"/>
                      <a:pt x="5707" y="6278"/>
                    </a:cubicBezTo>
                    <a:cubicBezTo>
                      <a:pt x="6186" y="5844"/>
                      <a:pt x="6552" y="5319"/>
                      <a:pt x="6780" y="4726"/>
                    </a:cubicBezTo>
                    <a:lnTo>
                      <a:pt x="6780" y="4726"/>
                    </a:lnTo>
                    <a:cubicBezTo>
                      <a:pt x="6483" y="4771"/>
                      <a:pt x="6164" y="4931"/>
                      <a:pt x="5844" y="5205"/>
                    </a:cubicBezTo>
                    <a:cubicBezTo>
                      <a:pt x="5692" y="5343"/>
                      <a:pt x="5577" y="5403"/>
                      <a:pt x="5494" y="5403"/>
                    </a:cubicBezTo>
                    <a:cubicBezTo>
                      <a:pt x="5035" y="5403"/>
                      <a:pt x="5493" y="3607"/>
                      <a:pt x="5821" y="2854"/>
                    </a:cubicBezTo>
                    <a:cubicBezTo>
                      <a:pt x="5976" y="2505"/>
                      <a:pt x="6279" y="2387"/>
                      <a:pt x="6674" y="2387"/>
                    </a:cubicBezTo>
                    <a:cubicBezTo>
                      <a:pt x="6745" y="2387"/>
                      <a:pt x="6818" y="2391"/>
                      <a:pt x="6894" y="2398"/>
                    </a:cubicBezTo>
                    <a:cubicBezTo>
                      <a:pt x="6825" y="2169"/>
                      <a:pt x="6757" y="1964"/>
                      <a:pt x="6666" y="1758"/>
                    </a:cubicBezTo>
                    <a:cubicBezTo>
                      <a:pt x="6548" y="1811"/>
                      <a:pt x="6412" y="1840"/>
                      <a:pt x="6275" y="1840"/>
                    </a:cubicBezTo>
                    <a:cubicBezTo>
                      <a:pt x="5931" y="1840"/>
                      <a:pt x="5577" y="1654"/>
                      <a:pt x="5479" y="1165"/>
                    </a:cubicBezTo>
                    <a:cubicBezTo>
                      <a:pt x="5319" y="412"/>
                      <a:pt x="4794" y="115"/>
                      <a:pt x="426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249" name="Google Shape;2224;p25">
                <a:extLst>
                  <a:ext uri="{FF2B5EF4-FFF2-40B4-BE49-F238E27FC236}">
                    <a16:creationId xmlns="" xmlns:a16="http://schemas.microsoft.com/office/drawing/2014/main" id="{7AB1E831-321E-EAE6-D748-738AC9203888}"/>
                  </a:ext>
                </a:extLst>
              </p:cNvPr>
              <p:cNvSpPr/>
              <p:nvPr/>
            </p:nvSpPr>
            <p:spPr>
              <a:xfrm flipH="1">
                <a:off x="2385502" y="3007080"/>
                <a:ext cx="22712" cy="8512"/>
              </a:xfrm>
              <a:custGeom>
                <a:avLst/>
                <a:gdLst/>
                <a:ahLst/>
                <a:cxnLst/>
                <a:rect l="l" t="t" r="r" b="b"/>
                <a:pathLst>
                  <a:path w="571" h="214" extrusionOk="0">
                    <a:moveTo>
                      <a:pt x="427" y="1"/>
                    </a:moveTo>
                    <a:cubicBezTo>
                      <a:pt x="273" y="1"/>
                      <a:pt x="157" y="34"/>
                      <a:pt x="69" y="123"/>
                    </a:cubicBezTo>
                    <a:cubicBezTo>
                      <a:pt x="46" y="145"/>
                      <a:pt x="23" y="191"/>
                      <a:pt x="0" y="214"/>
                    </a:cubicBezTo>
                    <a:cubicBezTo>
                      <a:pt x="183" y="168"/>
                      <a:pt x="388" y="100"/>
                      <a:pt x="571" y="8"/>
                    </a:cubicBezTo>
                    <a:cubicBezTo>
                      <a:pt x="519" y="3"/>
                      <a:pt x="472" y="1"/>
                      <a:pt x="427" y="1"/>
                    </a:cubicBezTo>
                    <a:close/>
                  </a:path>
                </a:pathLst>
              </a:custGeom>
              <a:solidFill>
                <a:srgbClr val="7A8A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250" name="Google Shape;2225;p25">
                <a:extLst>
                  <a:ext uri="{FF2B5EF4-FFF2-40B4-BE49-F238E27FC236}">
                    <a16:creationId xmlns="" xmlns:a16="http://schemas.microsoft.com/office/drawing/2014/main" id="{F71DF034-896A-6708-97AA-D0FFAA365892}"/>
                  </a:ext>
                </a:extLst>
              </p:cNvPr>
              <p:cNvSpPr/>
              <p:nvPr/>
            </p:nvSpPr>
            <p:spPr>
              <a:xfrm flipH="1">
                <a:off x="2375518" y="2732297"/>
                <a:ext cx="187977" cy="171640"/>
              </a:xfrm>
              <a:custGeom>
                <a:avLst/>
                <a:gdLst/>
                <a:ahLst/>
                <a:cxnLst/>
                <a:rect l="l" t="t" r="r" b="b"/>
                <a:pathLst>
                  <a:path w="4726" h="4315" extrusionOk="0">
                    <a:moveTo>
                      <a:pt x="3379" y="0"/>
                    </a:moveTo>
                    <a:cubicBezTo>
                      <a:pt x="1873" y="115"/>
                      <a:pt x="594" y="1050"/>
                      <a:pt x="1" y="2374"/>
                    </a:cubicBezTo>
                    <a:cubicBezTo>
                      <a:pt x="226" y="2806"/>
                      <a:pt x="516" y="3369"/>
                      <a:pt x="951" y="3369"/>
                    </a:cubicBezTo>
                    <a:cubicBezTo>
                      <a:pt x="1090" y="3369"/>
                      <a:pt x="1244" y="3312"/>
                      <a:pt x="1416" y="3173"/>
                    </a:cubicBezTo>
                    <a:cubicBezTo>
                      <a:pt x="2409" y="2409"/>
                      <a:pt x="3083" y="1406"/>
                      <a:pt x="3677" y="1406"/>
                    </a:cubicBezTo>
                    <a:cubicBezTo>
                      <a:pt x="3793" y="1406"/>
                      <a:pt x="3906" y="1444"/>
                      <a:pt x="4018" y="1530"/>
                    </a:cubicBezTo>
                    <a:cubicBezTo>
                      <a:pt x="4726" y="2032"/>
                      <a:pt x="3973" y="2443"/>
                      <a:pt x="3196" y="2876"/>
                    </a:cubicBezTo>
                    <a:cubicBezTo>
                      <a:pt x="2808" y="3105"/>
                      <a:pt x="2808" y="3767"/>
                      <a:pt x="2717" y="4314"/>
                    </a:cubicBezTo>
                    <a:cubicBezTo>
                      <a:pt x="2717" y="4314"/>
                      <a:pt x="2740" y="4314"/>
                      <a:pt x="2763" y="4292"/>
                    </a:cubicBezTo>
                    <a:cubicBezTo>
                      <a:pt x="3744" y="3858"/>
                      <a:pt x="4429" y="2854"/>
                      <a:pt x="4429" y="1712"/>
                    </a:cubicBezTo>
                    <a:cubicBezTo>
                      <a:pt x="4429" y="1096"/>
                      <a:pt x="4224" y="525"/>
                      <a:pt x="3904" y="69"/>
                    </a:cubicBezTo>
                    <a:cubicBezTo>
                      <a:pt x="3721" y="23"/>
                      <a:pt x="3539" y="0"/>
                      <a:pt x="33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251" name="Google Shape;2226;p25">
                <a:extLst>
                  <a:ext uri="{FF2B5EF4-FFF2-40B4-BE49-F238E27FC236}">
                    <a16:creationId xmlns="" xmlns:a16="http://schemas.microsoft.com/office/drawing/2014/main" id="{524C6476-B33B-439B-5EC9-CC1C5C5DCF87}"/>
                  </a:ext>
                </a:extLst>
              </p:cNvPr>
              <p:cNvSpPr/>
              <p:nvPr/>
            </p:nvSpPr>
            <p:spPr>
              <a:xfrm flipH="1">
                <a:off x="2252932" y="2830348"/>
                <a:ext cx="55446" cy="93557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2352" extrusionOk="0">
                    <a:moveTo>
                      <a:pt x="115" y="1"/>
                    </a:moveTo>
                    <a:lnTo>
                      <a:pt x="115" y="1"/>
                    </a:lnTo>
                    <a:cubicBezTo>
                      <a:pt x="206" y="320"/>
                      <a:pt x="229" y="640"/>
                      <a:pt x="229" y="982"/>
                    </a:cubicBezTo>
                    <a:cubicBezTo>
                      <a:pt x="229" y="1461"/>
                      <a:pt x="161" y="1895"/>
                      <a:pt x="1" y="2329"/>
                    </a:cubicBezTo>
                    <a:cubicBezTo>
                      <a:pt x="179" y="2288"/>
                      <a:pt x="351" y="2274"/>
                      <a:pt x="515" y="2274"/>
                    </a:cubicBezTo>
                    <a:cubicBezTo>
                      <a:pt x="812" y="2274"/>
                      <a:pt x="1081" y="2322"/>
                      <a:pt x="1302" y="2352"/>
                    </a:cubicBezTo>
                    <a:cubicBezTo>
                      <a:pt x="1370" y="2123"/>
                      <a:pt x="1393" y="1849"/>
                      <a:pt x="1393" y="1598"/>
                    </a:cubicBezTo>
                    <a:cubicBezTo>
                      <a:pt x="1393" y="1096"/>
                      <a:pt x="1302" y="640"/>
                      <a:pt x="1142" y="183"/>
                    </a:cubicBezTo>
                    <a:cubicBezTo>
                      <a:pt x="777" y="115"/>
                      <a:pt x="412" y="23"/>
                      <a:pt x="11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252" name="Google Shape;2227;p25">
                <a:extLst>
                  <a:ext uri="{FF2B5EF4-FFF2-40B4-BE49-F238E27FC236}">
                    <a16:creationId xmlns="" xmlns:a16="http://schemas.microsoft.com/office/drawing/2014/main" id="{6B01B7F2-3708-E0A8-CE26-F26A3952C335}"/>
                  </a:ext>
                </a:extLst>
              </p:cNvPr>
              <p:cNvSpPr/>
              <p:nvPr/>
            </p:nvSpPr>
            <p:spPr>
              <a:xfrm flipH="1">
                <a:off x="2299230" y="2829911"/>
                <a:ext cx="78556" cy="120009"/>
              </a:xfrm>
              <a:custGeom>
                <a:avLst/>
                <a:gdLst/>
                <a:ahLst/>
                <a:cxnLst/>
                <a:rect l="l" t="t" r="r" b="b"/>
                <a:pathLst>
                  <a:path w="1975" h="3017" extrusionOk="0">
                    <a:moveTo>
                      <a:pt x="1640" y="1"/>
                    </a:moveTo>
                    <a:cubicBezTo>
                      <a:pt x="1245" y="1"/>
                      <a:pt x="942" y="119"/>
                      <a:pt x="787" y="468"/>
                    </a:cubicBezTo>
                    <a:cubicBezTo>
                      <a:pt x="459" y="1221"/>
                      <a:pt x="1" y="3017"/>
                      <a:pt x="460" y="3017"/>
                    </a:cubicBezTo>
                    <a:cubicBezTo>
                      <a:pt x="543" y="3017"/>
                      <a:pt x="658" y="2957"/>
                      <a:pt x="810" y="2819"/>
                    </a:cubicBezTo>
                    <a:cubicBezTo>
                      <a:pt x="1130" y="2545"/>
                      <a:pt x="1449" y="2385"/>
                      <a:pt x="1746" y="2340"/>
                    </a:cubicBezTo>
                    <a:cubicBezTo>
                      <a:pt x="1906" y="1906"/>
                      <a:pt x="1974" y="1472"/>
                      <a:pt x="1974" y="993"/>
                    </a:cubicBezTo>
                    <a:cubicBezTo>
                      <a:pt x="1974" y="651"/>
                      <a:pt x="1951" y="331"/>
                      <a:pt x="1860" y="12"/>
                    </a:cubicBezTo>
                    <a:cubicBezTo>
                      <a:pt x="1784" y="5"/>
                      <a:pt x="1711" y="1"/>
                      <a:pt x="16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253" name="Google Shape;2228;p25">
                <a:extLst>
                  <a:ext uri="{FF2B5EF4-FFF2-40B4-BE49-F238E27FC236}">
                    <a16:creationId xmlns="" xmlns:a16="http://schemas.microsoft.com/office/drawing/2014/main" id="{4C5E5F56-FADA-C680-35EF-E0279B726EF5}"/>
                  </a:ext>
                </a:extLst>
              </p:cNvPr>
              <p:cNvSpPr/>
              <p:nvPr/>
            </p:nvSpPr>
            <p:spPr>
              <a:xfrm flipH="1">
                <a:off x="2408173" y="3015552"/>
                <a:ext cx="65430" cy="40931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1029" extrusionOk="0">
                    <a:moveTo>
                      <a:pt x="1644" y="1"/>
                    </a:moveTo>
                    <a:cubicBezTo>
                      <a:pt x="1302" y="115"/>
                      <a:pt x="936" y="161"/>
                      <a:pt x="548" y="161"/>
                    </a:cubicBezTo>
                    <a:cubicBezTo>
                      <a:pt x="366" y="161"/>
                      <a:pt x="206" y="138"/>
                      <a:pt x="23" y="115"/>
                    </a:cubicBezTo>
                    <a:cubicBezTo>
                      <a:pt x="1" y="343"/>
                      <a:pt x="1" y="549"/>
                      <a:pt x="1" y="777"/>
                    </a:cubicBezTo>
                    <a:cubicBezTo>
                      <a:pt x="366" y="914"/>
                      <a:pt x="754" y="982"/>
                      <a:pt x="1165" y="1028"/>
                    </a:cubicBezTo>
                    <a:cubicBezTo>
                      <a:pt x="1324" y="640"/>
                      <a:pt x="1461" y="252"/>
                      <a:pt x="16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254" name="Google Shape;2229;p25">
                <a:extLst>
                  <a:ext uri="{FF2B5EF4-FFF2-40B4-BE49-F238E27FC236}">
                    <a16:creationId xmlns="" xmlns:a16="http://schemas.microsoft.com/office/drawing/2014/main" id="{875353FF-678F-38AD-6C46-5FBC73A1E20B}"/>
                  </a:ext>
                </a:extLst>
              </p:cNvPr>
              <p:cNvSpPr/>
              <p:nvPr/>
            </p:nvSpPr>
            <p:spPr>
              <a:xfrm flipH="1">
                <a:off x="2298355" y="2984685"/>
                <a:ext cx="87187" cy="38186"/>
              </a:xfrm>
              <a:custGeom>
                <a:avLst/>
                <a:gdLst/>
                <a:ahLst/>
                <a:cxnLst/>
                <a:rect l="l" t="t" r="r" b="b"/>
                <a:pathLst>
                  <a:path w="2192" h="960" extrusionOk="0">
                    <a:moveTo>
                      <a:pt x="868" y="1"/>
                    </a:moveTo>
                    <a:cubicBezTo>
                      <a:pt x="617" y="229"/>
                      <a:pt x="320" y="412"/>
                      <a:pt x="1" y="571"/>
                    </a:cubicBezTo>
                    <a:cubicBezTo>
                      <a:pt x="480" y="594"/>
                      <a:pt x="1188" y="823"/>
                      <a:pt x="1713" y="960"/>
                    </a:cubicBezTo>
                    <a:cubicBezTo>
                      <a:pt x="1895" y="845"/>
                      <a:pt x="2055" y="686"/>
                      <a:pt x="2192" y="549"/>
                    </a:cubicBezTo>
                    <a:cubicBezTo>
                      <a:pt x="1895" y="343"/>
                      <a:pt x="1393" y="138"/>
                      <a:pt x="8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255" name="Google Shape;2230;p25">
                <a:extLst>
                  <a:ext uri="{FF2B5EF4-FFF2-40B4-BE49-F238E27FC236}">
                    <a16:creationId xmlns="" xmlns:a16="http://schemas.microsoft.com/office/drawing/2014/main" id="{56BD0D9F-ADE7-CA05-4896-5CBB53BC42F0}"/>
                  </a:ext>
                </a:extLst>
              </p:cNvPr>
              <p:cNvSpPr/>
              <p:nvPr/>
            </p:nvSpPr>
            <p:spPr>
              <a:xfrm flipH="1">
                <a:off x="2350977" y="2975218"/>
                <a:ext cx="121712" cy="46739"/>
              </a:xfrm>
              <a:custGeom>
                <a:avLst/>
                <a:gdLst/>
                <a:ahLst/>
                <a:cxnLst/>
                <a:rect l="l" t="t" r="r" b="b"/>
                <a:pathLst>
                  <a:path w="3060" h="1175" extrusionOk="0">
                    <a:moveTo>
                      <a:pt x="1522" y="0"/>
                    </a:moveTo>
                    <a:cubicBezTo>
                      <a:pt x="1222" y="0"/>
                      <a:pt x="943" y="38"/>
                      <a:pt x="708" y="125"/>
                    </a:cubicBezTo>
                    <a:cubicBezTo>
                      <a:pt x="252" y="307"/>
                      <a:pt x="69" y="695"/>
                      <a:pt x="0" y="1129"/>
                    </a:cubicBezTo>
                    <a:cubicBezTo>
                      <a:pt x="183" y="1152"/>
                      <a:pt x="343" y="1175"/>
                      <a:pt x="525" y="1175"/>
                    </a:cubicBezTo>
                    <a:cubicBezTo>
                      <a:pt x="913" y="1175"/>
                      <a:pt x="1279" y="1129"/>
                      <a:pt x="1621" y="1015"/>
                    </a:cubicBezTo>
                    <a:cubicBezTo>
                      <a:pt x="1644" y="992"/>
                      <a:pt x="1667" y="946"/>
                      <a:pt x="1690" y="924"/>
                    </a:cubicBezTo>
                    <a:cubicBezTo>
                      <a:pt x="1778" y="835"/>
                      <a:pt x="1894" y="802"/>
                      <a:pt x="2048" y="802"/>
                    </a:cubicBezTo>
                    <a:cubicBezTo>
                      <a:pt x="2093" y="802"/>
                      <a:pt x="2140" y="804"/>
                      <a:pt x="2192" y="809"/>
                    </a:cubicBezTo>
                    <a:cubicBezTo>
                      <a:pt x="2511" y="650"/>
                      <a:pt x="2808" y="467"/>
                      <a:pt x="3059" y="239"/>
                    </a:cubicBezTo>
                    <a:cubicBezTo>
                      <a:pt x="2551" y="98"/>
                      <a:pt x="2008" y="0"/>
                      <a:pt x="15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256" name="Google Shape;2231;p25">
                <a:extLst>
                  <a:ext uri="{FF2B5EF4-FFF2-40B4-BE49-F238E27FC236}">
                    <a16:creationId xmlns="" xmlns:a16="http://schemas.microsoft.com/office/drawing/2014/main" id="{01C58FCC-489B-7AA2-3549-90D6F3FF1951}"/>
                  </a:ext>
                </a:extLst>
              </p:cNvPr>
              <p:cNvSpPr/>
              <p:nvPr/>
            </p:nvSpPr>
            <p:spPr>
              <a:xfrm flipH="1">
                <a:off x="2455386" y="2883929"/>
                <a:ext cx="122626" cy="51194"/>
              </a:xfrm>
              <a:custGeom>
                <a:avLst/>
                <a:gdLst/>
                <a:ahLst/>
                <a:cxnLst/>
                <a:rect l="l" t="t" r="r" b="b"/>
                <a:pathLst>
                  <a:path w="3083" h="1287" extrusionOk="0">
                    <a:moveTo>
                      <a:pt x="1" y="0"/>
                    </a:moveTo>
                    <a:cubicBezTo>
                      <a:pt x="1" y="23"/>
                      <a:pt x="1" y="46"/>
                      <a:pt x="1" y="69"/>
                    </a:cubicBezTo>
                    <a:cubicBezTo>
                      <a:pt x="434" y="594"/>
                      <a:pt x="1119" y="1027"/>
                      <a:pt x="1895" y="1233"/>
                    </a:cubicBezTo>
                    <a:cubicBezTo>
                      <a:pt x="2047" y="1270"/>
                      <a:pt x="2179" y="1287"/>
                      <a:pt x="2294" y="1287"/>
                    </a:cubicBezTo>
                    <a:cubicBezTo>
                      <a:pt x="2818" y="1287"/>
                      <a:pt x="2989" y="933"/>
                      <a:pt x="3082" y="502"/>
                    </a:cubicBezTo>
                    <a:lnTo>
                      <a:pt x="3082" y="502"/>
                    </a:lnTo>
                    <a:cubicBezTo>
                      <a:pt x="2717" y="662"/>
                      <a:pt x="2329" y="753"/>
                      <a:pt x="1941" y="753"/>
                    </a:cubicBezTo>
                    <a:cubicBezTo>
                      <a:pt x="1188" y="753"/>
                      <a:pt x="503" y="457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257" name="Google Shape;2232;p25">
                <a:extLst>
                  <a:ext uri="{FF2B5EF4-FFF2-40B4-BE49-F238E27FC236}">
                    <a16:creationId xmlns="" xmlns:a16="http://schemas.microsoft.com/office/drawing/2014/main" id="{7BAECE21-3AC8-9A75-4690-777E97EDA600}"/>
                  </a:ext>
                </a:extLst>
              </p:cNvPr>
              <p:cNvSpPr/>
              <p:nvPr/>
            </p:nvSpPr>
            <p:spPr>
              <a:xfrm flipH="1">
                <a:off x="2375518" y="2788184"/>
                <a:ext cx="202495" cy="125737"/>
              </a:xfrm>
              <a:custGeom>
                <a:avLst/>
                <a:gdLst/>
                <a:ahLst/>
                <a:cxnLst/>
                <a:rect l="l" t="t" r="r" b="b"/>
                <a:pathLst>
                  <a:path w="5091" h="3161" extrusionOk="0">
                    <a:moveTo>
                      <a:pt x="4042" y="1"/>
                    </a:moveTo>
                    <a:cubicBezTo>
                      <a:pt x="3448" y="1"/>
                      <a:pt x="2774" y="1004"/>
                      <a:pt x="1781" y="1768"/>
                    </a:cubicBezTo>
                    <a:cubicBezTo>
                      <a:pt x="1609" y="1907"/>
                      <a:pt x="1455" y="1964"/>
                      <a:pt x="1316" y="1964"/>
                    </a:cubicBezTo>
                    <a:cubicBezTo>
                      <a:pt x="881" y="1964"/>
                      <a:pt x="591" y="1401"/>
                      <a:pt x="366" y="969"/>
                    </a:cubicBezTo>
                    <a:cubicBezTo>
                      <a:pt x="160" y="1426"/>
                      <a:pt x="24" y="1905"/>
                      <a:pt x="1" y="2407"/>
                    </a:cubicBezTo>
                    <a:cubicBezTo>
                      <a:pt x="503" y="2864"/>
                      <a:pt x="1188" y="3160"/>
                      <a:pt x="1941" y="3160"/>
                    </a:cubicBezTo>
                    <a:cubicBezTo>
                      <a:pt x="2329" y="3160"/>
                      <a:pt x="2717" y="3069"/>
                      <a:pt x="3082" y="2909"/>
                    </a:cubicBezTo>
                    <a:cubicBezTo>
                      <a:pt x="3173" y="2362"/>
                      <a:pt x="3173" y="1700"/>
                      <a:pt x="3561" y="1471"/>
                    </a:cubicBezTo>
                    <a:cubicBezTo>
                      <a:pt x="4338" y="1038"/>
                      <a:pt x="5091" y="627"/>
                      <a:pt x="4383" y="125"/>
                    </a:cubicBezTo>
                    <a:cubicBezTo>
                      <a:pt x="4271" y="39"/>
                      <a:pt x="4158" y="1"/>
                      <a:pt x="40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258" name="Google Shape;2233;p25">
                <a:extLst>
                  <a:ext uri="{FF2B5EF4-FFF2-40B4-BE49-F238E27FC236}">
                    <a16:creationId xmlns="" xmlns:a16="http://schemas.microsoft.com/office/drawing/2014/main" id="{16CA2C64-B0DD-6B64-9FA7-8C4D7BD1A610}"/>
                  </a:ext>
                </a:extLst>
              </p:cNvPr>
              <p:cNvSpPr/>
              <p:nvPr/>
            </p:nvSpPr>
            <p:spPr>
              <a:xfrm flipH="1">
                <a:off x="2299230" y="2735917"/>
                <a:ext cx="78118" cy="69054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1736" extrusionOk="0">
                    <a:moveTo>
                      <a:pt x="0" y="1"/>
                    </a:moveTo>
                    <a:cubicBezTo>
                      <a:pt x="708" y="389"/>
                      <a:pt x="1278" y="1005"/>
                      <a:pt x="1621" y="1735"/>
                    </a:cubicBezTo>
                    <a:cubicBezTo>
                      <a:pt x="1826" y="1667"/>
                      <a:pt x="1963" y="1507"/>
                      <a:pt x="1963" y="1325"/>
                    </a:cubicBezTo>
                    <a:cubicBezTo>
                      <a:pt x="1963" y="1256"/>
                      <a:pt x="1940" y="1165"/>
                      <a:pt x="1917" y="1096"/>
                    </a:cubicBezTo>
                    <a:cubicBezTo>
                      <a:pt x="1392" y="571"/>
                      <a:pt x="731" y="183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259" name="Google Shape;2234;p25">
                <a:extLst>
                  <a:ext uri="{FF2B5EF4-FFF2-40B4-BE49-F238E27FC236}">
                    <a16:creationId xmlns="" xmlns:a16="http://schemas.microsoft.com/office/drawing/2014/main" id="{5B1D1428-EC9C-5AD0-8591-28DB8464FE3A}"/>
                  </a:ext>
                </a:extLst>
              </p:cNvPr>
              <p:cNvSpPr/>
              <p:nvPr/>
            </p:nvSpPr>
            <p:spPr>
              <a:xfrm flipH="1">
                <a:off x="2312873" y="2731382"/>
                <a:ext cx="97170" cy="76691"/>
              </a:xfrm>
              <a:custGeom>
                <a:avLst/>
                <a:gdLst/>
                <a:ahLst/>
                <a:cxnLst/>
                <a:rect l="l" t="t" r="r" b="b"/>
                <a:pathLst>
                  <a:path w="2443" h="1928" extrusionOk="0">
                    <a:moveTo>
                      <a:pt x="0" y="1"/>
                    </a:moveTo>
                    <a:cubicBezTo>
                      <a:pt x="0" y="23"/>
                      <a:pt x="23" y="46"/>
                      <a:pt x="46" y="92"/>
                    </a:cubicBezTo>
                    <a:cubicBezTo>
                      <a:pt x="571" y="206"/>
                      <a:pt x="1096" y="503"/>
                      <a:pt x="1256" y="1256"/>
                    </a:cubicBezTo>
                    <a:cubicBezTo>
                      <a:pt x="1355" y="1736"/>
                      <a:pt x="1718" y="1928"/>
                      <a:pt x="2066" y="1928"/>
                    </a:cubicBezTo>
                    <a:cubicBezTo>
                      <a:pt x="2199" y="1928"/>
                      <a:pt x="2329" y="1900"/>
                      <a:pt x="2443" y="1849"/>
                    </a:cubicBezTo>
                    <a:cubicBezTo>
                      <a:pt x="2100" y="1119"/>
                      <a:pt x="1530" y="503"/>
                      <a:pt x="822" y="115"/>
                    </a:cubicBezTo>
                    <a:cubicBezTo>
                      <a:pt x="548" y="46"/>
                      <a:pt x="274" y="23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260" name="Google Shape;2235;p25">
                <a:extLst>
                  <a:ext uri="{FF2B5EF4-FFF2-40B4-BE49-F238E27FC236}">
                    <a16:creationId xmlns="" xmlns:a16="http://schemas.microsoft.com/office/drawing/2014/main" id="{1DEACE03-5CF8-D53B-7CD4-4E08CA627EE5}"/>
                  </a:ext>
                </a:extLst>
              </p:cNvPr>
              <p:cNvSpPr/>
              <p:nvPr/>
            </p:nvSpPr>
            <p:spPr>
              <a:xfrm flipH="1">
                <a:off x="2408173" y="2731382"/>
                <a:ext cx="20922" cy="366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92" extrusionOk="0">
                    <a:moveTo>
                      <a:pt x="342" y="1"/>
                    </a:moveTo>
                    <a:cubicBezTo>
                      <a:pt x="228" y="1"/>
                      <a:pt x="114" y="1"/>
                      <a:pt x="0" y="23"/>
                    </a:cubicBezTo>
                    <a:cubicBezTo>
                      <a:pt x="160" y="23"/>
                      <a:pt x="342" y="46"/>
                      <a:pt x="525" y="92"/>
                    </a:cubicBezTo>
                    <a:cubicBezTo>
                      <a:pt x="502" y="46"/>
                      <a:pt x="479" y="23"/>
                      <a:pt x="479" y="1"/>
                    </a:cubicBezTo>
                    <a:close/>
                  </a:path>
                </a:pathLst>
              </a:custGeom>
              <a:solidFill>
                <a:srgbClr val="152B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</p:grpSp>
        <p:sp>
          <p:nvSpPr>
            <p:cNvPr id="58" name="Google Shape;2236;p25">
              <a:extLst>
                <a:ext uri="{FF2B5EF4-FFF2-40B4-BE49-F238E27FC236}">
                  <a16:creationId xmlns="" xmlns:a16="http://schemas.microsoft.com/office/drawing/2014/main" id="{DE2BBDB6-7402-1E53-ED65-17D99AF56AB1}"/>
                </a:ext>
              </a:extLst>
            </p:cNvPr>
            <p:cNvSpPr/>
            <p:nvPr/>
          </p:nvSpPr>
          <p:spPr>
            <a:xfrm flipH="1">
              <a:off x="2263830" y="943662"/>
              <a:ext cx="24581" cy="28202"/>
            </a:xfrm>
            <a:custGeom>
              <a:avLst/>
              <a:gdLst/>
              <a:ahLst/>
              <a:cxnLst/>
              <a:rect l="l" t="t" r="r" b="b"/>
              <a:pathLst>
                <a:path w="618" h="709" extrusionOk="0">
                  <a:moveTo>
                    <a:pt x="594" y="1"/>
                  </a:moveTo>
                  <a:cubicBezTo>
                    <a:pt x="412" y="1"/>
                    <a:pt x="252" y="1"/>
                    <a:pt x="69" y="24"/>
                  </a:cubicBezTo>
                  <a:cubicBezTo>
                    <a:pt x="69" y="252"/>
                    <a:pt x="47" y="480"/>
                    <a:pt x="1" y="708"/>
                  </a:cubicBezTo>
                  <a:lnTo>
                    <a:pt x="594" y="708"/>
                  </a:lnTo>
                  <a:cubicBezTo>
                    <a:pt x="617" y="617"/>
                    <a:pt x="617" y="548"/>
                    <a:pt x="617" y="457"/>
                  </a:cubicBezTo>
                  <a:cubicBezTo>
                    <a:pt x="617" y="320"/>
                    <a:pt x="594" y="160"/>
                    <a:pt x="594" y="1"/>
                  </a:cubicBezTo>
                  <a:close/>
                </a:path>
              </a:pathLst>
            </a:custGeom>
            <a:solidFill>
              <a:srgbClr val="6E72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59" name="Google Shape;2237;p25">
              <a:extLst>
                <a:ext uri="{FF2B5EF4-FFF2-40B4-BE49-F238E27FC236}">
                  <a16:creationId xmlns="" xmlns:a16="http://schemas.microsoft.com/office/drawing/2014/main" id="{E5F53C5E-3C3B-0C92-0E17-BCA2D6CD1468}"/>
                </a:ext>
              </a:extLst>
            </p:cNvPr>
            <p:cNvSpPr/>
            <p:nvPr/>
          </p:nvSpPr>
          <p:spPr>
            <a:xfrm flipH="1">
              <a:off x="2267489" y="904640"/>
              <a:ext cx="22712" cy="24543"/>
            </a:xfrm>
            <a:custGeom>
              <a:avLst/>
              <a:gdLst/>
              <a:ahLst/>
              <a:cxnLst/>
              <a:rect l="l" t="t" r="r" b="b"/>
              <a:pathLst>
                <a:path w="571" h="617" extrusionOk="0">
                  <a:moveTo>
                    <a:pt x="0" y="0"/>
                  </a:moveTo>
                  <a:cubicBezTo>
                    <a:pt x="46" y="206"/>
                    <a:pt x="92" y="411"/>
                    <a:pt x="114" y="616"/>
                  </a:cubicBezTo>
                  <a:cubicBezTo>
                    <a:pt x="251" y="594"/>
                    <a:pt x="411" y="594"/>
                    <a:pt x="571" y="594"/>
                  </a:cubicBezTo>
                  <a:cubicBezTo>
                    <a:pt x="525" y="388"/>
                    <a:pt x="457" y="206"/>
                    <a:pt x="388" y="0"/>
                  </a:cubicBezTo>
                  <a:close/>
                </a:path>
              </a:pathLst>
            </a:custGeom>
            <a:solidFill>
              <a:srgbClr val="6E72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60" name="Google Shape;2238;p25">
              <a:extLst>
                <a:ext uri="{FF2B5EF4-FFF2-40B4-BE49-F238E27FC236}">
                  <a16:creationId xmlns="" xmlns:a16="http://schemas.microsoft.com/office/drawing/2014/main" id="{B9F35B68-1F77-BB59-A686-005E8A609D2A}"/>
                </a:ext>
              </a:extLst>
            </p:cNvPr>
            <p:cNvSpPr/>
            <p:nvPr/>
          </p:nvSpPr>
          <p:spPr>
            <a:xfrm flipH="1">
              <a:off x="2267489" y="994497"/>
              <a:ext cx="44508" cy="31822"/>
            </a:xfrm>
            <a:custGeom>
              <a:avLst/>
              <a:gdLst/>
              <a:ahLst/>
              <a:cxnLst/>
              <a:rect l="l" t="t" r="r" b="b"/>
              <a:pathLst>
                <a:path w="1119" h="800" extrusionOk="0">
                  <a:moveTo>
                    <a:pt x="411" y="1"/>
                  </a:moveTo>
                  <a:cubicBezTo>
                    <a:pt x="320" y="275"/>
                    <a:pt x="183" y="549"/>
                    <a:pt x="1" y="800"/>
                  </a:cubicBezTo>
                  <a:lnTo>
                    <a:pt x="845" y="800"/>
                  </a:lnTo>
                  <a:cubicBezTo>
                    <a:pt x="959" y="549"/>
                    <a:pt x="1050" y="298"/>
                    <a:pt x="1119" y="24"/>
                  </a:cubicBezTo>
                  <a:cubicBezTo>
                    <a:pt x="891" y="1"/>
                    <a:pt x="662" y="1"/>
                    <a:pt x="411" y="1"/>
                  </a:cubicBezTo>
                  <a:close/>
                </a:path>
              </a:pathLst>
            </a:custGeom>
            <a:solidFill>
              <a:srgbClr val="6E72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61" name="Google Shape;2239;p25">
              <a:extLst>
                <a:ext uri="{FF2B5EF4-FFF2-40B4-BE49-F238E27FC236}">
                  <a16:creationId xmlns="" xmlns:a16="http://schemas.microsoft.com/office/drawing/2014/main" id="{98F810E2-F468-B584-671F-B9D0B1F83685}"/>
                </a:ext>
              </a:extLst>
            </p:cNvPr>
            <p:cNvSpPr/>
            <p:nvPr/>
          </p:nvSpPr>
          <p:spPr>
            <a:xfrm flipH="1">
              <a:off x="2279263" y="851060"/>
              <a:ext cx="34564" cy="43636"/>
            </a:xfrm>
            <a:custGeom>
              <a:avLst/>
              <a:gdLst/>
              <a:ahLst/>
              <a:cxnLst/>
              <a:rect l="l" t="t" r="r" b="b"/>
              <a:pathLst>
                <a:path w="869" h="1097" extrusionOk="0">
                  <a:moveTo>
                    <a:pt x="1" y="1"/>
                  </a:moveTo>
                  <a:cubicBezTo>
                    <a:pt x="229" y="343"/>
                    <a:pt x="412" y="708"/>
                    <a:pt x="526" y="1096"/>
                  </a:cubicBezTo>
                  <a:lnTo>
                    <a:pt x="868" y="1096"/>
                  </a:lnTo>
                  <a:cubicBezTo>
                    <a:pt x="663" y="685"/>
                    <a:pt x="389" y="320"/>
                    <a:pt x="69" y="1"/>
                  </a:cubicBezTo>
                  <a:close/>
                </a:path>
              </a:pathLst>
            </a:custGeom>
            <a:solidFill>
              <a:srgbClr val="6E72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62" name="Google Shape;2240;p25">
              <a:extLst>
                <a:ext uri="{FF2B5EF4-FFF2-40B4-BE49-F238E27FC236}">
                  <a16:creationId xmlns="" xmlns:a16="http://schemas.microsoft.com/office/drawing/2014/main" id="{C5896503-5328-960F-EBFD-42AAE09D65B1}"/>
                </a:ext>
              </a:extLst>
            </p:cNvPr>
            <p:cNvSpPr/>
            <p:nvPr/>
          </p:nvSpPr>
          <p:spPr>
            <a:xfrm flipH="1">
              <a:off x="2286542" y="1043543"/>
              <a:ext cx="63600" cy="25458"/>
            </a:xfrm>
            <a:custGeom>
              <a:avLst/>
              <a:gdLst/>
              <a:ahLst/>
              <a:cxnLst/>
              <a:rect l="l" t="t" r="r" b="b"/>
              <a:pathLst>
                <a:path w="1599" h="640" extrusionOk="0">
                  <a:moveTo>
                    <a:pt x="640" y="0"/>
                  </a:moveTo>
                  <a:cubicBezTo>
                    <a:pt x="435" y="206"/>
                    <a:pt x="229" y="388"/>
                    <a:pt x="1" y="571"/>
                  </a:cubicBezTo>
                  <a:cubicBezTo>
                    <a:pt x="412" y="571"/>
                    <a:pt x="800" y="594"/>
                    <a:pt x="1096" y="640"/>
                  </a:cubicBezTo>
                  <a:cubicBezTo>
                    <a:pt x="1279" y="457"/>
                    <a:pt x="1439" y="229"/>
                    <a:pt x="1599" y="0"/>
                  </a:cubicBezTo>
                  <a:close/>
                </a:path>
              </a:pathLst>
            </a:custGeom>
            <a:solidFill>
              <a:srgbClr val="6E72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63" name="Google Shape;2241;p25">
              <a:extLst>
                <a:ext uri="{FF2B5EF4-FFF2-40B4-BE49-F238E27FC236}">
                  <a16:creationId xmlns="" xmlns:a16="http://schemas.microsoft.com/office/drawing/2014/main" id="{D2037D77-5D12-B931-BE52-E22CCA0E545C}"/>
                </a:ext>
              </a:extLst>
            </p:cNvPr>
            <p:cNvSpPr/>
            <p:nvPr/>
          </p:nvSpPr>
          <p:spPr>
            <a:xfrm flipH="1">
              <a:off x="2527141" y="1048993"/>
              <a:ext cx="20922" cy="18178"/>
            </a:xfrm>
            <a:custGeom>
              <a:avLst/>
              <a:gdLst/>
              <a:ahLst/>
              <a:cxnLst/>
              <a:rect l="l" t="t" r="r" b="b"/>
              <a:pathLst>
                <a:path w="526" h="457" extrusionOk="0">
                  <a:moveTo>
                    <a:pt x="1" y="0"/>
                  </a:moveTo>
                  <a:lnTo>
                    <a:pt x="1" y="0"/>
                  </a:lnTo>
                  <a:cubicBezTo>
                    <a:pt x="115" y="160"/>
                    <a:pt x="229" y="320"/>
                    <a:pt x="343" y="457"/>
                  </a:cubicBezTo>
                  <a:lnTo>
                    <a:pt x="526" y="457"/>
                  </a:lnTo>
                  <a:cubicBezTo>
                    <a:pt x="343" y="320"/>
                    <a:pt x="161" y="160"/>
                    <a:pt x="1" y="0"/>
                  </a:cubicBezTo>
                  <a:close/>
                </a:path>
              </a:pathLst>
            </a:custGeom>
            <a:solidFill>
              <a:srgbClr val="6E72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808" name="Google Shape;2242;p25">
              <a:extLst>
                <a:ext uri="{FF2B5EF4-FFF2-40B4-BE49-F238E27FC236}">
                  <a16:creationId xmlns="" xmlns:a16="http://schemas.microsoft.com/office/drawing/2014/main" id="{2501D9BC-5648-F096-0BA7-8A5BBE396CA1}"/>
                </a:ext>
              </a:extLst>
            </p:cNvPr>
            <p:cNvSpPr/>
            <p:nvPr/>
          </p:nvSpPr>
          <p:spPr>
            <a:xfrm flipH="1">
              <a:off x="2333754" y="1086224"/>
              <a:ext cx="178868" cy="30907"/>
            </a:xfrm>
            <a:custGeom>
              <a:avLst/>
              <a:gdLst/>
              <a:ahLst/>
              <a:cxnLst/>
              <a:rect l="l" t="t" r="r" b="b"/>
              <a:pathLst>
                <a:path w="4497" h="777" extrusionOk="0">
                  <a:moveTo>
                    <a:pt x="0" y="0"/>
                  </a:moveTo>
                  <a:cubicBezTo>
                    <a:pt x="662" y="502"/>
                    <a:pt x="1461" y="776"/>
                    <a:pt x="2351" y="776"/>
                  </a:cubicBezTo>
                  <a:cubicBezTo>
                    <a:pt x="3150" y="776"/>
                    <a:pt x="3880" y="548"/>
                    <a:pt x="4497" y="137"/>
                  </a:cubicBezTo>
                  <a:cubicBezTo>
                    <a:pt x="3995" y="137"/>
                    <a:pt x="3401" y="114"/>
                    <a:pt x="2762" y="92"/>
                  </a:cubicBezTo>
                  <a:cubicBezTo>
                    <a:pt x="2465" y="160"/>
                    <a:pt x="2169" y="206"/>
                    <a:pt x="1849" y="206"/>
                  </a:cubicBezTo>
                  <a:cubicBezTo>
                    <a:pt x="1415" y="206"/>
                    <a:pt x="1004" y="137"/>
                    <a:pt x="616" y="0"/>
                  </a:cubicBezTo>
                  <a:close/>
                </a:path>
              </a:pathLst>
            </a:custGeom>
            <a:solidFill>
              <a:srgbClr val="6E72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810" name="Google Shape;2243;p25">
              <a:extLst>
                <a:ext uri="{FF2B5EF4-FFF2-40B4-BE49-F238E27FC236}">
                  <a16:creationId xmlns="" xmlns:a16="http://schemas.microsoft.com/office/drawing/2014/main" id="{957DA514-DAA0-B67E-9BA8-9392244874A0}"/>
                </a:ext>
              </a:extLst>
            </p:cNvPr>
            <p:cNvSpPr/>
            <p:nvPr/>
          </p:nvSpPr>
          <p:spPr>
            <a:xfrm flipH="1">
              <a:off x="2402764" y="1086224"/>
              <a:ext cx="85357" cy="8194"/>
            </a:xfrm>
            <a:custGeom>
              <a:avLst/>
              <a:gdLst/>
              <a:ahLst/>
              <a:cxnLst/>
              <a:rect l="l" t="t" r="r" b="b"/>
              <a:pathLst>
                <a:path w="2146" h="206" extrusionOk="0">
                  <a:moveTo>
                    <a:pt x="0" y="0"/>
                  </a:moveTo>
                  <a:lnTo>
                    <a:pt x="0" y="0"/>
                  </a:lnTo>
                  <a:cubicBezTo>
                    <a:pt x="388" y="137"/>
                    <a:pt x="799" y="206"/>
                    <a:pt x="1233" y="206"/>
                  </a:cubicBezTo>
                  <a:cubicBezTo>
                    <a:pt x="1553" y="206"/>
                    <a:pt x="1849" y="160"/>
                    <a:pt x="2146" y="92"/>
                  </a:cubicBezTo>
                  <a:cubicBezTo>
                    <a:pt x="1438" y="46"/>
                    <a:pt x="685" y="23"/>
                    <a:pt x="0" y="0"/>
                  </a:cubicBezTo>
                  <a:close/>
                </a:path>
              </a:pathLst>
            </a:custGeom>
            <a:solidFill>
              <a:srgbClr val="7D8F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811" name="Google Shape;2244;p25">
              <a:extLst>
                <a:ext uri="{FF2B5EF4-FFF2-40B4-BE49-F238E27FC236}">
                  <a16:creationId xmlns="" xmlns:a16="http://schemas.microsoft.com/office/drawing/2014/main" id="{836D4236-8D78-71F8-B2CA-4EF1DE7EB00D}"/>
                </a:ext>
              </a:extLst>
            </p:cNvPr>
            <p:cNvSpPr/>
            <p:nvPr/>
          </p:nvSpPr>
          <p:spPr>
            <a:xfrm flipH="1">
              <a:off x="2328305" y="818363"/>
              <a:ext cx="32735" cy="18218"/>
            </a:xfrm>
            <a:custGeom>
              <a:avLst/>
              <a:gdLst/>
              <a:ahLst/>
              <a:cxnLst/>
              <a:rect l="l" t="t" r="r" b="b"/>
              <a:pathLst>
                <a:path w="823" h="458" extrusionOk="0">
                  <a:moveTo>
                    <a:pt x="1" y="1"/>
                  </a:moveTo>
                  <a:lnTo>
                    <a:pt x="1" y="1"/>
                  </a:lnTo>
                  <a:cubicBezTo>
                    <a:pt x="69" y="161"/>
                    <a:pt x="138" y="298"/>
                    <a:pt x="184" y="457"/>
                  </a:cubicBezTo>
                  <a:lnTo>
                    <a:pt x="823" y="457"/>
                  </a:lnTo>
                  <a:cubicBezTo>
                    <a:pt x="572" y="275"/>
                    <a:pt x="298" y="115"/>
                    <a:pt x="1" y="1"/>
                  </a:cubicBezTo>
                  <a:close/>
                </a:path>
              </a:pathLst>
            </a:custGeom>
            <a:solidFill>
              <a:srgbClr val="7D8F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812" name="Google Shape;2245;p25">
              <a:extLst>
                <a:ext uri="{FF2B5EF4-FFF2-40B4-BE49-F238E27FC236}">
                  <a16:creationId xmlns="" xmlns:a16="http://schemas.microsoft.com/office/drawing/2014/main" id="{F5C4290E-39AC-E070-B822-2B8B98B3D523}"/>
                </a:ext>
              </a:extLst>
            </p:cNvPr>
            <p:cNvSpPr/>
            <p:nvPr/>
          </p:nvSpPr>
          <p:spPr>
            <a:xfrm flipH="1">
              <a:off x="2285627" y="944577"/>
              <a:ext cx="108069" cy="29077"/>
            </a:xfrm>
            <a:custGeom>
              <a:avLst/>
              <a:gdLst/>
              <a:ahLst/>
              <a:cxnLst/>
              <a:rect l="l" t="t" r="r" b="b"/>
              <a:pathLst>
                <a:path w="2717" h="731" extrusionOk="0">
                  <a:moveTo>
                    <a:pt x="639" y="1"/>
                  </a:moveTo>
                  <a:cubicBezTo>
                    <a:pt x="457" y="274"/>
                    <a:pt x="251" y="525"/>
                    <a:pt x="0" y="731"/>
                  </a:cubicBezTo>
                  <a:cubicBezTo>
                    <a:pt x="913" y="708"/>
                    <a:pt x="1826" y="685"/>
                    <a:pt x="2648" y="685"/>
                  </a:cubicBezTo>
                  <a:cubicBezTo>
                    <a:pt x="2694" y="457"/>
                    <a:pt x="2716" y="229"/>
                    <a:pt x="2716" y="1"/>
                  </a:cubicBezTo>
                  <a:close/>
                </a:path>
              </a:pathLst>
            </a:custGeom>
            <a:solidFill>
              <a:srgbClr val="7D8F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813" name="Google Shape;2246;p25">
              <a:extLst>
                <a:ext uri="{FF2B5EF4-FFF2-40B4-BE49-F238E27FC236}">
                  <a16:creationId xmlns="" xmlns:a16="http://schemas.microsoft.com/office/drawing/2014/main" id="{042DDA45-8BAD-ADAE-8A35-0F20F96EA67B}"/>
                </a:ext>
              </a:extLst>
            </p:cNvPr>
            <p:cNvSpPr/>
            <p:nvPr/>
          </p:nvSpPr>
          <p:spPr>
            <a:xfrm flipH="1">
              <a:off x="2285627" y="903725"/>
              <a:ext cx="75413" cy="27287"/>
            </a:xfrm>
            <a:custGeom>
              <a:avLst/>
              <a:gdLst/>
              <a:ahLst/>
              <a:cxnLst/>
              <a:rect l="l" t="t" r="r" b="b"/>
              <a:pathLst>
                <a:path w="1896" h="686" extrusionOk="0">
                  <a:moveTo>
                    <a:pt x="252" y="0"/>
                  </a:moveTo>
                  <a:cubicBezTo>
                    <a:pt x="184" y="251"/>
                    <a:pt x="115" y="457"/>
                    <a:pt x="1" y="685"/>
                  </a:cubicBezTo>
                  <a:cubicBezTo>
                    <a:pt x="663" y="662"/>
                    <a:pt x="1302" y="639"/>
                    <a:pt x="1895" y="639"/>
                  </a:cubicBezTo>
                  <a:cubicBezTo>
                    <a:pt x="1873" y="434"/>
                    <a:pt x="1827" y="229"/>
                    <a:pt x="1781" y="23"/>
                  </a:cubicBezTo>
                  <a:cubicBezTo>
                    <a:pt x="1325" y="23"/>
                    <a:pt x="800" y="23"/>
                    <a:pt x="252" y="0"/>
                  </a:cubicBezTo>
                  <a:close/>
                </a:path>
              </a:pathLst>
            </a:custGeom>
            <a:solidFill>
              <a:srgbClr val="7D8F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814" name="Google Shape;2247;p25">
              <a:extLst>
                <a:ext uri="{FF2B5EF4-FFF2-40B4-BE49-F238E27FC236}">
                  <a16:creationId xmlns="" xmlns:a16="http://schemas.microsoft.com/office/drawing/2014/main" id="{4C889C1B-B4BB-085E-66D3-B1C2E607E009}"/>
                </a:ext>
              </a:extLst>
            </p:cNvPr>
            <p:cNvSpPr/>
            <p:nvPr/>
          </p:nvSpPr>
          <p:spPr>
            <a:xfrm flipH="1">
              <a:off x="2292906" y="851060"/>
              <a:ext cx="57236" cy="43636"/>
            </a:xfrm>
            <a:custGeom>
              <a:avLst/>
              <a:gdLst/>
              <a:ahLst/>
              <a:cxnLst/>
              <a:rect l="l" t="t" r="r" b="b"/>
              <a:pathLst>
                <a:path w="1439" h="1097" extrusionOk="0">
                  <a:moveTo>
                    <a:pt x="914" y="1"/>
                  </a:moveTo>
                  <a:cubicBezTo>
                    <a:pt x="663" y="23"/>
                    <a:pt x="366" y="46"/>
                    <a:pt x="1" y="69"/>
                  </a:cubicBezTo>
                  <a:cubicBezTo>
                    <a:pt x="47" y="252"/>
                    <a:pt x="47" y="411"/>
                    <a:pt x="47" y="594"/>
                  </a:cubicBezTo>
                  <a:cubicBezTo>
                    <a:pt x="47" y="754"/>
                    <a:pt x="47" y="936"/>
                    <a:pt x="24" y="1096"/>
                  </a:cubicBezTo>
                  <a:lnTo>
                    <a:pt x="1439" y="1096"/>
                  </a:lnTo>
                  <a:cubicBezTo>
                    <a:pt x="1325" y="708"/>
                    <a:pt x="1142" y="343"/>
                    <a:pt x="914" y="1"/>
                  </a:cubicBezTo>
                  <a:close/>
                </a:path>
              </a:pathLst>
            </a:custGeom>
            <a:solidFill>
              <a:srgbClr val="7D8F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815" name="Google Shape;2248;p25">
              <a:extLst>
                <a:ext uri="{FF2B5EF4-FFF2-40B4-BE49-F238E27FC236}">
                  <a16:creationId xmlns="" xmlns:a16="http://schemas.microsoft.com/office/drawing/2014/main" id="{E12E40B3-FD0B-7A8B-4EE2-620E6D1E7014}"/>
                </a:ext>
              </a:extLst>
            </p:cNvPr>
            <p:cNvSpPr/>
            <p:nvPr/>
          </p:nvSpPr>
          <p:spPr>
            <a:xfrm flipH="1">
              <a:off x="2324686" y="1041912"/>
              <a:ext cx="226081" cy="25259"/>
            </a:xfrm>
            <a:custGeom>
              <a:avLst/>
              <a:gdLst/>
              <a:ahLst/>
              <a:cxnLst/>
              <a:rect l="l" t="t" r="r" b="b"/>
              <a:pathLst>
                <a:path w="5684" h="635" extrusionOk="0">
                  <a:moveTo>
                    <a:pt x="2219" y="0"/>
                  </a:moveTo>
                  <a:cubicBezTo>
                    <a:pt x="1380" y="0"/>
                    <a:pt x="603" y="16"/>
                    <a:pt x="0" y="64"/>
                  </a:cubicBezTo>
                  <a:cubicBezTo>
                    <a:pt x="23" y="110"/>
                    <a:pt x="46" y="156"/>
                    <a:pt x="69" y="178"/>
                  </a:cubicBezTo>
                  <a:cubicBezTo>
                    <a:pt x="229" y="338"/>
                    <a:pt x="411" y="498"/>
                    <a:pt x="594" y="635"/>
                  </a:cubicBezTo>
                  <a:cubicBezTo>
                    <a:pt x="1604" y="635"/>
                    <a:pt x="2858" y="596"/>
                    <a:pt x="3980" y="596"/>
                  </a:cubicBezTo>
                  <a:cubicBezTo>
                    <a:pt x="4354" y="596"/>
                    <a:pt x="4714" y="601"/>
                    <a:pt x="5045" y="612"/>
                  </a:cubicBezTo>
                  <a:cubicBezTo>
                    <a:pt x="5273" y="429"/>
                    <a:pt x="5479" y="247"/>
                    <a:pt x="5684" y="41"/>
                  </a:cubicBezTo>
                  <a:cubicBezTo>
                    <a:pt x="4596" y="28"/>
                    <a:pt x="3350" y="0"/>
                    <a:pt x="2219" y="0"/>
                  </a:cubicBezTo>
                  <a:close/>
                </a:path>
              </a:pathLst>
            </a:custGeom>
            <a:solidFill>
              <a:srgbClr val="7D8F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816" name="Google Shape;2249;p25">
              <a:extLst>
                <a:ext uri="{FF2B5EF4-FFF2-40B4-BE49-F238E27FC236}">
                  <a16:creationId xmlns="" xmlns:a16="http://schemas.microsoft.com/office/drawing/2014/main" id="{82DABF76-A55B-67F5-A830-5B4E8377F388}"/>
                </a:ext>
              </a:extLst>
            </p:cNvPr>
            <p:cNvSpPr/>
            <p:nvPr/>
          </p:nvSpPr>
          <p:spPr>
            <a:xfrm flipH="1">
              <a:off x="2558881" y="962755"/>
              <a:ext cx="15472" cy="14559"/>
            </a:xfrm>
            <a:custGeom>
              <a:avLst/>
              <a:gdLst/>
              <a:ahLst/>
              <a:cxnLst/>
              <a:rect l="l" t="t" r="r" b="b"/>
              <a:pathLst>
                <a:path w="389" h="366" extrusionOk="0">
                  <a:moveTo>
                    <a:pt x="0" y="0"/>
                  </a:moveTo>
                  <a:cubicBezTo>
                    <a:pt x="0" y="114"/>
                    <a:pt x="0" y="228"/>
                    <a:pt x="23" y="342"/>
                  </a:cubicBezTo>
                  <a:cubicBezTo>
                    <a:pt x="114" y="342"/>
                    <a:pt x="251" y="342"/>
                    <a:pt x="388" y="365"/>
                  </a:cubicBezTo>
                  <a:cubicBezTo>
                    <a:pt x="251" y="251"/>
                    <a:pt x="114" y="137"/>
                    <a:pt x="0" y="0"/>
                  </a:cubicBezTo>
                  <a:close/>
                </a:path>
              </a:pathLst>
            </a:custGeom>
            <a:solidFill>
              <a:srgbClr val="7D8F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817" name="Google Shape;2250;p25">
              <a:extLst>
                <a:ext uri="{FF2B5EF4-FFF2-40B4-BE49-F238E27FC236}">
                  <a16:creationId xmlns="" xmlns:a16="http://schemas.microsoft.com/office/drawing/2014/main" id="{D384A996-C89B-EADA-FA65-7E40C6E7E9BA}"/>
                </a:ext>
              </a:extLst>
            </p:cNvPr>
            <p:cNvSpPr/>
            <p:nvPr/>
          </p:nvSpPr>
          <p:spPr>
            <a:xfrm flipH="1">
              <a:off x="2295610" y="990878"/>
              <a:ext cx="276038" cy="36198"/>
            </a:xfrm>
            <a:custGeom>
              <a:avLst/>
              <a:gdLst/>
              <a:ahLst/>
              <a:cxnLst/>
              <a:rect l="l" t="t" r="r" b="b"/>
              <a:pathLst>
                <a:path w="6940" h="910" extrusionOk="0">
                  <a:moveTo>
                    <a:pt x="891" y="1"/>
                  </a:moveTo>
                  <a:cubicBezTo>
                    <a:pt x="571" y="23"/>
                    <a:pt x="274" y="23"/>
                    <a:pt x="0" y="46"/>
                  </a:cubicBezTo>
                  <a:cubicBezTo>
                    <a:pt x="69" y="343"/>
                    <a:pt x="160" y="617"/>
                    <a:pt x="274" y="868"/>
                  </a:cubicBezTo>
                  <a:cubicBezTo>
                    <a:pt x="856" y="900"/>
                    <a:pt x="1557" y="909"/>
                    <a:pt x="2305" y="909"/>
                  </a:cubicBezTo>
                  <a:cubicBezTo>
                    <a:pt x="3449" y="909"/>
                    <a:pt x="4703" y="887"/>
                    <a:pt x="5814" y="887"/>
                  </a:cubicBezTo>
                  <a:cubicBezTo>
                    <a:pt x="6060" y="887"/>
                    <a:pt x="6299" y="888"/>
                    <a:pt x="6529" y="891"/>
                  </a:cubicBezTo>
                  <a:cubicBezTo>
                    <a:pt x="6711" y="640"/>
                    <a:pt x="6848" y="366"/>
                    <a:pt x="6939" y="92"/>
                  </a:cubicBezTo>
                  <a:cubicBezTo>
                    <a:pt x="5958" y="69"/>
                    <a:pt x="4862" y="46"/>
                    <a:pt x="3789" y="23"/>
                  </a:cubicBezTo>
                  <a:cubicBezTo>
                    <a:pt x="3356" y="229"/>
                    <a:pt x="2876" y="366"/>
                    <a:pt x="2351" y="366"/>
                  </a:cubicBezTo>
                  <a:cubicBezTo>
                    <a:pt x="1827" y="366"/>
                    <a:pt x="1324" y="229"/>
                    <a:pt x="891" y="1"/>
                  </a:cubicBezTo>
                  <a:close/>
                </a:path>
              </a:pathLst>
            </a:custGeom>
            <a:solidFill>
              <a:srgbClr val="7D8F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818" name="Google Shape;2251;p25">
              <a:extLst>
                <a:ext uri="{FF2B5EF4-FFF2-40B4-BE49-F238E27FC236}">
                  <a16:creationId xmlns="" xmlns:a16="http://schemas.microsoft.com/office/drawing/2014/main" id="{E69265E2-CA12-039F-E519-D0F635AC300C}"/>
                </a:ext>
              </a:extLst>
            </p:cNvPr>
            <p:cNvSpPr/>
            <p:nvPr/>
          </p:nvSpPr>
          <p:spPr>
            <a:xfrm flipH="1">
              <a:off x="2348272" y="853765"/>
              <a:ext cx="208859" cy="40971"/>
            </a:xfrm>
            <a:custGeom>
              <a:avLst/>
              <a:gdLst/>
              <a:ahLst/>
              <a:cxnLst/>
              <a:rect l="l" t="t" r="r" b="b"/>
              <a:pathLst>
                <a:path w="5251" h="1030" extrusionOk="0">
                  <a:moveTo>
                    <a:pt x="5205" y="1"/>
                  </a:moveTo>
                  <a:cubicBezTo>
                    <a:pt x="3881" y="69"/>
                    <a:pt x="1895" y="69"/>
                    <a:pt x="526" y="161"/>
                  </a:cubicBezTo>
                  <a:cubicBezTo>
                    <a:pt x="320" y="389"/>
                    <a:pt x="138" y="663"/>
                    <a:pt x="1" y="937"/>
                  </a:cubicBezTo>
                  <a:cubicBezTo>
                    <a:pt x="897" y="1018"/>
                    <a:pt x="2237" y="1030"/>
                    <a:pt x="3603" y="1030"/>
                  </a:cubicBezTo>
                  <a:cubicBezTo>
                    <a:pt x="4149" y="1030"/>
                    <a:pt x="4699" y="1028"/>
                    <a:pt x="5228" y="1028"/>
                  </a:cubicBezTo>
                  <a:cubicBezTo>
                    <a:pt x="5251" y="868"/>
                    <a:pt x="5251" y="686"/>
                    <a:pt x="5251" y="526"/>
                  </a:cubicBezTo>
                  <a:cubicBezTo>
                    <a:pt x="5251" y="343"/>
                    <a:pt x="5251" y="161"/>
                    <a:pt x="5205" y="1"/>
                  </a:cubicBezTo>
                  <a:close/>
                </a:path>
              </a:pathLst>
            </a:custGeom>
            <a:solidFill>
              <a:srgbClr val="A2AB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819" name="Google Shape;2252;p25">
              <a:extLst>
                <a:ext uri="{FF2B5EF4-FFF2-40B4-BE49-F238E27FC236}">
                  <a16:creationId xmlns="" xmlns:a16="http://schemas.microsoft.com/office/drawing/2014/main" id="{2CB78B2D-CF80-12B9-F9EF-5A79DC79365B}"/>
                </a:ext>
              </a:extLst>
            </p:cNvPr>
            <p:cNvSpPr/>
            <p:nvPr/>
          </p:nvSpPr>
          <p:spPr>
            <a:xfrm flipH="1">
              <a:off x="2350977" y="903089"/>
              <a:ext cx="220672" cy="31225"/>
            </a:xfrm>
            <a:custGeom>
              <a:avLst/>
              <a:gdLst/>
              <a:ahLst/>
              <a:cxnLst/>
              <a:rect l="l" t="t" r="r" b="b"/>
              <a:pathLst>
                <a:path w="5548" h="785" extrusionOk="0">
                  <a:moveTo>
                    <a:pt x="3443" y="0"/>
                  </a:moveTo>
                  <a:cubicBezTo>
                    <a:pt x="2167" y="0"/>
                    <a:pt x="965" y="27"/>
                    <a:pt x="183" y="130"/>
                  </a:cubicBezTo>
                  <a:cubicBezTo>
                    <a:pt x="92" y="313"/>
                    <a:pt x="46" y="519"/>
                    <a:pt x="0" y="724"/>
                  </a:cubicBezTo>
                  <a:cubicBezTo>
                    <a:pt x="425" y="768"/>
                    <a:pt x="1014" y="785"/>
                    <a:pt x="1694" y="785"/>
                  </a:cubicBezTo>
                  <a:cubicBezTo>
                    <a:pt x="2767" y="785"/>
                    <a:pt x="4066" y="743"/>
                    <a:pt x="5296" y="701"/>
                  </a:cubicBezTo>
                  <a:cubicBezTo>
                    <a:pt x="5410" y="473"/>
                    <a:pt x="5479" y="267"/>
                    <a:pt x="5547" y="16"/>
                  </a:cubicBezTo>
                  <a:cubicBezTo>
                    <a:pt x="4861" y="8"/>
                    <a:pt x="4141" y="0"/>
                    <a:pt x="3443" y="0"/>
                  </a:cubicBezTo>
                  <a:close/>
                </a:path>
              </a:pathLst>
            </a:custGeom>
            <a:solidFill>
              <a:srgbClr val="A2AB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820" name="Google Shape;2253;p25">
              <a:extLst>
                <a:ext uri="{FF2B5EF4-FFF2-40B4-BE49-F238E27FC236}">
                  <a16:creationId xmlns="" xmlns:a16="http://schemas.microsoft.com/office/drawing/2014/main" id="{19742448-89B0-2F09-1776-591FFB20D560}"/>
                </a:ext>
              </a:extLst>
            </p:cNvPr>
            <p:cNvSpPr/>
            <p:nvPr/>
          </p:nvSpPr>
          <p:spPr>
            <a:xfrm flipH="1">
              <a:off x="2368239" y="944577"/>
              <a:ext cx="206114" cy="32896"/>
            </a:xfrm>
            <a:custGeom>
              <a:avLst/>
              <a:gdLst/>
              <a:ahLst/>
              <a:cxnLst/>
              <a:rect l="l" t="t" r="r" b="b"/>
              <a:pathLst>
                <a:path w="5182" h="827" extrusionOk="0">
                  <a:moveTo>
                    <a:pt x="5181" y="1"/>
                  </a:moveTo>
                  <a:lnTo>
                    <a:pt x="5181" y="1"/>
                  </a:lnTo>
                  <a:cubicBezTo>
                    <a:pt x="3173" y="23"/>
                    <a:pt x="1050" y="69"/>
                    <a:pt x="0" y="297"/>
                  </a:cubicBezTo>
                  <a:cubicBezTo>
                    <a:pt x="0" y="343"/>
                    <a:pt x="0" y="389"/>
                    <a:pt x="0" y="434"/>
                  </a:cubicBezTo>
                  <a:lnTo>
                    <a:pt x="0" y="457"/>
                  </a:lnTo>
                  <a:cubicBezTo>
                    <a:pt x="114" y="594"/>
                    <a:pt x="251" y="708"/>
                    <a:pt x="388" y="822"/>
                  </a:cubicBezTo>
                  <a:cubicBezTo>
                    <a:pt x="522" y="825"/>
                    <a:pt x="667" y="827"/>
                    <a:pt x="822" y="827"/>
                  </a:cubicBezTo>
                  <a:cubicBezTo>
                    <a:pt x="1800" y="827"/>
                    <a:pt x="3163" y="770"/>
                    <a:pt x="4542" y="731"/>
                  </a:cubicBezTo>
                  <a:cubicBezTo>
                    <a:pt x="4793" y="525"/>
                    <a:pt x="4999" y="274"/>
                    <a:pt x="5181" y="1"/>
                  </a:cubicBezTo>
                  <a:close/>
                </a:path>
              </a:pathLst>
            </a:custGeom>
            <a:solidFill>
              <a:srgbClr val="A2AB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821" name="Google Shape;2254;p25">
              <a:extLst>
                <a:ext uri="{FF2B5EF4-FFF2-40B4-BE49-F238E27FC236}">
                  <a16:creationId xmlns="" xmlns:a16="http://schemas.microsoft.com/office/drawing/2014/main" id="{706AC992-19E7-7BCE-EC7B-FC5A97ACF3DA}"/>
                </a:ext>
              </a:extLst>
            </p:cNvPr>
            <p:cNvSpPr/>
            <p:nvPr/>
          </p:nvSpPr>
          <p:spPr>
            <a:xfrm flipH="1">
              <a:off x="2420901" y="990520"/>
              <a:ext cx="115347" cy="14917"/>
            </a:xfrm>
            <a:custGeom>
              <a:avLst/>
              <a:gdLst/>
              <a:ahLst/>
              <a:cxnLst/>
              <a:rect l="l" t="t" r="r" b="b"/>
              <a:pathLst>
                <a:path w="2900" h="375" extrusionOk="0">
                  <a:moveTo>
                    <a:pt x="785" y="0"/>
                  </a:moveTo>
                  <a:cubicBezTo>
                    <a:pt x="511" y="0"/>
                    <a:pt x="248" y="3"/>
                    <a:pt x="1" y="10"/>
                  </a:cubicBezTo>
                  <a:cubicBezTo>
                    <a:pt x="434" y="238"/>
                    <a:pt x="937" y="375"/>
                    <a:pt x="1461" y="375"/>
                  </a:cubicBezTo>
                  <a:cubicBezTo>
                    <a:pt x="1986" y="375"/>
                    <a:pt x="2466" y="238"/>
                    <a:pt x="2899" y="32"/>
                  </a:cubicBezTo>
                  <a:cubicBezTo>
                    <a:pt x="2173" y="16"/>
                    <a:pt x="1447" y="0"/>
                    <a:pt x="785" y="0"/>
                  </a:cubicBezTo>
                  <a:close/>
                </a:path>
              </a:pathLst>
            </a:custGeom>
            <a:solidFill>
              <a:srgbClr val="A2AB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822" name="Google Shape;2255;p25">
              <a:extLst>
                <a:ext uri="{FF2B5EF4-FFF2-40B4-BE49-F238E27FC236}">
                  <a16:creationId xmlns="" xmlns:a16="http://schemas.microsoft.com/office/drawing/2014/main" id="{9148040C-6FE9-0207-75DE-B53E1C9650E9}"/>
                </a:ext>
              </a:extLst>
            </p:cNvPr>
            <p:cNvSpPr/>
            <p:nvPr/>
          </p:nvSpPr>
          <p:spPr>
            <a:xfrm flipH="1">
              <a:off x="2353722" y="806588"/>
              <a:ext cx="173459" cy="44511"/>
            </a:xfrm>
            <a:custGeom>
              <a:avLst/>
              <a:gdLst/>
              <a:ahLst/>
              <a:cxnLst/>
              <a:rect l="l" t="t" r="r" b="b"/>
              <a:pathLst>
                <a:path w="4361" h="1119" extrusionOk="0">
                  <a:moveTo>
                    <a:pt x="2717" y="0"/>
                  </a:moveTo>
                  <a:cubicBezTo>
                    <a:pt x="1644" y="0"/>
                    <a:pt x="686" y="434"/>
                    <a:pt x="1" y="1119"/>
                  </a:cubicBezTo>
                  <a:cubicBezTo>
                    <a:pt x="960" y="1004"/>
                    <a:pt x="2945" y="799"/>
                    <a:pt x="4361" y="753"/>
                  </a:cubicBezTo>
                  <a:cubicBezTo>
                    <a:pt x="4315" y="594"/>
                    <a:pt x="4246" y="457"/>
                    <a:pt x="4178" y="297"/>
                  </a:cubicBezTo>
                  <a:cubicBezTo>
                    <a:pt x="3721" y="114"/>
                    <a:pt x="3242" y="0"/>
                    <a:pt x="2717" y="0"/>
                  </a:cubicBezTo>
                  <a:close/>
                </a:path>
              </a:pathLst>
            </a:custGeom>
            <a:solidFill>
              <a:srgbClr val="A2AB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823" name="Google Shape;2256;p25">
              <a:extLst>
                <a:ext uri="{FF2B5EF4-FFF2-40B4-BE49-F238E27FC236}">
                  <a16:creationId xmlns="" xmlns:a16="http://schemas.microsoft.com/office/drawing/2014/main" id="{AB35DD08-359B-6B0C-6D54-0CAF32445EF5}"/>
                </a:ext>
              </a:extLst>
            </p:cNvPr>
            <p:cNvSpPr/>
            <p:nvPr/>
          </p:nvSpPr>
          <p:spPr>
            <a:xfrm flipH="1">
              <a:off x="2264745" y="971824"/>
              <a:ext cx="30905" cy="23628"/>
            </a:xfrm>
            <a:custGeom>
              <a:avLst/>
              <a:gdLst/>
              <a:ahLst/>
              <a:cxnLst/>
              <a:rect l="l" t="t" r="r" b="b"/>
              <a:pathLst>
                <a:path w="777" h="594" extrusionOk="0">
                  <a:moveTo>
                    <a:pt x="183" y="0"/>
                  </a:moveTo>
                  <a:cubicBezTo>
                    <a:pt x="137" y="183"/>
                    <a:pt x="69" y="388"/>
                    <a:pt x="0" y="571"/>
                  </a:cubicBezTo>
                  <a:cubicBezTo>
                    <a:pt x="251" y="571"/>
                    <a:pt x="480" y="571"/>
                    <a:pt x="708" y="594"/>
                  </a:cubicBezTo>
                  <a:cubicBezTo>
                    <a:pt x="754" y="388"/>
                    <a:pt x="776" y="206"/>
                    <a:pt x="776" y="0"/>
                  </a:cubicBezTo>
                  <a:close/>
                </a:path>
              </a:pathLst>
            </a:custGeom>
            <a:solidFill>
              <a:srgbClr val="152B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824" name="Google Shape;2257;p25">
              <a:extLst>
                <a:ext uri="{FF2B5EF4-FFF2-40B4-BE49-F238E27FC236}">
                  <a16:creationId xmlns="" xmlns:a16="http://schemas.microsoft.com/office/drawing/2014/main" id="{8AC6F3D5-92DB-466B-6BE0-40CE55F43368}"/>
                </a:ext>
              </a:extLst>
            </p:cNvPr>
            <p:cNvSpPr/>
            <p:nvPr/>
          </p:nvSpPr>
          <p:spPr>
            <a:xfrm flipH="1">
              <a:off x="2278348" y="1026280"/>
              <a:ext cx="46378" cy="17303"/>
            </a:xfrm>
            <a:custGeom>
              <a:avLst/>
              <a:gdLst/>
              <a:ahLst/>
              <a:cxnLst/>
              <a:rect l="l" t="t" r="r" b="b"/>
              <a:pathLst>
                <a:path w="1166" h="435" extrusionOk="0">
                  <a:moveTo>
                    <a:pt x="321" y="1"/>
                  </a:moveTo>
                  <a:cubicBezTo>
                    <a:pt x="229" y="138"/>
                    <a:pt x="115" y="298"/>
                    <a:pt x="1" y="434"/>
                  </a:cubicBezTo>
                  <a:lnTo>
                    <a:pt x="960" y="434"/>
                  </a:lnTo>
                  <a:cubicBezTo>
                    <a:pt x="1028" y="298"/>
                    <a:pt x="1119" y="161"/>
                    <a:pt x="1165" y="1"/>
                  </a:cubicBezTo>
                  <a:close/>
                </a:path>
              </a:pathLst>
            </a:custGeom>
            <a:solidFill>
              <a:srgbClr val="152B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825" name="Google Shape;2258;p25">
              <a:extLst>
                <a:ext uri="{FF2B5EF4-FFF2-40B4-BE49-F238E27FC236}">
                  <a16:creationId xmlns="" xmlns:a16="http://schemas.microsoft.com/office/drawing/2014/main" id="{7C4C63A3-6C96-B4F3-F9B4-9BFD9613630A}"/>
                </a:ext>
              </a:extLst>
            </p:cNvPr>
            <p:cNvSpPr/>
            <p:nvPr/>
          </p:nvSpPr>
          <p:spPr>
            <a:xfrm flipH="1">
              <a:off x="2488081" y="1067131"/>
              <a:ext cx="46338" cy="19133"/>
            </a:xfrm>
            <a:custGeom>
              <a:avLst/>
              <a:gdLst/>
              <a:ahLst/>
              <a:cxnLst/>
              <a:rect l="l" t="t" r="r" b="b"/>
              <a:pathLst>
                <a:path w="1165" h="481" extrusionOk="0">
                  <a:moveTo>
                    <a:pt x="0" y="1"/>
                  </a:moveTo>
                  <a:cubicBezTo>
                    <a:pt x="183" y="161"/>
                    <a:pt x="366" y="343"/>
                    <a:pt x="548" y="480"/>
                  </a:cubicBezTo>
                  <a:lnTo>
                    <a:pt x="1164" y="480"/>
                  </a:lnTo>
                  <a:cubicBezTo>
                    <a:pt x="822" y="366"/>
                    <a:pt x="502" y="206"/>
                    <a:pt x="183" y="1"/>
                  </a:cubicBezTo>
                  <a:close/>
                </a:path>
              </a:pathLst>
            </a:custGeom>
            <a:solidFill>
              <a:srgbClr val="152B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826" name="Google Shape;2259;p25">
              <a:extLst>
                <a:ext uri="{FF2B5EF4-FFF2-40B4-BE49-F238E27FC236}">
                  <a16:creationId xmlns="" xmlns:a16="http://schemas.microsoft.com/office/drawing/2014/main" id="{934CA2B4-712C-6F4E-3513-DBB5F85B5A74}"/>
                </a:ext>
              </a:extLst>
            </p:cNvPr>
            <p:cNvSpPr/>
            <p:nvPr/>
          </p:nvSpPr>
          <p:spPr>
            <a:xfrm flipH="1">
              <a:off x="2306509" y="1066256"/>
              <a:ext cx="96295" cy="25458"/>
            </a:xfrm>
            <a:custGeom>
              <a:avLst/>
              <a:gdLst/>
              <a:ahLst/>
              <a:cxnLst/>
              <a:rect l="l" t="t" r="r" b="b"/>
              <a:pathLst>
                <a:path w="2421" h="640" extrusionOk="0">
                  <a:moveTo>
                    <a:pt x="1325" y="0"/>
                  </a:moveTo>
                  <a:cubicBezTo>
                    <a:pt x="937" y="274"/>
                    <a:pt x="480" y="479"/>
                    <a:pt x="1" y="594"/>
                  </a:cubicBezTo>
                  <a:cubicBezTo>
                    <a:pt x="640" y="616"/>
                    <a:pt x="1234" y="639"/>
                    <a:pt x="1736" y="639"/>
                  </a:cubicBezTo>
                  <a:cubicBezTo>
                    <a:pt x="1987" y="479"/>
                    <a:pt x="2215" y="297"/>
                    <a:pt x="2420" y="69"/>
                  </a:cubicBezTo>
                  <a:cubicBezTo>
                    <a:pt x="2124" y="23"/>
                    <a:pt x="1736" y="0"/>
                    <a:pt x="1325" y="0"/>
                  </a:cubicBezTo>
                  <a:close/>
                </a:path>
              </a:pathLst>
            </a:custGeom>
            <a:solidFill>
              <a:srgbClr val="152B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827" name="Google Shape;2260;p25">
              <a:extLst>
                <a:ext uri="{FF2B5EF4-FFF2-40B4-BE49-F238E27FC236}">
                  <a16:creationId xmlns="" xmlns:a16="http://schemas.microsoft.com/office/drawing/2014/main" id="{4459396A-2EE2-5BA3-0B3B-E401B5CFBF98}"/>
                </a:ext>
              </a:extLst>
            </p:cNvPr>
            <p:cNvSpPr/>
            <p:nvPr/>
          </p:nvSpPr>
          <p:spPr>
            <a:xfrm flipH="1">
              <a:off x="2311043" y="841076"/>
              <a:ext cx="10938" cy="10024"/>
            </a:xfrm>
            <a:custGeom>
              <a:avLst/>
              <a:gdLst/>
              <a:ahLst/>
              <a:cxnLst/>
              <a:rect l="l" t="t" r="r" b="b"/>
              <a:pathLst>
                <a:path w="275" h="252" extrusionOk="0">
                  <a:moveTo>
                    <a:pt x="0" y="0"/>
                  </a:moveTo>
                  <a:cubicBezTo>
                    <a:pt x="69" y="92"/>
                    <a:pt x="137" y="183"/>
                    <a:pt x="206" y="252"/>
                  </a:cubicBezTo>
                  <a:lnTo>
                    <a:pt x="274" y="252"/>
                  </a:lnTo>
                  <a:cubicBezTo>
                    <a:pt x="183" y="160"/>
                    <a:pt x="92" y="92"/>
                    <a:pt x="0" y="0"/>
                  </a:cubicBezTo>
                  <a:close/>
                </a:path>
              </a:pathLst>
            </a:custGeom>
            <a:solidFill>
              <a:srgbClr val="0076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828" name="Google Shape;2261;p25">
              <a:extLst>
                <a:ext uri="{FF2B5EF4-FFF2-40B4-BE49-F238E27FC236}">
                  <a16:creationId xmlns="" xmlns:a16="http://schemas.microsoft.com/office/drawing/2014/main" id="{8F3F933B-6C3C-3C36-7301-41061FCC13F7}"/>
                </a:ext>
              </a:extLst>
            </p:cNvPr>
            <p:cNvSpPr/>
            <p:nvPr/>
          </p:nvSpPr>
          <p:spPr>
            <a:xfrm flipH="1">
              <a:off x="2274728" y="894656"/>
              <a:ext cx="18217" cy="10024"/>
            </a:xfrm>
            <a:custGeom>
              <a:avLst/>
              <a:gdLst/>
              <a:ahLst/>
              <a:cxnLst/>
              <a:rect l="l" t="t" r="r" b="b"/>
              <a:pathLst>
                <a:path w="458" h="252" extrusionOk="0">
                  <a:moveTo>
                    <a:pt x="1" y="0"/>
                  </a:moveTo>
                  <a:cubicBezTo>
                    <a:pt x="47" y="91"/>
                    <a:pt x="69" y="160"/>
                    <a:pt x="69" y="251"/>
                  </a:cubicBezTo>
                  <a:lnTo>
                    <a:pt x="457" y="251"/>
                  </a:lnTo>
                  <a:cubicBezTo>
                    <a:pt x="412" y="183"/>
                    <a:pt x="389" y="91"/>
                    <a:pt x="343" y="0"/>
                  </a:cubicBezTo>
                  <a:close/>
                </a:path>
              </a:pathLst>
            </a:custGeom>
            <a:solidFill>
              <a:srgbClr val="152B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829" name="Google Shape;2262;p25">
              <a:extLst>
                <a:ext uri="{FF2B5EF4-FFF2-40B4-BE49-F238E27FC236}">
                  <a16:creationId xmlns="" xmlns:a16="http://schemas.microsoft.com/office/drawing/2014/main" id="{15B048BC-A568-4D5F-1809-22FB65FE74DF}"/>
                </a:ext>
              </a:extLst>
            </p:cNvPr>
            <p:cNvSpPr/>
            <p:nvPr/>
          </p:nvSpPr>
          <p:spPr>
            <a:xfrm flipH="1">
              <a:off x="2264745" y="928228"/>
              <a:ext cx="20922" cy="16388"/>
            </a:xfrm>
            <a:custGeom>
              <a:avLst/>
              <a:gdLst/>
              <a:ahLst/>
              <a:cxnLst/>
              <a:rect l="l" t="t" r="r" b="b"/>
              <a:pathLst>
                <a:path w="526" h="412" extrusionOk="0">
                  <a:moveTo>
                    <a:pt x="457" y="1"/>
                  </a:moveTo>
                  <a:cubicBezTo>
                    <a:pt x="297" y="1"/>
                    <a:pt x="137" y="1"/>
                    <a:pt x="0" y="23"/>
                  </a:cubicBezTo>
                  <a:cubicBezTo>
                    <a:pt x="0" y="115"/>
                    <a:pt x="0" y="206"/>
                    <a:pt x="0" y="297"/>
                  </a:cubicBezTo>
                  <a:cubicBezTo>
                    <a:pt x="0" y="343"/>
                    <a:pt x="0" y="366"/>
                    <a:pt x="0" y="412"/>
                  </a:cubicBezTo>
                  <a:cubicBezTo>
                    <a:pt x="183" y="389"/>
                    <a:pt x="343" y="389"/>
                    <a:pt x="525" y="389"/>
                  </a:cubicBezTo>
                  <a:cubicBezTo>
                    <a:pt x="503" y="275"/>
                    <a:pt x="480" y="138"/>
                    <a:pt x="457" y="1"/>
                  </a:cubicBezTo>
                  <a:close/>
                </a:path>
              </a:pathLst>
            </a:custGeom>
            <a:solidFill>
              <a:srgbClr val="152B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830" name="Google Shape;2263;p25">
              <a:extLst>
                <a:ext uri="{FF2B5EF4-FFF2-40B4-BE49-F238E27FC236}">
                  <a16:creationId xmlns="" xmlns:a16="http://schemas.microsoft.com/office/drawing/2014/main" id="{1D6C7B5F-0323-B837-CB71-FF6122D5E44E}"/>
                </a:ext>
              </a:extLst>
            </p:cNvPr>
            <p:cNvSpPr/>
            <p:nvPr/>
          </p:nvSpPr>
          <p:spPr>
            <a:xfrm flipH="1">
              <a:off x="2311958" y="1025365"/>
              <a:ext cx="248793" cy="19133"/>
            </a:xfrm>
            <a:custGeom>
              <a:avLst/>
              <a:gdLst/>
              <a:ahLst/>
              <a:cxnLst/>
              <a:rect l="l" t="t" r="r" b="b"/>
              <a:pathLst>
                <a:path w="6255" h="481" extrusionOk="0">
                  <a:moveTo>
                    <a:pt x="0" y="1"/>
                  </a:moveTo>
                  <a:cubicBezTo>
                    <a:pt x="69" y="161"/>
                    <a:pt x="160" y="321"/>
                    <a:pt x="251" y="480"/>
                  </a:cubicBezTo>
                  <a:cubicBezTo>
                    <a:pt x="854" y="432"/>
                    <a:pt x="1631" y="416"/>
                    <a:pt x="2470" y="416"/>
                  </a:cubicBezTo>
                  <a:cubicBezTo>
                    <a:pt x="3601" y="416"/>
                    <a:pt x="4847" y="444"/>
                    <a:pt x="5935" y="457"/>
                  </a:cubicBezTo>
                  <a:cubicBezTo>
                    <a:pt x="6049" y="321"/>
                    <a:pt x="6163" y="161"/>
                    <a:pt x="6255" y="24"/>
                  </a:cubicBezTo>
                  <a:cubicBezTo>
                    <a:pt x="6025" y="21"/>
                    <a:pt x="5786" y="20"/>
                    <a:pt x="5540" y="20"/>
                  </a:cubicBezTo>
                  <a:cubicBezTo>
                    <a:pt x="4429" y="20"/>
                    <a:pt x="3175" y="42"/>
                    <a:pt x="2031" y="42"/>
                  </a:cubicBezTo>
                  <a:cubicBezTo>
                    <a:pt x="1283" y="42"/>
                    <a:pt x="582" y="33"/>
                    <a:pt x="0" y="1"/>
                  </a:cubicBezTo>
                  <a:close/>
                </a:path>
              </a:pathLst>
            </a:custGeom>
            <a:solidFill>
              <a:srgbClr val="7D8F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831" name="Google Shape;2264;p25">
              <a:extLst>
                <a:ext uri="{FF2B5EF4-FFF2-40B4-BE49-F238E27FC236}">
                  <a16:creationId xmlns="" xmlns:a16="http://schemas.microsoft.com/office/drawing/2014/main" id="{D544EEC8-4065-05BF-4A2B-0F429488C8A8}"/>
                </a:ext>
              </a:extLst>
            </p:cNvPr>
            <p:cNvSpPr/>
            <p:nvPr/>
          </p:nvSpPr>
          <p:spPr>
            <a:xfrm flipH="1">
              <a:off x="2311958" y="1025365"/>
              <a:ext cx="248793" cy="19133"/>
            </a:xfrm>
            <a:custGeom>
              <a:avLst/>
              <a:gdLst/>
              <a:ahLst/>
              <a:cxnLst/>
              <a:rect l="l" t="t" r="r" b="b"/>
              <a:pathLst>
                <a:path w="6255" h="481" extrusionOk="0">
                  <a:moveTo>
                    <a:pt x="0" y="1"/>
                  </a:moveTo>
                  <a:cubicBezTo>
                    <a:pt x="69" y="161"/>
                    <a:pt x="160" y="321"/>
                    <a:pt x="251" y="480"/>
                  </a:cubicBezTo>
                  <a:cubicBezTo>
                    <a:pt x="854" y="432"/>
                    <a:pt x="1631" y="416"/>
                    <a:pt x="2470" y="416"/>
                  </a:cubicBezTo>
                  <a:cubicBezTo>
                    <a:pt x="3601" y="416"/>
                    <a:pt x="4847" y="444"/>
                    <a:pt x="5935" y="457"/>
                  </a:cubicBezTo>
                  <a:cubicBezTo>
                    <a:pt x="6049" y="321"/>
                    <a:pt x="6163" y="161"/>
                    <a:pt x="6255" y="24"/>
                  </a:cubicBezTo>
                  <a:cubicBezTo>
                    <a:pt x="6025" y="21"/>
                    <a:pt x="5786" y="20"/>
                    <a:pt x="5540" y="20"/>
                  </a:cubicBezTo>
                  <a:cubicBezTo>
                    <a:pt x="4429" y="20"/>
                    <a:pt x="3175" y="42"/>
                    <a:pt x="2031" y="42"/>
                  </a:cubicBezTo>
                  <a:cubicBezTo>
                    <a:pt x="1283" y="42"/>
                    <a:pt x="582" y="33"/>
                    <a:pt x="0" y="1"/>
                  </a:cubicBezTo>
                  <a:close/>
                </a:path>
              </a:pathLst>
            </a:custGeom>
            <a:solidFill>
              <a:srgbClr val="4850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832" name="Google Shape;2265;p25">
              <a:extLst>
                <a:ext uri="{FF2B5EF4-FFF2-40B4-BE49-F238E27FC236}">
                  <a16:creationId xmlns="" xmlns:a16="http://schemas.microsoft.com/office/drawing/2014/main" id="{AC893E46-55C0-0BD9-5F9E-983DE5E52236}"/>
                </a:ext>
              </a:extLst>
            </p:cNvPr>
            <p:cNvSpPr/>
            <p:nvPr/>
          </p:nvSpPr>
          <p:spPr>
            <a:xfrm flipH="1">
              <a:off x="2350102" y="1065619"/>
              <a:ext cx="177078" cy="24264"/>
            </a:xfrm>
            <a:custGeom>
              <a:avLst/>
              <a:gdLst/>
              <a:ahLst/>
              <a:cxnLst/>
              <a:rect l="l" t="t" r="r" b="b"/>
              <a:pathLst>
                <a:path w="4452" h="610" extrusionOk="0">
                  <a:moveTo>
                    <a:pt x="3387" y="0"/>
                  </a:moveTo>
                  <a:cubicBezTo>
                    <a:pt x="2265" y="0"/>
                    <a:pt x="1011" y="39"/>
                    <a:pt x="1" y="39"/>
                  </a:cubicBezTo>
                  <a:cubicBezTo>
                    <a:pt x="320" y="244"/>
                    <a:pt x="640" y="404"/>
                    <a:pt x="982" y="518"/>
                  </a:cubicBezTo>
                  <a:cubicBezTo>
                    <a:pt x="1667" y="541"/>
                    <a:pt x="2420" y="564"/>
                    <a:pt x="3128" y="610"/>
                  </a:cubicBezTo>
                  <a:cubicBezTo>
                    <a:pt x="3607" y="495"/>
                    <a:pt x="4064" y="290"/>
                    <a:pt x="4452" y="16"/>
                  </a:cubicBezTo>
                  <a:cubicBezTo>
                    <a:pt x="4121" y="5"/>
                    <a:pt x="3761" y="0"/>
                    <a:pt x="3387" y="0"/>
                  </a:cubicBezTo>
                  <a:close/>
                </a:path>
              </a:pathLst>
            </a:custGeom>
            <a:solidFill>
              <a:srgbClr val="7D8F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833" name="Google Shape;2266;p25">
              <a:extLst>
                <a:ext uri="{FF2B5EF4-FFF2-40B4-BE49-F238E27FC236}">
                  <a16:creationId xmlns="" xmlns:a16="http://schemas.microsoft.com/office/drawing/2014/main" id="{77EE19DF-F1AB-5D55-8BD0-A229C7934EBE}"/>
                </a:ext>
              </a:extLst>
            </p:cNvPr>
            <p:cNvSpPr/>
            <p:nvPr/>
          </p:nvSpPr>
          <p:spPr>
            <a:xfrm flipH="1">
              <a:off x="2350102" y="1065619"/>
              <a:ext cx="177078" cy="24264"/>
            </a:xfrm>
            <a:custGeom>
              <a:avLst/>
              <a:gdLst/>
              <a:ahLst/>
              <a:cxnLst/>
              <a:rect l="l" t="t" r="r" b="b"/>
              <a:pathLst>
                <a:path w="4452" h="610" extrusionOk="0">
                  <a:moveTo>
                    <a:pt x="3387" y="0"/>
                  </a:moveTo>
                  <a:cubicBezTo>
                    <a:pt x="2265" y="0"/>
                    <a:pt x="1011" y="39"/>
                    <a:pt x="1" y="39"/>
                  </a:cubicBezTo>
                  <a:cubicBezTo>
                    <a:pt x="320" y="244"/>
                    <a:pt x="640" y="404"/>
                    <a:pt x="982" y="518"/>
                  </a:cubicBezTo>
                  <a:cubicBezTo>
                    <a:pt x="1667" y="541"/>
                    <a:pt x="2420" y="564"/>
                    <a:pt x="3128" y="610"/>
                  </a:cubicBezTo>
                  <a:cubicBezTo>
                    <a:pt x="3607" y="495"/>
                    <a:pt x="4064" y="290"/>
                    <a:pt x="4452" y="16"/>
                  </a:cubicBezTo>
                  <a:cubicBezTo>
                    <a:pt x="4121" y="5"/>
                    <a:pt x="3761" y="0"/>
                    <a:pt x="3387" y="0"/>
                  </a:cubicBezTo>
                  <a:close/>
                </a:path>
              </a:pathLst>
            </a:custGeom>
            <a:solidFill>
              <a:srgbClr val="4850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834" name="Google Shape;2267;p25">
              <a:extLst>
                <a:ext uri="{FF2B5EF4-FFF2-40B4-BE49-F238E27FC236}">
                  <a16:creationId xmlns="" xmlns:a16="http://schemas.microsoft.com/office/drawing/2014/main" id="{F55A5E0D-C38C-0F01-E161-7277F105BD3F}"/>
                </a:ext>
              </a:extLst>
            </p:cNvPr>
            <p:cNvSpPr/>
            <p:nvPr/>
          </p:nvSpPr>
          <p:spPr>
            <a:xfrm flipH="1">
              <a:off x="2285627" y="929143"/>
              <a:ext cx="82652" cy="15473"/>
            </a:xfrm>
            <a:custGeom>
              <a:avLst/>
              <a:gdLst/>
              <a:ahLst/>
              <a:cxnLst/>
              <a:rect l="l" t="t" r="r" b="b"/>
              <a:pathLst>
                <a:path w="2078" h="389" extrusionOk="0">
                  <a:moveTo>
                    <a:pt x="2077" y="0"/>
                  </a:moveTo>
                  <a:cubicBezTo>
                    <a:pt x="1484" y="0"/>
                    <a:pt x="845" y="23"/>
                    <a:pt x="183" y="46"/>
                  </a:cubicBezTo>
                  <a:cubicBezTo>
                    <a:pt x="137" y="160"/>
                    <a:pt x="69" y="274"/>
                    <a:pt x="0" y="389"/>
                  </a:cubicBezTo>
                  <a:lnTo>
                    <a:pt x="2077" y="389"/>
                  </a:lnTo>
                  <a:cubicBezTo>
                    <a:pt x="2077" y="343"/>
                    <a:pt x="2077" y="320"/>
                    <a:pt x="2077" y="274"/>
                  </a:cubicBezTo>
                  <a:cubicBezTo>
                    <a:pt x="2077" y="183"/>
                    <a:pt x="2077" y="92"/>
                    <a:pt x="2077" y="0"/>
                  </a:cubicBezTo>
                  <a:close/>
                </a:path>
              </a:pathLst>
            </a:custGeom>
            <a:solidFill>
              <a:srgbClr val="7D8F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835" name="Google Shape;2268;p25">
              <a:extLst>
                <a:ext uri="{FF2B5EF4-FFF2-40B4-BE49-F238E27FC236}">
                  <a16:creationId xmlns="" xmlns:a16="http://schemas.microsoft.com/office/drawing/2014/main" id="{992AE2CE-B212-DE97-CC04-1C55D1A012E4}"/>
                </a:ext>
              </a:extLst>
            </p:cNvPr>
            <p:cNvSpPr/>
            <p:nvPr/>
          </p:nvSpPr>
          <p:spPr>
            <a:xfrm flipH="1">
              <a:off x="2285627" y="929143"/>
              <a:ext cx="82652" cy="15473"/>
            </a:xfrm>
            <a:custGeom>
              <a:avLst/>
              <a:gdLst/>
              <a:ahLst/>
              <a:cxnLst/>
              <a:rect l="l" t="t" r="r" b="b"/>
              <a:pathLst>
                <a:path w="2078" h="389" extrusionOk="0">
                  <a:moveTo>
                    <a:pt x="2077" y="0"/>
                  </a:moveTo>
                  <a:cubicBezTo>
                    <a:pt x="1484" y="0"/>
                    <a:pt x="845" y="23"/>
                    <a:pt x="183" y="46"/>
                  </a:cubicBezTo>
                  <a:cubicBezTo>
                    <a:pt x="137" y="160"/>
                    <a:pt x="69" y="274"/>
                    <a:pt x="0" y="389"/>
                  </a:cubicBezTo>
                  <a:lnTo>
                    <a:pt x="2077" y="389"/>
                  </a:lnTo>
                  <a:cubicBezTo>
                    <a:pt x="2077" y="343"/>
                    <a:pt x="2077" y="320"/>
                    <a:pt x="2077" y="274"/>
                  </a:cubicBezTo>
                  <a:cubicBezTo>
                    <a:pt x="2077" y="183"/>
                    <a:pt x="2077" y="92"/>
                    <a:pt x="2077" y="0"/>
                  </a:cubicBezTo>
                  <a:close/>
                </a:path>
              </a:pathLst>
            </a:custGeom>
            <a:solidFill>
              <a:srgbClr val="4850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836" name="Google Shape;2269;p25">
              <a:extLst>
                <a:ext uri="{FF2B5EF4-FFF2-40B4-BE49-F238E27FC236}">
                  <a16:creationId xmlns="" xmlns:a16="http://schemas.microsoft.com/office/drawing/2014/main" id="{050661D7-B297-DD96-BC90-AB600D626D12}"/>
                </a:ext>
              </a:extLst>
            </p:cNvPr>
            <p:cNvSpPr/>
            <p:nvPr/>
          </p:nvSpPr>
          <p:spPr>
            <a:xfrm flipH="1">
              <a:off x="2288371" y="971824"/>
              <a:ext cx="132570" cy="22713"/>
            </a:xfrm>
            <a:custGeom>
              <a:avLst/>
              <a:gdLst/>
              <a:ahLst/>
              <a:cxnLst/>
              <a:rect l="l" t="t" r="r" b="b"/>
              <a:pathLst>
                <a:path w="3333" h="571" extrusionOk="0">
                  <a:moveTo>
                    <a:pt x="3333" y="0"/>
                  </a:moveTo>
                  <a:cubicBezTo>
                    <a:pt x="2511" y="0"/>
                    <a:pt x="1598" y="23"/>
                    <a:pt x="685" y="46"/>
                  </a:cubicBezTo>
                  <a:cubicBezTo>
                    <a:pt x="480" y="229"/>
                    <a:pt x="252" y="365"/>
                    <a:pt x="0" y="502"/>
                  </a:cubicBezTo>
                  <a:cubicBezTo>
                    <a:pt x="1073" y="525"/>
                    <a:pt x="2169" y="548"/>
                    <a:pt x="3150" y="571"/>
                  </a:cubicBezTo>
                  <a:cubicBezTo>
                    <a:pt x="3219" y="388"/>
                    <a:pt x="3287" y="183"/>
                    <a:pt x="3333" y="0"/>
                  </a:cubicBezTo>
                  <a:close/>
                </a:path>
              </a:pathLst>
            </a:custGeom>
            <a:solidFill>
              <a:srgbClr val="7D8F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837" name="Google Shape;2270;p25">
              <a:extLst>
                <a:ext uri="{FF2B5EF4-FFF2-40B4-BE49-F238E27FC236}">
                  <a16:creationId xmlns="" xmlns:a16="http://schemas.microsoft.com/office/drawing/2014/main" id="{75C6F2CB-A7E9-E750-88C5-928D8FFE7CB5}"/>
                </a:ext>
              </a:extLst>
            </p:cNvPr>
            <p:cNvSpPr/>
            <p:nvPr/>
          </p:nvSpPr>
          <p:spPr>
            <a:xfrm flipH="1">
              <a:off x="2288371" y="971824"/>
              <a:ext cx="132570" cy="22713"/>
            </a:xfrm>
            <a:custGeom>
              <a:avLst/>
              <a:gdLst/>
              <a:ahLst/>
              <a:cxnLst/>
              <a:rect l="l" t="t" r="r" b="b"/>
              <a:pathLst>
                <a:path w="3333" h="571" extrusionOk="0">
                  <a:moveTo>
                    <a:pt x="3333" y="0"/>
                  </a:moveTo>
                  <a:cubicBezTo>
                    <a:pt x="2511" y="0"/>
                    <a:pt x="1598" y="23"/>
                    <a:pt x="685" y="46"/>
                  </a:cubicBezTo>
                  <a:cubicBezTo>
                    <a:pt x="480" y="229"/>
                    <a:pt x="252" y="365"/>
                    <a:pt x="0" y="502"/>
                  </a:cubicBezTo>
                  <a:cubicBezTo>
                    <a:pt x="1073" y="525"/>
                    <a:pt x="2169" y="548"/>
                    <a:pt x="3150" y="571"/>
                  </a:cubicBezTo>
                  <a:cubicBezTo>
                    <a:pt x="3219" y="388"/>
                    <a:pt x="3287" y="183"/>
                    <a:pt x="3333" y="0"/>
                  </a:cubicBezTo>
                  <a:close/>
                </a:path>
              </a:pathLst>
            </a:custGeom>
            <a:solidFill>
              <a:srgbClr val="4850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838" name="Google Shape;2271;p25">
              <a:extLst>
                <a:ext uri="{FF2B5EF4-FFF2-40B4-BE49-F238E27FC236}">
                  <a16:creationId xmlns="" xmlns:a16="http://schemas.microsoft.com/office/drawing/2014/main" id="{97D5ACFF-2EF4-2D99-E126-8B35361A1337}"/>
                </a:ext>
              </a:extLst>
            </p:cNvPr>
            <p:cNvSpPr/>
            <p:nvPr/>
          </p:nvSpPr>
          <p:spPr>
            <a:xfrm flipH="1">
              <a:off x="2290161" y="894656"/>
              <a:ext cx="60856" cy="10024"/>
            </a:xfrm>
            <a:custGeom>
              <a:avLst/>
              <a:gdLst/>
              <a:ahLst/>
              <a:cxnLst/>
              <a:rect l="l" t="t" r="r" b="b"/>
              <a:pathLst>
                <a:path w="1530" h="252" extrusionOk="0">
                  <a:moveTo>
                    <a:pt x="46" y="0"/>
                  </a:moveTo>
                  <a:cubicBezTo>
                    <a:pt x="23" y="69"/>
                    <a:pt x="0" y="160"/>
                    <a:pt x="0" y="228"/>
                  </a:cubicBezTo>
                  <a:cubicBezTo>
                    <a:pt x="548" y="251"/>
                    <a:pt x="1073" y="251"/>
                    <a:pt x="1529" y="251"/>
                  </a:cubicBezTo>
                  <a:cubicBezTo>
                    <a:pt x="1529" y="160"/>
                    <a:pt x="1507" y="91"/>
                    <a:pt x="1461" y="0"/>
                  </a:cubicBezTo>
                  <a:close/>
                </a:path>
              </a:pathLst>
            </a:custGeom>
            <a:solidFill>
              <a:srgbClr val="7D8F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839" name="Google Shape;2272;p25">
              <a:extLst>
                <a:ext uri="{FF2B5EF4-FFF2-40B4-BE49-F238E27FC236}">
                  <a16:creationId xmlns="" xmlns:a16="http://schemas.microsoft.com/office/drawing/2014/main" id="{03AC7692-E879-C119-1CB6-7CCDB5EFDD76}"/>
                </a:ext>
              </a:extLst>
            </p:cNvPr>
            <p:cNvSpPr/>
            <p:nvPr/>
          </p:nvSpPr>
          <p:spPr>
            <a:xfrm flipH="1">
              <a:off x="2290161" y="894656"/>
              <a:ext cx="60856" cy="10024"/>
            </a:xfrm>
            <a:custGeom>
              <a:avLst/>
              <a:gdLst/>
              <a:ahLst/>
              <a:cxnLst/>
              <a:rect l="l" t="t" r="r" b="b"/>
              <a:pathLst>
                <a:path w="1530" h="252" extrusionOk="0">
                  <a:moveTo>
                    <a:pt x="46" y="0"/>
                  </a:moveTo>
                  <a:cubicBezTo>
                    <a:pt x="23" y="69"/>
                    <a:pt x="0" y="160"/>
                    <a:pt x="0" y="228"/>
                  </a:cubicBezTo>
                  <a:cubicBezTo>
                    <a:pt x="548" y="251"/>
                    <a:pt x="1073" y="251"/>
                    <a:pt x="1529" y="251"/>
                  </a:cubicBezTo>
                  <a:cubicBezTo>
                    <a:pt x="1529" y="160"/>
                    <a:pt x="1507" y="91"/>
                    <a:pt x="1461" y="0"/>
                  </a:cubicBezTo>
                  <a:close/>
                </a:path>
              </a:pathLst>
            </a:custGeom>
            <a:solidFill>
              <a:srgbClr val="4850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840" name="Google Shape;2273;p25">
              <a:extLst>
                <a:ext uri="{FF2B5EF4-FFF2-40B4-BE49-F238E27FC236}">
                  <a16:creationId xmlns="" xmlns:a16="http://schemas.microsoft.com/office/drawing/2014/main" id="{06067E57-010B-197D-A4CC-AB5C721466EA}"/>
                </a:ext>
              </a:extLst>
            </p:cNvPr>
            <p:cNvSpPr/>
            <p:nvPr/>
          </p:nvSpPr>
          <p:spPr>
            <a:xfrm flipH="1">
              <a:off x="2313787" y="836541"/>
              <a:ext cx="39974" cy="17263"/>
            </a:xfrm>
            <a:custGeom>
              <a:avLst/>
              <a:gdLst/>
              <a:ahLst/>
              <a:cxnLst/>
              <a:rect l="l" t="t" r="r" b="b"/>
              <a:pathLst>
                <a:path w="1005" h="434" extrusionOk="0">
                  <a:moveTo>
                    <a:pt x="1" y="0"/>
                  </a:moveTo>
                  <a:cubicBezTo>
                    <a:pt x="46" y="137"/>
                    <a:pt x="69" y="297"/>
                    <a:pt x="92" y="434"/>
                  </a:cubicBezTo>
                  <a:cubicBezTo>
                    <a:pt x="457" y="411"/>
                    <a:pt x="754" y="388"/>
                    <a:pt x="1005" y="366"/>
                  </a:cubicBezTo>
                  <a:cubicBezTo>
                    <a:pt x="936" y="297"/>
                    <a:pt x="868" y="206"/>
                    <a:pt x="799" y="114"/>
                  </a:cubicBezTo>
                  <a:cubicBezTo>
                    <a:pt x="754" y="92"/>
                    <a:pt x="708" y="46"/>
                    <a:pt x="640" y="0"/>
                  </a:cubicBezTo>
                  <a:close/>
                </a:path>
              </a:pathLst>
            </a:custGeom>
            <a:solidFill>
              <a:srgbClr val="7D8F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841" name="Google Shape;2274;p25">
              <a:extLst>
                <a:ext uri="{FF2B5EF4-FFF2-40B4-BE49-F238E27FC236}">
                  <a16:creationId xmlns="" xmlns:a16="http://schemas.microsoft.com/office/drawing/2014/main" id="{FECB4168-0617-7F47-BD39-1E34DF255A5C}"/>
                </a:ext>
              </a:extLst>
            </p:cNvPr>
            <p:cNvSpPr/>
            <p:nvPr/>
          </p:nvSpPr>
          <p:spPr>
            <a:xfrm flipH="1">
              <a:off x="2313787" y="836541"/>
              <a:ext cx="39974" cy="17263"/>
            </a:xfrm>
            <a:custGeom>
              <a:avLst/>
              <a:gdLst/>
              <a:ahLst/>
              <a:cxnLst/>
              <a:rect l="l" t="t" r="r" b="b"/>
              <a:pathLst>
                <a:path w="1005" h="434" extrusionOk="0">
                  <a:moveTo>
                    <a:pt x="1" y="0"/>
                  </a:moveTo>
                  <a:cubicBezTo>
                    <a:pt x="46" y="137"/>
                    <a:pt x="69" y="297"/>
                    <a:pt x="92" y="434"/>
                  </a:cubicBezTo>
                  <a:cubicBezTo>
                    <a:pt x="457" y="411"/>
                    <a:pt x="754" y="388"/>
                    <a:pt x="1005" y="366"/>
                  </a:cubicBezTo>
                  <a:cubicBezTo>
                    <a:pt x="936" y="297"/>
                    <a:pt x="868" y="206"/>
                    <a:pt x="799" y="114"/>
                  </a:cubicBezTo>
                  <a:cubicBezTo>
                    <a:pt x="754" y="92"/>
                    <a:pt x="708" y="46"/>
                    <a:pt x="640" y="0"/>
                  </a:cubicBezTo>
                  <a:close/>
                </a:path>
              </a:pathLst>
            </a:custGeom>
            <a:solidFill>
              <a:srgbClr val="4850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842" name="Google Shape;2275;p25">
              <a:extLst>
                <a:ext uri="{FF2B5EF4-FFF2-40B4-BE49-F238E27FC236}">
                  <a16:creationId xmlns="" xmlns:a16="http://schemas.microsoft.com/office/drawing/2014/main" id="{0337760E-D281-016C-64E7-9F0AD30CC0E8}"/>
                </a:ext>
              </a:extLst>
            </p:cNvPr>
            <p:cNvSpPr/>
            <p:nvPr/>
          </p:nvSpPr>
          <p:spPr>
            <a:xfrm flipH="1">
              <a:off x="2536209" y="976359"/>
              <a:ext cx="37269" cy="16388"/>
            </a:xfrm>
            <a:custGeom>
              <a:avLst/>
              <a:gdLst/>
              <a:ahLst/>
              <a:cxnLst/>
              <a:rect l="l" t="t" r="r" b="b"/>
              <a:pathLst>
                <a:path w="937" h="412" extrusionOk="0">
                  <a:moveTo>
                    <a:pt x="1" y="0"/>
                  </a:moveTo>
                  <a:cubicBezTo>
                    <a:pt x="1" y="137"/>
                    <a:pt x="24" y="274"/>
                    <a:pt x="46" y="411"/>
                  </a:cubicBezTo>
                  <a:cubicBezTo>
                    <a:pt x="320" y="388"/>
                    <a:pt x="617" y="388"/>
                    <a:pt x="937" y="366"/>
                  </a:cubicBezTo>
                  <a:cubicBezTo>
                    <a:pt x="731" y="274"/>
                    <a:pt x="526" y="160"/>
                    <a:pt x="366" y="23"/>
                  </a:cubicBezTo>
                  <a:cubicBezTo>
                    <a:pt x="229" y="0"/>
                    <a:pt x="92" y="0"/>
                    <a:pt x="1" y="0"/>
                  </a:cubicBezTo>
                  <a:close/>
                </a:path>
              </a:pathLst>
            </a:custGeom>
            <a:solidFill>
              <a:srgbClr val="7D8F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843" name="Google Shape;2276;p25">
              <a:extLst>
                <a:ext uri="{FF2B5EF4-FFF2-40B4-BE49-F238E27FC236}">
                  <a16:creationId xmlns="" xmlns:a16="http://schemas.microsoft.com/office/drawing/2014/main" id="{3A88E599-710F-6BE4-0DD8-BEB0F11778D8}"/>
                </a:ext>
              </a:extLst>
            </p:cNvPr>
            <p:cNvSpPr/>
            <p:nvPr/>
          </p:nvSpPr>
          <p:spPr>
            <a:xfrm flipH="1">
              <a:off x="2536209" y="976359"/>
              <a:ext cx="37269" cy="16388"/>
            </a:xfrm>
            <a:custGeom>
              <a:avLst/>
              <a:gdLst/>
              <a:ahLst/>
              <a:cxnLst/>
              <a:rect l="l" t="t" r="r" b="b"/>
              <a:pathLst>
                <a:path w="937" h="412" extrusionOk="0">
                  <a:moveTo>
                    <a:pt x="1" y="0"/>
                  </a:moveTo>
                  <a:cubicBezTo>
                    <a:pt x="1" y="137"/>
                    <a:pt x="24" y="274"/>
                    <a:pt x="46" y="411"/>
                  </a:cubicBezTo>
                  <a:cubicBezTo>
                    <a:pt x="320" y="388"/>
                    <a:pt x="617" y="388"/>
                    <a:pt x="937" y="366"/>
                  </a:cubicBezTo>
                  <a:cubicBezTo>
                    <a:pt x="731" y="274"/>
                    <a:pt x="526" y="160"/>
                    <a:pt x="366" y="23"/>
                  </a:cubicBezTo>
                  <a:cubicBezTo>
                    <a:pt x="229" y="0"/>
                    <a:pt x="92" y="0"/>
                    <a:pt x="1" y="0"/>
                  </a:cubicBezTo>
                  <a:close/>
                </a:path>
              </a:pathLst>
            </a:custGeom>
            <a:solidFill>
              <a:srgbClr val="4850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844" name="Google Shape;2277;p25">
              <a:extLst>
                <a:ext uri="{FF2B5EF4-FFF2-40B4-BE49-F238E27FC236}">
                  <a16:creationId xmlns="" xmlns:a16="http://schemas.microsoft.com/office/drawing/2014/main" id="{16D92E54-4D6E-B899-C3ED-64435C48A53E}"/>
                </a:ext>
              </a:extLst>
            </p:cNvPr>
            <p:cNvSpPr/>
            <p:nvPr/>
          </p:nvSpPr>
          <p:spPr>
            <a:xfrm flipH="1">
              <a:off x="2350102" y="836541"/>
              <a:ext cx="186147" cy="23628"/>
            </a:xfrm>
            <a:custGeom>
              <a:avLst/>
              <a:gdLst/>
              <a:ahLst/>
              <a:cxnLst/>
              <a:rect l="l" t="t" r="r" b="b"/>
              <a:pathLst>
                <a:path w="4680" h="594" extrusionOk="0">
                  <a:moveTo>
                    <a:pt x="4589" y="0"/>
                  </a:moveTo>
                  <a:cubicBezTo>
                    <a:pt x="3173" y="46"/>
                    <a:pt x="1188" y="251"/>
                    <a:pt x="229" y="366"/>
                  </a:cubicBezTo>
                  <a:cubicBezTo>
                    <a:pt x="138" y="434"/>
                    <a:pt x="69" y="525"/>
                    <a:pt x="1" y="594"/>
                  </a:cubicBezTo>
                  <a:cubicBezTo>
                    <a:pt x="1370" y="502"/>
                    <a:pt x="3356" y="502"/>
                    <a:pt x="4680" y="434"/>
                  </a:cubicBezTo>
                  <a:cubicBezTo>
                    <a:pt x="4657" y="297"/>
                    <a:pt x="4634" y="137"/>
                    <a:pt x="4589" y="0"/>
                  </a:cubicBezTo>
                  <a:close/>
                </a:path>
              </a:pathLst>
            </a:custGeom>
            <a:solidFill>
              <a:srgbClr val="A2AB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845" name="Google Shape;2278;p25">
              <a:extLst>
                <a:ext uri="{FF2B5EF4-FFF2-40B4-BE49-F238E27FC236}">
                  <a16:creationId xmlns="" xmlns:a16="http://schemas.microsoft.com/office/drawing/2014/main" id="{32AC244F-81FD-1D0E-20B8-7BDE433F579D}"/>
                </a:ext>
              </a:extLst>
            </p:cNvPr>
            <p:cNvSpPr/>
            <p:nvPr/>
          </p:nvSpPr>
          <p:spPr>
            <a:xfrm flipH="1">
              <a:off x="2350102" y="836541"/>
              <a:ext cx="186147" cy="23628"/>
            </a:xfrm>
            <a:custGeom>
              <a:avLst/>
              <a:gdLst/>
              <a:ahLst/>
              <a:cxnLst/>
              <a:rect l="l" t="t" r="r" b="b"/>
              <a:pathLst>
                <a:path w="4680" h="594" extrusionOk="0">
                  <a:moveTo>
                    <a:pt x="4589" y="0"/>
                  </a:moveTo>
                  <a:cubicBezTo>
                    <a:pt x="3173" y="46"/>
                    <a:pt x="1188" y="251"/>
                    <a:pt x="229" y="366"/>
                  </a:cubicBezTo>
                  <a:cubicBezTo>
                    <a:pt x="138" y="434"/>
                    <a:pt x="69" y="525"/>
                    <a:pt x="1" y="594"/>
                  </a:cubicBezTo>
                  <a:cubicBezTo>
                    <a:pt x="1370" y="502"/>
                    <a:pt x="3356" y="502"/>
                    <a:pt x="4680" y="434"/>
                  </a:cubicBezTo>
                  <a:cubicBezTo>
                    <a:pt x="4657" y="297"/>
                    <a:pt x="4634" y="137"/>
                    <a:pt x="4589" y="0"/>
                  </a:cubicBezTo>
                  <a:close/>
                </a:path>
              </a:pathLst>
            </a:custGeom>
            <a:solidFill>
              <a:srgbClr val="6E72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846" name="Google Shape;2279;p25">
              <a:extLst>
                <a:ext uri="{FF2B5EF4-FFF2-40B4-BE49-F238E27FC236}">
                  <a16:creationId xmlns="" xmlns:a16="http://schemas.microsoft.com/office/drawing/2014/main" id="{CE987A9C-4046-66E4-48C7-1414F303AE7C}"/>
                </a:ext>
              </a:extLst>
            </p:cNvPr>
            <p:cNvSpPr/>
            <p:nvPr/>
          </p:nvSpPr>
          <p:spPr>
            <a:xfrm flipH="1">
              <a:off x="2349187" y="890996"/>
              <a:ext cx="215183" cy="17303"/>
            </a:xfrm>
            <a:custGeom>
              <a:avLst/>
              <a:gdLst/>
              <a:ahLst/>
              <a:cxnLst/>
              <a:rect l="l" t="t" r="r" b="b"/>
              <a:pathLst>
                <a:path w="5410" h="435" extrusionOk="0">
                  <a:moveTo>
                    <a:pt x="183" y="1"/>
                  </a:moveTo>
                  <a:cubicBezTo>
                    <a:pt x="114" y="138"/>
                    <a:pt x="46" y="275"/>
                    <a:pt x="0" y="434"/>
                  </a:cubicBezTo>
                  <a:cubicBezTo>
                    <a:pt x="782" y="331"/>
                    <a:pt x="1984" y="304"/>
                    <a:pt x="3260" y="304"/>
                  </a:cubicBezTo>
                  <a:cubicBezTo>
                    <a:pt x="3958" y="304"/>
                    <a:pt x="4678" y="312"/>
                    <a:pt x="5364" y="320"/>
                  </a:cubicBezTo>
                  <a:cubicBezTo>
                    <a:pt x="5364" y="252"/>
                    <a:pt x="5387" y="161"/>
                    <a:pt x="5410" y="92"/>
                  </a:cubicBezTo>
                  <a:cubicBezTo>
                    <a:pt x="4881" y="92"/>
                    <a:pt x="4331" y="94"/>
                    <a:pt x="3785" y="94"/>
                  </a:cubicBezTo>
                  <a:cubicBezTo>
                    <a:pt x="2419" y="94"/>
                    <a:pt x="1079" y="82"/>
                    <a:pt x="183" y="1"/>
                  </a:cubicBezTo>
                  <a:close/>
                </a:path>
              </a:pathLst>
            </a:custGeom>
            <a:solidFill>
              <a:srgbClr val="A2AB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847" name="Google Shape;2280;p25">
              <a:extLst>
                <a:ext uri="{FF2B5EF4-FFF2-40B4-BE49-F238E27FC236}">
                  <a16:creationId xmlns="" xmlns:a16="http://schemas.microsoft.com/office/drawing/2014/main" id="{AD7BE387-8E0A-CEAE-CAB3-7DF08F5A7766}"/>
                </a:ext>
              </a:extLst>
            </p:cNvPr>
            <p:cNvSpPr/>
            <p:nvPr/>
          </p:nvSpPr>
          <p:spPr>
            <a:xfrm flipH="1">
              <a:off x="2349187" y="890996"/>
              <a:ext cx="215183" cy="17303"/>
            </a:xfrm>
            <a:custGeom>
              <a:avLst/>
              <a:gdLst/>
              <a:ahLst/>
              <a:cxnLst/>
              <a:rect l="l" t="t" r="r" b="b"/>
              <a:pathLst>
                <a:path w="5410" h="435" extrusionOk="0">
                  <a:moveTo>
                    <a:pt x="183" y="1"/>
                  </a:moveTo>
                  <a:cubicBezTo>
                    <a:pt x="114" y="138"/>
                    <a:pt x="46" y="275"/>
                    <a:pt x="0" y="434"/>
                  </a:cubicBezTo>
                  <a:cubicBezTo>
                    <a:pt x="782" y="331"/>
                    <a:pt x="1984" y="304"/>
                    <a:pt x="3260" y="304"/>
                  </a:cubicBezTo>
                  <a:cubicBezTo>
                    <a:pt x="3958" y="304"/>
                    <a:pt x="4678" y="312"/>
                    <a:pt x="5364" y="320"/>
                  </a:cubicBezTo>
                  <a:cubicBezTo>
                    <a:pt x="5364" y="252"/>
                    <a:pt x="5387" y="161"/>
                    <a:pt x="5410" y="92"/>
                  </a:cubicBezTo>
                  <a:cubicBezTo>
                    <a:pt x="4881" y="92"/>
                    <a:pt x="4331" y="94"/>
                    <a:pt x="3785" y="94"/>
                  </a:cubicBezTo>
                  <a:cubicBezTo>
                    <a:pt x="2419" y="94"/>
                    <a:pt x="1079" y="82"/>
                    <a:pt x="183" y="1"/>
                  </a:cubicBezTo>
                  <a:close/>
                </a:path>
              </a:pathLst>
            </a:custGeom>
            <a:solidFill>
              <a:srgbClr val="6E72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848" name="Google Shape;2281;p25">
              <a:extLst>
                <a:ext uri="{FF2B5EF4-FFF2-40B4-BE49-F238E27FC236}">
                  <a16:creationId xmlns="" xmlns:a16="http://schemas.microsoft.com/office/drawing/2014/main" id="{0173BBF9-B5DC-58EC-D075-6FC11E5FC6B3}"/>
                </a:ext>
              </a:extLst>
            </p:cNvPr>
            <p:cNvSpPr/>
            <p:nvPr/>
          </p:nvSpPr>
          <p:spPr>
            <a:xfrm flipH="1">
              <a:off x="2361000" y="930973"/>
              <a:ext cx="213353" cy="25458"/>
            </a:xfrm>
            <a:custGeom>
              <a:avLst/>
              <a:gdLst/>
              <a:ahLst/>
              <a:cxnLst/>
              <a:rect l="l" t="t" r="r" b="b"/>
              <a:pathLst>
                <a:path w="5364" h="640" extrusionOk="0">
                  <a:moveTo>
                    <a:pt x="5364" y="0"/>
                  </a:moveTo>
                  <a:cubicBezTo>
                    <a:pt x="4134" y="42"/>
                    <a:pt x="2835" y="84"/>
                    <a:pt x="1762" y="84"/>
                  </a:cubicBezTo>
                  <a:cubicBezTo>
                    <a:pt x="1082" y="84"/>
                    <a:pt x="493" y="67"/>
                    <a:pt x="68" y="23"/>
                  </a:cubicBezTo>
                  <a:cubicBezTo>
                    <a:pt x="23" y="228"/>
                    <a:pt x="0" y="434"/>
                    <a:pt x="0" y="639"/>
                  </a:cubicBezTo>
                  <a:cubicBezTo>
                    <a:pt x="1050" y="411"/>
                    <a:pt x="3173" y="365"/>
                    <a:pt x="5181" y="343"/>
                  </a:cubicBezTo>
                  <a:cubicBezTo>
                    <a:pt x="5250" y="228"/>
                    <a:pt x="5318" y="114"/>
                    <a:pt x="5364" y="0"/>
                  </a:cubicBezTo>
                  <a:close/>
                </a:path>
              </a:pathLst>
            </a:custGeom>
            <a:solidFill>
              <a:srgbClr val="A2AB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849" name="Google Shape;2282;p25">
              <a:extLst>
                <a:ext uri="{FF2B5EF4-FFF2-40B4-BE49-F238E27FC236}">
                  <a16:creationId xmlns="" xmlns:a16="http://schemas.microsoft.com/office/drawing/2014/main" id="{6CC9B0DD-C6DD-6F01-2FB9-052546C90102}"/>
                </a:ext>
              </a:extLst>
            </p:cNvPr>
            <p:cNvSpPr/>
            <p:nvPr/>
          </p:nvSpPr>
          <p:spPr>
            <a:xfrm flipH="1">
              <a:off x="2361000" y="930973"/>
              <a:ext cx="213353" cy="25458"/>
            </a:xfrm>
            <a:custGeom>
              <a:avLst/>
              <a:gdLst/>
              <a:ahLst/>
              <a:cxnLst/>
              <a:rect l="l" t="t" r="r" b="b"/>
              <a:pathLst>
                <a:path w="5364" h="640" extrusionOk="0">
                  <a:moveTo>
                    <a:pt x="5364" y="0"/>
                  </a:moveTo>
                  <a:cubicBezTo>
                    <a:pt x="4134" y="42"/>
                    <a:pt x="2835" y="84"/>
                    <a:pt x="1762" y="84"/>
                  </a:cubicBezTo>
                  <a:cubicBezTo>
                    <a:pt x="1082" y="84"/>
                    <a:pt x="493" y="67"/>
                    <a:pt x="68" y="23"/>
                  </a:cubicBezTo>
                  <a:cubicBezTo>
                    <a:pt x="23" y="228"/>
                    <a:pt x="0" y="434"/>
                    <a:pt x="0" y="639"/>
                  </a:cubicBezTo>
                  <a:cubicBezTo>
                    <a:pt x="1050" y="411"/>
                    <a:pt x="3173" y="365"/>
                    <a:pt x="5181" y="343"/>
                  </a:cubicBezTo>
                  <a:cubicBezTo>
                    <a:pt x="5250" y="228"/>
                    <a:pt x="5318" y="114"/>
                    <a:pt x="5364" y="0"/>
                  </a:cubicBezTo>
                  <a:close/>
                </a:path>
              </a:pathLst>
            </a:custGeom>
            <a:solidFill>
              <a:srgbClr val="6E72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850" name="Google Shape;2283;p25">
              <a:extLst>
                <a:ext uri="{FF2B5EF4-FFF2-40B4-BE49-F238E27FC236}">
                  <a16:creationId xmlns="" xmlns:a16="http://schemas.microsoft.com/office/drawing/2014/main" id="{436FB495-5720-B03C-1538-7E00A31233F3}"/>
                </a:ext>
              </a:extLst>
            </p:cNvPr>
            <p:cNvSpPr/>
            <p:nvPr/>
          </p:nvSpPr>
          <p:spPr>
            <a:xfrm flipH="1">
              <a:off x="2393656" y="973614"/>
              <a:ext cx="165265" cy="18218"/>
            </a:xfrm>
            <a:custGeom>
              <a:avLst/>
              <a:gdLst/>
              <a:ahLst/>
              <a:cxnLst/>
              <a:rect l="l" t="t" r="r" b="b"/>
              <a:pathLst>
                <a:path w="4155" h="458" extrusionOk="0">
                  <a:moveTo>
                    <a:pt x="4154" y="1"/>
                  </a:moveTo>
                  <a:cubicBezTo>
                    <a:pt x="2775" y="40"/>
                    <a:pt x="1412" y="97"/>
                    <a:pt x="434" y="97"/>
                  </a:cubicBezTo>
                  <a:cubicBezTo>
                    <a:pt x="279" y="97"/>
                    <a:pt x="134" y="95"/>
                    <a:pt x="0" y="92"/>
                  </a:cubicBezTo>
                  <a:lnTo>
                    <a:pt x="0" y="92"/>
                  </a:lnTo>
                  <a:cubicBezTo>
                    <a:pt x="160" y="229"/>
                    <a:pt x="365" y="343"/>
                    <a:pt x="571" y="435"/>
                  </a:cubicBezTo>
                  <a:cubicBezTo>
                    <a:pt x="818" y="428"/>
                    <a:pt x="1081" y="425"/>
                    <a:pt x="1355" y="425"/>
                  </a:cubicBezTo>
                  <a:cubicBezTo>
                    <a:pt x="2017" y="425"/>
                    <a:pt x="2743" y="441"/>
                    <a:pt x="3469" y="457"/>
                  </a:cubicBezTo>
                  <a:cubicBezTo>
                    <a:pt x="3721" y="320"/>
                    <a:pt x="3949" y="184"/>
                    <a:pt x="4154" y="1"/>
                  </a:cubicBezTo>
                  <a:close/>
                </a:path>
              </a:pathLst>
            </a:custGeom>
            <a:solidFill>
              <a:srgbClr val="A2AB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851" name="Google Shape;2284;p25">
              <a:extLst>
                <a:ext uri="{FF2B5EF4-FFF2-40B4-BE49-F238E27FC236}">
                  <a16:creationId xmlns="" xmlns:a16="http://schemas.microsoft.com/office/drawing/2014/main" id="{7B6AB3B6-0B7E-6AD8-87D0-D0BE3BCB87D7}"/>
                </a:ext>
              </a:extLst>
            </p:cNvPr>
            <p:cNvSpPr/>
            <p:nvPr/>
          </p:nvSpPr>
          <p:spPr>
            <a:xfrm flipH="1">
              <a:off x="2393656" y="973614"/>
              <a:ext cx="165265" cy="18218"/>
            </a:xfrm>
            <a:custGeom>
              <a:avLst/>
              <a:gdLst/>
              <a:ahLst/>
              <a:cxnLst/>
              <a:rect l="l" t="t" r="r" b="b"/>
              <a:pathLst>
                <a:path w="4155" h="458" extrusionOk="0">
                  <a:moveTo>
                    <a:pt x="4154" y="1"/>
                  </a:moveTo>
                  <a:cubicBezTo>
                    <a:pt x="2775" y="40"/>
                    <a:pt x="1412" y="97"/>
                    <a:pt x="434" y="97"/>
                  </a:cubicBezTo>
                  <a:cubicBezTo>
                    <a:pt x="279" y="97"/>
                    <a:pt x="134" y="95"/>
                    <a:pt x="0" y="92"/>
                  </a:cubicBezTo>
                  <a:lnTo>
                    <a:pt x="0" y="92"/>
                  </a:lnTo>
                  <a:cubicBezTo>
                    <a:pt x="160" y="229"/>
                    <a:pt x="365" y="343"/>
                    <a:pt x="571" y="435"/>
                  </a:cubicBezTo>
                  <a:cubicBezTo>
                    <a:pt x="818" y="428"/>
                    <a:pt x="1081" y="425"/>
                    <a:pt x="1355" y="425"/>
                  </a:cubicBezTo>
                  <a:cubicBezTo>
                    <a:pt x="2017" y="425"/>
                    <a:pt x="2743" y="441"/>
                    <a:pt x="3469" y="457"/>
                  </a:cubicBezTo>
                  <a:cubicBezTo>
                    <a:pt x="3721" y="320"/>
                    <a:pt x="3949" y="184"/>
                    <a:pt x="4154" y="1"/>
                  </a:cubicBezTo>
                  <a:close/>
                </a:path>
              </a:pathLst>
            </a:custGeom>
            <a:solidFill>
              <a:srgbClr val="6E72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852" name="Google Shape;2285;p25">
              <a:extLst>
                <a:ext uri="{FF2B5EF4-FFF2-40B4-BE49-F238E27FC236}">
                  <a16:creationId xmlns="" xmlns:a16="http://schemas.microsoft.com/office/drawing/2014/main" id="{79935879-B268-A3B5-186B-E95D7C343056}"/>
                </a:ext>
              </a:extLst>
            </p:cNvPr>
            <p:cNvSpPr/>
            <p:nvPr/>
          </p:nvSpPr>
          <p:spPr>
            <a:xfrm flipH="1">
              <a:off x="4282968" y="1479783"/>
              <a:ext cx="49957" cy="67144"/>
            </a:xfrm>
            <a:custGeom>
              <a:avLst/>
              <a:gdLst/>
              <a:ahLst/>
              <a:cxnLst/>
              <a:rect l="l" t="t" r="r" b="b"/>
              <a:pathLst>
                <a:path w="1256" h="1688" extrusionOk="0">
                  <a:moveTo>
                    <a:pt x="484" y="0"/>
                  </a:moveTo>
                  <a:cubicBezTo>
                    <a:pt x="368" y="0"/>
                    <a:pt x="253" y="29"/>
                    <a:pt x="137" y="58"/>
                  </a:cubicBezTo>
                  <a:cubicBezTo>
                    <a:pt x="0" y="81"/>
                    <a:pt x="46" y="218"/>
                    <a:pt x="115" y="263"/>
                  </a:cubicBezTo>
                  <a:cubicBezTo>
                    <a:pt x="137" y="263"/>
                    <a:pt x="137" y="286"/>
                    <a:pt x="160" y="309"/>
                  </a:cubicBezTo>
                  <a:cubicBezTo>
                    <a:pt x="457" y="492"/>
                    <a:pt x="617" y="788"/>
                    <a:pt x="822" y="1062"/>
                  </a:cubicBezTo>
                  <a:lnTo>
                    <a:pt x="799" y="1062"/>
                  </a:lnTo>
                  <a:cubicBezTo>
                    <a:pt x="776" y="1085"/>
                    <a:pt x="754" y="1108"/>
                    <a:pt x="731" y="1131"/>
                  </a:cubicBezTo>
                  <a:cubicBezTo>
                    <a:pt x="548" y="1245"/>
                    <a:pt x="388" y="1450"/>
                    <a:pt x="525" y="1610"/>
                  </a:cubicBezTo>
                  <a:cubicBezTo>
                    <a:pt x="542" y="1662"/>
                    <a:pt x="598" y="1687"/>
                    <a:pt x="654" y="1687"/>
                  </a:cubicBezTo>
                  <a:cubicBezTo>
                    <a:pt x="672" y="1687"/>
                    <a:pt x="691" y="1684"/>
                    <a:pt x="708" y="1679"/>
                  </a:cubicBezTo>
                  <a:cubicBezTo>
                    <a:pt x="913" y="1633"/>
                    <a:pt x="1050" y="1450"/>
                    <a:pt x="1142" y="1291"/>
                  </a:cubicBezTo>
                  <a:cubicBezTo>
                    <a:pt x="1164" y="1268"/>
                    <a:pt x="1164" y="1245"/>
                    <a:pt x="1164" y="1222"/>
                  </a:cubicBezTo>
                  <a:cubicBezTo>
                    <a:pt x="1256" y="1176"/>
                    <a:pt x="1256" y="1062"/>
                    <a:pt x="1187" y="994"/>
                  </a:cubicBezTo>
                  <a:cubicBezTo>
                    <a:pt x="936" y="766"/>
                    <a:pt x="731" y="469"/>
                    <a:pt x="457" y="263"/>
                  </a:cubicBezTo>
                  <a:lnTo>
                    <a:pt x="525" y="263"/>
                  </a:lnTo>
                  <a:cubicBezTo>
                    <a:pt x="594" y="286"/>
                    <a:pt x="617" y="332"/>
                    <a:pt x="662" y="378"/>
                  </a:cubicBezTo>
                  <a:cubicBezTo>
                    <a:pt x="662" y="400"/>
                    <a:pt x="708" y="446"/>
                    <a:pt x="776" y="446"/>
                  </a:cubicBezTo>
                  <a:cubicBezTo>
                    <a:pt x="845" y="446"/>
                    <a:pt x="936" y="423"/>
                    <a:pt x="959" y="355"/>
                  </a:cubicBezTo>
                  <a:cubicBezTo>
                    <a:pt x="1005" y="195"/>
                    <a:pt x="799" y="81"/>
                    <a:pt x="685" y="35"/>
                  </a:cubicBezTo>
                  <a:cubicBezTo>
                    <a:pt x="618" y="10"/>
                    <a:pt x="551" y="0"/>
                    <a:pt x="4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853" name="Google Shape;2286;p25">
              <a:extLst>
                <a:ext uri="{FF2B5EF4-FFF2-40B4-BE49-F238E27FC236}">
                  <a16:creationId xmlns="" xmlns:a16="http://schemas.microsoft.com/office/drawing/2014/main" id="{0E58336C-F442-0FDA-AF75-C601FB7E14C0}"/>
                </a:ext>
              </a:extLst>
            </p:cNvPr>
            <p:cNvSpPr/>
            <p:nvPr/>
          </p:nvSpPr>
          <p:spPr>
            <a:xfrm flipH="1">
              <a:off x="4269325" y="1700787"/>
              <a:ext cx="52702" cy="55848"/>
            </a:xfrm>
            <a:custGeom>
              <a:avLst/>
              <a:gdLst/>
              <a:ahLst/>
              <a:cxnLst/>
              <a:rect l="l" t="t" r="r" b="b"/>
              <a:pathLst>
                <a:path w="1325" h="1404" extrusionOk="0">
                  <a:moveTo>
                    <a:pt x="460" y="0"/>
                  </a:moveTo>
                  <a:cubicBezTo>
                    <a:pt x="443" y="0"/>
                    <a:pt x="426" y="1"/>
                    <a:pt x="411" y="3"/>
                  </a:cubicBezTo>
                  <a:cubicBezTo>
                    <a:pt x="297" y="26"/>
                    <a:pt x="206" y="71"/>
                    <a:pt x="137" y="163"/>
                  </a:cubicBezTo>
                  <a:cubicBezTo>
                    <a:pt x="69" y="231"/>
                    <a:pt x="0" y="345"/>
                    <a:pt x="69" y="437"/>
                  </a:cubicBezTo>
                  <a:cubicBezTo>
                    <a:pt x="92" y="459"/>
                    <a:pt x="137" y="482"/>
                    <a:pt x="160" y="482"/>
                  </a:cubicBezTo>
                  <a:cubicBezTo>
                    <a:pt x="160" y="505"/>
                    <a:pt x="183" y="528"/>
                    <a:pt x="206" y="528"/>
                  </a:cubicBezTo>
                  <a:cubicBezTo>
                    <a:pt x="343" y="596"/>
                    <a:pt x="457" y="665"/>
                    <a:pt x="571" y="711"/>
                  </a:cubicBezTo>
                  <a:cubicBezTo>
                    <a:pt x="594" y="733"/>
                    <a:pt x="639" y="756"/>
                    <a:pt x="685" y="779"/>
                  </a:cubicBezTo>
                  <a:lnTo>
                    <a:pt x="662" y="779"/>
                  </a:lnTo>
                  <a:cubicBezTo>
                    <a:pt x="617" y="825"/>
                    <a:pt x="571" y="870"/>
                    <a:pt x="548" y="939"/>
                  </a:cubicBezTo>
                  <a:cubicBezTo>
                    <a:pt x="480" y="1099"/>
                    <a:pt x="502" y="1327"/>
                    <a:pt x="685" y="1395"/>
                  </a:cubicBezTo>
                  <a:cubicBezTo>
                    <a:pt x="704" y="1401"/>
                    <a:pt x="724" y="1403"/>
                    <a:pt x="745" y="1403"/>
                  </a:cubicBezTo>
                  <a:cubicBezTo>
                    <a:pt x="898" y="1403"/>
                    <a:pt x="1084" y="1267"/>
                    <a:pt x="1164" y="1167"/>
                  </a:cubicBezTo>
                  <a:cubicBezTo>
                    <a:pt x="1256" y="1053"/>
                    <a:pt x="1324" y="847"/>
                    <a:pt x="1187" y="733"/>
                  </a:cubicBezTo>
                  <a:cubicBezTo>
                    <a:pt x="1164" y="733"/>
                    <a:pt x="1142" y="711"/>
                    <a:pt x="1119" y="711"/>
                  </a:cubicBezTo>
                  <a:cubicBezTo>
                    <a:pt x="1096" y="642"/>
                    <a:pt x="1073" y="596"/>
                    <a:pt x="982" y="574"/>
                  </a:cubicBezTo>
                  <a:cubicBezTo>
                    <a:pt x="868" y="528"/>
                    <a:pt x="754" y="482"/>
                    <a:pt x="639" y="437"/>
                  </a:cubicBezTo>
                  <a:lnTo>
                    <a:pt x="639" y="437"/>
                  </a:lnTo>
                  <a:cubicBezTo>
                    <a:pt x="656" y="441"/>
                    <a:pt x="672" y="443"/>
                    <a:pt x="689" y="443"/>
                  </a:cubicBezTo>
                  <a:cubicBezTo>
                    <a:pt x="768" y="443"/>
                    <a:pt x="849" y="402"/>
                    <a:pt x="868" y="345"/>
                  </a:cubicBezTo>
                  <a:cubicBezTo>
                    <a:pt x="930" y="115"/>
                    <a:pt x="648" y="0"/>
                    <a:pt x="4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854" name="Google Shape;2287;p25">
              <a:extLst>
                <a:ext uri="{FF2B5EF4-FFF2-40B4-BE49-F238E27FC236}">
                  <a16:creationId xmlns="" xmlns:a16="http://schemas.microsoft.com/office/drawing/2014/main" id="{6E560EF9-52AE-4EB3-E1A3-CB3E50CFB82E}"/>
                </a:ext>
              </a:extLst>
            </p:cNvPr>
            <p:cNvSpPr/>
            <p:nvPr/>
          </p:nvSpPr>
          <p:spPr>
            <a:xfrm flipH="1">
              <a:off x="3740954" y="1437579"/>
              <a:ext cx="325956" cy="178004"/>
            </a:xfrm>
            <a:custGeom>
              <a:avLst/>
              <a:gdLst/>
              <a:ahLst/>
              <a:cxnLst/>
              <a:rect l="l" t="t" r="r" b="b"/>
              <a:pathLst>
                <a:path w="8195" h="4475" extrusionOk="0">
                  <a:moveTo>
                    <a:pt x="8149" y="1"/>
                  </a:moveTo>
                  <a:cubicBezTo>
                    <a:pt x="6848" y="982"/>
                    <a:pt x="4611" y="1849"/>
                    <a:pt x="2443" y="2534"/>
                  </a:cubicBezTo>
                  <a:cubicBezTo>
                    <a:pt x="1849" y="3402"/>
                    <a:pt x="1005" y="4086"/>
                    <a:pt x="0" y="4474"/>
                  </a:cubicBezTo>
                  <a:cubicBezTo>
                    <a:pt x="2351" y="3995"/>
                    <a:pt x="5067" y="3242"/>
                    <a:pt x="6368" y="2169"/>
                  </a:cubicBezTo>
                  <a:cubicBezTo>
                    <a:pt x="7145" y="1530"/>
                    <a:pt x="7738" y="1119"/>
                    <a:pt x="8194" y="936"/>
                  </a:cubicBezTo>
                  <a:cubicBezTo>
                    <a:pt x="8194" y="617"/>
                    <a:pt x="8194" y="320"/>
                    <a:pt x="8149" y="1"/>
                  </a:cubicBezTo>
                  <a:close/>
                </a:path>
              </a:pathLst>
            </a:custGeom>
            <a:solidFill>
              <a:srgbClr val="383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855" name="Google Shape;2288;p25">
              <a:extLst>
                <a:ext uri="{FF2B5EF4-FFF2-40B4-BE49-F238E27FC236}">
                  <a16:creationId xmlns="" xmlns:a16="http://schemas.microsoft.com/office/drawing/2014/main" id="{BBF6957B-014D-592F-7444-5615C66AEE93}"/>
                </a:ext>
              </a:extLst>
            </p:cNvPr>
            <p:cNvSpPr/>
            <p:nvPr/>
          </p:nvSpPr>
          <p:spPr>
            <a:xfrm flipH="1">
              <a:off x="3836295" y="1236026"/>
              <a:ext cx="138019" cy="134408"/>
            </a:xfrm>
            <a:custGeom>
              <a:avLst/>
              <a:gdLst/>
              <a:ahLst/>
              <a:cxnLst/>
              <a:rect l="l" t="t" r="r" b="b"/>
              <a:pathLst>
                <a:path w="3470" h="3379" extrusionOk="0">
                  <a:moveTo>
                    <a:pt x="1872" y="0"/>
                  </a:moveTo>
                  <a:cubicBezTo>
                    <a:pt x="1644" y="457"/>
                    <a:pt x="1096" y="1096"/>
                    <a:pt x="0" y="1804"/>
                  </a:cubicBezTo>
                  <a:cubicBezTo>
                    <a:pt x="343" y="2283"/>
                    <a:pt x="617" y="2808"/>
                    <a:pt x="776" y="3379"/>
                  </a:cubicBezTo>
                  <a:cubicBezTo>
                    <a:pt x="2214" y="2511"/>
                    <a:pt x="3036" y="1575"/>
                    <a:pt x="3470" y="891"/>
                  </a:cubicBezTo>
                  <a:cubicBezTo>
                    <a:pt x="2968" y="525"/>
                    <a:pt x="2443" y="229"/>
                    <a:pt x="1872" y="0"/>
                  </a:cubicBezTo>
                  <a:close/>
                </a:path>
              </a:pathLst>
            </a:custGeom>
            <a:solidFill>
              <a:srgbClr val="383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856" name="Google Shape;2289;p25">
              <a:extLst>
                <a:ext uri="{FF2B5EF4-FFF2-40B4-BE49-F238E27FC236}">
                  <a16:creationId xmlns="" xmlns:a16="http://schemas.microsoft.com/office/drawing/2014/main" id="{88621342-1E61-0915-DA94-B3116631E020}"/>
                </a:ext>
              </a:extLst>
            </p:cNvPr>
            <p:cNvSpPr/>
            <p:nvPr/>
          </p:nvSpPr>
          <p:spPr>
            <a:xfrm flipH="1">
              <a:off x="3912544" y="1219877"/>
              <a:ext cx="158901" cy="53421"/>
            </a:xfrm>
            <a:custGeom>
              <a:avLst/>
              <a:gdLst/>
              <a:ahLst/>
              <a:cxnLst/>
              <a:rect l="l" t="t" r="r" b="b"/>
              <a:pathLst>
                <a:path w="3995" h="1343" extrusionOk="0">
                  <a:moveTo>
                    <a:pt x="2113" y="0"/>
                  </a:moveTo>
                  <a:cubicBezTo>
                    <a:pt x="1401" y="0"/>
                    <a:pt x="685" y="120"/>
                    <a:pt x="0" y="361"/>
                  </a:cubicBezTo>
                  <a:cubicBezTo>
                    <a:pt x="616" y="589"/>
                    <a:pt x="1187" y="931"/>
                    <a:pt x="1644" y="1342"/>
                  </a:cubicBezTo>
                  <a:cubicBezTo>
                    <a:pt x="2602" y="1046"/>
                    <a:pt x="3470" y="703"/>
                    <a:pt x="3995" y="292"/>
                  </a:cubicBezTo>
                  <a:cubicBezTo>
                    <a:pt x="3389" y="98"/>
                    <a:pt x="2753" y="0"/>
                    <a:pt x="2113" y="0"/>
                  </a:cubicBezTo>
                  <a:close/>
                </a:path>
              </a:pathLst>
            </a:custGeom>
            <a:solidFill>
              <a:srgbClr val="383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857" name="Google Shape;2290;p25">
              <a:extLst>
                <a:ext uri="{FF2B5EF4-FFF2-40B4-BE49-F238E27FC236}">
                  <a16:creationId xmlns="" xmlns:a16="http://schemas.microsoft.com/office/drawing/2014/main" id="{1E3F400A-0F27-4311-C444-D548D20D8A39}"/>
                </a:ext>
              </a:extLst>
            </p:cNvPr>
            <p:cNvSpPr/>
            <p:nvPr/>
          </p:nvSpPr>
          <p:spPr>
            <a:xfrm flipH="1">
              <a:off x="3752767" y="1300506"/>
              <a:ext cx="190681" cy="182499"/>
            </a:xfrm>
            <a:custGeom>
              <a:avLst/>
              <a:gdLst/>
              <a:ahLst/>
              <a:cxnLst/>
              <a:rect l="l" t="t" r="r" b="b"/>
              <a:pathLst>
                <a:path w="4794" h="4588" extrusionOk="0">
                  <a:moveTo>
                    <a:pt x="3447" y="0"/>
                  </a:moveTo>
                  <a:cubicBezTo>
                    <a:pt x="3264" y="1415"/>
                    <a:pt x="1872" y="2579"/>
                    <a:pt x="206" y="3424"/>
                  </a:cubicBezTo>
                  <a:cubicBezTo>
                    <a:pt x="183" y="3698"/>
                    <a:pt x="160" y="3994"/>
                    <a:pt x="92" y="4291"/>
                  </a:cubicBezTo>
                  <a:cubicBezTo>
                    <a:pt x="69" y="4382"/>
                    <a:pt x="23" y="4497"/>
                    <a:pt x="0" y="4588"/>
                  </a:cubicBezTo>
                  <a:cubicBezTo>
                    <a:pt x="388" y="4451"/>
                    <a:pt x="754" y="4314"/>
                    <a:pt x="1119" y="4177"/>
                  </a:cubicBezTo>
                  <a:cubicBezTo>
                    <a:pt x="2603" y="3538"/>
                    <a:pt x="3881" y="2808"/>
                    <a:pt x="4794" y="2260"/>
                  </a:cubicBezTo>
                  <a:cubicBezTo>
                    <a:pt x="4543" y="1552"/>
                    <a:pt x="4200" y="867"/>
                    <a:pt x="3698" y="251"/>
                  </a:cubicBezTo>
                  <a:cubicBezTo>
                    <a:pt x="3630" y="160"/>
                    <a:pt x="3538" y="91"/>
                    <a:pt x="3447" y="0"/>
                  </a:cubicBezTo>
                  <a:close/>
                </a:path>
              </a:pathLst>
            </a:custGeom>
            <a:solidFill>
              <a:srgbClr val="383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858" name="Google Shape;2291;p25">
              <a:extLst>
                <a:ext uri="{FF2B5EF4-FFF2-40B4-BE49-F238E27FC236}">
                  <a16:creationId xmlns="" xmlns:a16="http://schemas.microsoft.com/office/drawing/2014/main" id="{B14EBBBE-F441-9C20-7BC0-EEC055FF0A13}"/>
                </a:ext>
              </a:extLst>
            </p:cNvPr>
            <p:cNvSpPr/>
            <p:nvPr/>
          </p:nvSpPr>
          <p:spPr>
            <a:xfrm flipH="1">
              <a:off x="3799980" y="1627357"/>
              <a:ext cx="225166" cy="86277"/>
            </a:xfrm>
            <a:custGeom>
              <a:avLst/>
              <a:gdLst/>
              <a:ahLst/>
              <a:cxnLst/>
              <a:rect l="l" t="t" r="r" b="b"/>
              <a:pathLst>
                <a:path w="5661" h="2169" extrusionOk="0">
                  <a:moveTo>
                    <a:pt x="5661" y="0"/>
                  </a:moveTo>
                  <a:lnTo>
                    <a:pt x="5661" y="0"/>
                  </a:lnTo>
                  <a:cubicBezTo>
                    <a:pt x="4976" y="297"/>
                    <a:pt x="4040" y="685"/>
                    <a:pt x="2922" y="1096"/>
                  </a:cubicBezTo>
                  <a:cubicBezTo>
                    <a:pt x="1849" y="1507"/>
                    <a:pt x="822" y="1849"/>
                    <a:pt x="0" y="2100"/>
                  </a:cubicBezTo>
                  <a:cubicBezTo>
                    <a:pt x="305" y="2146"/>
                    <a:pt x="613" y="2169"/>
                    <a:pt x="922" y="2169"/>
                  </a:cubicBezTo>
                  <a:cubicBezTo>
                    <a:pt x="2304" y="2169"/>
                    <a:pt x="3701" y="1709"/>
                    <a:pt x="4839" y="776"/>
                  </a:cubicBezTo>
                  <a:cubicBezTo>
                    <a:pt x="5159" y="548"/>
                    <a:pt x="5410" y="274"/>
                    <a:pt x="5661" y="0"/>
                  </a:cubicBezTo>
                  <a:close/>
                </a:path>
              </a:pathLst>
            </a:custGeom>
            <a:solidFill>
              <a:srgbClr val="383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859" name="Google Shape;2292;p25">
              <a:extLst>
                <a:ext uri="{FF2B5EF4-FFF2-40B4-BE49-F238E27FC236}">
                  <a16:creationId xmlns="" xmlns:a16="http://schemas.microsoft.com/office/drawing/2014/main" id="{13786B5E-FF69-289D-776C-338E0C6CFE51}"/>
                </a:ext>
              </a:extLst>
            </p:cNvPr>
            <p:cNvSpPr/>
            <p:nvPr/>
          </p:nvSpPr>
          <p:spPr>
            <a:xfrm flipH="1">
              <a:off x="3749108" y="1528391"/>
              <a:ext cx="399540" cy="172515"/>
            </a:xfrm>
            <a:custGeom>
              <a:avLst/>
              <a:gdLst/>
              <a:ahLst/>
              <a:cxnLst/>
              <a:rect l="l" t="t" r="r" b="b"/>
              <a:pathLst>
                <a:path w="10045" h="4337" extrusionOk="0">
                  <a:moveTo>
                    <a:pt x="10044" y="0"/>
                  </a:moveTo>
                  <a:cubicBezTo>
                    <a:pt x="8432" y="1090"/>
                    <a:pt x="4832" y="3242"/>
                    <a:pt x="2031" y="3242"/>
                  </a:cubicBezTo>
                  <a:cubicBezTo>
                    <a:pt x="2016" y="3242"/>
                    <a:pt x="2001" y="3241"/>
                    <a:pt x="1987" y="3241"/>
                  </a:cubicBezTo>
                  <a:cubicBezTo>
                    <a:pt x="1165" y="3241"/>
                    <a:pt x="526" y="3219"/>
                    <a:pt x="1" y="3196"/>
                  </a:cubicBezTo>
                  <a:lnTo>
                    <a:pt x="1" y="3196"/>
                  </a:lnTo>
                  <a:cubicBezTo>
                    <a:pt x="617" y="3698"/>
                    <a:pt x="1302" y="4086"/>
                    <a:pt x="2032" y="4337"/>
                  </a:cubicBezTo>
                  <a:cubicBezTo>
                    <a:pt x="3585" y="3972"/>
                    <a:pt x="7168" y="2830"/>
                    <a:pt x="8948" y="2260"/>
                  </a:cubicBezTo>
                  <a:cubicBezTo>
                    <a:pt x="9473" y="1575"/>
                    <a:pt x="9839" y="799"/>
                    <a:pt x="10044" y="0"/>
                  </a:cubicBezTo>
                  <a:close/>
                </a:path>
              </a:pathLst>
            </a:custGeom>
            <a:solidFill>
              <a:srgbClr val="383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860" name="Google Shape;2293;p25">
              <a:extLst>
                <a:ext uri="{FF2B5EF4-FFF2-40B4-BE49-F238E27FC236}">
                  <a16:creationId xmlns="" xmlns:a16="http://schemas.microsoft.com/office/drawing/2014/main" id="{8C72DB71-7E3E-9476-756A-38420A55FACC}"/>
                </a:ext>
              </a:extLst>
            </p:cNvPr>
            <p:cNvSpPr/>
            <p:nvPr/>
          </p:nvSpPr>
          <p:spPr>
            <a:xfrm flipH="1">
              <a:off x="3806305" y="1271428"/>
              <a:ext cx="137144" cy="165276"/>
            </a:xfrm>
            <a:custGeom>
              <a:avLst/>
              <a:gdLst/>
              <a:ahLst/>
              <a:cxnLst/>
              <a:rect l="l" t="t" r="r" b="b"/>
              <a:pathLst>
                <a:path w="3448" h="4155" extrusionOk="0">
                  <a:moveTo>
                    <a:pt x="2694" y="1"/>
                  </a:moveTo>
                  <a:cubicBezTo>
                    <a:pt x="2260" y="685"/>
                    <a:pt x="1438" y="1621"/>
                    <a:pt x="0" y="2489"/>
                  </a:cubicBezTo>
                  <a:cubicBezTo>
                    <a:pt x="160" y="3014"/>
                    <a:pt x="229" y="3584"/>
                    <a:pt x="206" y="4155"/>
                  </a:cubicBezTo>
                  <a:cubicBezTo>
                    <a:pt x="1872" y="3310"/>
                    <a:pt x="3264" y="2146"/>
                    <a:pt x="3447" y="731"/>
                  </a:cubicBezTo>
                  <a:cubicBezTo>
                    <a:pt x="3219" y="457"/>
                    <a:pt x="2968" y="229"/>
                    <a:pt x="2694" y="1"/>
                  </a:cubicBezTo>
                  <a:close/>
                </a:path>
              </a:pathLst>
            </a:custGeom>
            <a:solidFill>
              <a:srgbClr val="4420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861" name="Google Shape;2294;p25">
              <a:extLst>
                <a:ext uri="{FF2B5EF4-FFF2-40B4-BE49-F238E27FC236}">
                  <a16:creationId xmlns="" xmlns:a16="http://schemas.microsoft.com/office/drawing/2014/main" id="{FC5B1A93-83E3-62EE-26B7-EA7FB3AC3930}"/>
                </a:ext>
              </a:extLst>
            </p:cNvPr>
            <p:cNvSpPr/>
            <p:nvPr/>
          </p:nvSpPr>
          <p:spPr>
            <a:xfrm flipH="1">
              <a:off x="3750023" y="1390363"/>
              <a:ext cx="148957" cy="76333"/>
            </a:xfrm>
            <a:custGeom>
              <a:avLst/>
              <a:gdLst/>
              <a:ahLst/>
              <a:cxnLst/>
              <a:rect l="l" t="t" r="r" b="b"/>
              <a:pathLst>
                <a:path w="3745" h="1919" extrusionOk="0">
                  <a:moveTo>
                    <a:pt x="3676" y="1"/>
                  </a:moveTo>
                  <a:cubicBezTo>
                    <a:pt x="2763" y="549"/>
                    <a:pt x="1485" y="1279"/>
                    <a:pt x="1" y="1918"/>
                  </a:cubicBezTo>
                  <a:cubicBezTo>
                    <a:pt x="2078" y="1096"/>
                    <a:pt x="3242" y="503"/>
                    <a:pt x="3744" y="229"/>
                  </a:cubicBezTo>
                  <a:cubicBezTo>
                    <a:pt x="3721" y="160"/>
                    <a:pt x="3699" y="69"/>
                    <a:pt x="3676" y="1"/>
                  </a:cubicBezTo>
                  <a:close/>
                </a:path>
              </a:pathLst>
            </a:custGeom>
            <a:solidFill>
              <a:srgbClr val="0074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862" name="Google Shape;2295;p25">
              <a:extLst>
                <a:ext uri="{FF2B5EF4-FFF2-40B4-BE49-F238E27FC236}">
                  <a16:creationId xmlns="" xmlns:a16="http://schemas.microsoft.com/office/drawing/2014/main" id="{D6B8742D-B8E8-EA57-FB76-5790FB6123C7}"/>
                </a:ext>
              </a:extLst>
            </p:cNvPr>
            <p:cNvSpPr/>
            <p:nvPr/>
          </p:nvSpPr>
          <p:spPr>
            <a:xfrm flipH="1">
              <a:off x="3742784" y="1431215"/>
              <a:ext cx="226996" cy="107200"/>
            </a:xfrm>
            <a:custGeom>
              <a:avLst/>
              <a:gdLst/>
              <a:ahLst/>
              <a:cxnLst/>
              <a:rect l="l" t="t" r="r" b="b"/>
              <a:pathLst>
                <a:path w="5707" h="2695" extrusionOk="0">
                  <a:moveTo>
                    <a:pt x="5684" y="1"/>
                  </a:moveTo>
                  <a:cubicBezTo>
                    <a:pt x="4703" y="412"/>
                    <a:pt x="2397" y="1439"/>
                    <a:pt x="229" y="2352"/>
                  </a:cubicBezTo>
                  <a:cubicBezTo>
                    <a:pt x="160" y="2466"/>
                    <a:pt x="92" y="2580"/>
                    <a:pt x="1" y="2694"/>
                  </a:cubicBezTo>
                  <a:cubicBezTo>
                    <a:pt x="2169" y="2009"/>
                    <a:pt x="4406" y="1119"/>
                    <a:pt x="5707" y="161"/>
                  </a:cubicBezTo>
                  <a:cubicBezTo>
                    <a:pt x="5707" y="115"/>
                    <a:pt x="5684" y="46"/>
                    <a:pt x="5684" y="1"/>
                  </a:cubicBezTo>
                  <a:close/>
                </a:path>
              </a:pathLst>
            </a:custGeom>
            <a:solidFill>
              <a:srgbClr val="0074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863" name="Google Shape;2296;p25">
              <a:extLst>
                <a:ext uri="{FF2B5EF4-FFF2-40B4-BE49-F238E27FC236}">
                  <a16:creationId xmlns="" xmlns:a16="http://schemas.microsoft.com/office/drawing/2014/main" id="{6E990F72-C409-0022-4976-3AFBDC8658C5}"/>
                </a:ext>
              </a:extLst>
            </p:cNvPr>
            <p:cNvSpPr/>
            <p:nvPr/>
          </p:nvSpPr>
          <p:spPr>
            <a:xfrm flipH="1">
              <a:off x="3740954" y="1474811"/>
              <a:ext cx="429451" cy="182539"/>
            </a:xfrm>
            <a:custGeom>
              <a:avLst/>
              <a:gdLst/>
              <a:ahLst/>
              <a:cxnLst/>
              <a:rect l="l" t="t" r="r" b="b"/>
              <a:pathLst>
                <a:path w="10797" h="4589" extrusionOk="0">
                  <a:moveTo>
                    <a:pt x="10796" y="0"/>
                  </a:moveTo>
                  <a:lnTo>
                    <a:pt x="10796" y="0"/>
                  </a:lnTo>
                  <a:cubicBezTo>
                    <a:pt x="10340" y="183"/>
                    <a:pt x="9747" y="594"/>
                    <a:pt x="8970" y="1233"/>
                  </a:cubicBezTo>
                  <a:cubicBezTo>
                    <a:pt x="7669" y="2306"/>
                    <a:pt x="4953" y="3059"/>
                    <a:pt x="2602" y="3538"/>
                  </a:cubicBezTo>
                  <a:cubicBezTo>
                    <a:pt x="1986" y="3767"/>
                    <a:pt x="1347" y="3904"/>
                    <a:pt x="662" y="3904"/>
                  </a:cubicBezTo>
                  <a:cubicBezTo>
                    <a:pt x="411" y="3926"/>
                    <a:pt x="206" y="3972"/>
                    <a:pt x="0" y="3995"/>
                  </a:cubicBezTo>
                  <a:cubicBezTo>
                    <a:pt x="160" y="4200"/>
                    <a:pt x="343" y="4383"/>
                    <a:pt x="548" y="4543"/>
                  </a:cubicBezTo>
                  <a:cubicBezTo>
                    <a:pt x="1073" y="4566"/>
                    <a:pt x="1712" y="4588"/>
                    <a:pt x="2534" y="4588"/>
                  </a:cubicBezTo>
                  <a:cubicBezTo>
                    <a:pt x="2548" y="4588"/>
                    <a:pt x="2563" y="4589"/>
                    <a:pt x="2578" y="4589"/>
                  </a:cubicBezTo>
                  <a:cubicBezTo>
                    <a:pt x="5379" y="4589"/>
                    <a:pt x="8979" y="2437"/>
                    <a:pt x="10591" y="1347"/>
                  </a:cubicBezTo>
                  <a:cubicBezTo>
                    <a:pt x="10705" y="891"/>
                    <a:pt x="10774" y="457"/>
                    <a:pt x="10796" y="0"/>
                  </a:cubicBezTo>
                  <a:close/>
                </a:path>
              </a:pathLst>
            </a:custGeom>
            <a:solidFill>
              <a:srgbClr val="4420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864" name="Google Shape;2297;p25">
              <a:extLst>
                <a:ext uri="{FF2B5EF4-FFF2-40B4-BE49-F238E27FC236}">
                  <a16:creationId xmlns="" xmlns:a16="http://schemas.microsoft.com/office/drawing/2014/main" id="{82C7F993-536E-B0FC-95D4-447CF7EAF214}"/>
                </a:ext>
              </a:extLst>
            </p:cNvPr>
            <p:cNvSpPr/>
            <p:nvPr/>
          </p:nvSpPr>
          <p:spPr>
            <a:xfrm flipH="1">
              <a:off x="3899816" y="1231492"/>
              <a:ext cx="106279" cy="76293"/>
            </a:xfrm>
            <a:custGeom>
              <a:avLst/>
              <a:gdLst/>
              <a:ahLst/>
              <a:cxnLst/>
              <a:rect l="l" t="t" r="r" b="b"/>
              <a:pathLst>
                <a:path w="2672" h="1918" extrusionOk="0">
                  <a:moveTo>
                    <a:pt x="2352" y="0"/>
                  </a:moveTo>
                  <a:cubicBezTo>
                    <a:pt x="1827" y="411"/>
                    <a:pt x="959" y="754"/>
                    <a:pt x="1" y="1050"/>
                  </a:cubicBezTo>
                  <a:cubicBezTo>
                    <a:pt x="297" y="1301"/>
                    <a:pt x="571" y="1598"/>
                    <a:pt x="799" y="1918"/>
                  </a:cubicBezTo>
                  <a:cubicBezTo>
                    <a:pt x="1895" y="1210"/>
                    <a:pt x="2443" y="571"/>
                    <a:pt x="2671" y="114"/>
                  </a:cubicBezTo>
                  <a:cubicBezTo>
                    <a:pt x="2580" y="92"/>
                    <a:pt x="2466" y="46"/>
                    <a:pt x="2352" y="0"/>
                  </a:cubicBezTo>
                  <a:close/>
                </a:path>
              </a:pathLst>
            </a:custGeom>
            <a:solidFill>
              <a:srgbClr val="4420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865" name="Google Shape;2298;p25">
              <a:extLst>
                <a:ext uri="{FF2B5EF4-FFF2-40B4-BE49-F238E27FC236}">
                  <a16:creationId xmlns="" xmlns:a16="http://schemas.microsoft.com/office/drawing/2014/main" id="{92B225F7-F81A-2CAE-F553-541A2748BC40}"/>
                </a:ext>
              </a:extLst>
            </p:cNvPr>
            <p:cNvSpPr/>
            <p:nvPr/>
          </p:nvSpPr>
          <p:spPr>
            <a:xfrm flipH="1">
              <a:off x="3792701" y="1618248"/>
              <a:ext cx="275124" cy="92682"/>
            </a:xfrm>
            <a:custGeom>
              <a:avLst/>
              <a:gdLst/>
              <a:ahLst/>
              <a:cxnLst/>
              <a:rect l="l" t="t" r="r" b="b"/>
              <a:pathLst>
                <a:path w="6917" h="2330" extrusionOk="0">
                  <a:moveTo>
                    <a:pt x="6916" y="1"/>
                  </a:moveTo>
                  <a:lnTo>
                    <a:pt x="6916" y="1"/>
                  </a:lnTo>
                  <a:cubicBezTo>
                    <a:pt x="5136" y="571"/>
                    <a:pt x="1553" y="1713"/>
                    <a:pt x="0" y="2078"/>
                  </a:cubicBezTo>
                  <a:cubicBezTo>
                    <a:pt x="343" y="2192"/>
                    <a:pt x="708" y="2283"/>
                    <a:pt x="1073" y="2329"/>
                  </a:cubicBezTo>
                  <a:cubicBezTo>
                    <a:pt x="1895" y="2078"/>
                    <a:pt x="2922" y="1736"/>
                    <a:pt x="3995" y="1325"/>
                  </a:cubicBezTo>
                  <a:cubicBezTo>
                    <a:pt x="5113" y="914"/>
                    <a:pt x="6049" y="526"/>
                    <a:pt x="6734" y="229"/>
                  </a:cubicBezTo>
                  <a:cubicBezTo>
                    <a:pt x="6780" y="138"/>
                    <a:pt x="6848" y="69"/>
                    <a:pt x="6916" y="1"/>
                  </a:cubicBezTo>
                  <a:close/>
                </a:path>
              </a:pathLst>
            </a:custGeom>
            <a:solidFill>
              <a:srgbClr val="4420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866" name="Google Shape;2299;p25">
              <a:extLst>
                <a:ext uri="{FF2B5EF4-FFF2-40B4-BE49-F238E27FC236}">
                  <a16:creationId xmlns="" xmlns:a16="http://schemas.microsoft.com/office/drawing/2014/main" id="{27C31C7E-6C59-2718-886B-2B4E012E1942}"/>
                </a:ext>
              </a:extLst>
            </p:cNvPr>
            <p:cNvSpPr/>
            <p:nvPr/>
          </p:nvSpPr>
          <p:spPr>
            <a:xfrm flipH="1">
              <a:off x="3898940" y="1466656"/>
              <a:ext cx="44508" cy="17263"/>
            </a:xfrm>
            <a:custGeom>
              <a:avLst/>
              <a:gdLst/>
              <a:ahLst/>
              <a:cxnLst/>
              <a:rect l="l" t="t" r="r" b="b"/>
              <a:pathLst>
                <a:path w="1119" h="434" extrusionOk="0">
                  <a:moveTo>
                    <a:pt x="1119" y="0"/>
                  </a:moveTo>
                  <a:lnTo>
                    <a:pt x="1119" y="0"/>
                  </a:lnTo>
                  <a:cubicBezTo>
                    <a:pt x="753" y="137"/>
                    <a:pt x="388" y="274"/>
                    <a:pt x="0" y="411"/>
                  </a:cubicBezTo>
                  <a:cubicBezTo>
                    <a:pt x="0" y="434"/>
                    <a:pt x="0" y="434"/>
                    <a:pt x="0" y="434"/>
                  </a:cubicBezTo>
                  <a:cubicBezTo>
                    <a:pt x="366" y="297"/>
                    <a:pt x="753" y="137"/>
                    <a:pt x="1119" y="0"/>
                  </a:cubicBezTo>
                  <a:close/>
                </a:path>
              </a:pathLst>
            </a:custGeom>
            <a:solidFill>
              <a:srgbClr val="0A47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867" name="Google Shape;2300;p25">
              <a:extLst>
                <a:ext uri="{FF2B5EF4-FFF2-40B4-BE49-F238E27FC236}">
                  <a16:creationId xmlns="" xmlns:a16="http://schemas.microsoft.com/office/drawing/2014/main" id="{E7257CEA-3FDF-05F6-FEB2-1B3677CB9A5F}"/>
                </a:ext>
              </a:extLst>
            </p:cNvPr>
            <p:cNvSpPr/>
            <p:nvPr/>
          </p:nvSpPr>
          <p:spPr>
            <a:xfrm flipH="1">
              <a:off x="3743659" y="1399432"/>
              <a:ext cx="217052" cy="125339"/>
            </a:xfrm>
            <a:custGeom>
              <a:avLst/>
              <a:gdLst/>
              <a:ahLst/>
              <a:cxnLst/>
              <a:rect l="l" t="t" r="r" b="b"/>
              <a:pathLst>
                <a:path w="5457" h="3151" extrusionOk="0">
                  <a:moveTo>
                    <a:pt x="5296" y="1"/>
                  </a:moveTo>
                  <a:cubicBezTo>
                    <a:pt x="4794" y="275"/>
                    <a:pt x="3630" y="868"/>
                    <a:pt x="1553" y="1690"/>
                  </a:cubicBezTo>
                  <a:cubicBezTo>
                    <a:pt x="1188" y="1827"/>
                    <a:pt x="800" y="1987"/>
                    <a:pt x="434" y="2124"/>
                  </a:cubicBezTo>
                  <a:cubicBezTo>
                    <a:pt x="320" y="2489"/>
                    <a:pt x="183" y="2831"/>
                    <a:pt x="1" y="3151"/>
                  </a:cubicBezTo>
                  <a:cubicBezTo>
                    <a:pt x="2169" y="2238"/>
                    <a:pt x="4475" y="1211"/>
                    <a:pt x="5456" y="800"/>
                  </a:cubicBezTo>
                  <a:cubicBezTo>
                    <a:pt x="5410" y="526"/>
                    <a:pt x="5365" y="275"/>
                    <a:pt x="5296" y="1"/>
                  </a:cubicBezTo>
                  <a:close/>
                </a:path>
              </a:pathLst>
            </a:custGeom>
            <a:solidFill>
              <a:srgbClr val="0074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868" name="Google Shape;2301;p25">
              <a:extLst>
                <a:ext uri="{FF2B5EF4-FFF2-40B4-BE49-F238E27FC236}">
                  <a16:creationId xmlns="" xmlns:a16="http://schemas.microsoft.com/office/drawing/2014/main" id="{5C063C98-4BCB-A27C-C840-14AC90A0BEFC}"/>
                </a:ext>
              </a:extLst>
            </p:cNvPr>
            <p:cNvSpPr/>
            <p:nvPr/>
          </p:nvSpPr>
          <p:spPr>
            <a:xfrm flipH="1">
              <a:off x="3743659" y="1399432"/>
              <a:ext cx="217052" cy="125339"/>
            </a:xfrm>
            <a:custGeom>
              <a:avLst/>
              <a:gdLst/>
              <a:ahLst/>
              <a:cxnLst/>
              <a:rect l="l" t="t" r="r" b="b"/>
              <a:pathLst>
                <a:path w="5457" h="3151" extrusionOk="0">
                  <a:moveTo>
                    <a:pt x="5296" y="1"/>
                  </a:moveTo>
                  <a:cubicBezTo>
                    <a:pt x="4794" y="275"/>
                    <a:pt x="3630" y="868"/>
                    <a:pt x="1553" y="1690"/>
                  </a:cubicBezTo>
                  <a:cubicBezTo>
                    <a:pt x="1188" y="1827"/>
                    <a:pt x="800" y="1987"/>
                    <a:pt x="434" y="2124"/>
                  </a:cubicBezTo>
                  <a:cubicBezTo>
                    <a:pt x="320" y="2489"/>
                    <a:pt x="183" y="2831"/>
                    <a:pt x="1" y="3151"/>
                  </a:cubicBezTo>
                  <a:cubicBezTo>
                    <a:pt x="2169" y="2238"/>
                    <a:pt x="4475" y="1211"/>
                    <a:pt x="5456" y="800"/>
                  </a:cubicBezTo>
                  <a:cubicBezTo>
                    <a:pt x="5410" y="526"/>
                    <a:pt x="5365" y="275"/>
                    <a:pt x="5296" y="1"/>
                  </a:cubicBezTo>
                  <a:close/>
                </a:path>
              </a:pathLst>
            </a:custGeom>
            <a:solidFill>
              <a:srgbClr val="0A47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869" name="Google Shape;2302;p25">
              <a:extLst>
                <a:ext uri="{FF2B5EF4-FFF2-40B4-BE49-F238E27FC236}">
                  <a16:creationId xmlns="" xmlns:a16="http://schemas.microsoft.com/office/drawing/2014/main" id="{ED5C8196-27E2-8FC5-C079-93CF9A73D1E0}"/>
                </a:ext>
              </a:extLst>
            </p:cNvPr>
            <p:cNvSpPr/>
            <p:nvPr/>
          </p:nvSpPr>
          <p:spPr>
            <a:xfrm flipH="1">
              <a:off x="3969740" y="1538375"/>
              <a:ext cx="228826" cy="91727"/>
            </a:xfrm>
            <a:custGeom>
              <a:avLst/>
              <a:gdLst/>
              <a:ahLst/>
              <a:cxnLst/>
              <a:rect l="l" t="t" r="r" b="b"/>
              <a:pathLst>
                <a:path w="5753" h="2306" extrusionOk="0">
                  <a:moveTo>
                    <a:pt x="5753" y="0"/>
                  </a:moveTo>
                  <a:lnTo>
                    <a:pt x="5753" y="0"/>
                  </a:lnTo>
                  <a:cubicBezTo>
                    <a:pt x="5068" y="206"/>
                    <a:pt x="4360" y="411"/>
                    <a:pt x="3721" y="594"/>
                  </a:cubicBezTo>
                  <a:cubicBezTo>
                    <a:pt x="2694" y="982"/>
                    <a:pt x="1872" y="1301"/>
                    <a:pt x="1439" y="1415"/>
                  </a:cubicBezTo>
                  <a:cubicBezTo>
                    <a:pt x="1011" y="1512"/>
                    <a:pt x="683" y="1550"/>
                    <a:pt x="426" y="1550"/>
                  </a:cubicBezTo>
                  <a:cubicBezTo>
                    <a:pt x="257" y="1550"/>
                    <a:pt x="118" y="1534"/>
                    <a:pt x="1" y="1507"/>
                  </a:cubicBezTo>
                  <a:lnTo>
                    <a:pt x="1" y="1507"/>
                  </a:lnTo>
                  <a:cubicBezTo>
                    <a:pt x="137" y="1712"/>
                    <a:pt x="274" y="1918"/>
                    <a:pt x="434" y="2123"/>
                  </a:cubicBezTo>
                  <a:cubicBezTo>
                    <a:pt x="480" y="2169"/>
                    <a:pt x="503" y="2191"/>
                    <a:pt x="548" y="2237"/>
                  </a:cubicBezTo>
                  <a:cubicBezTo>
                    <a:pt x="822" y="2283"/>
                    <a:pt x="1096" y="2306"/>
                    <a:pt x="1370" y="2306"/>
                  </a:cubicBezTo>
                  <a:cubicBezTo>
                    <a:pt x="1941" y="2191"/>
                    <a:pt x="2625" y="2077"/>
                    <a:pt x="3310" y="1940"/>
                  </a:cubicBezTo>
                  <a:cubicBezTo>
                    <a:pt x="4315" y="1552"/>
                    <a:pt x="5159" y="868"/>
                    <a:pt x="5753" y="0"/>
                  </a:cubicBezTo>
                  <a:close/>
                </a:path>
              </a:pathLst>
            </a:custGeom>
            <a:solidFill>
              <a:srgbClr val="4949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870" name="Google Shape;2303;p25">
              <a:extLst>
                <a:ext uri="{FF2B5EF4-FFF2-40B4-BE49-F238E27FC236}">
                  <a16:creationId xmlns="" xmlns:a16="http://schemas.microsoft.com/office/drawing/2014/main" id="{7AB19707-B751-2308-6FAA-14EFBE4DE047}"/>
                </a:ext>
              </a:extLst>
            </p:cNvPr>
            <p:cNvSpPr/>
            <p:nvPr/>
          </p:nvSpPr>
          <p:spPr>
            <a:xfrm flipH="1">
              <a:off x="4006055" y="1234197"/>
              <a:ext cx="177993" cy="80868"/>
            </a:xfrm>
            <a:custGeom>
              <a:avLst/>
              <a:gdLst/>
              <a:ahLst/>
              <a:cxnLst/>
              <a:rect l="l" t="t" r="r" b="b"/>
              <a:pathLst>
                <a:path w="4475" h="2033" extrusionOk="0">
                  <a:moveTo>
                    <a:pt x="2831" y="1"/>
                  </a:moveTo>
                  <a:cubicBezTo>
                    <a:pt x="2192" y="229"/>
                    <a:pt x="1553" y="571"/>
                    <a:pt x="982" y="1028"/>
                  </a:cubicBezTo>
                  <a:cubicBezTo>
                    <a:pt x="617" y="1325"/>
                    <a:pt x="275" y="1667"/>
                    <a:pt x="1" y="2032"/>
                  </a:cubicBezTo>
                  <a:lnTo>
                    <a:pt x="1" y="2032"/>
                  </a:lnTo>
                  <a:cubicBezTo>
                    <a:pt x="1347" y="1758"/>
                    <a:pt x="3037" y="1416"/>
                    <a:pt x="4475" y="982"/>
                  </a:cubicBezTo>
                  <a:cubicBezTo>
                    <a:pt x="4018" y="571"/>
                    <a:pt x="3447" y="229"/>
                    <a:pt x="2831" y="1"/>
                  </a:cubicBezTo>
                  <a:close/>
                </a:path>
              </a:pathLst>
            </a:custGeom>
            <a:solidFill>
              <a:srgbClr val="4949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871" name="Google Shape;2304;p25">
              <a:extLst>
                <a:ext uri="{FF2B5EF4-FFF2-40B4-BE49-F238E27FC236}">
                  <a16:creationId xmlns="" xmlns:a16="http://schemas.microsoft.com/office/drawing/2014/main" id="{37A8D6F0-E6F5-694B-A7CD-F6D18D69F828}"/>
                </a:ext>
              </a:extLst>
            </p:cNvPr>
            <p:cNvSpPr/>
            <p:nvPr/>
          </p:nvSpPr>
          <p:spPr>
            <a:xfrm flipH="1">
              <a:off x="3935255" y="1436664"/>
              <a:ext cx="300540" cy="90852"/>
            </a:xfrm>
            <a:custGeom>
              <a:avLst/>
              <a:gdLst/>
              <a:ahLst/>
              <a:cxnLst/>
              <a:rect l="l" t="t" r="r" b="b"/>
              <a:pathLst>
                <a:path w="7556" h="2284" extrusionOk="0">
                  <a:moveTo>
                    <a:pt x="7556" y="1"/>
                  </a:moveTo>
                  <a:lnTo>
                    <a:pt x="7556" y="1"/>
                  </a:lnTo>
                  <a:cubicBezTo>
                    <a:pt x="5547" y="1005"/>
                    <a:pt x="3151" y="1576"/>
                    <a:pt x="2055" y="1621"/>
                  </a:cubicBezTo>
                  <a:cubicBezTo>
                    <a:pt x="1972" y="1625"/>
                    <a:pt x="1892" y="1626"/>
                    <a:pt x="1814" y="1626"/>
                  </a:cubicBezTo>
                  <a:cubicBezTo>
                    <a:pt x="847" y="1626"/>
                    <a:pt x="297" y="1373"/>
                    <a:pt x="1" y="1119"/>
                  </a:cubicBezTo>
                  <a:lnTo>
                    <a:pt x="1" y="1119"/>
                  </a:lnTo>
                  <a:cubicBezTo>
                    <a:pt x="24" y="1507"/>
                    <a:pt x="69" y="1895"/>
                    <a:pt x="183" y="2283"/>
                  </a:cubicBezTo>
                  <a:cubicBezTo>
                    <a:pt x="708" y="2146"/>
                    <a:pt x="1484" y="2078"/>
                    <a:pt x="2626" y="2078"/>
                  </a:cubicBezTo>
                  <a:cubicBezTo>
                    <a:pt x="2673" y="2079"/>
                    <a:pt x="2721" y="2079"/>
                    <a:pt x="2768" y="2079"/>
                  </a:cubicBezTo>
                  <a:cubicBezTo>
                    <a:pt x="4229" y="2079"/>
                    <a:pt x="5707" y="1743"/>
                    <a:pt x="7099" y="1279"/>
                  </a:cubicBezTo>
                  <a:cubicBezTo>
                    <a:pt x="7191" y="1233"/>
                    <a:pt x="7259" y="1211"/>
                    <a:pt x="7350" y="1165"/>
                  </a:cubicBezTo>
                  <a:cubicBezTo>
                    <a:pt x="7373" y="1074"/>
                    <a:pt x="7419" y="959"/>
                    <a:pt x="7442" y="868"/>
                  </a:cubicBezTo>
                  <a:cubicBezTo>
                    <a:pt x="7510" y="571"/>
                    <a:pt x="7533" y="275"/>
                    <a:pt x="7556" y="1"/>
                  </a:cubicBezTo>
                  <a:close/>
                </a:path>
              </a:pathLst>
            </a:custGeom>
            <a:solidFill>
              <a:srgbClr val="4949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872" name="Google Shape;2305;p25">
              <a:extLst>
                <a:ext uri="{FF2B5EF4-FFF2-40B4-BE49-F238E27FC236}">
                  <a16:creationId xmlns="" xmlns:a16="http://schemas.microsoft.com/office/drawing/2014/main" id="{D3668A13-713E-0FDB-0DA4-2ED6B72DB93A}"/>
                </a:ext>
              </a:extLst>
            </p:cNvPr>
            <p:cNvSpPr/>
            <p:nvPr/>
          </p:nvSpPr>
          <p:spPr>
            <a:xfrm flipH="1">
              <a:off x="3943409" y="1307745"/>
              <a:ext cx="292386" cy="145307"/>
            </a:xfrm>
            <a:custGeom>
              <a:avLst/>
              <a:gdLst/>
              <a:ahLst/>
              <a:cxnLst/>
              <a:rect l="l" t="t" r="r" b="b"/>
              <a:pathLst>
                <a:path w="7351" h="3653" extrusionOk="0">
                  <a:moveTo>
                    <a:pt x="6574" y="1"/>
                  </a:moveTo>
                  <a:cubicBezTo>
                    <a:pt x="6095" y="275"/>
                    <a:pt x="5524" y="594"/>
                    <a:pt x="4840" y="914"/>
                  </a:cubicBezTo>
                  <a:cubicBezTo>
                    <a:pt x="3365" y="1567"/>
                    <a:pt x="2185" y="1790"/>
                    <a:pt x="1283" y="1790"/>
                  </a:cubicBezTo>
                  <a:cubicBezTo>
                    <a:pt x="956" y="1790"/>
                    <a:pt x="666" y="1761"/>
                    <a:pt x="412" y="1713"/>
                  </a:cubicBezTo>
                  <a:cubicBezTo>
                    <a:pt x="183" y="2329"/>
                    <a:pt x="24" y="2991"/>
                    <a:pt x="1" y="3653"/>
                  </a:cubicBezTo>
                  <a:cubicBezTo>
                    <a:pt x="1119" y="3561"/>
                    <a:pt x="4383" y="3150"/>
                    <a:pt x="6848" y="1849"/>
                  </a:cubicBezTo>
                  <a:cubicBezTo>
                    <a:pt x="7031" y="1758"/>
                    <a:pt x="7191" y="1667"/>
                    <a:pt x="7350" y="1576"/>
                  </a:cubicBezTo>
                  <a:cubicBezTo>
                    <a:pt x="7191" y="1005"/>
                    <a:pt x="6917" y="480"/>
                    <a:pt x="6574" y="1"/>
                  </a:cubicBezTo>
                  <a:close/>
                </a:path>
              </a:pathLst>
            </a:custGeom>
            <a:solidFill>
              <a:srgbClr val="4949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873" name="Google Shape;2306;p25">
              <a:extLst>
                <a:ext uri="{FF2B5EF4-FFF2-40B4-BE49-F238E27FC236}">
                  <a16:creationId xmlns="" xmlns:a16="http://schemas.microsoft.com/office/drawing/2014/main" id="{67184BD2-0522-BD0F-0391-DB75DC834C7F}"/>
                </a:ext>
              </a:extLst>
            </p:cNvPr>
            <p:cNvSpPr/>
            <p:nvPr/>
          </p:nvSpPr>
          <p:spPr>
            <a:xfrm flipH="1">
              <a:off x="3934340" y="1370395"/>
              <a:ext cx="302370" cy="130987"/>
            </a:xfrm>
            <a:custGeom>
              <a:avLst/>
              <a:gdLst/>
              <a:ahLst/>
              <a:cxnLst/>
              <a:rect l="l" t="t" r="r" b="b"/>
              <a:pathLst>
                <a:path w="7602" h="3293" extrusionOk="0">
                  <a:moveTo>
                    <a:pt x="7373" y="1"/>
                  </a:moveTo>
                  <a:cubicBezTo>
                    <a:pt x="7214" y="92"/>
                    <a:pt x="7054" y="183"/>
                    <a:pt x="6871" y="274"/>
                  </a:cubicBezTo>
                  <a:cubicBezTo>
                    <a:pt x="4406" y="1575"/>
                    <a:pt x="1142" y="1986"/>
                    <a:pt x="24" y="2078"/>
                  </a:cubicBezTo>
                  <a:cubicBezTo>
                    <a:pt x="1" y="2306"/>
                    <a:pt x="1" y="2534"/>
                    <a:pt x="24" y="2785"/>
                  </a:cubicBezTo>
                  <a:cubicBezTo>
                    <a:pt x="320" y="3039"/>
                    <a:pt x="870" y="3292"/>
                    <a:pt x="1837" y="3292"/>
                  </a:cubicBezTo>
                  <a:cubicBezTo>
                    <a:pt x="1915" y="3292"/>
                    <a:pt x="1995" y="3291"/>
                    <a:pt x="2078" y="3287"/>
                  </a:cubicBezTo>
                  <a:cubicBezTo>
                    <a:pt x="3174" y="3242"/>
                    <a:pt x="5570" y="2671"/>
                    <a:pt x="7579" y="1667"/>
                  </a:cubicBezTo>
                  <a:cubicBezTo>
                    <a:pt x="7602" y="1096"/>
                    <a:pt x="7533" y="526"/>
                    <a:pt x="7373" y="1"/>
                  </a:cubicBezTo>
                  <a:close/>
                </a:path>
              </a:pathLst>
            </a:custGeom>
            <a:solidFill>
              <a:srgbClr val="4420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874" name="Google Shape;2307;p25">
              <a:extLst>
                <a:ext uri="{FF2B5EF4-FFF2-40B4-BE49-F238E27FC236}">
                  <a16:creationId xmlns="" xmlns:a16="http://schemas.microsoft.com/office/drawing/2014/main" id="{7EC60D03-E39E-E935-B334-3183A5ABA05B}"/>
                </a:ext>
              </a:extLst>
            </p:cNvPr>
            <p:cNvSpPr/>
            <p:nvPr/>
          </p:nvSpPr>
          <p:spPr>
            <a:xfrm flipH="1">
              <a:off x="3934340" y="1370395"/>
              <a:ext cx="302370" cy="130987"/>
            </a:xfrm>
            <a:custGeom>
              <a:avLst/>
              <a:gdLst/>
              <a:ahLst/>
              <a:cxnLst/>
              <a:rect l="l" t="t" r="r" b="b"/>
              <a:pathLst>
                <a:path w="7602" h="3293" extrusionOk="0">
                  <a:moveTo>
                    <a:pt x="7373" y="1"/>
                  </a:moveTo>
                  <a:cubicBezTo>
                    <a:pt x="7214" y="92"/>
                    <a:pt x="7054" y="183"/>
                    <a:pt x="6871" y="274"/>
                  </a:cubicBezTo>
                  <a:cubicBezTo>
                    <a:pt x="4406" y="1575"/>
                    <a:pt x="1142" y="1986"/>
                    <a:pt x="24" y="2078"/>
                  </a:cubicBezTo>
                  <a:cubicBezTo>
                    <a:pt x="1" y="2306"/>
                    <a:pt x="1" y="2534"/>
                    <a:pt x="24" y="2785"/>
                  </a:cubicBezTo>
                  <a:cubicBezTo>
                    <a:pt x="320" y="3039"/>
                    <a:pt x="870" y="3292"/>
                    <a:pt x="1837" y="3292"/>
                  </a:cubicBezTo>
                  <a:cubicBezTo>
                    <a:pt x="1915" y="3292"/>
                    <a:pt x="1995" y="3291"/>
                    <a:pt x="2078" y="3287"/>
                  </a:cubicBezTo>
                  <a:cubicBezTo>
                    <a:pt x="3174" y="3242"/>
                    <a:pt x="5570" y="2671"/>
                    <a:pt x="7579" y="1667"/>
                  </a:cubicBezTo>
                  <a:cubicBezTo>
                    <a:pt x="7602" y="1096"/>
                    <a:pt x="7533" y="526"/>
                    <a:pt x="7373" y="1"/>
                  </a:cubicBezTo>
                  <a:close/>
                </a:path>
              </a:pathLst>
            </a:custGeom>
            <a:solidFill>
              <a:srgbClr val="503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875" name="Google Shape;2308;p25">
              <a:extLst>
                <a:ext uri="{FF2B5EF4-FFF2-40B4-BE49-F238E27FC236}">
                  <a16:creationId xmlns="" xmlns:a16="http://schemas.microsoft.com/office/drawing/2014/main" id="{C14CFE79-2873-EC60-AF8B-3925AC2348F5}"/>
                </a:ext>
              </a:extLst>
            </p:cNvPr>
            <p:cNvSpPr/>
            <p:nvPr/>
          </p:nvSpPr>
          <p:spPr>
            <a:xfrm flipH="1">
              <a:off x="3960671" y="1524731"/>
              <a:ext cx="89892" cy="37272"/>
            </a:xfrm>
            <a:custGeom>
              <a:avLst/>
              <a:gdLst/>
              <a:ahLst/>
              <a:cxnLst/>
              <a:rect l="l" t="t" r="r" b="b"/>
              <a:pathLst>
                <a:path w="2260" h="937" extrusionOk="0">
                  <a:moveTo>
                    <a:pt x="2260" y="1"/>
                  </a:moveTo>
                  <a:lnTo>
                    <a:pt x="2260" y="1"/>
                  </a:lnTo>
                  <a:cubicBezTo>
                    <a:pt x="1461" y="343"/>
                    <a:pt x="685" y="663"/>
                    <a:pt x="0" y="937"/>
                  </a:cubicBezTo>
                  <a:cubicBezTo>
                    <a:pt x="639" y="754"/>
                    <a:pt x="1347" y="549"/>
                    <a:pt x="2032" y="343"/>
                  </a:cubicBezTo>
                  <a:cubicBezTo>
                    <a:pt x="2123" y="229"/>
                    <a:pt x="2191" y="115"/>
                    <a:pt x="2260" y="1"/>
                  </a:cubicBezTo>
                  <a:close/>
                </a:path>
              </a:pathLst>
            </a:custGeom>
            <a:solidFill>
              <a:srgbClr val="0074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876" name="Google Shape;2309;p25">
              <a:extLst>
                <a:ext uri="{FF2B5EF4-FFF2-40B4-BE49-F238E27FC236}">
                  <a16:creationId xmlns="" xmlns:a16="http://schemas.microsoft.com/office/drawing/2014/main" id="{F314F15B-A216-D6EA-B377-1EEE8039D21B}"/>
                </a:ext>
              </a:extLst>
            </p:cNvPr>
            <p:cNvSpPr/>
            <p:nvPr/>
          </p:nvSpPr>
          <p:spPr>
            <a:xfrm flipH="1">
              <a:off x="3960671" y="1524731"/>
              <a:ext cx="89892" cy="37272"/>
            </a:xfrm>
            <a:custGeom>
              <a:avLst/>
              <a:gdLst/>
              <a:ahLst/>
              <a:cxnLst/>
              <a:rect l="l" t="t" r="r" b="b"/>
              <a:pathLst>
                <a:path w="2260" h="937" extrusionOk="0">
                  <a:moveTo>
                    <a:pt x="2260" y="1"/>
                  </a:moveTo>
                  <a:lnTo>
                    <a:pt x="2260" y="1"/>
                  </a:lnTo>
                  <a:cubicBezTo>
                    <a:pt x="1461" y="343"/>
                    <a:pt x="685" y="663"/>
                    <a:pt x="0" y="937"/>
                  </a:cubicBezTo>
                  <a:cubicBezTo>
                    <a:pt x="639" y="754"/>
                    <a:pt x="1347" y="549"/>
                    <a:pt x="2032" y="343"/>
                  </a:cubicBezTo>
                  <a:cubicBezTo>
                    <a:pt x="2123" y="229"/>
                    <a:pt x="2191" y="115"/>
                    <a:pt x="2260" y="1"/>
                  </a:cubicBezTo>
                  <a:close/>
                </a:path>
              </a:pathLst>
            </a:custGeom>
            <a:solidFill>
              <a:srgbClr val="CCB0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877" name="Google Shape;2310;p25">
              <a:extLst>
                <a:ext uri="{FF2B5EF4-FFF2-40B4-BE49-F238E27FC236}">
                  <a16:creationId xmlns="" xmlns:a16="http://schemas.microsoft.com/office/drawing/2014/main" id="{E42A18BA-D76F-E1B2-E155-ED0FAD7876DC}"/>
                </a:ext>
              </a:extLst>
            </p:cNvPr>
            <p:cNvSpPr/>
            <p:nvPr/>
          </p:nvSpPr>
          <p:spPr>
            <a:xfrm flipH="1">
              <a:off x="3953392" y="1487539"/>
              <a:ext cx="275124" cy="90812"/>
            </a:xfrm>
            <a:custGeom>
              <a:avLst/>
              <a:gdLst/>
              <a:ahLst/>
              <a:cxnLst/>
              <a:rect l="l" t="t" r="r" b="b"/>
              <a:pathLst>
                <a:path w="6917" h="2283" extrusionOk="0">
                  <a:moveTo>
                    <a:pt x="6916" y="0"/>
                  </a:moveTo>
                  <a:lnTo>
                    <a:pt x="6916" y="0"/>
                  </a:lnTo>
                  <a:cubicBezTo>
                    <a:pt x="5524" y="464"/>
                    <a:pt x="4046" y="800"/>
                    <a:pt x="2585" y="800"/>
                  </a:cubicBezTo>
                  <a:cubicBezTo>
                    <a:pt x="2538" y="800"/>
                    <a:pt x="2490" y="800"/>
                    <a:pt x="2443" y="799"/>
                  </a:cubicBezTo>
                  <a:cubicBezTo>
                    <a:pt x="1301" y="799"/>
                    <a:pt x="525" y="867"/>
                    <a:pt x="0" y="1004"/>
                  </a:cubicBezTo>
                  <a:cubicBezTo>
                    <a:pt x="114" y="1438"/>
                    <a:pt x="251" y="1872"/>
                    <a:pt x="480" y="2283"/>
                  </a:cubicBezTo>
                  <a:cubicBezTo>
                    <a:pt x="982" y="2100"/>
                    <a:pt x="2511" y="1575"/>
                    <a:pt x="5935" y="342"/>
                  </a:cubicBezTo>
                  <a:cubicBezTo>
                    <a:pt x="6277" y="228"/>
                    <a:pt x="6597" y="114"/>
                    <a:pt x="6916" y="0"/>
                  </a:cubicBezTo>
                  <a:close/>
                </a:path>
              </a:pathLst>
            </a:custGeom>
            <a:solidFill>
              <a:srgbClr val="0074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878" name="Google Shape;2311;p25">
              <a:extLst>
                <a:ext uri="{FF2B5EF4-FFF2-40B4-BE49-F238E27FC236}">
                  <a16:creationId xmlns="" xmlns:a16="http://schemas.microsoft.com/office/drawing/2014/main" id="{87E426A9-2A6F-269C-EF61-51967871E8E1}"/>
                </a:ext>
              </a:extLst>
            </p:cNvPr>
            <p:cNvSpPr/>
            <p:nvPr/>
          </p:nvSpPr>
          <p:spPr>
            <a:xfrm flipH="1">
              <a:off x="3953392" y="1487539"/>
              <a:ext cx="275124" cy="90812"/>
            </a:xfrm>
            <a:custGeom>
              <a:avLst/>
              <a:gdLst/>
              <a:ahLst/>
              <a:cxnLst/>
              <a:rect l="l" t="t" r="r" b="b"/>
              <a:pathLst>
                <a:path w="6917" h="2283" extrusionOk="0">
                  <a:moveTo>
                    <a:pt x="6916" y="0"/>
                  </a:moveTo>
                  <a:lnTo>
                    <a:pt x="6916" y="0"/>
                  </a:lnTo>
                  <a:cubicBezTo>
                    <a:pt x="5524" y="464"/>
                    <a:pt x="4046" y="800"/>
                    <a:pt x="2585" y="800"/>
                  </a:cubicBezTo>
                  <a:cubicBezTo>
                    <a:pt x="2538" y="800"/>
                    <a:pt x="2490" y="800"/>
                    <a:pt x="2443" y="799"/>
                  </a:cubicBezTo>
                  <a:cubicBezTo>
                    <a:pt x="1301" y="799"/>
                    <a:pt x="525" y="867"/>
                    <a:pt x="0" y="1004"/>
                  </a:cubicBezTo>
                  <a:cubicBezTo>
                    <a:pt x="114" y="1438"/>
                    <a:pt x="251" y="1872"/>
                    <a:pt x="480" y="2283"/>
                  </a:cubicBezTo>
                  <a:cubicBezTo>
                    <a:pt x="982" y="2100"/>
                    <a:pt x="2511" y="1575"/>
                    <a:pt x="5935" y="342"/>
                  </a:cubicBezTo>
                  <a:cubicBezTo>
                    <a:pt x="6277" y="228"/>
                    <a:pt x="6597" y="114"/>
                    <a:pt x="6916" y="0"/>
                  </a:cubicBezTo>
                  <a:close/>
                </a:path>
              </a:pathLst>
            </a:custGeom>
            <a:solidFill>
              <a:srgbClr val="4949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879" name="Google Shape;2312;p25">
              <a:extLst>
                <a:ext uri="{FF2B5EF4-FFF2-40B4-BE49-F238E27FC236}">
                  <a16:creationId xmlns="" xmlns:a16="http://schemas.microsoft.com/office/drawing/2014/main" id="{67B4854B-14FB-0EC5-39C1-8BB075073C04}"/>
                </a:ext>
              </a:extLst>
            </p:cNvPr>
            <p:cNvSpPr/>
            <p:nvPr/>
          </p:nvSpPr>
          <p:spPr>
            <a:xfrm flipH="1">
              <a:off x="4066871" y="1615543"/>
              <a:ext cx="77203" cy="14559"/>
            </a:xfrm>
            <a:custGeom>
              <a:avLst/>
              <a:gdLst/>
              <a:ahLst/>
              <a:cxnLst/>
              <a:rect l="l" t="t" r="r" b="b"/>
              <a:pathLst>
                <a:path w="1941" h="366" extrusionOk="0">
                  <a:moveTo>
                    <a:pt x="1940" y="0"/>
                  </a:moveTo>
                  <a:lnTo>
                    <a:pt x="1940" y="0"/>
                  </a:lnTo>
                  <a:cubicBezTo>
                    <a:pt x="1255" y="137"/>
                    <a:pt x="571" y="251"/>
                    <a:pt x="0" y="366"/>
                  </a:cubicBezTo>
                  <a:cubicBezTo>
                    <a:pt x="685" y="366"/>
                    <a:pt x="1324" y="229"/>
                    <a:pt x="1940" y="0"/>
                  </a:cubicBezTo>
                  <a:close/>
                </a:path>
              </a:pathLst>
            </a:custGeom>
            <a:solidFill>
              <a:srgbClr val="4420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880" name="Google Shape;2313;p25">
              <a:extLst>
                <a:ext uri="{FF2B5EF4-FFF2-40B4-BE49-F238E27FC236}">
                  <a16:creationId xmlns="" xmlns:a16="http://schemas.microsoft.com/office/drawing/2014/main" id="{9ED5A635-4ECE-7609-5603-8F5C1841EA00}"/>
                </a:ext>
              </a:extLst>
            </p:cNvPr>
            <p:cNvSpPr/>
            <p:nvPr/>
          </p:nvSpPr>
          <p:spPr>
            <a:xfrm flipH="1">
              <a:off x="4066871" y="1615543"/>
              <a:ext cx="77203" cy="14559"/>
            </a:xfrm>
            <a:custGeom>
              <a:avLst/>
              <a:gdLst/>
              <a:ahLst/>
              <a:cxnLst/>
              <a:rect l="l" t="t" r="r" b="b"/>
              <a:pathLst>
                <a:path w="1941" h="366" extrusionOk="0">
                  <a:moveTo>
                    <a:pt x="1940" y="0"/>
                  </a:moveTo>
                  <a:lnTo>
                    <a:pt x="1940" y="0"/>
                  </a:lnTo>
                  <a:cubicBezTo>
                    <a:pt x="1255" y="137"/>
                    <a:pt x="571" y="251"/>
                    <a:pt x="0" y="366"/>
                  </a:cubicBezTo>
                  <a:cubicBezTo>
                    <a:pt x="685" y="366"/>
                    <a:pt x="1324" y="229"/>
                    <a:pt x="1940" y="0"/>
                  </a:cubicBezTo>
                  <a:close/>
                </a:path>
              </a:pathLst>
            </a:custGeom>
            <a:solidFill>
              <a:srgbClr val="4949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881" name="Google Shape;2314;p25">
              <a:extLst>
                <a:ext uri="{FF2B5EF4-FFF2-40B4-BE49-F238E27FC236}">
                  <a16:creationId xmlns="" xmlns:a16="http://schemas.microsoft.com/office/drawing/2014/main" id="{0F49FFF4-7490-0A3D-1A3A-73EA15A55C73}"/>
                </a:ext>
              </a:extLst>
            </p:cNvPr>
            <p:cNvSpPr/>
            <p:nvPr/>
          </p:nvSpPr>
          <p:spPr>
            <a:xfrm flipH="1">
              <a:off x="3974274" y="1273258"/>
              <a:ext cx="245173" cy="105729"/>
            </a:xfrm>
            <a:custGeom>
              <a:avLst/>
              <a:gdLst/>
              <a:ahLst/>
              <a:cxnLst/>
              <a:rect l="l" t="t" r="r" b="b"/>
              <a:pathLst>
                <a:path w="6164" h="2658" extrusionOk="0">
                  <a:moveTo>
                    <a:pt x="5365" y="0"/>
                  </a:moveTo>
                  <a:cubicBezTo>
                    <a:pt x="3927" y="434"/>
                    <a:pt x="2237" y="776"/>
                    <a:pt x="891" y="1050"/>
                  </a:cubicBezTo>
                  <a:cubicBezTo>
                    <a:pt x="526" y="1530"/>
                    <a:pt x="229" y="2032"/>
                    <a:pt x="1" y="2580"/>
                  </a:cubicBezTo>
                  <a:cubicBezTo>
                    <a:pt x="255" y="2628"/>
                    <a:pt x="545" y="2657"/>
                    <a:pt x="872" y="2657"/>
                  </a:cubicBezTo>
                  <a:cubicBezTo>
                    <a:pt x="1774" y="2657"/>
                    <a:pt x="2954" y="2434"/>
                    <a:pt x="4429" y="1781"/>
                  </a:cubicBezTo>
                  <a:cubicBezTo>
                    <a:pt x="5113" y="1461"/>
                    <a:pt x="5684" y="1142"/>
                    <a:pt x="6163" y="868"/>
                  </a:cubicBezTo>
                  <a:cubicBezTo>
                    <a:pt x="5935" y="548"/>
                    <a:pt x="5661" y="251"/>
                    <a:pt x="5365" y="0"/>
                  </a:cubicBezTo>
                  <a:close/>
                </a:path>
              </a:pathLst>
            </a:custGeom>
            <a:solidFill>
              <a:srgbClr val="4420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882" name="Google Shape;2315;p25">
              <a:extLst>
                <a:ext uri="{FF2B5EF4-FFF2-40B4-BE49-F238E27FC236}">
                  <a16:creationId xmlns="" xmlns:a16="http://schemas.microsoft.com/office/drawing/2014/main" id="{0B263F61-C920-3556-9C17-F5D2FDA8F5C5}"/>
                </a:ext>
              </a:extLst>
            </p:cNvPr>
            <p:cNvSpPr/>
            <p:nvPr/>
          </p:nvSpPr>
          <p:spPr>
            <a:xfrm flipH="1">
              <a:off x="3974274" y="1273258"/>
              <a:ext cx="245173" cy="105729"/>
            </a:xfrm>
            <a:custGeom>
              <a:avLst/>
              <a:gdLst/>
              <a:ahLst/>
              <a:cxnLst/>
              <a:rect l="l" t="t" r="r" b="b"/>
              <a:pathLst>
                <a:path w="6164" h="2658" extrusionOk="0">
                  <a:moveTo>
                    <a:pt x="5365" y="0"/>
                  </a:moveTo>
                  <a:cubicBezTo>
                    <a:pt x="3927" y="434"/>
                    <a:pt x="2237" y="776"/>
                    <a:pt x="891" y="1050"/>
                  </a:cubicBezTo>
                  <a:cubicBezTo>
                    <a:pt x="526" y="1530"/>
                    <a:pt x="229" y="2032"/>
                    <a:pt x="1" y="2580"/>
                  </a:cubicBezTo>
                  <a:cubicBezTo>
                    <a:pt x="255" y="2628"/>
                    <a:pt x="545" y="2657"/>
                    <a:pt x="872" y="2657"/>
                  </a:cubicBezTo>
                  <a:cubicBezTo>
                    <a:pt x="1774" y="2657"/>
                    <a:pt x="2954" y="2434"/>
                    <a:pt x="4429" y="1781"/>
                  </a:cubicBezTo>
                  <a:cubicBezTo>
                    <a:pt x="5113" y="1461"/>
                    <a:pt x="5684" y="1142"/>
                    <a:pt x="6163" y="868"/>
                  </a:cubicBezTo>
                  <a:cubicBezTo>
                    <a:pt x="5935" y="548"/>
                    <a:pt x="5661" y="251"/>
                    <a:pt x="5365" y="0"/>
                  </a:cubicBezTo>
                  <a:close/>
                </a:path>
              </a:pathLst>
            </a:custGeom>
            <a:solidFill>
              <a:srgbClr val="503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883" name="Google Shape;2316;p25">
              <a:extLst>
                <a:ext uri="{FF2B5EF4-FFF2-40B4-BE49-F238E27FC236}">
                  <a16:creationId xmlns="" xmlns:a16="http://schemas.microsoft.com/office/drawing/2014/main" id="{8092F5EF-624A-4853-901B-E6734A08153D}"/>
                </a:ext>
              </a:extLst>
            </p:cNvPr>
            <p:cNvSpPr/>
            <p:nvPr/>
          </p:nvSpPr>
          <p:spPr>
            <a:xfrm flipH="1">
              <a:off x="4050523" y="1561963"/>
              <a:ext cx="151662" cy="38107"/>
            </a:xfrm>
            <a:custGeom>
              <a:avLst/>
              <a:gdLst/>
              <a:ahLst/>
              <a:cxnLst/>
              <a:rect l="l" t="t" r="r" b="b"/>
              <a:pathLst>
                <a:path w="3813" h="958" extrusionOk="0">
                  <a:moveTo>
                    <a:pt x="3812" y="1"/>
                  </a:moveTo>
                  <a:lnTo>
                    <a:pt x="3812" y="1"/>
                  </a:lnTo>
                  <a:cubicBezTo>
                    <a:pt x="2077" y="457"/>
                    <a:pt x="639" y="731"/>
                    <a:pt x="183" y="754"/>
                  </a:cubicBezTo>
                  <a:lnTo>
                    <a:pt x="0" y="754"/>
                  </a:lnTo>
                  <a:cubicBezTo>
                    <a:pt x="46" y="800"/>
                    <a:pt x="69" y="868"/>
                    <a:pt x="92" y="914"/>
                  </a:cubicBezTo>
                  <a:cubicBezTo>
                    <a:pt x="209" y="941"/>
                    <a:pt x="348" y="957"/>
                    <a:pt x="517" y="957"/>
                  </a:cubicBezTo>
                  <a:cubicBezTo>
                    <a:pt x="774" y="957"/>
                    <a:pt x="1102" y="919"/>
                    <a:pt x="1530" y="822"/>
                  </a:cubicBezTo>
                  <a:cubicBezTo>
                    <a:pt x="1963" y="708"/>
                    <a:pt x="2785" y="389"/>
                    <a:pt x="3812" y="1"/>
                  </a:cubicBezTo>
                  <a:close/>
                </a:path>
              </a:pathLst>
            </a:custGeom>
            <a:solidFill>
              <a:srgbClr val="0A47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884" name="Google Shape;2317;p25">
              <a:extLst>
                <a:ext uri="{FF2B5EF4-FFF2-40B4-BE49-F238E27FC236}">
                  <a16:creationId xmlns="" xmlns:a16="http://schemas.microsoft.com/office/drawing/2014/main" id="{48B53D62-CEA1-ECE6-5569-122D0BAC01DD}"/>
                </a:ext>
              </a:extLst>
            </p:cNvPr>
            <p:cNvSpPr/>
            <p:nvPr/>
          </p:nvSpPr>
          <p:spPr>
            <a:xfrm flipH="1">
              <a:off x="3943409" y="1482965"/>
              <a:ext cx="9984" cy="4574"/>
            </a:xfrm>
            <a:custGeom>
              <a:avLst/>
              <a:gdLst/>
              <a:ahLst/>
              <a:cxnLst/>
              <a:rect l="l" t="t" r="r" b="b"/>
              <a:pathLst>
                <a:path w="251" h="115" extrusionOk="0">
                  <a:moveTo>
                    <a:pt x="250" y="1"/>
                  </a:moveTo>
                  <a:cubicBezTo>
                    <a:pt x="160" y="46"/>
                    <a:pt x="91" y="69"/>
                    <a:pt x="1" y="114"/>
                  </a:cubicBezTo>
                  <a:lnTo>
                    <a:pt x="1" y="114"/>
                  </a:lnTo>
                  <a:cubicBezTo>
                    <a:pt x="91" y="69"/>
                    <a:pt x="160" y="46"/>
                    <a:pt x="250" y="24"/>
                  </a:cubicBezTo>
                  <a:cubicBezTo>
                    <a:pt x="250" y="24"/>
                    <a:pt x="250" y="24"/>
                    <a:pt x="250" y="1"/>
                  </a:cubicBezTo>
                  <a:close/>
                </a:path>
              </a:pathLst>
            </a:custGeom>
            <a:solidFill>
              <a:srgbClr val="0A47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885" name="Google Shape;2318;p25">
              <a:extLst>
                <a:ext uri="{FF2B5EF4-FFF2-40B4-BE49-F238E27FC236}">
                  <a16:creationId xmlns="" xmlns:a16="http://schemas.microsoft.com/office/drawing/2014/main" id="{C116A30F-DA91-0853-43FC-5DE31DE9A69E}"/>
                </a:ext>
              </a:extLst>
            </p:cNvPr>
            <p:cNvSpPr/>
            <p:nvPr/>
          </p:nvSpPr>
          <p:spPr>
            <a:xfrm flipH="1">
              <a:off x="3943409" y="1482965"/>
              <a:ext cx="9984" cy="4574"/>
            </a:xfrm>
            <a:custGeom>
              <a:avLst/>
              <a:gdLst/>
              <a:ahLst/>
              <a:cxnLst/>
              <a:rect l="l" t="t" r="r" b="b"/>
              <a:pathLst>
                <a:path w="251" h="115" extrusionOk="0">
                  <a:moveTo>
                    <a:pt x="250" y="1"/>
                  </a:moveTo>
                  <a:cubicBezTo>
                    <a:pt x="160" y="46"/>
                    <a:pt x="91" y="69"/>
                    <a:pt x="1" y="114"/>
                  </a:cubicBezTo>
                  <a:lnTo>
                    <a:pt x="1" y="114"/>
                  </a:lnTo>
                  <a:cubicBezTo>
                    <a:pt x="91" y="69"/>
                    <a:pt x="160" y="46"/>
                    <a:pt x="250" y="24"/>
                  </a:cubicBezTo>
                  <a:cubicBezTo>
                    <a:pt x="250" y="24"/>
                    <a:pt x="250" y="24"/>
                    <a:pt x="250" y="1"/>
                  </a:cubicBezTo>
                  <a:close/>
                </a:path>
              </a:pathLst>
            </a:custGeom>
            <a:solidFill>
              <a:srgbClr val="CCB0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886" name="Google Shape;2319;p25">
              <a:extLst>
                <a:ext uri="{FF2B5EF4-FFF2-40B4-BE49-F238E27FC236}">
                  <a16:creationId xmlns="" xmlns:a16="http://schemas.microsoft.com/office/drawing/2014/main" id="{8BDCE4DA-37C7-84D7-581C-85797D0428BA}"/>
                </a:ext>
              </a:extLst>
            </p:cNvPr>
            <p:cNvSpPr/>
            <p:nvPr/>
          </p:nvSpPr>
          <p:spPr>
            <a:xfrm flipH="1">
              <a:off x="3943409" y="1483880"/>
              <a:ext cx="266055" cy="108075"/>
            </a:xfrm>
            <a:custGeom>
              <a:avLst/>
              <a:gdLst/>
              <a:ahLst/>
              <a:cxnLst/>
              <a:rect l="l" t="t" r="r" b="b"/>
              <a:pathLst>
                <a:path w="6689" h="2717" extrusionOk="0">
                  <a:moveTo>
                    <a:pt x="6688" y="1"/>
                  </a:moveTo>
                  <a:lnTo>
                    <a:pt x="6688" y="1"/>
                  </a:lnTo>
                  <a:cubicBezTo>
                    <a:pt x="6597" y="24"/>
                    <a:pt x="6529" y="46"/>
                    <a:pt x="6437" y="92"/>
                  </a:cubicBezTo>
                  <a:cubicBezTo>
                    <a:pt x="6118" y="206"/>
                    <a:pt x="5798" y="320"/>
                    <a:pt x="5456" y="434"/>
                  </a:cubicBezTo>
                  <a:cubicBezTo>
                    <a:pt x="2032" y="1667"/>
                    <a:pt x="503" y="2192"/>
                    <a:pt x="1" y="2375"/>
                  </a:cubicBezTo>
                  <a:cubicBezTo>
                    <a:pt x="46" y="2489"/>
                    <a:pt x="115" y="2603"/>
                    <a:pt x="183" y="2717"/>
                  </a:cubicBezTo>
                  <a:lnTo>
                    <a:pt x="366" y="2717"/>
                  </a:lnTo>
                  <a:cubicBezTo>
                    <a:pt x="822" y="2694"/>
                    <a:pt x="2260" y="2420"/>
                    <a:pt x="3995" y="1964"/>
                  </a:cubicBezTo>
                  <a:cubicBezTo>
                    <a:pt x="4680" y="1690"/>
                    <a:pt x="5456" y="1370"/>
                    <a:pt x="6255" y="1028"/>
                  </a:cubicBezTo>
                  <a:cubicBezTo>
                    <a:pt x="6437" y="708"/>
                    <a:pt x="6574" y="366"/>
                    <a:pt x="6688" y="1"/>
                  </a:cubicBezTo>
                  <a:close/>
                </a:path>
              </a:pathLst>
            </a:custGeom>
            <a:solidFill>
              <a:srgbClr val="0074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887" name="Google Shape;2320;p25">
              <a:extLst>
                <a:ext uri="{FF2B5EF4-FFF2-40B4-BE49-F238E27FC236}">
                  <a16:creationId xmlns="" xmlns:a16="http://schemas.microsoft.com/office/drawing/2014/main" id="{02F869FA-F75D-202D-015C-E910C8286B15}"/>
                </a:ext>
              </a:extLst>
            </p:cNvPr>
            <p:cNvSpPr/>
            <p:nvPr/>
          </p:nvSpPr>
          <p:spPr>
            <a:xfrm flipH="1">
              <a:off x="3943409" y="1483880"/>
              <a:ext cx="266055" cy="108075"/>
            </a:xfrm>
            <a:custGeom>
              <a:avLst/>
              <a:gdLst/>
              <a:ahLst/>
              <a:cxnLst/>
              <a:rect l="l" t="t" r="r" b="b"/>
              <a:pathLst>
                <a:path w="6689" h="2717" extrusionOk="0">
                  <a:moveTo>
                    <a:pt x="6688" y="1"/>
                  </a:moveTo>
                  <a:lnTo>
                    <a:pt x="6688" y="1"/>
                  </a:lnTo>
                  <a:cubicBezTo>
                    <a:pt x="6597" y="24"/>
                    <a:pt x="6529" y="46"/>
                    <a:pt x="6437" y="92"/>
                  </a:cubicBezTo>
                  <a:cubicBezTo>
                    <a:pt x="6118" y="206"/>
                    <a:pt x="5798" y="320"/>
                    <a:pt x="5456" y="434"/>
                  </a:cubicBezTo>
                  <a:cubicBezTo>
                    <a:pt x="2032" y="1667"/>
                    <a:pt x="503" y="2192"/>
                    <a:pt x="1" y="2375"/>
                  </a:cubicBezTo>
                  <a:cubicBezTo>
                    <a:pt x="46" y="2489"/>
                    <a:pt x="115" y="2603"/>
                    <a:pt x="183" y="2717"/>
                  </a:cubicBezTo>
                  <a:lnTo>
                    <a:pt x="366" y="2717"/>
                  </a:lnTo>
                  <a:cubicBezTo>
                    <a:pt x="822" y="2694"/>
                    <a:pt x="2260" y="2420"/>
                    <a:pt x="3995" y="1964"/>
                  </a:cubicBezTo>
                  <a:cubicBezTo>
                    <a:pt x="4680" y="1690"/>
                    <a:pt x="5456" y="1370"/>
                    <a:pt x="6255" y="1028"/>
                  </a:cubicBezTo>
                  <a:cubicBezTo>
                    <a:pt x="6437" y="708"/>
                    <a:pt x="6574" y="366"/>
                    <a:pt x="6688" y="1"/>
                  </a:cubicBezTo>
                  <a:close/>
                </a:path>
              </a:pathLst>
            </a:custGeom>
            <a:solidFill>
              <a:srgbClr val="0A47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888" name="Google Shape;2321;p25">
              <a:extLst>
                <a:ext uri="{FF2B5EF4-FFF2-40B4-BE49-F238E27FC236}">
                  <a16:creationId xmlns="" xmlns:a16="http://schemas.microsoft.com/office/drawing/2014/main" id="{5B24CB6D-1DCE-0341-F6F0-2C9B6AE32598}"/>
                </a:ext>
              </a:extLst>
            </p:cNvPr>
            <p:cNvSpPr/>
            <p:nvPr/>
          </p:nvSpPr>
          <p:spPr>
            <a:xfrm flipH="1">
              <a:off x="3943409" y="1483880"/>
              <a:ext cx="266055" cy="108075"/>
            </a:xfrm>
            <a:custGeom>
              <a:avLst/>
              <a:gdLst/>
              <a:ahLst/>
              <a:cxnLst/>
              <a:rect l="l" t="t" r="r" b="b"/>
              <a:pathLst>
                <a:path w="6689" h="2717" extrusionOk="0">
                  <a:moveTo>
                    <a:pt x="6688" y="1"/>
                  </a:moveTo>
                  <a:lnTo>
                    <a:pt x="6688" y="1"/>
                  </a:lnTo>
                  <a:cubicBezTo>
                    <a:pt x="6597" y="24"/>
                    <a:pt x="6529" y="46"/>
                    <a:pt x="6437" y="92"/>
                  </a:cubicBezTo>
                  <a:cubicBezTo>
                    <a:pt x="6118" y="206"/>
                    <a:pt x="5798" y="320"/>
                    <a:pt x="5456" y="434"/>
                  </a:cubicBezTo>
                  <a:cubicBezTo>
                    <a:pt x="2032" y="1667"/>
                    <a:pt x="503" y="2192"/>
                    <a:pt x="1" y="2375"/>
                  </a:cubicBezTo>
                  <a:cubicBezTo>
                    <a:pt x="46" y="2489"/>
                    <a:pt x="115" y="2603"/>
                    <a:pt x="183" y="2717"/>
                  </a:cubicBezTo>
                  <a:lnTo>
                    <a:pt x="366" y="2717"/>
                  </a:lnTo>
                  <a:cubicBezTo>
                    <a:pt x="822" y="2694"/>
                    <a:pt x="2260" y="2420"/>
                    <a:pt x="3995" y="1964"/>
                  </a:cubicBezTo>
                  <a:cubicBezTo>
                    <a:pt x="4680" y="1690"/>
                    <a:pt x="5456" y="1370"/>
                    <a:pt x="6255" y="1028"/>
                  </a:cubicBezTo>
                  <a:cubicBezTo>
                    <a:pt x="6437" y="708"/>
                    <a:pt x="6574" y="366"/>
                    <a:pt x="6688" y="1"/>
                  </a:cubicBezTo>
                  <a:close/>
                </a:path>
              </a:pathLst>
            </a:custGeom>
            <a:solidFill>
              <a:srgbClr val="503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889" name="Google Shape;2322;p25">
              <a:extLst>
                <a:ext uri="{FF2B5EF4-FFF2-40B4-BE49-F238E27FC236}">
                  <a16:creationId xmlns="" xmlns:a16="http://schemas.microsoft.com/office/drawing/2014/main" id="{07C52FD0-8266-25FC-FC7B-472A1ABF2BA4}"/>
                </a:ext>
              </a:extLst>
            </p:cNvPr>
            <p:cNvSpPr/>
            <p:nvPr/>
          </p:nvSpPr>
          <p:spPr>
            <a:xfrm flipH="1">
              <a:off x="3535755" y="1316655"/>
              <a:ext cx="871629" cy="346820"/>
            </a:xfrm>
            <a:custGeom>
              <a:avLst/>
              <a:gdLst/>
              <a:ahLst/>
              <a:cxnLst/>
              <a:rect l="l" t="t" r="r" b="b"/>
              <a:pathLst>
                <a:path w="21914" h="8719" extrusionOk="0">
                  <a:moveTo>
                    <a:pt x="21047" y="1"/>
                  </a:moveTo>
                  <a:cubicBezTo>
                    <a:pt x="20169" y="1"/>
                    <a:pt x="18398" y="408"/>
                    <a:pt x="16138" y="1100"/>
                  </a:cubicBezTo>
                  <a:lnTo>
                    <a:pt x="16275" y="1397"/>
                  </a:lnTo>
                  <a:cubicBezTo>
                    <a:pt x="17539" y="1011"/>
                    <a:pt x="18478" y="787"/>
                    <a:pt x="18877" y="787"/>
                  </a:cubicBezTo>
                  <a:cubicBezTo>
                    <a:pt x="18996" y="787"/>
                    <a:pt x="19067" y="807"/>
                    <a:pt x="19083" y="849"/>
                  </a:cubicBezTo>
                  <a:cubicBezTo>
                    <a:pt x="19220" y="1215"/>
                    <a:pt x="15910" y="2835"/>
                    <a:pt x="11664" y="4501"/>
                  </a:cubicBezTo>
                  <a:cubicBezTo>
                    <a:pt x="7853" y="5997"/>
                    <a:pt x="3583" y="7364"/>
                    <a:pt x="2649" y="7364"/>
                  </a:cubicBezTo>
                  <a:cubicBezTo>
                    <a:pt x="2543" y="7364"/>
                    <a:pt x="2480" y="7346"/>
                    <a:pt x="2466" y="7309"/>
                  </a:cubicBezTo>
                  <a:cubicBezTo>
                    <a:pt x="2420" y="7195"/>
                    <a:pt x="4041" y="6464"/>
                    <a:pt x="4726" y="6099"/>
                  </a:cubicBezTo>
                  <a:lnTo>
                    <a:pt x="4611" y="5780"/>
                  </a:lnTo>
                  <a:cubicBezTo>
                    <a:pt x="2512" y="6852"/>
                    <a:pt x="1" y="8199"/>
                    <a:pt x="138" y="8564"/>
                  </a:cubicBezTo>
                  <a:cubicBezTo>
                    <a:pt x="180" y="8669"/>
                    <a:pt x="357" y="8719"/>
                    <a:pt x="647" y="8719"/>
                  </a:cubicBezTo>
                  <a:cubicBezTo>
                    <a:pt x="2245" y="8719"/>
                    <a:pt x="7273" y="7224"/>
                    <a:pt x="12007" y="5369"/>
                  </a:cubicBezTo>
                  <a:cubicBezTo>
                    <a:pt x="17599" y="3178"/>
                    <a:pt x="21913" y="849"/>
                    <a:pt x="21639" y="187"/>
                  </a:cubicBezTo>
                  <a:cubicBezTo>
                    <a:pt x="21588" y="61"/>
                    <a:pt x="21383" y="1"/>
                    <a:pt x="210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890" name="Google Shape;2323;p25">
              <a:extLst>
                <a:ext uri="{FF2B5EF4-FFF2-40B4-BE49-F238E27FC236}">
                  <a16:creationId xmlns="" xmlns:a16="http://schemas.microsoft.com/office/drawing/2014/main" id="{9BE87BF1-AC93-96A6-289B-E889F1259AEF}"/>
                </a:ext>
              </a:extLst>
            </p:cNvPr>
            <p:cNvSpPr/>
            <p:nvPr/>
          </p:nvSpPr>
          <p:spPr>
            <a:xfrm flipH="1">
              <a:off x="3923442" y="1551263"/>
              <a:ext cx="100790" cy="122674"/>
            </a:xfrm>
            <a:custGeom>
              <a:avLst/>
              <a:gdLst/>
              <a:ahLst/>
              <a:cxnLst/>
              <a:rect l="l" t="t" r="r" b="b"/>
              <a:pathLst>
                <a:path w="2534" h="3084" extrusionOk="0">
                  <a:moveTo>
                    <a:pt x="1247" y="1"/>
                  </a:moveTo>
                  <a:cubicBezTo>
                    <a:pt x="1176" y="1"/>
                    <a:pt x="1106" y="43"/>
                    <a:pt x="1073" y="110"/>
                  </a:cubicBezTo>
                  <a:cubicBezTo>
                    <a:pt x="1050" y="110"/>
                    <a:pt x="1027" y="133"/>
                    <a:pt x="1004" y="156"/>
                  </a:cubicBezTo>
                  <a:cubicBezTo>
                    <a:pt x="822" y="407"/>
                    <a:pt x="822" y="726"/>
                    <a:pt x="662" y="1000"/>
                  </a:cubicBezTo>
                  <a:cubicBezTo>
                    <a:pt x="662" y="1000"/>
                    <a:pt x="662" y="1023"/>
                    <a:pt x="639" y="1046"/>
                  </a:cubicBezTo>
                  <a:cubicBezTo>
                    <a:pt x="616" y="1046"/>
                    <a:pt x="571" y="1069"/>
                    <a:pt x="548" y="1114"/>
                  </a:cubicBezTo>
                  <a:cubicBezTo>
                    <a:pt x="411" y="1342"/>
                    <a:pt x="320" y="1594"/>
                    <a:pt x="114" y="1776"/>
                  </a:cubicBezTo>
                  <a:cubicBezTo>
                    <a:pt x="0" y="1913"/>
                    <a:pt x="0" y="2119"/>
                    <a:pt x="183" y="2187"/>
                  </a:cubicBezTo>
                  <a:cubicBezTo>
                    <a:pt x="342" y="2255"/>
                    <a:pt x="593" y="2370"/>
                    <a:pt x="730" y="2484"/>
                  </a:cubicBezTo>
                  <a:cubicBezTo>
                    <a:pt x="685" y="2552"/>
                    <a:pt x="616" y="2621"/>
                    <a:pt x="571" y="2689"/>
                  </a:cubicBezTo>
                  <a:cubicBezTo>
                    <a:pt x="435" y="2893"/>
                    <a:pt x="665" y="3084"/>
                    <a:pt x="877" y="3084"/>
                  </a:cubicBezTo>
                  <a:cubicBezTo>
                    <a:pt x="950" y="3084"/>
                    <a:pt x="1020" y="3061"/>
                    <a:pt x="1073" y="3009"/>
                  </a:cubicBezTo>
                  <a:cubicBezTo>
                    <a:pt x="1255" y="2826"/>
                    <a:pt x="1552" y="2552"/>
                    <a:pt x="1347" y="2278"/>
                  </a:cubicBezTo>
                  <a:cubicBezTo>
                    <a:pt x="1233" y="2119"/>
                    <a:pt x="1004" y="1982"/>
                    <a:pt x="776" y="1867"/>
                  </a:cubicBezTo>
                  <a:cubicBezTo>
                    <a:pt x="867" y="1708"/>
                    <a:pt x="959" y="1548"/>
                    <a:pt x="959" y="1365"/>
                  </a:cubicBezTo>
                  <a:cubicBezTo>
                    <a:pt x="1073" y="1411"/>
                    <a:pt x="1187" y="1457"/>
                    <a:pt x="1301" y="1525"/>
                  </a:cubicBezTo>
                  <a:cubicBezTo>
                    <a:pt x="1370" y="1571"/>
                    <a:pt x="1529" y="1616"/>
                    <a:pt x="1621" y="1708"/>
                  </a:cubicBezTo>
                  <a:cubicBezTo>
                    <a:pt x="1598" y="1708"/>
                    <a:pt x="1575" y="1730"/>
                    <a:pt x="1575" y="1753"/>
                  </a:cubicBezTo>
                  <a:cubicBezTo>
                    <a:pt x="1552" y="1776"/>
                    <a:pt x="1552" y="1776"/>
                    <a:pt x="1552" y="1776"/>
                  </a:cubicBezTo>
                  <a:cubicBezTo>
                    <a:pt x="1529" y="1822"/>
                    <a:pt x="1506" y="1867"/>
                    <a:pt x="1484" y="1913"/>
                  </a:cubicBezTo>
                  <a:cubicBezTo>
                    <a:pt x="1394" y="2107"/>
                    <a:pt x="1587" y="2223"/>
                    <a:pt x="1770" y="2223"/>
                  </a:cubicBezTo>
                  <a:cubicBezTo>
                    <a:pt x="1867" y="2223"/>
                    <a:pt x="1961" y="2190"/>
                    <a:pt x="2009" y="2119"/>
                  </a:cubicBezTo>
                  <a:cubicBezTo>
                    <a:pt x="2054" y="2096"/>
                    <a:pt x="2077" y="2073"/>
                    <a:pt x="2100" y="2027"/>
                  </a:cubicBezTo>
                  <a:cubicBezTo>
                    <a:pt x="2123" y="2027"/>
                    <a:pt x="2123" y="2004"/>
                    <a:pt x="2123" y="1982"/>
                  </a:cubicBezTo>
                  <a:cubicBezTo>
                    <a:pt x="2168" y="1936"/>
                    <a:pt x="2191" y="1890"/>
                    <a:pt x="2191" y="1845"/>
                  </a:cubicBezTo>
                  <a:cubicBezTo>
                    <a:pt x="2237" y="1685"/>
                    <a:pt x="2214" y="1525"/>
                    <a:pt x="2054" y="1388"/>
                  </a:cubicBezTo>
                  <a:cubicBezTo>
                    <a:pt x="1826" y="1228"/>
                    <a:pt x="1506" y="1091"/>
                    <a:pt x="1210" y="977"/>
                  </a:cubicBezTo>
                  <a:cubicBezTo>
                    <a:pt x="1301" y="795"/>
                    <a:pt x="1370" y="566"/>
                    <a:pt x="1347" y="361"/>
                  </a:cubicBezTo>
                  <a:lnTo>
                    <a:pt x="1347" y="361"/>
                  </a:lnTo>
                  <a:cubicBezTo>
                    <a:pt x="1484" y="452"/>
                    <a:pt x="1621" y="521"/>
                    <a:pt x="1758" y="612"/>
                  </a:cubicBezTo>
                  <a:cubicBezTo>
                    <a:pt x="1826" y="635"/>
                    <a:pt x="1895" y="681"/>
                    <a:pt x="1986" y="726"/>
                  </a:cubicBezTo>
                  <a:cubicBezTo>
                    <a:pt x="1986" y="726"/>
                    <a:pt x="1963" y="749"/>
                    <a:pt x="1963" y="749"/>
                  </a:cubicBezTo>
                  <a:cubicBezTo>
                    <a:pt x="1963" y="772"/>
                    <a:pt x="1940" y="772"/>
                    <a:pt x="1940" y="772"/>
                  </a:cubicBezTo>
                  <a:cubicBezTo>
                    <a:pt x="1895" y="817"/>
                    <a:pt x="1872" y="886"/>
                    <a:pt x="1849" y="954"/>
                  </a:cubicBezTo>
                  <a:cubicBezTo>
                    <a:pt x="1790" y="1116"/>
                    <a:pt x="1948" y="1220"/>
                    <a:pt x="2099" y="1220"/>
                  </a:cubicBezTo>
                  <a:cubicBezTo>
                    <a:pt x="2183" y="1220"/>
                    <a:pt x="2264" y="1188"/>
                    <a:pt x="2305" y="1114"/>
                  </a:cubicBezTo>
                  <a:cubicBezTo>
                    <a:pt x="2328" y="1069"/>
                    <a:pt x="2374" y="1000"/>
                    <a:pt x="2397" y="954"/>
                  </a:cubicBezTo>
                  <a:cubicBezTo>
                    <a:pt x="2397" y="954"/>
                    <a:pt x="2397" y="954"/>
                    <a:pt x="2419" y="932"/>
                  </a:cubicBezTo>
                  <a:cubicBezTo>
                    <a:pt x="2511" y="749"/>
                    <a:pt x="2534" y="589"/>
                    <a:pt x="2328" y="429"/>
                  </a:cubicBezTo>
                  <a:cubicBezTo>
                    <a:pt x="2031" y="247"/>
                    <a:pt x="1643" y="133"/>
                    <a:pt x="1324" y="19"/>
                  </a:cubicBezTo>
                  <a:cubicBezTo>
                    <a:pt x="1299" y="6"/>
                    <a:pt x="1273" y="1"/>
                    <a:pt x="1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891" name="Google Shape;2324;p25">
              <a:extLst>
                <a:ext uri="{FF2B5EF4-FFF2-40B4-BE49-F238E27FC236}">
                  <a16:creationId xmlns="" xmlns:a16="http://schemas.microsoft.com/office/drawing/2014/main" id="{822A0993-4C52-F5EC-7890-00487939D6DA}"/>
                </a:ext>
              </a:extLst>
            </p:cNvPr>
            <p:cNvSpPr/>
            <p:nvPr/>
          </p:nvSpPr>
          <p:spPr>
            <a:xfrm flipH="1">
              <a:off x="3752767" y="1381811"/>
              <a:ext cx="59941" cy="56285"/>
            </a:xfrm>
            <a:custGeom>
              <a:avLst/>
              <a:gdLst/>
              <a:ahLst/>
              <a:cxnLst/>
              <a:rect l="l" t="t" r="r" b="b"/>
              <a:pathLst>
                <a:path w="1507" h="1415" extrusionOk="0">
                  <a:moveTo>
                    <a:pt x="1076" y="267"/>
                  </a:moveTo>
                  <a:cubicBezTo>
                    <a:pt x="1079" y="267"/>
                    <a:pt x="1062" y="273"/>
                    <a:pt x="1027" y="284"/>
                  </a:cubicBezTo>
                  <a:cubicBezTo>
                    <a:pt x="1027" y="353"/>
                    <a:pt x="1027" y="375"/>
                    <a:pt x="1027" y="444"/>
                  </a:cubicBezTo>
                  <a:cubicBezTo>
                    <a:pt x="1027" y="444"/>
                    <a:pt x="1050" y="467"/>
                    <a:pt x="1050" y="467"/>
                  </a:cubicBezTo>
                  <a:cubicBezTo>
                    <a:pt x="936" y="421"/>
                    <a:pt x="822" y="375"/>
                    <a:pt x="731" y="330"/>
                  </a:cubicBezTo>
                  <a:cubicBezTo>
                    <a:pt x="776" y="330"/>
                    <a:pt x="822" y="307"/>
                    <a:pt x="868" y="307"/>
                  </a:cubicBezTo>
                  <a:cubicBezTo>
                    <a:pt x="913" y="307"/>
                    <a:pt x="959" y="284"/>
                    <a:pt x="1005" y="284"/>
                  </a:cubicBezTo>
                  <a:cubicBezTo>
                    <a:pt x="1050" y="273"/>
                    <a:pt x="1073" y="267"/>
                    <a:pt x="1076" y="267"/>
                  </a:cubicBezTo>
                  <a:close/>
                  <a:moveTo>
                    <a:pt x="1063" y="1"/>
                  </a:moveTo>
                  <a:cubicBezTo>
                    <a:pt x="961" y="1"/>
                    <a:pt x="857" y="17"/>
                    <a:pt x="776" y="33"/>
                  </a:cubicBezTo>
                  <a:cubicBezTo>
                    <a:pt x="571" y="79"/>
                    <a:pt x="366" y="102"/>
                    <a:pt x="183" y="147"/>
                  </a:cubicBezTo>
                  <a:cubicBezTo>
                    <a:pt x="0" y="170"/>
                    <a:pt x="69" y="375"/>
                    <a:pt x="229" y="375"/>
                  </a:cubicBezTo>
                  <a:cubicBezTo>
                    <a:pt x="229" y="421"/>
                    <a:pt x="251" y="444"/>
                    <a:pt x="297" y="467"/>
                  </a:cubicBezTo>
                  <a:cubicBezTo>
                    <a:pt x="480" y="581"/>
                    <a:pt x="662" y="672"/>
                    <a:pt x="845" y="786"/>
                  </a:cubicBezTo>
                  <a:cubicBezTo>
                    <a:pt x="890" y="809"/>
                    <a:pt x="936" y="832"/>
                    <a:pt x="959" y="855"/>
                  </a:cubicBezTo>
                  <a:cubicBezTo>
                    <a:pt x="959" y="855"/>
                    <a:pt x="1005" y="878"/>
                    <a:pt x="1027" y="900"/>
                  </a:cubicBezTo>
                  <a:cubicBezTo>
                    <a:pt x="1027" y="900"/>
                    <a:pt x="1027" y="900"/>
                    <a:pt x="1005" y="923"/>
                  </a:cubicBezTo>
                  <a:lnTo>
                    <a:pt x="959" y="969"/>
                  </a:lnTo>
                  <a:cubicBezTo>
                    <a:pt x="936" y="1015"/>
                    <a:pt x="890" y="1083"/>
                    <a:pt x="845" y="1129"/>
                  </a:cubicBezTo>
                  <a:cubicBezTo>
                    <a:pt x="845" y="1129"/>
                    <a:pt x="845" y="1152"/>
                    <a:pt x="845" y="1152"/>
                  </a:cubicBezTo>
                  <a:cubicBezTo>
                    <a:pt x="766" y="1294"/>
                    <a:pt x="906" y="1414"/>
                    <a:pt x="1052" y="1414"/>
                  </a:cubicBezTo>
                  <a:cubicBezTo>
                    <a:pt x="1117" y="1414"/>
                    <a:pt x="1184" y="1390"/>
                    <a:pt x="1233" y="1334"/>
                  </a:cubicBezTo>
                  <a:cubicBezTo>
                    <a:pt x="1324" y="1220"/>
                    <a:pt x="1461" y="1083"/>
                    <a:pt x="1484" y="946"/>
                  </a:cubicBezTo>
                  <a:cubicBezTo>
                    <a:pt x="1507" y="809"/>
                    <a:pt x="1415" y="695"/>
                    <a:pt x="1324" y="627"/>
                  </a:cubicBezTo>
                  <a:cubicBezTo>
                    <a:pt x="1256" y="581"/>
                    <a:pt x="1187" y="535"/>
                    <a:pt x="1119" y="512"/>
                  </a:cubicBezTo>
                  <a:cubicBezTo>
                    <a:pt x="1142" y="512"/>
                    <a:pt x="1164" y="490"/>
                    <a:pt x="1187" y="490"/>
                  </a:cubicBezTo>
                  <a:cubicBezTo>
                    <a:pt x="1370" y="398"/>
                    <a:pt x="1415" y="102"/>
                    <a:pt x="1187" y="10"/>
                  </a:cubicBezTo>
                  <a:cubicBezTo>
                    <a:pt x="1147" y="4"/>
                    <a:pt x="1105" y="1"/>
                    <a:pt x="10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892" name="Google Shape;2325;p25">
              <a:extLst>
                <a:ext uri="{FF2B5EF4-FFF2-40B4-BE49-F238E27FC236}">
                  <a16:creationId xmlns="" xmlns:a16="http://schemas.microsoft.com/office/drawing/2014/main" id="{BE135054-B6C6-7AD5-2541-0EE488365976}"/>
                </a:ext>
              </a:extLst>
            </p:cNvPr>
            <p:cNvSpPr/>
            <p:nvPr/>
          </p:nvSpPr>
          <p:spPr>
            <a:xfrm flipH="1">
              <a:off x="3502185" y="1331850"/>
              <a:ext cx="86113" cy="68338"/>
            </a:xfrm>
            <a:custGeom>
              <a:avLst/>
              <a:gdLst/>
              <a:ahLst/>
              <a:cxnLst/>
              <a:rect l="l" t="t" r="r" b="b"/>
              <a:pathLst>
                <a:path w="2165" h="1718" extrusionOk="0">
                  <a:moveTo>
                    <a:pt x="865" y="0"/>
                  </a:moveTo>
                  <a:cubicBezTo>
                    <a:pt x="833" y="0"/>
                    <a:pt x="802" y="3"/>
                    <a:pt x="772" y="11"/>
                  </a:cubicBezTo>
                  <a:cubicBezTo>
                    <a:pt x="612" y="34"/>
                    <a:pt x="544" y="148"/>
                    <a:pt x="521" y="308"/>
                  </a:cubicBezTo>
                  <a:cubicBezTo>
                    <a:pt x="521" y="422"/>
                    <a:pt x="544" y="559"/>
                    <a:pt x="544" y="696"/>
                  </a:cubicBezTo>
                  <a:cubicBezTo>
                    <a:pt x="544" y="718"/>
                    <a:pt x="544" y="810"/>
                    <a:pt x="544" y="924"/>
                  </a:cubicBezTo>
                  <a:cubicBezTo>
                    <a:pt x="477" y="897"/>
                    <a:pt x="402" y="886"/>
                    <a:pt x="329" y="886"/>
                  </a:cubicBezTo>
                  <a:cubicBezTo>
                    <a:pt x="277" y="886"/>
                    <a:pt x="226" y="892"/>
                    <a:pt x="179" y="901"/>
                  </a:cubicBezTo>
                  <a:cubicBezTo>
                    <a:pt x="87" y="924"/>
                    <a:pt x="19" y="992"/>
                    <a:pt x="19" y="1084"/>
                  </a:cubicBezTo>
                  <a:cubicBezTo>
                    <a:pt x="0" y="1287"/>
                    <a:pt x="192" y="1371"/>
                    <a:pt x="387" y="1371"/>
                  </a:cubicBezTo>
                  <a:cubicBezTo>
                    <a:pt x="432" y="1371"/>
                    <a:pt x="478" y="1366"/>
                    <a:pt x="521" y="1358"/>
                  </a:cubicBezTo>
                  <a:cubicBezTo>
                    <a:pt x="558" y="1407"/>
                    <a:pt x="627" y="1429"/>
                    <a:pt x="694" y="1429"/>
                  </a:cubicBezTo>
                  <a:cubicBezTo>
                    <a:pt x="753" y="1429"/>
                    <a:pt x="809" y="1412"/>
                    <a:pt x="841" y="1380"/>
                  </a:cubicBezTo>
                  <a:cubicBezTo>
                    <a:pt x="932" y="1289"/>
                    <a:pt x="978" y="1221"/>
                    <a:pt x="978" y="1107"/>
                  </a:cubicBezTo>
                  <a:cubicBezTo>
                    <a:pt x="1000" y="1015"/>
                    <a:pt x="1046" y="559"/>
                    <a:pt x="1000" y="445"/>
                  </a:cubicBezTo>
                  <a:lnTo>
                    <a:pt x="1000" y="445"/>
                  </a:lnTo>
                  <a:cubicBezTo>
                    <a:pt x="1046" y="467"/>
                    <a:pt x="1092" y="467"/>
                    <a:pt x="1160" y="467"/>
                  </a:cubicBezTo>
                  <a:cubicBezTo>
                    <a:pt x="1297" y="490"/>
                    <a:pt x="1480" y="490"/>
                    <a:pt x="1640" y="490"/>
                  </a:cubicBezTo>
                  <a:cubicBezTo>
                    <a:pt x="1617" y="582"/>
                    <a:pt x="1594" y="673"/>
                    <a:pt x="1594" y="764"/>
                  </a:cubicBezTo>
                  <a:cubicBezTo>
                    <a:pt x="1571" y="947"/>
                    <a:pt x="1571" y="1107"/>
                    <a:pt x="1571" y="1289"/>
                  </a:cubicBezTo>
                  <a:lnTo>
                    <a:pt x="1525" y="1289"/>
                  </a:lnTo>
                  <a:cubicBezTo>
                    <a:pt x="1453" y="1260"/>
                    <a:pt x="1363" y="1231"/>
                    <a:pt x="1271" y="1231"/>
                  </a:cubicBezTo>
                  <a:cubicBezTo>
                    <a:pt x="1218" y="1231"/>
                    <a:pt x="1165" y="1241"/>
                    <a:pt x="1115" y="1266"/>
                  </a:cubicBezTo>
                  <a:cubicBezTo>
                    <a:pt x="978" y="1335"/>
                    <a:pt x="909" y="1472"/>
                    <a:pt x="1023" y="1609"/>
                  </a:cubicBezTo>
                  <a:cubicBezTo>
                    <a:pt x="1080" y="1694"/>
                    <a:pt x="1181" y="1717"/>
                    <a:pt x="1282" y="1717"/>
                  </a:cubicBezTo>
                  <a:cubicBezTo>
                    <a:pt x="1344" y="1717"/>
                    <a:pt x="1405" y="1709"/>
                    <a:pt x="1457" y="1700"/>
                  </a:cubicBezTo>
                  <a:cubicBezTo>
                    <a:pt x="1548" y="1700"/>
                    <a:pt x="1640" y="1654"/>
                    <a:pt x="1708" y="1609"/>
                  </a:cubicBezTo>
                  <a:cubicBezTo>
                    <a:pt x="1777" y="1609"/>
                    <a:pt x="1868" y="1586"/>
                    <a:pt x="1868" y="1517"/>
                  </a:cubicBezTo>
                  <a:cubicBezTo>
                    <a:pt x="1936" y="1266"/>
                    <a:pt x="1982" y="1038"/>
                    <a:pt x="2050" y="810"/>
                  </a:cubicBezTo>
                  <a:cubicBezTo>
                    <a:pt x="2096" y="604"/>
                    <a:pt x="2165" y="422"/>
                    <a:pt x="2050" y="239"/>
                  </a:cubicBezTo>
                  <a:cubicBezTo>
                    <a:pt x="2026" y="190"/>
                    <a:pt x="1969" y="168"/>
                    <a:pt x="1910" y="168"/>
                  </a:cubicBezTo>
                  <a:cubicBezTo>
                    <a:pt x="1860" y="168"/>
                    <a:pt x="1808" y="185"/>
                    <a:pt x="1777" y="216"/>
                  </a:cubicBezTo>
                  <a:cubicBezTo>
                    <a:pt x="1640" y="148"/>
                    <a:pt x="1525" y="125"/>
                    <a:pt x="1366" y="102"/>
                  </a:cubicBezTo>
                  <a:cubicBezTo>
                    <a:pt x="1213" y="83"/>
                    <a:pt x="1028" y="0"/>
                    <a:pt x="8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893" name="Google Shape;2326;p25">
              <a:extLst>
                <a:ext uri="{FF2B5EF4-FFF2-40B4-BE49-F238E27FC236}">
                  <a16:creationId xmlns="" xmlns:a16="http://schemas.microsoft.com/office/drawing/2014/main" id="{6773D914-FFF6-AEAE-AF48-F08B713FE188}"/>
                </a:ext>
              </a:extLst>
            </p:cNvPr>
            <p:cNvSpPr/>
            <p:nvPr/>
          </p:nvSpPr>
          <p:spPr>
            <a:xfrm flipH="1">
              <a:off x="4785923" y="436141"/>
              <a:ext cx="140764" cy="41806"/>
            </a:xfrm>
            <a:custGeom>
              <a:avLst/>
              <a:gdLst/>
              <a:ahLst/>
              <a:cxnLst/>
              <a:rect l="l" t="t" r="r" b="b"/>
              <a:pathLst>
                <a:path w="3539" h="1051" extrusionOk="0">
                  <a:moveTo>
                    <a:pt x="480" y="0"/>
                  </a:moveTo>
                  <a:cubicBezTo>
                    <a:pt x="366" y="366"/>
                    <a:pt x="183" y="708"/>
                    <a:pt x="1" y="1050"/>
                  </a:cubicBezTo>
                  <a:lnTo>
                    <a:pt x="3402" y="1050"/>
                  </a:lnTo>
                  <a:cubicBezTo>
                    <a:pt x="3493" y="708"/>
                    <a:pt x="3539" y="366"/>
                    <a:pt x="3539" y="23"/>
                  </a:cubicBezTo>
                  <a:lnTo>
                    <a:pt x="708" y="23"/>
                  </a:lnTo>
                  <a:cubicBezTo>
                    <a:pt x="617" y="23"/>
                    <a:pt x="548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894" name="Google Shape;2327;p25">
              <a:extLst>
                <a:ext uri="{FF2B5EF4-FFF2-40B4-BE49-F238E27FC236}">
                  <a16:creationId xmlns="" xmlns:a16="http://schemas.microsoft.com/office/drawing/2014/main" id="{2E4F77C3-ED92-3DAF-5877-FD67EDB6B159}"/>
                </a:ext>
              </a:extLst>
            </p:cNvPr>
            <p:cNvSpPr/>
            <p:nvPr/>
          </p:nvSpPr>
          <p:spPr>
            <a:xfrm flipH="1">
              <a:off x="4908470" y="193736"/>
              <a:ext cx="108108" cy="27248"/>
            </a:xfrm>
            <a:custGeom>
              <a:avLst/>
              <a:gdLst/>
              <a:ahLst/>
              <a:cxnLst/>
              <a:rect l="l" t="t" r="r" b="b"/>
              <a:pathLst>
                <a:path w="2718" h="685" extrusionOk="0">
                  <a:moveTo>
                    <a:pt x="1" y="0"/>
                  </a:moveTo>
                  <a:cubicBezTo>
                    <a:pt x="412" y="183"/>
                    <a:pt x="777" y="411"/>
                    <a:pt x="1142" y="685"/>
                  </a:cubicBezTo>
                  <a:lnTo>
                    <a:pt x="2717" y="685"/>
                  </a:lnTo>
                  <a:cubicBezTo>
                    <a:pt x="1918" y="251"/>
                    <a:pt x="982" y="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895" name="Google Shape;2328;p25">
              <a:extLst>
                <a:ext uri="{FF2B5EF4-FFF2-40B4-BE49-F238E27FC236}">
                  <a16:creationId xmlns="" xmlns:a16="http://schemas.microsoft.com/office/drawing/2014/main" id="{2C17E040-E4E0-5F5A-1E7A-7D936186C680}"/>
                </a:ext>
              </a:extLst>
            </p:cNvPr>
            <p:cNvSpPr/>
            <p:nvPr/>
          </p:nvSpPr>
          <p:spPr>
            <a:xfrm flipH="1">
              <a:off x="4792287" y="288128"/>
              <a:ext cx="125331" cy="81783"/>
            </a:xfrm>
            <a:custGeom>
              <a:avLst/>
              <a:gdLst/>
              <a:ahLst/>
              <a:cxnLst/>
              <a:rect l="l" t="t" r="r" b="b"/>
              <a:pathLst>
                <a:path w="3151" h="2056" extrusionOk="0">
                  <a:moveTo>
                    <a:pt x="1" y="1"/>
                  </a:moveTo>
                  <a:cubicBezTo>
                    <a:pt x="298" y="617"/>
                    <a:pt x="480" y="1325"/>
                    <a:pt x="503" y="2055"/>
                  </a:cubicBezTo>
                  <a:lnTo>
                    <a:pt x="3151" y="2055"/>
                  </a:lnTo>
                  <a:cubicBezTo>
                    <a:pt x="2968" y="1302"/>
                    <a:pt x="2626" y="617"/>
                    <a:pt x="21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896" name="Google Shape;2329;p25">
              <a:extLst>
                <a:ext uri="{FF2B5EF4-FFF2-40B4-BE49-F238E27FC236}">
                  <a16:creationId xmlns="" xmlns:a16="http://schemas.microsoft.com/office/drawing/2014/main" id="{C4B297B2-A758-0849-29ED-5E776461BF43}"/>
                </a:ext>
              </a:extLst>
            </p:cNvPr>
            <p:cNvSpPr/>
            <p:nvPr/>
          </p:nvSpPr>
          <p:spPr>
            <a:xfrm flipH="1">
              <a:off x="4818618" y="540556"/>
              <a:ext cx="329576" cy="118060"/>
            </a:xfrm>
            <a:custGeom>
              <a:avLst/>
              <a:gdLst/>
              <a:ahLst/>
              <a:cxnLst/>
              <a:rect l="l" t="t" r="r" b="b"/>
              <a:pathLst>
                <a:path w="8286" h="2968" extrusionOk="0">
                  <a:moveTo>
                    <a:pt x="3995" y="0"/>
                  </a:moveTo>
                  <a:cubicBezTo>
                    <a:pt x="3789" y="137"/>
                    <a:pt x="3561" y="251"/>
                    <a:pt x="3333" y="343"/>
                  </a:cubicBezTo>
                  <a:cubicBezTo>
                    <a:pt x="3607" y="502"/>
                    <a:pt x="3789" y="776"/>
                    <a:pt x="3789" y="1096"/>
                  </a:cubicBezTo>
                  <a:cubicBezTo>
                    <a:pt x="3789" y="1575"/>
                    <a:pt x="3401" y="1940"/>
                    <a:pt x="2945" y="1940"/>
                  </a:cubicBezTo>
                  <a:lnTo>
                    <a:pt x="0" y="1940"/>
                  </a:lnTo>
                  <a:cubicBezTo>
                    <a:pt x="936" y="2580"/>
                    <a:pt x="2077" y="2968"/>
                    <a:pt x="3287" y="2968"/>
                  </a:cubicBezTo>
                  <a:cubicBezTo>
                    <a:pt x="5410" y="2968"/>
                    <a:pt x="7282" y="1826"/>
                    <a:pt x="8286" y="114"/>
                  </a:cubicBezTo>
                  <a:lnTo>
                    <a:pt x="4428" y="114"/>
                  </a:lnTo>
                  <a:cubicBezTo>
                    <a:pt x="4269" y="114"/>
                    <a:pt x="4132" y="69"/>
                    <a:pt x="39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897" name="Google Shape;2330;p25">
              <a:extLst>
                <a:ext uri="{FF2B5EF4-FFF2-40B4-BE49-F238E27FC236}">
                  <a16:creationId xmlns="" xmlns:a16="http://schemas.microsoft.com/office/drawing/2014/main" id="{9002C37B-974E-BE27-B065-41A32848A483}"/>
                </a:ext>
              </a:extLst>
            </p:cNvPr>
            <p:cNvSpPr/>
            <p:nvPr/>
          </p:nvSpPr>
          <p:spPr>
            <a:xfrm flipH="1">
              <a:off x="4785008" y="369871"/>
              <a:ext cx="122626" cy="67224"/>
            </a:xfrm>
            <a:custGeom>
              <a:avLst/>
              <a:gdLst/>
              <a:ahLst/>
              <a:cxnLst/>
              <a:rect l="l" t="t" r="r" b="b"/>
              <a:pathLst>
                <a:path w="3083" h="1690" extrusionOk="0">
                  <a:moveTo>
                    <a:pt x="252" y="0"/>
                  </a:moveTo>
                  <a:cubicBezTo>
                    <a:pt x="252" y="23"/>
                    <a:pt x="252" y="69"/>
                    <a:pt x="252" y="114"/>
                  </a:cubicBezTo>
                  <a:cubicBezTo>
                    <a:pt x="252" y="662"/>
                    <a:pt x="161" y="1164"/>
                    <a:pt x="1" y="1666"/>
                  </a:cubicBezTo>
                  <a:cubicBezTo>
                    <a:pt x="69" y="1666"/>
                    <a:pt x="138" y="1689"/>
                    <a:pt x="206" y="1689"/>
                  </a:cubicBezTo>
                  <a:lnTo>
                    <a:pt x="3060" y="1689"/>
                  </a:lnTo>
                  <a:cubicBezTo>
                    <a:pt x="3060" y="1598"/>
                    <a:pt x="3082" y="1507"/>
                    <a:pt x="3082" y="1415"/>
                  </a:cubicBezTo>
                  <a:cubicBezTo>
                    <a:pt x="3082" y="913"/>
                    <a:pt x="3014" y="457"/>
                    <a:pt x="29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898" name="Google Shape;2331;p25">
              <a:extLst>
                <a:ext uri="{FF2B5EF4-FFF2-40B4-BE49-F238E27FC236}">
                  <a16:creationId xmlns="" xmlns:a16="http://schemas.microsoft.com/office/drawing/2014/main" id="{20ABBDA8-EF17-0891-15D8-4EF683C3AA61}"/>
                </a:ext>
              </a:extLst>
            </p:cNvPr>
            <p:cNvSpPr/>
            <p:nvPr/>
          </p:nvSpPr>
          <p:spPr>
            <a:xfrm flipH="1">
              <a:off x="4791372" y="477907"/>
              <a:ext cx="197960" cy="67224"/>
            </a:xfrm>
            <a:custGeom>
              <a:avLst/>
              <a:gdLst/>
              <a:ahLst/>
              <a:cxnLst/>
              <a:rect l="l" t="t" r="r" b="b"/>
              <a:pathLst>
                <a:path w="4977" h="1690" extrusionOk="0">
                  <a:moveTo>
                    <a:pt x="1576" y="0"/>
                  </a:moveTo>
                  <a:cubicBezTo>
                    <a:pt x="1165" y="617"/>
                    <a:pt x="640" y="1164"/>
                    <a:pt x="1" y="1575"/>
                  </a:cubicBezTo>
                  <a:cubicBezTo>
                    <a:pt x="138" y="1644"/>
                    <a:pt x="275" y="1689"/>
                    <a:pt x="434" y="1689"/>
                  </a:cubicBezTo>
                  <a:lnTo>
                    <a:pt x="4292" y="1689"/>
                  </a:lnTo>
                  <a:cubicBezTo>
                    <a:pt x="4611" y="1164"/>
                    <a:pt x="4840" y="594"/>
                    <a:pt x="4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899" name="Google Shape;2332;p25">
              <a:extLst>
                <a:ext uri="{FF2B5EF4-FFF2-40B4-BE49-F238E27FC236}">
                  <a16:creationId xmlns="" xmlns:a16="http://schemas.microsoft.com/office/drawing/2014/main" id="{D93E167B-FAF9-FDA7-8DAF-E0E79062FA00}"/>
                </a:ext>
              </a:extLst>
            </p:cNvPr>
            <p:cNvSpPr/>
            <p:nvPr/>
          </p:nvSpPr>
          <p:spPr>
            <a:xfrm flipH="1">
              <a:off x="4997446" y="550541"/>
              <a:ext cx="216137" cy="67224"/>
            </a:xfrm>
            <a:custGeom>
              <a:avLst/>
              <a:gdLst/>
              <a:ahLst/>
              <a:cxnLst/>
              <a:rect l="l" t="t" r="r" b="b"/>
              <a:pathLst>
                <a:path w="5434" h="1690" extrusionOk="0">
                  <a:moveTo>
                    <a:pt x="1" y="0"/>
                  </a:moveTo>
                  <a:cubicBezTo>
                    <a:pt x="435" y="662"/>
                    <a:pt x="982" y="1256"/>
                    <a:pt x="1644" y="1689"/>
                  </a:cubicBezTo>
                  <a:lnTo>
                    <a:pt x="4589" y="1689"/>
                  </a:lnTo>
                  <a:cubicBezTo>
                    <a:pt x="5045" y="1689"/>
                    <a:pt x="5433" y="1324"/>
                    <a:pt x="5433" y="845"/>
                  </a:cubicBezTo>
                  <a:cubicBezTo>
                    <a:pt x="5433" y="525"/>
                    <a:pt x="5251" y="251"/>
                    <a:pt x="4977" y="92"/>
                  </a:cubicBezTo>
                  <a:cubicBezTo>
                    <a:pt x="4383" y="366"/>
                    <a:pt x="3699" y="502"/>
                    <a:pt x="3014" y="502"/>
                  </a:cubicBezTo>
                  <a:cubicBezTo>
                    <a:pt x="2215" y="502"/>
                    <a:pt x="1484" y="320"/>
                    <a:pt x="8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900" name="Google Shape;2333;p25">
              <a:extLst>
                <a:ext uri="{FF2B5EF4-FFF2-40B4-BE49-F238E27FC236}">
                  <a16:creationId xmlns="" xmlns:a16="http://schemas.microsoft.com/office/drawing/2014/main" id="{AE91DF52-3106-5B9B-1518-145E04E4CF42}"/>
                </a:ext>
              </a:extLst>
            </p:cNvPr>
            <p:cNvSpPr/>
            <p:nvPr/>
          </p:nvSpPr>
          <p:spPr>
            <a:xfrm flipH="1">
              <a:off x="4830391" y="220944"/>
              <a:ext cx="140764" cy="67224"/>
            </a:xfrm>
            <a:custGeom>
              <a:avLst/>
              <a:gdLst/>
              <a:ahLst/>
              <a:cxnLst/>
              <a:rect l="l" t="t" r="r" b="b"/>
              <a:pathLst>
                <a:path w="3539" h="1690" extrusionOk="0">
                  <a:moveTo>
                    <a:pt x="0" y="1"/>
                  </a:moveTo>
                  <a:cubicBezTo>
                    <a:pt x="571" y="457"/>
                    <a:pt x="1027" y="1028"/>
                    <a:pt x="1347" y="1690"/>
                  </a:cubicBezTo>
                  <a:lnTo>
                    <a:pt x="3538" y="1690"/>
                  </a:lnTo>
                  <a:cubicBezTo>
                    <a:pt x="3013" y="1005"/>
                    <a:pt x="2351" y="412"/>
                    <a:pt x="15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901" name="Google Shape;2334;p25">
              <a:extLst>
                <a:ext uri="{FF2B5EF4-FFF2-40B4-BE49-F238E27FC236}">
                  <a16:creationId xmlns="" xmlns:a16="http://schemas.microsoft.com/office/drawing/2014/main" id="{67F3AC4E-4808-C716-9714-369318717B97}"/>
                </a:ext>
              </a:extLst>
            </p:cNvPr>
            <p:cNvSpPr/>
            <p:nvPr/>
          </p:nvSpPr>
          <p:spPr>
            <a:xfrm flipH="1">
              <a:off x="4897571" y="193736"/>
              <a:ext cx="352327" cy="360464"/>
            </a:xfrm>
            <a:custGeom>
              <a:avLst/>
              <a:gdLst/>
              <a:ahLst/>
              <a:cxnLst/>
              <a:rect l="l" t="t" r="r" b="b"/>
              <a:pathLst>
                <a:path w="8858" h="9062" extrusionOk="0">
                  <a:moveTo>
                    <a:pt x="5844" y="0"/>
                  </a:moveTo>
                  <a:cubicBezTo>
                    <a:pt x="3516" y="0"/>
                    <a:pt x="1507" y="1370"/>
                    <a:pt x="571" y="3333"/>
                  </a:cubicBezTo>
                  <a:lnTo>
                    <a:pt x="4885" y="3333"/>
                  </a:lnTo>
                  <a:cubicBezTo>
                    <a:pt x="5365" y="3333"/>
                    <a:pt x="5730" y="3721"/>
                    <a:pt x="5730" y="4177"/>
                  </a:cubicBezTo>
                  <a:cubicBezTo>
                    <a:pt x="5730" y="4656"/>
                    <a:pt x="5365" y="5022"/>
                    <a:pt x="4885" y="5022"/>
                  </a:cubicBezTo>
                  <a:lnTo>
                    <a:pt x="275" y="5022"/>
                  </a:lnTo>
                  <a:cubicBezTo>
                    <a:pt x="206" y="5022"/>
                    <a:pt x="138" y="5022"/>
                    <a:pt x="69" y="4999"/>
                  </a:cubicBezTo>
                  <a:cubicBezTo>
                    <a:pt x="24" y="5273"/>
                    <a:pt x="1" y="5547"/>
                    <a:pt x="1" y="5843"/>
                  </a:cubicBezTo>
                  <a:cubicBezTo>
                    <a:pt x="1" y="6026"/>
                    <a:pt x="24" y="6208"/>
                    <a:pt x="24" y="6391"/>
                  </a:cubicBezTo>
                  <a:lnTo>
                    <a:pt x="3927" y="6391"/>
                  </a:lnTo>
                  <a:cubicBezTo>
                    <a:pt x="4406" y="6391"/>
                    <a:pt x="4794" y="6756"/>
                    <a:pt x="4794" y="7236"/>
                  </a:cubicBezTo>
                  <a:cubicBezTo>
                    <a:pt x="4794" y="7715"/>
                    <a:pt x="4406" y="8080"/>
                    <a:pt x="3927" y="8080"/>
                  </a:cubicBezTo>
                  <a:lnTo>
                    <a:pt x="480" y="8080"/>
                  </a:lnTo>
                  <a:cubicBezTo>
                    <a:pt x="845" y="8445"/>
                    <a:pt x="1279" y="8742"/>
                    <a:pt x="1736" y="8970"/>
                  </a:cubicBezTo>
                  <a:lnTo>
                    <a:pt x="5502" y="8970"/>
                  </a:lnTo>
                  <a:cubicBezTo>
                    <a:pt x="5639" y="8970"/>
                    <a:pt x="5776" y="9016"/>
                    <a:pt x="5890" y="9062"/>
                  </a:cubicBezTo>
                  <a:cubicBezTo>
                    <a:pt x="6118" y="8970"/>
                    <a:pt x="6346" y="8856"/>
                    <a:pt x="6552" y="8719"/>
                  </a:cubicBezTo>
                  <a:cubicBezTo>
                    <a:pt x="6301" y="8559"/>
                    <a:pt x="6141" y="8286"/>
                    <a:pt x="6141" y="7989"/>
                  </a:cubicBezTo>
                  <a:cubicBezTo>
                    <a:pt x="6141" y="7510"/>
                    <a:pt x="6529" y="7144"/>
                    <a:pt x="6985" y="7144"/>
                  </a:cubicBezTo>
                  <a:lnTo>
                    <a:pt x="8127" y="7144"/>
                  </a:lnTo>
                  <a:cubicBezTo>
                    <a:pt x="8309" y="6802"/>
                    <a:pt x="8492" y="6460"/>
                    <a:pt x="8606" y="6094"/>
                  </a:cubicBezTo>
                  <a:cubicBezTo>
                    <a:pt x="8241" y="5980"/>
                    <a:pt x="7967" y="5661"/>
                    <a:pt x="7967" y="5273"/>
                  </a:cubicBezTo>
                  <a:cubicBezTo>
                    <a:pt x="7967" y="4793"/>
                    <a:pt x="8355" y="4428"/>
                    <a:pt x="8811" y="4428"/>
                  </a:cubicBezTo>
                  <a:lnTo>
                    <a:pt x="8857" y="4428"/>
                  </a:lnTo>
                  <a:cubicBezTo>
                    <a:pt x="8834" y="3698"/>
                    <a:pt x="8652" y="2990"/>
                    <a:pt x="8355" y="2374"/>
                  </a:cubicBezTo>
                  <a:lnTo>
                    <a:pt x="6164" y="2374"/>
                  </a:lnTo>
                  <a:cubicBezTo>
                    <a:pt x="5707" y="2374"/>
                    <a:pt x="5319" y="2009"/>
                    <a:pt x="5319" y="1529"/>
                  </a:cubicBezTo>
                  <a:cubicBezTo>
                    <a:pt x="5319" y="1073"/>
                    <a:pt x="5707" y="685"/>
                    <a:pt x="6164" y="685"/>
                  </a:cubicBezTo>
                  <a:lnTo>
                    <a:pt x="7008" y="685"/>
                  </a:lnTo>
                  <a:cubicBezTo>
                    <a:pt x="6643" y="411"/>
                    <a:pt x="6278" y="183"/>
                    <a:pt x="58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902" name="Google Shape;2335;p25">
              <a:extLst>
                <a:ext uri="{FF2B5EF4-FFF2-40B4-BE49-F238E27FC236}">
                  <a16:creationId xmlns="" xmlns:a16="http://schemas.microsoft.com/office/drawing/2014/main" id="{97C0CC84-3843-50B4-F1EA-CCCBE334EEB3}"/>
                </a:ext>
              </a:extLst>
            </p:cNvPr>
            <p:cNvSpPr/>
            <p:nvPr/>
          </p:nvSpPr>
          <p:spPr>
            <a:xfrm flipH="1">
              <a:off x="4897571" y="369871"/>
              <a:ext cx="35479" cy="66309"/>
            </a:xfrm>
            <a:custGeom>
              <a:avLst/>
              <a:gdLst/>
              <a:ahLst/>
              <a:cxnLst/>
              <a:rect l="l" t="t" r="r" b="b"/>
              <a:pathLst>
                <a:path w="892" h="1667" extrusionOk="0">
                  <a:moveTo>
                    <a:pt x="845" y="0"/>
                  </a:moveTo>
                  <a:cubicBezTo>
                    <a:pt x="389" y="0"/>
                    <a:pt x="1" y="365"/>
                    <a:pt x="1" y="845"/>
                  </a:cubicBezTo>
                  <a:cubicBezTo>
                    <a:pt x="1" y="1233"/>
                    <a:pt x="275" y="1552"/>
                    <a:pt x="640" y="1666"/>
                  </a:cubicBezTo>
                  <a:cubicBezTo>
                    <a:pt x="800" y="1164"/>
                    <a:pt x="891" y="662"/>
                    <a:pt x="891" y="114"/>
                  </a:cubicBezTo>
                  <a:cubicBezTo>
                    <a:pt x="891" y="69"/>
                    <a:pt x="891" y="23"/>
                    <a:pt x="891" y="0"/>
                  </a:cubicBezTo>
                  <a:close/>
                </a:path>
              </a:pathLst>
            </a:custGeom>
            <a:solidFill>
              <a:srgbClr val="DD8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903" name="Google Shape;2336;p25">
              <a:extLst>
                <a:ext uri="{FF2B5EF4-FFF2-40B4-BE49-F238E27FC236}">
                  <a16:creationId xmlns="" xmlns:a16="http://schemas.microsoft.com/office/drawing/2014/main" id="{0EC16CFA-9FA9-4CF1-BCE4-1EB205623E80}"/>
                </a:ext>
              </a:extLst>
            </p:cNvPr>
            <p:cNvSpPr/>
            <p:nvPr/>
          </p:nvSpPr>
          <p:spPr>
            <a:xfrm flipH="1">
              <a:off x="4897571" y="369871"/>
              <a:ext cx="35479" cy="66309"/>
            </a:xfrm>
            <a:custGeom>
              <a:avLst/>
              <a:gdLst/>
              <a:ahLst/>
              <a:cxnLst/>
              <a:rect l="l" t="t" r="r" b="b"/>
              <a:pathLst>
                <a:path w="892" h="1667" extrusionOk="0">
                  <a:moveTo>
                    <a:pt x="845" y="0"/>
                  </a:moveTo>
                  <a:cubicBezTo>
                    <a:pt x="389" y="0"/>
                    <a:pt x="1" y="365"/>
                    <a:pt x="1" y="845"/>
                  </a:cubicBezTo>
                  <a:cubicBezTo>
                    <a:pt x="1" y="1233"/>
                    <a:pt x="275" y="1552"/>
                    <a:pt x="640" y="1666"/>
                  </a:cubicBezTo>
                  <a:cubicBezTo>
                    <a:pt x="800" y="1164"/>
                    <a:pt x="891" y="662"/>
                    <a:pt x="891" y="114"/>
                  </a:cubicBezTo>
                  <a:cubicBezTo>
                    <a:pt x="891" y="69"/>
                    <a:pt x="891" y="23"/>
                    <a:pt x="8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904" name="Google Shape;2337;p25">
              <a:extLst>
                <a:ext uri="{FF2B5EF4-FFF2-40B4-BE49-F238E27FC236}">
                  <a16:creationId xmlns="" xmlns:a16="http://schemas.microsoft.com/office/drawing/2014/main" id="{2A5B39F7-5498-81AF-EFBC-5F06BE9781F3}"/>
                </a:ext>
              </a:extLst>
            </p:cNvPr>
            <p:cNvSpPr/>
            <p:nvPr/>
          </p:nvSpPr>
          <p:spPr>
            <a:xfrm flipH="1">
              <a:off x="4926647" y="477907"/>
              <a:ext cx="79033" cy="62689"/>
            </a:xfrm>
            <a:custGeom>
              <a:avLst/>
              <a:gdLst/>
              <a:ahLst/>
              <a:cxnLst/>
              <a:rect l="l" t="t" r="r" b="b"/>
              <a:pathLst>
                <a:path w="1987" h="1576" extrusionOk="0">
                  <a:moveTo>
                    <a:pt x="845" y="0"/>
                  </a:moveTo>
                  <a:cubicBezTo>
                    <a:pt x="389" y="0"/>
                    <a:pt x="1" y="366"/>
                    <a:pt x="1" y="845"/>
                  </a:cubicBezTo>
                  <a:cubicBezTo>
                    <a:pt x="1" y="1142"/>
                    <a:pt x="161" y="1415"/>
                    <a:pt x="412" y="1575"/>
                  </a:cubicBezTo>
                  <a:cubicBezTo>
                    <a:pt x="1051" y="1164"/>
                    <a:pt x="1576" y="617"/>
                    <a:pt x="1987" y="0"/>
                  </a:cubicBezTo>
                  <a:close/>
                </a:path>
              </a:pathLst>
            </a:custGeom>
            <a:solidFill>
              <a:srgbClr val="DD8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905" name="Google Shape;2338;p25">
              <a:extLst>
                <a:ext uri="{FF2B5EF4-FFF2-40B4-BE49-F238E27FC236}">
                  <a16:creationId xmlns="" xmlns:a16="http://schemas.microsoft.com/office/drawing/2014/main" id="{C1AB49C3-6FBD-D582-84FA-976C28BB8F03}"/>
                </a:ext>
              </a:extLst>
            </p:cNvPr>
            <p:cNvSpPr/>
            <p:nvPr/>
          </p:nvSpPr>
          <p:spPr>
            <a:xfrm flipH="1">
              <a:off x="4926647" y="477907"/>
              <a:ext cx="79033" cy="62689"/>
            </a:xfrm>
            <a:custGeom>
              <a:avLst/>
              <a:gdLst/>
              <a:ahLst/>
              <a:cxnLst/>
              <a:rect l="l" t="t" r="r" b="b"/>
              <a:pathLst>
                <a:path w="1987" h="1576" extrusionOk="0">
                  <a:moveTo>
                    <a:pt x="845" y="0"/>
                  </a:moveTo>
                  <a:cubicBezTo>
                    <a:pt x="389" y="0"/>
                    <a:pt x="1" y="366"/>
                    <a:pt x="1" y="845"/>
                  </a:cubicBezTo>
                  <a:cubicBezTo>
                    <a:pt x="1" y="1142"/>
                    <a:pt x="161" y="1415"/>
                    <a:pt x="412" y="1575"/>
                  </a:cubicBezTo>
                  <a:cubicBezTo>
                    <a:pt x="1051" y="1164"/>
                    <a:pt x="1576" y="617"/>
                    <a:pt x="19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906" name="Google Shape;2339;p25">
              <a:extLst>
                <a:ext uri="{FF2B5EF4-FFF2-40B4-BE49-F238E27FC236}">
                  <a16:creationId xmlns="" xmlns:a16="http://schemas.microsoft.com/office/drawing/2014/main" id="{2D71965A-2144-65A0-352F-70B6604742E3}"/>
                </a:ext>
              </a:extLst>
            </p:cNvPr>
            <p:cNvSpPr/>
            <p:nvPr/>
          </p:nvSpPr>
          <p:spPr>
            <a:xfrm flipH="1">
              <a:off x="5021988" y="326275"/>
              <a:ext cx="225166" cy="67224"/>
            </a:xfrm>
            <a:custGeom>
              <a:avLst/>
              <a:gdLst/>
              <a:ahLst/>
              <a:cxnLst/>
              <a:rect l="l" t="t" r="r" b="b"/>
              <a:pathLst>
                <a:path w="5661" h="1690" extrusionOk="0">
                  <a:moveTo>
                    <a:pt x="502" y="1"/>
                  </a:moveTo>
                  <a:cubicBezTo>
                    <a:pt x="251" y="525"/>
                    <a:pt x="92" y="1073"/>
                    <a:pt x="0" y="1667"/>
                  </a:cubicBezTo>
                  <a:cubicBezTo>
                    <a:pt x="69" y="1690"/>
                    <a:pt x="137" y="1690"/>
                    <a:pt x="206" y="1690"/>
                  </a:cubicBezTo>
                  <a:lnTo>
                    <a:pt x="4816" y="1690"/>
                  </a:lnTo>
                  <a:cubicBezTo>
                    <a:pt x="5296" y="1690"/>
                    <a:pt x="5661" y="1324"/>
                    <a:pt x="5661" y="845"/>
                  </a:cubicBezTo>
                  <a:cubicBezTo>
                    <a:pt x="5661" y="389"/>
                    <a:pt x="5296" y="1"/>
                    <a:pt x="4816" y="1"/>
                  </a:cubicBezTo>
                  <a:close/>
                </a:path>
              </a:pathLst>
            </a:custGeom>
            <a:solidFill>
              <a:srgbClr val="DD8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907" name="Google Shape;2340;p25">
              <a:extLst>
                <a:ext uri="{FF2B5EF4-FFF2-40B4-BE49-F238E27FC236}">
                  <a16:creationId xmlns="" xmlns:a16="http://schemas.microsoft.com/office/drawing/2014/main" id="{E9586AFE-BBA3-90E7-5213-5F61ED35FB85}"/>
                </a:ext>
              </a:extLst>
            </p:cNvPr>
            <p:cNvSpPr/>
            <p:nvPr/>
          </p:nvSpPr>
          <p:spPr>
            <a:xfrm flipH="1">
              <a:off x="5021988" y="326275"/>
              <a:ext cx="225166" cy="67224"/>
            </a:xfrm>
            <a:custGeom>
              <a:avLst/>
              <a:gdLst/>
              <a:ahLst/>
              <a:cxnLst/>
              <a:rect l="l" t="t" r="r" b="b"/>
              <a:pathLst>
                <a:path w="5661" h="1690" extrusionOk="0">
                  <a:moveTo>
                    <a:pt x="502" y="1"/>
                  </a:moveTo>
                  <a:cubicBezTo>
                    <a:pt x="251" y="525"/>
                    <a:pt x="92" y="1073"/>
                    <a:pt x="0" y="1667"/>
                  </a:cubicBezTo>
                  <a:cubicBezTo>
                    <a:pt x="69" y="1690"/>
                    <a:pt x="137" y="1690"/>
                    <a:pt x="206" y="1690"/>
                  </a:cubicBezTo>
                  <a:lnTo>
                    <a:pt x="4816" y="1690"/>
                  </a:lnTo>
                  <a:cubicBezTo>
                    <a:pt x="5296" y="1690"/>
                    <a:pt x="5661" y="1324"/>
                    <a:pt x="5661" y="845"/>
                  </a:cubicBezTo>
                  <a:cubicBezTo>
                    <a:pt x="5661" y="389"/>
                    <a:pt x="5296" y="1"/>
                    <a:pt x="48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908" name="Google Shape;2341;p25">
              <a:extLst>
                <a:ext uri="{FF2B5EF4-FFF2-40B4-BE49-F238E27FC236}">
                  <a16:creationId xmlns="" xmlns:a16="http://schemas.microsoft.com/office/drawing/2014/main" id="{E565058E-54AE-5225-9558-BBB8A77A5ADB}"/>
                </a:ext>
              </a:extLst>
            </p:cNvPr>
            <p:cNvSpPr/>
            <p:nvPr/>
          </p:nvSpPr>
          <p:spPr>
            <a:xfrm flipH="1">
              <a:off x="5015624" y="550541"/>
              <a:ext cx="165265" cy="20008"/>
            </a:xfrm>
            <a:custGeom>
              <a:avLst/>
              <a:gdLst/>
              <a:ahLst/>
              <a:cxnLst/>
              <a:rect l="l" t="t" r="r" b="b"/>
              <a:pathLst>
                <a:path w="4155" h="503" extrusionOk="0">
                  <a:moveTo>
                    <a:pt x="1" y="0"/>
                  </a:moveTo>
                  <a:cubicBezTo>
                    <a:pt x="662" y="320"/>
                    <a:pt x="1393" y="502"/>
                    <a:pt x="2192" y="502"/>
                  </a:cubicBezTo>
                  <a:cubicBezTo>
                    <a:pt x="2877" y="502"/>
                    <a:pt x="3561" y="366"/>
                    <a:pt x="4155" y="92"/>
                  </a:cubicBezTo>
                  <a:cubicBezTo>
                    <a:pt x="4041" y="46"/>
                    <a:pt x="3904" y="0"/>
                    <a:pt x="3767" y="0"/>
                  </a:cubicBezTo>
                  <a:close/>
                </a:path>
              </a:pathLst>
            </a:custGeom>
            <a:solidFill>
              <a:srgbClr val="DD8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909" name="Google Shape;2342;p25">
              <a:extLst>
                <a:ext uri="{FF2B5EF4-FFF2-40B4-BE49-F238E27FC236}">
                  <a16:creationId xmlns="" xmlns:a16="http://schemas.microsoft.com/office/drawing/2014/main" id="{05DFD55A-2167-02C2-E84C-B14B4A94057E}"/>
                </a:ext>
              </a:extLst>
            </p:cNvPr>
            <p:cNvSpPr/>
            <p:nvPr/>
          </p:nvSpPr>
          <p:spPr>
            <a:xfrm flipH="1">
              <a:off x="5015624" y="550541"/>
              <a:ext cx="165265" cy="20008"/>
            </a:xfrm>
            <a:custGeom>
              <a:avLst/>
              <a:gdLst/>
              <a:ahLst/>
              <a:cxnLst/>
              <a:rect l="l" t="t" r="r" b="b"/>
              <a:pathLst>
                <a:path w="4155" h="503" extrusionOk="0">
                  <a:moveTo>
                    <a:pt x="1" y="0"/>
                  </a:moveTo>
                  <a:cubicBezTo>
                    <a:pt x="662" y="320"/>
                    <a:pt x="1393" y="502"/>
                    <a:pt x="2192" y="502"/>
                  </a:cubicBezTo>
                  <a:cubicBezTo>
                    <a:pt x="2877" y="502"/>
                    <a:pt x="3561" y="366"/>
                    <a:pt x="4155" y="92"/>
                  </a:cubicBezTo>
                  <a:cubicBezTo>
                    <a:pt x="4041" y="46"/>
                    <a:pt x="3904" y="0"/>
                    <a:pt x="37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910" name="Google Shape;2343;p25">
              <a:extLst>
                <a:ext uri="{FF2B5EF4-FFF2-40B4-BE49-F238E27FC236}">
                  <a16:creationId xmlns="" xmlns:a16="http://schemas.microsoft.com/office/drawing/2014/main" id="{21C104FF-36F1-0FC8-BDE0-A013EBC1F9E9}"/>
                </a:ext>
              </a:extLst>
            </p:cNvPr>
            <p:cNvSpPr/>
            <p:nvPr/>
          </p:nvSpPr>
          <p:spPr>
            <a:xfrm flipH="1">
              <a:off x="4917578" y="220944"/>
              <a:ext cx="120757" cy="67224"/>
            </a:xfrm>
            <a:custGeom>
              <a:avLst/>
              <a:gdLst/>
              <a:ahLst/>
              <a:cxnLst/>
              <a:rect l="l" t="t" r="r" b="b"/>
              <a:pathLst>
                <a:path w="3036" h="1690" extrusionOk="0">
                  <a:moveTo>
                    <a:pt x="845" y="1"/>
                  </a:moveTo>
                  <a:cubicBezTo>
                    <a:pt x="388" y="1"/>
                    <a:pt x="0" y="389"/>
                    <a:pt x="0" y="845"/>
                  </a:cubicBezTo>
                  <a:cubicBezTo>
                    <a:pt x="0" y="1325"/>
                    <a:pt x="388" y="1690"/>
                    <a:pt x="845" y="1690"/>
                  </a:cubicBezTo>
                  <a:lnTo>
                    <a:pt x="3036" y="1690"/>
                  </a:lnTo>
                  <a:cubicBezTo>
                    <a:pt x="2716" y="1028"/>
                    <a:pt x="2260" y="457"/>
                    <a:pt x="1689" y="1"/>
                  </a:cubicBezTo>
                  <a:close/>
                </a:path>
              </a:pathLst>
            </a:custGeom>
            <a:solidFill>
              <a:srgbClr val="DD8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911" name="Google Shape;2344;p25">
              <a:extLst>
                <a:ext uri="{FF2B5EF4-FFF2-40B4-BE49-F238E27FC236}">
                  <a16:creationId xmlns="" xmlns:a16="http://schemas.microsoft.com/office/drawing/2014/main" id="{BFB9C4A4-BCEC-B6DB-B608-30CD5B9D61A0}"/>
                </a:ext>
              </a:extLst>
            </p:cNvPr>
            <p:cNvSpPr/>
            <p:nvPr/>
          </p:nvSpPr>
          <p:spPr>
            <a:xfrm flipH="1">
              <a:off x="4917578" y="220944"/>
              <a:ext cx="120757" cy="67224"/>
            </a:xfrm>
            <a:custGeom>
              <a:avLst/>
              <a:gdLst/>
              <a:ahLst/>
              <a:cxnLst/>
              <a:rect l="l" t="t" r="r" b="b"/>
              <a:pathLst>
                <a:path w="3036" h="1690" extrusionOk="0">
                  <a:moveTo>
                    <a:pt x="845" y="1"/>
                  </a:moveTo>
                  <a:cubicBezTo>
                    <a:pt x="388" y="1"/>
                    <a:pt x="0" y="389"/>
                    <a:pt x="0" y="845"/>
                  </a:cubicBezTo>
                  <a:cubicBezTo>
                    <a:pt x="0" y="1325"/>
                    <a:pt x="388" y="1690"/>
                    <a:pt x="845" y="1690"/>
                  </a:cubicBezTo>
                  <a:lnTo>
                    <a:pt x="3036" y="1690"/>
                  </a:lnTo>
                  <a:cubicBezTo>
                    <a:pt x="2716" y="1028"/>
                    <a:pt x="2260" y="457"/>
                    <a:pt x="16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912" name="Google Shape;2345;p25">
              <a:extLst>
                <a:ext uri="{FF2B5EF4-FFF2-40B4-BE49-F238E27FC236}">
                  <a16:creationId xmlns="" xmlns:a16="http://schemas.microsoft.com/office/drawing/2014/main" id="{3967543F-A5E0-2E68-ABD7-F5BE7F4DF5C4}"/>
                </a:ext>
              </a:extLst>
            </p:cNvPr>
            <p:cNvSpPr/>
            <p:nvPr/>
          </p:nvSpPr>
          <p:spPr>
            <a:xfrm flipH="1">
              <a:off x="4833136" y="1220593"/>
              <a:ext cx="27286" cy="29077"/>
            </a:xfrm>
            <a:custGeom>
              <a:avLst/>
              <a:gdLst/>
              <a:ahLst/>
              <a:cxnLst/>
              <a:rect l="l" t="t" r="r" b="b"/>
              <a:pathLst>
                <a:path w="686" h="731" extrusionOk="0">
                  <a:moveTo>
                    <a:pt x="1" y="0"/>
                  </a:moveTo>
                  <a:cubicBezTo>
                    <a:pt x="69" y="229"/>
                    <a:pt x="115" y="480"/>
                    <a:pt x="115" y="731"/>
                  </a:cubicBezTo>
                  <a:cubicBezTo>
                    <a:pt x="320" y="708"/>
                    <a:pt x="503" y="708"/>
                    <a:pt x="686" y="708"/>
                  </a:cubicBezTo>
                  <a:cubicBezTo>
                    <a:pt x="640" y="457"/>
                    <a:pt x="549" y="229"/>
                    <a:pt x="4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913" name="Google Shape;2346;p25">
              <a:extLst>
                <a:ext uri="{FF2B5EF4-FFF2-40B4-BE49-F238E27FC236}">
                  <a16:creationId xmlns="" xmlns:a16="http://schemas.microsoft.com/office/drawing/2014/main" id="{CDD3135E-7047-A58D-13C4-F635F9A0BADB}"/>
                </a:ext>
              </a:extLst>
            </p:cNvPr>
            <p:cNvSpPr/>
            <p:nvPr/>
          </p:nvSpPr>
          <p:spPr>
            <a:xfrm flipH="1">
              <a:off x="4828602" y="1267809"/>
              <a:ext cx="29990" cy="33612"/>
            </a:xfrm>
            <a:custGeom>
              <a:avLst/>
              <a:gdLst/>
              <a:ahLst/>
              <a:cxnLst/>
              <a:rect l="l" t="t" r="r" b="b"/>
              <a:pathLst>
                <a:path w="754" h="845" extrusionOk="0">
                  <a:moveTo>
                    <a:pt x="92" y="0"/>
                  </a:moveTo>
                  <a:cubicBezTo>
                    <a:pt x="92" y="297"/>
                    <a:pt x="46" y="571"/>
                    <a:pt x="1" y="845"/>
                  </a:cubicBezTo>
                  <a:lnTo>
                    <a:pt x="731" y="845"/>
                  </a:lnTo>
                  <a:cubicBezTo>
                    <a:pt x="754" y="754"/>
                    <a:pt x="754" y="662"/>
                    <a:pt x="754" y="548"/>
                  </a:cubicBezTo>
                  <a:cubicBezTo>
                    <a:pt x="754" y="366"/>
                    <a:pt x="731" y="183"/>
                    <a:pt x="7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914" name="Google Shape;2347;p25">
              <a:extLst>
                <a:ext uri="{FF2B5EF4-FFF2-40B4-BE49-F238E27FC236}">
                  <a16:creationId xmlns="" xmlns:a16="http://schemas.microsoft.com/office/drawing/2014/main" id="{5ECA4998-0665-41B6-D5FA-3276CB4F1A3B}"/>
                </a:ext>
              </a:extLst>
            </p:cNvPr>
            <p:cNvSpPr/>
            <p:nvPr/>
          </p:nvSpPr>
          <p:spPr>
            <a:xfrm flipH="1">
              <a:off x="4847654" y="1154323"/>
              <a:ext cx="41804" cy="53580"/>
            </a:xfrm>
            <a:custGeom>
              <a:avLst/>
              <a:gdLst/>
              <a:ahLst/>
              <a:cxnLst/>
              <a:rect l="l" t="t" r="r" b="b"/>
              <a:pathLst>
                <a:path w="1051" h="1347" extrusionOk="0">
                  <a:moveTo>
                    <a:pt x="92" y="0"/>
                  </a:moveTo>
                  <a:cubicBezTo>
                    <a:pt x="69" y="0"/>
                    <a:pt x="23" y="23"/>
                    <a:pt x="0" y="23"/>
                  </a:cubicBezTo>
                  <a:cubicBezTo>
                    <a:pt x="274" y="411"/>
                    <a:pt x="503" y="868"/>
                    <a:pt x="662" y="1347"/>
                  </a:cubicBezTo>
                  <a:lnTo>
                    <a:pt x="1050" y="1347"/>
                  </a:lnTo>
                  <a:cubicBezTo>
                    <a:pt x="799" y="845"/>
                    <a:pt x="480" y="388"/>
                    <a:pt x="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915" name="Google Shape;2348;p25">
              <a:extLst>
                <a:ext uri="{FF2B5EF4-FFF2-40B4-BE49-F238E27FC236}">
                  <a16:creationId xmlns="" xmlns:a16="http://schemas.microsoft.com/office/drawing/2014/main" id="{5E9317E3-F1D6-28B1-51EE-68C4D793BF9E}"/>
                </a:ext>
              </a:extLst>
            </p:cNvPr>
            <p:cNvSpPr/>
            <p:nvPr/>
          </p:nvSpPr>
          <p:spPr>
            <a:xfrm flipH="1">
              <a:off x="4833136" y="1329543"/>
              <a:ext cx="53617" cy="39062"/>
            </a:xfrm>
            <a:custGeom>
              <a:avLst/>
              <a:gdLst/>
              <a:ahLst/>
              <a:cxnLst/>
              <a:rect l="l" t="t" r="r" b="b"/>
              <a:pathLst>
                <a:path w="1348" h="982" extrusionOk="0">
                  <a:moveTo>
                    <a:pt x="503" y="0"/>
                  </a:moveTo>
                  <a:cubicBezTo>
                    <a:pt x="366" y="343"/>
                    <a:pt x="206" y="662"/>
                    <a:pt x="1" y="959"/>
                  </a:cubicBezTo>
                  <a:cubicBezTo>
                    <a:pt x="366" y="959"/>
                    <a:pt x="709" y="959"/>
                    <a:pt x="1028" y="982"/>
                  </a:cubicBezTo>
                  <a:cubicBezTo>
                    <a:pt x="1165" y="662"/>
                    <a:pt x="1279" y="343"/>
                    <a:pt x="13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916" name="Google Shape;2349;p25">
              <a:extLst>
                <a:ext uri="{FF2B5EF4-FFF2-40B4-BE49-F238E27FC236}">
                  <a16:creationId xmlns="" xmlns:a16="http://schemas.microsoft.com/office/drawing/2014/main" id="{AE1B43F8-4C84-0B51-6FF2-3C26389495B3}"/>
                </a:ext>
              </a:extLst>
            </p:cNvPr>
            <p:cNvSpPr/>
            <p:nvPr/>
          </p:nvSpPr>
          <p:spPr>
            <a:xfrm flipH="1">
              <a:off x="4856722" y="1388573"/>
              <a:ext cx="77203" cy="31782"/>
            </a:xfrm>
            <a:custGeom>
              <a:avLst/>
              <a:gdLst/>
              <a:ahLst/>
              <a:cxnLst/>
              <a:rect l="l" t="t" r="r" b="b"/>
              <a:pathLst>
                <a:path w="1941" h="799" extrusionOk="0">
                  <a:moveTo>
                    <a:pt x="776" y="0"/>
                  </a:moveTo>
                  <a:cubicBezTo>
                    <a:pt x="548" y="251"/>
                    <a:pt x="274" y="502"/>
                    <a:pt x="0" y="685"/>
                  </a:cubicBezTo>
                  <a:cubicBezTo>
                    <a:pt x="525" y="708"/>
                    <a:pt x="982" y="730"/>
                    <a:pt x="1347" y="799"/>
                  </a:cubicBezTo>
                  <a:cubicBezTo>
                    <a:pt x="1575" y="548"/>
                    <a:pt x="1758" y="297"/>
                    <a:pt x="19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917" name="Google Shape;2350;p25">
              <a:extLst>
                <a:ext uri="{FF2B5EF4-FFF2-40B4-BE49-F238E27FC236}">
                  <a16:creationId xmlns="" xmlns:a16="http://schemas.microsoft.com/office/drawing/2014/main" id="{69DF3CAB-1537-0FF6-A362-771B6DE066D4}"/>
                </a:ext>
              </a:extLst>
            </p:cNvPr>
            <p:cNvSpPr/>
            <p:nvPr/>
          </p:nvSpPr>
          <p:spPr>
            <a:xfrm flipH="1">
              <a:off x="4913919" y="1441199"/>
              <a:ext cx="217052" cy="38186"/>
            </a:xfrm>
            <a:custGeom>
              <a:avLst/>
              <a:gdLst/>
              <a:ahLst/>
              <a:cxnLst/>
              <a:rect l="l" t="t" r="r" b="b"/>
              <a:pathLst>
                <a:path w="5457" h="960" extrusionOk="0">
                  <a:moveTo>
                    <a:pt x="1" y="1"/>
                  </a:moveTo>
                  <a:cubicBezTo>
                    <a:pt x="800" y="594"/>
                    <a:pt x="1781" y="960"/>
                    <a:pt x="2854" y="960"/>
                  </a:cubicBezTo>
                  <a:cubicBezTo>
                    <a:pt x="3813" y="960"/>
                    <a:pt x="4703" y="663"/>
                    <a:pt x="5456" y="161"/>
                  </a:cubicBezTo>
                  <a:cubicBezTo>
                    <a:pt x="4840" y="161"/>
                    <a:pt x="4110" y="138"/>
                    <a:pt x="3356" y="92"/>
                  </a:cubicBezTo>
                  <a:cubicBezTo>
                    <a:pt x="2991" y="184"/>
                    <a:pt x="2626" y="229"/>
                    <a:pt x="2238" y="229"/>
                  </a:cubicBezTo>
                  <a:cubicBezTo>
                    <a:pt x="1736" y="229"/>
                    <a:pt x="1234" y="138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918" name="Google Shape;2351;p25">
              <a:extLst>
                <a:ext uri="{FF2B5EF4-FFF2-40B4-BE49-F238E27FC236}">
                  <a16:creationId xmlns="" xmlns:a16="http://schemas.microsoft.com/office/drawing/2014/main" id="{66DD04F3-CF86-2B83-A862-6E414E0B544B}"/>
                </a:ext>
              </a:extLst>
            </p:cNvPr>
            <p:cNvSpPr/>
            <p:nvPr/>
          </p:nvSpPr>
          <p:spPr>
            <a:xfrm flipH="1">
              <a:off x="4845824" y="1367690"/>
              <a:ext cx="57236" cy="20923"/>
            </a:xfrm>
            <a:custGeom>
              <a:avLst/>
              <a:gdLst/>
              <a:ahLst/>
              <a:cxnLst/>
              <a:rect l="l" t="t" r="r" b="b"/>
              <a:pathLst>
                <a:path w="1439" h="526" extrusionOk="0">
                  <a:moveTo>
                    <a:pt x="411" y="0"/>
                  </a:moveTo>
                  <a:cubicBezTo>
                    <a:pt x="297" y="183"/>
                    <a:pt x="137" y="365"/>
                    <a:pt x="0" y="525"/>
                  </a:cubicBezTo>
                  <a:lnTo>
                    <a:pt x="1164" y="525"/>
                  </a:lnTo>
                  <a:cubicBezTo>
                    <a:pt x="1278" y="365"/>
                    <a:pt x="1370" y="206"/>
                    <a:pt x="1438" y="23"/>
                  </a:cubicBezTo>
                  <a:cubicBezTo>
                    <a:pt x="1119" y="0"/>
                    <a:pt x="776" y="0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919" name="Google Shape;2352;p25">
              <a:extLst>
                <a:ext uri="{FF2B5EF4-FFF2-40B4-BE49-F238E27FC236}">
                  <a16:creationId xmlns="" xmlns:a16="http://schemas.microsoft.com/office/drawing/2014/main" id="{9B9445FE-53B9-5365-FD6F-54BB4F968D2E}"/>
                </a:ext>
              </a:extLst>
            </p:cNvPr>
            <p:cNvSpPr/>
            <p:nvPr/>
          </p:nvSpPr>
          <p:spPr>
            <a:xfrm flipH="1">
              <a:off x="4842205" y="1207864"/>
              <a:ext cx="20922" cy="12769"/>
            </a:xfrm>
            <a:custGeom>
              <a:avLst/>
              <a:gdLst/>
              <a:ahLst/>
              <a:cxnLst/>
              <a:rect l="l" t="t" r="r" b="b"/>
              <a:pathLst>
                <a:path w="526" h="321" extrusionOk="0">
                  <a:moveTo>
                    <a:pt x="0" y="1"/>
                  </a:moveTo>
                  <a:cubicBezTo>
                    <a:pt x="23" y="92"/>
                    <a:pt x="46" y="206"/>
                    <a:pt x="69" y="320"/>
                  </a:cubicBezTo>
                  <a:lnTo>
                    <a:pt x="525" y="320"/>
                  </a:lnTo>
                  <a:cubicBezTo>
                    <a:pt x="480" y="206"/>
                    <a:pt x="434" y="115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920" name="Google Shape;2353;p25">
              <a:extLst>
                <a:ext uri="{FF2B5EF4-FFF2-40B4-BE49-F238E27FC236}">
                  <a16:creationId xmlns="" xmlns:a16="http://schemas.microsoft.com/office/drawing/2014/main" id="{14DB6E9A-8D5C-F511-8172-2341F54BC7F3}"/>
                </a:ext>
              </a:extLst>
            </p:cNvPr>
            <p:cNvSpPr/>
            <p:nvPr/>
          </p:nvSpPr>
          <p:spPr>
            <a:xfrm flipH="1">
              <a:off x="4885798" y="1143424"/>
              <a:ext cx="12728" cy="11814"/>
            </a:xfrm>
            <a:custGeom>
              <a:avLst/>
              <a:gdLst/>
              <a:ahLst/>
              <a:cxnLst/>
              <a:rect l="l" t="t" r="r" b="b"/>
              <a:pathLst>
                <a:path w="320" h="297" extrusionOk="0">
                  <a:moveTo>
                    <a:pt x="0" y="0"/>
                  </a:moveTo>
                  <a:lnTo>
                    <a:pt x="0" y="0"/>
                  </a:lnTo>
                  <a:cubicBezTo>
                    <a:pt x="69" y="92"/>
                    <a:pt x="137" y="183"/>
                    <a:pt x="228" y="297"/>
                  </a:cubicBezTo>
                  <a:cubicBezTo>
                    <a:pt x="251" y="297"/>
                    <a:pt x="297" y="274"/>
                    <a:pt x="320" y="274"/>
                  </a:cubicBezTo>
                  <a:cubicBezTo>
                    <a:pt x="206" y="183"/>
                    <a:pt x="114" y="92"/>
                    <a:pt x="0" y="0"/>
                  </a:cubicBezTo>
                  <a:close/>
                </a:path>
              </a:pathLst>
            </a:custGeom>
            <a:solidFill>
              <a:srgbClr val="C184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921" name="Google Shape;2354;p25">
              <a:extLst>
                <a:ext uri="{FF2B5EF4-FFF2-40B4-BE49-F238E27FC236}">
                  <a16:creationId xmlns="" xmlns:a16="http://schemas.microsoft.com/office/drawing/2014/main" id="{3B3B7A1F-3A23-053C-0970-E6913A7F5734}"/>
                </a:ext>
              </a:extLst>
            </p:cNvPr>
            <p:cNvSpPr/>
            <p:nvPr/>
          </p:nvSpPr>
          <p:spPr>
            <a:xfrm flipH="1">
              <a:off x="4829516" y="1248715"/>
              <a:ext cx="26331" cy="19133"/>
            </a:xfrm>
            <a:custGeom>
              <a:avLst/>
              <a:gdLst/>
              <a:ahLst/>
              <a:cxnLst/>
              <a:rect l="l" t="t" r="r" b="b"/>
              <a:pathLst>
                <a:path w="662" h="481" extrusionOk="0">
                  <a:moveTo>
                    <a:pt x="571" y="1"/>
                  </a:moveTo>
                  <a:cubicBezTo>
                    <a:pt x="388" y="1"/>
                    <a:pt x="205" y="1"/>
                    <a:pt x="0" y="24"/>
                  </a:cubicBezTo>
                  <a:cubicBezTo>
                    <a:pt x="23" y="138"/>
                    <a:pt x="23" y="252"/>
                    <a:pt x="23" y="366"/>
                  </a:cubicBezTo>
                  <a:cubicBezTo>
                    <a:pt x="23" y="412"/>
                    <a:pt x="23" y="457"/>
                    <a:pt x="23" y="480"/>
                  </a:cubicBezTo>
                  <a:lnTo>
                    <a:pt x="662" y="480"/>
                  </a:lnTo>
                  <a:cubicBezTo>
                    <a:pt x="639" y="321"/>
                    <a:pt x="616" y="161"/>
                    <a:pt x="5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922" name="Google Shape;2355;p25">
              <a:extLst>
                <a:ext uri="{FF2B5EF4-FFF2-40B4-BE49-F238E27FC236}">
                  <a16:creationId xmlns="" xmlns:a16="http://schemas.microsoft.com/office/drawing/2014/main" id="{E4F70312-819B-CD4C-E124-8E1CD1DA654D}"/>
                </a:ext>
              </a:extLst>
            </p:cNvPr>
            <p:cNvSpPr/>
            <p:nvPr/>
          </p:nvSpPr>
          <p:spPr>
            <a:xfrm flipH="1">
              <a:off x="4829516" y="1301381"/>
              <a:ext cx="37229" cy="28202"/>
            </a:xfrm>
            <a:custGeom>
              <a:avLst/>
              <a:gdLst/>
              <a:ahLst/>
              <a:cxnLst/>
              <a:rect l="l" t="t" r="r" b="b"/>
              <a:pathLst>
                <a:path w="936" h="709" extrusionOk="0">
                  <a:moveTo>
                    <a:pt x="206" y="1"/>
                  </a:moveTo>
                  <a:cubicBezTo>
                    <a:pt x="160" y="252"/>
                    <a:pt x="91" y="480"/>
                    <a:pt x="0" y="708"/>
                  </a:cubicBezTo>
                  <a:lnTo>
                    <a:pt x="845" y="708"/>
                  </a:lnTo>
                  <a:cubicBezTo>
                    <a:pt x="913" y="480"/>
                    <a:pt x="936" y="252"/>
                    <a:pt x="9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923" name="Google Shape;2356;p25">
              <a:extLst>
                <a:ext uri="{FF2B5EF4-FFF2-40B4-BE49-F238E27FC236}">
                  <a16:creationId xmlns="" xmlns:a16="http://schemas.microsoft.com/office/drawing/2014/main" id="{83B63B00-DE61-1E35-3777-046AF4FB01E6}"/>
                </a:ext>
              </a:extLst>
            </p:cNvPr>
            <p:cNvSpPr/>
            <p:nvPr/>
          </p:nvSpPr>
          <p:spPr>
            <a:xfrm flipH="1">
              <a:off x="4880349" y="1415781"/>
              <a:ext cx="117137" cy="31822"/>
            </a:xfrm>
            <a:custGeom>
              <a:avLst/>
              <a:gdLst/>
              <a:ahLst/>
              <a:cxnLst/>
              <a:rect l="l" t="t" r="r" b="b"/>
              <a:pathLst>
                <a:path w="2945" h="800" extrusionOk="0">
                  <a:moveTo>
                    <a:pt x="1598" y="1"/>
                  </a:moveTo>
                  <a:cubicBezTo>
                    <a:pt x="1119" y="343"/>
                    <a:pt x="594" y="594"/>
                    <a:pt x="0" y="731"/>
                  </a:cubicBezTo>
                  <a:cubicBezTo>
                    <a:pt x="754" y="777"/>
                    <a:pt x="1484" y="800"/>
                    <a:pt x="2100" y="800"/>
                  </a:cubicBezTo>
                  <a:cubicBezTo>
                    <a:pt x="2420" y="617"/>
                    <a:pt x="2694" y="366"/>
                    <a:pt x="2945" y="115"/>
                  </a:cubicBezTo>
                  <a:cubicBezTo>
                    <a:pt x="2580" y="46"/>
                    <a:pt x="2123" y="24"/>
                    <a:pt x="15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924" name="Google Shape;2357;p25">
              <a:extLst>
                <a:ext uri="{FF2B5EF4-FFF2-40B4-BE49-F238E27FC236}">
                  <a16:creationId xmlns="" xmlns:a16="http://schemas.microsoft.com/office/drawing/2014/main" id="{835A6527-E698-7C6E-42A4-24391782792E}"/>
                </a:ext>
              </a:extLst>
            </p:cNvPr>
            <p:cNvSpPr/>
            <p:nvPr/>
          </p:nvSpPr>
          <p:spPr>
            <a:xfrm flipH="1">
              <a:off x="4855808" y="1218763"/>
              <a:ext cx="90846" cy="32737"/>
            </a:xfrm>
            <a:custGeom>
              <a:avLst/>
              <a:gdLst/>
              <a:ahLst/>
              <a:cxnLst/>
              <a:rect l="l" t="t" r="r" b="b"/>
              <a:pathLst>
                <a:path w="2284" h="823" extrusionOk="0">
                  <a:moveTo>
                    <a:pt x="297" y="1"/>
                  </a:moveTo>
                  <a:cubicBezTo>
                    <a:pt x="229" y="297"/>
                    <a:pt x="137" y="571"/>
                    <a:pt x="0" y="822"/>
                  </a:cubicBezTo>
                  <a:cubicBezTo>
                    <a:pt x="799" y="800"/>
                    <a:pt x="1575" y="777"/>
                    <a:pt x="2283" y="777"/>
                  </a:cubicBezTo>
                  <a:cubicBezTo>
                    <a:pt x="2283" y="526"/>
                    <a:pt x="2237" y="275"/>
                    <a:pt x="2169" y="46"/>
                  </a:cubicBezTo>
                  <a:cubicBezTo>
                    <a:pt x="1598" y="24"/>
                    <a:pt x="959" y="24"/>
                    <a:pt x="2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925" name="Google Shape;2358;p25">
              <a:extLst>
                <a:ext uri="{FF2B5EF4-FFF2-40B4-BE49-F238E27FC236}">
                  <a16:creationId xmlns="" xmlns:a16="http://schemas.microsoft.com/office/drawing/2014/main" id="{1DD42D2C-60E3-B4C1-E6A7-F59142D346D7}"/>
                </a:ext>
              </a:extLst>
            </p:cNvPr>
            <p:cNvSpPr/>
            <p:nvPr/>
          </p:nvSpPr>
          <p:spPr>
            <a:xfrm flipH="1">
              <a:off x="4854933" y="1267809"/>
              <a:ext cx="130780" cy="36357"/>
            </a:xfrm>
            <a:custGeom>
              <a:avLst/>
              <a:gdLst/>
              <a:ahLst/>
              <a:cxnLst/>
              <a:rect l="l" t="t" r="r" b="b"/>
              <a:pathLst>
                <a:path w="3288" h="914" extrusionOk="0">
                  <a:moveTo>
                    <a:pt x="3288" y="0"/>
                  </a:moveTo>
                  <a:cubicBezTo>
                    <a:pt x="2512" y="23"/>
                    <a:pt x="1644" y="23"/>
                    <a:pt x="754" y="23"/>
                  </a:cubicBezTo>
                  <a:cubicBezTo>
                    <a:pt x="549" y="343"/>
                    <a:pt x="298" y="639"/>
                    <a:pt x="1" y="913"/>
                  </a:cubicBezTo>
                  <a:cubicBezTo>
                    <a:pt x="1097" y="868"/>
                    <a:pt x="2192" y="845"/>
                    <a:pt x="3197" y="845"/>
                  </a:cubicBezTo>
                  <a:cubicBezTo>
                    <a:pt x="3242" y="571"/>
                    <a:pt x="3288" y="297"/>
                    <a:pt x="3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926" name="Google Shape;2359;p25">
              <a:extLst>
                <a:ext uri="{FF2B5EF4-FFF2-40B4-BE49-F238E27FC236}">
                  <a16:creationId xmlns="" xmlns:a16="http://schemas.microsoft.com/office/drawing/2014/main" id="{A3D9670C-B5FA-3EE7-9AF2-2D2617FB5383}"/>
                </a:ext>
              </a:extLst>
            </p:cNvPr>
            <p:cNvSpPr/>
            <p:nvPr/>
          </p:nvSpPr>
          <p:spPr>
            <a:xfrm flipH="1">
              <a:off x="4903021" y="1386902"/>
              <a:ext cx="274249" cy="30748"/>
            </a:xfrm>
            <a:custGeom>
              <a:avLst/>
              <a:gdLst/>
              <a:ahLst/>
              <a:cxnLst/>
              <a:rect l="l" t="t" r="r" b="b"/>
              <a:pathLst>
                <a:path w="6895" h="773" extrusionOk="0">
                  <a:moveTo>
                    <a:pt x="2694" y="1"/>
                  </a:moveTo>
                  <a:cubicBezTo>
                    <a:pt x="1674" y="1"/>
                    <a:pt x="730" y="16"/>
                    <a:pt x="1" y="65"/>
                  </a:cubicBezTo>
                  <a:cubicBezTo>
                    <a:pt x="24" y="133"/>
                    <a:pt x="47" y="179"/>
                    <a:pt x="92" y="225"/>
                  </a:cubicBezTo>
                  <a:cubicBezTo>
                    <a:pt x="298" y="430"/>
                    <a:pt x="503" y="613"/>
                    <a:pt x="731" y="772"/>
                  </a:cubicBezTo>
                  <a:cubicBezTo>
                    <a:pt x="2028" y="772"/>
                    <a:pt x="3675" y="714"/>
                    <a:pt x="5100" y="714"/>
                  </a:cubicBezTo>
                  <a:cubicBezTo>
                    <a:pt x="5456" y="714"/>
                    <a:pt x="5798" y="718"/>
                    <a:pt x="6118" y="727"/>
                  </a:cubicBezTo>
                  <a:cubicBezTo>
                    <a:pt x="6392" y="544"/>
                    <a:pt x="6666" y="293"/>
                    <a:pt x="6894" y="42"/>
                  </a:cubicBezTo>
                  <a:cubicBezTo>
                    <a:pt x="5584" y="29"/>
                    <a:pt x="4070" y="1"/>
                    <a:pt x="26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927" name="Google Shape;2360;p25">
              <a:extLst>
                <a:ext uri="{FF2B5EF4-FFF2-40B4-BE49-F238E27FC236}">
                  <a16:creationId xmlns="" xmlns:a16="http://schemas.microsoft.com/office/drawing/2014/main" id="{C1FC492C-5AA5-1614-1826-A03C6AA5D2DE}"/>
                </a:ext>
              </a:extLst>
            </p:cNvPr>
            <p:cNvSpPr/>
            <p:nvPr/>
          </p:nvSpPr>
          <p:spPr>
            <a:xfrm flipH="1">
              <a:off x="4997446" y="1441199"/>
              <a:ext cx="102619" cy="9149"/>
            </a:xfrm>
            <a:custGeom>
              <a:avLst/>
              <a:gdLst/>
              <a:ahLst/>
              <a:cxnLst/>
              <a:rect l="l" t="t" r="r" b="b"/>
              <a:pathLst>
                <a:path w="2580" h="230" extrusionOk="0">
                  <a:moveTo>
                    <a:pt x="0" y="1"/>
                  </a:moveTo>
                  <a:cubicBezTo>
                    <a:pt x="457" y="138"/>
                    <a:pt x="959" y="229"/>
                    <a:pt x="1461" y="229"/>
                  </a:cubicBezTo>
                  <a:cubicBezTo>
                    <a:pt x="1849" y="229"/>
                    <a:pt x="2214" y="184"/>
                    <a:pt x="2579" y="92"/>
                  </a:cubicBezTo>
                  <a:cubicBezTo>
                    <a:pt x="1712" y="47"/>
                    <a:pt x="799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928" name="Google Shape;2361;p25">
              <a:extLst>
                <a:ext uri="{FF2B5EF4-FFF2-40B4-BE49-F238E27FC236}">
                  <a16:creationId xmlns="" xmlns:a16="http://schemas.microsoft.com/office/drawing/2014/main" id="{F7944404-8ACE-3CC4-F4CE-8A9AF519F93F}"/>
                </a:ext>
              </a:extLst>
            </p:cNvPr>
            <p:cNvSpPr/>
            <p:nvPr/>
          </p:nvSpPr>
          <p:spPr>
            <a:xfrm flipH="1">
              <a:off x="4866706" y="1325009"/>
              <a:ext cx="335979" cy="44073"/>
            </a:xfrm>
            <a:custGeom>
              <a:avLst/>
              <a:gdLst/>
              <a:ahLst/>
              <a:cxnLst/>
              <a:rect l="l" t="t" r="r" b="b"/>
              <a:pathLst>
                <a:path w="8447" h="1108" extrusionOk="0">
                  <a:moveTo>
                    <a:pt x="1074" y="0"/>
                  </a:moveTo>
                  <a:cubicBezTo>
                    <a:pt x="686" y="23"/>
                    <a:pt x="320" y="46"/>
                    <a:pt x="1" y="69"/>
                  </a:cubicBezTo>
                  <a:cubicBezTo>
                    <a:pt x="69" y="411"/>
                    <a:pt x="183" y="731"/>
                    <a:pt x="320" y="1050"/>
                  </a:cubicBezTo>
                  <a:cubicBezTo>
                    <a:pt x="1110" y="1094"/>
                    <a:pt x="2073" y="1108"/>
                    <a:pt x="3092" y="1108"/>
                  </a:cubicBezTo>
                  <a:cubicBezTo>
                    <a:pt x="4722" y="1108"/>
                    <a:pt x="6497" y="1073"/>
                    <a:pt x="7944" y="1073"/>
                  </a:cubicBezTo>
                  <a:cubicBezTo>
                    <a:pt x="8149" y="776"/>
                    <a:pt x="8309" y="457"/>
                    <a:pt x="8446" y="114"/>
                  </a:cubicBezTo>
                  <a:cubicBezTo>
                    <a:pt x="7259" y="92"/>
                    <a:pt x="5913" y="46"/>
                    <a:pt x="4611" y="23"/>
                  </a:cubicBezTo>
                  <a:cubicBezTo>
                    <a:pt x="4086" y="274"/>
                    <a:pt x="3493" y="434"/>
                    <a:pt x="2854" y="434"/>
                  </a:cubicBezTo>
                  <a:cubicBezTo>
                    <a:pt x="2215" y="434"/>
                    <a:pt x="1621" y="274"/>
                    <a:pt x="10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929" name="Google Shape;2362;p25">
              <a:extLst>
                <a:ext uri="{FF2B5EF4-FFF2-40B4-BE49-F238E27FC236}">
                  <a16:creationId xmlns="" xmlns:a16="http://schemas.microsoft.com/office/drawing/2014/main" id="{F0815FD0-B2D9-25C7-BD4C-BEE51A7D8A7E}"/>
                </a:ext>
              </a:extLst>
            </p:cNvPr>
            <p:cNvSpPr/>
            <p:nvPr/>
          </p:nvSpPr>
          <p:spPr>
            <a:xfrm flipH="1">
              <a:off x="4906680" y="1115262"/>
              <a:ext cx="39974" cy="22753"/>
            </a:xfrm>
            <a:custGeom>
              <a:avLst/>
              <a:gdLst/>
              <a:ahLst/>
              <a:cxnLst/>
              <a:rect l="l" t="t" r="r" b="b"/>
              <a:pathLst>
                <a:path w="1005" h="572" extrusionOk="0">
                  <a:moveTo>
                    <a:pt x="0" y="1"/>
                  </a:moveTo>
                  <a:cubicBezTo>
                    <a:pt x="92" y="183"/>
                    <a:pt x="160" y="366"/>
                    <a:pt x="229" y="571"/>
                  </a:cubicBezTo>
                  <a:cubicBezTo>
                    <a:pt x="503" y="548"/>
                    <a:pt x="777" y="548"/>
                    <a:pt x="1005" y="548"/>
                  </a:cubicBezTo>
                  <a:cubicBezTo>
                    <a:pt x="685" y="320"/>
                    <a:pt x="366" y="138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930" name="Google Shape;2363;p25">
              <a:extLst>
                <a:ext uri="{FF2B5EF4-FFF2-40B4-BE49-F238E27FC236}">
                  <a16:creationId xmlns="" xmlns:a16="http://schemas.microsoft.com/office/drawing/2014/main" id="{68BFB84F-F7D6-8678-6409-8C1DC3D4282D}"/>
                </a:ext>
              </a:extLst>
            </p:cNvPr>
            <p:cNvSpPr/>
            <p:nvPr/>
          </p:nvSpPr>
          <p:spPr>
            <a:xfrm flipH="1">
              <a:off x="4863086" y="1155198"/>
              <a:ext cx="69964" cy="52705"/>
            </a:xfrm>
            <a:custGeom>
              <a:avLst/>
              <a:gdLst/>
              <a:ahLst/>
              <a:cxnLst/>
              <a:rect l="l" t="t" r="r" b="b"/>
              <a:pathLst>
                <a:path w="1759" h="1325" extrusionOk="0">
                  <a:moveTo>
                    <a:pt x="1096" y="1"/>
                  </a:moveTo>
                  <a:cubicBezTo>
                    <a:pt x="800" y="24"/>
                    <a:pt x="435" y="47"/>
                    <a:pt x="1" y="69"/>
                  </a:cubicBezTo>
                  <a:cubicBezTo>
                    <a:pt x="47" y="275"/>
                    <a:pt x="69" y="503"/>
                    <a:pt x="69" y="709"/>
                  </a:cubicBezTo>
                  <a:cubicBezTo>
                    <a:pt x="69" y="914"/>
                    <a:pt x="47" y="1119"/>
                    <a:pt x="1" y="1302"/>
                  </a:cubicBezTo>
                  <a:cubicBezTo>
                    <a:pt x="617" y="1302"/>
                    <a:pt x="1211" y="1302"/>
                    <a:pt x="1758" y="1325"/>
                  </a:cubicBezTo>
                  <a:cubicBezTo>
                    <a:pt x="1599" y="846"/>
                    <a:pt x="1370" y="389"/>
                    <a:pt x="10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931" name="Google Shape;2364;p25">
              <a:extLst>
                <a:ext uri="{FF2B5EF4-FFF2-40B4-BE49-F238E27FC236}">
                  <a16:creationId xmlns="" xmlns:a16="http://schemas.microsoft.com/office/drawing/2014/main" id="{CA411244-09A0-41AA-8B8E-FA7B3A2BD8E7}"/>
                </a:ext>
              </a:extLst>
            </p:cNvPr>
            <p:cNvSpPr/>
            <p:nvPr/>
          </p:nvSpPr>
          <p:spPr>
            <a:xfrm flipH="1">
              <a:off x="4933886" y="1415304"/>
              <a:ext cx="214308" cy="29594"/>
            </a:xfrm>
            <a:custGeom>
              <a:avLst/>
              <a:gdLst/>
              <a:ahLst/>
              <a:cxnLst/>
              <a:rect l="l" t="t" r="r" b="b"/>
              <a:pathLst>
                <a:path w="5388" h="744" extrusionOk="0">
                  <a:moveTo>
                    <a:pt x="4369" y="0"/>
                  </a:moveTo>
                  <a:cubicBezTo>
                    <a:pt x="2944" y="0"/>
                    <a:pt x="1297" y="58"/>
                    <a:pt x="0" y="58"/>
                  </a:cubicBezTo>
                  <a:cubicBezTo>
                    <a:pt x="365" y="310"/>
                    <a:pt x="776" y="515"/>
                    <a:pt x="1210" y="652"/>
                  </a:cubicBezTo>
                  <a:cubicBezTo>
                    <a:pt x="2009" y="652"/>
                    <a:pt x="2922" y="698"/>
                    <a:pt x="3789" y="743"/>
                  </a:cubicBezTo>
                  <a:cubicBezTo>
                    <a:pt x="4383" y="606"/>
                    <a:pt x="4908" y="355"/>
                    <a:pt x="5387" y="13"/>
                  </a:cubicBezTo>
                  <a:cubicBezTo>
                    <a:pt x="5067" y="4"/>
                    <a:pt x="4725" y="0"/>
                    <a:pt x="4369" y="0"/>
                  </a:cubicBezTo>
                  <a:close/>
                </a:path>
              </a:pathLst>
            </a:custGeom>
            <a:solidFill>
              <a:srgbClr val="C184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932" name="Google Shape;2365;p25">
              <a:extLst>
                <a:ext uri="{FF2B5EF4-FFF2-40B4-BE49-F238E27FC236}">
                  <a16:creationId xmlns="" xmlns:a16="http://schemas.microsoft.com/office/drawing/2014/main" id="{FAAB7A39-F289-D3EF-163F-0EBF5C4DE454}"/>
                </a:ext>
              </a:extLst>
            </p:cNvPr>
            <p:cNvSpPr/>
            <p:nvPr/>
          </p:nvSpPr>
          <p:spPr>
            <a:xfrm flipH="1">
              <a:off x="4933886" y="1415304"/>
              <a:ext cx="214308" cy="29594"/>
            </a:xfrm>
            <a:custGeom>
              <a:avLst/>
              <a:gdLst/>
              <a:ahLst/>
              <a:cxnLst/>
              <a:rect l="l" t="t" r="r" b="b"/>
              <a:pathLst>
                <a:path w="5388" h="744" extrusionOk="0">
                  <a:moveTo>
                    <a:pt x="4369" y="0"/>
                  </a:moveTo>
                  <a:cubicBezTo>
                    <a:pt x="2944" y="0"/>
                    <a:pt x="1297" y="58"/>
                    <a:pt x="0" y="58"/>
                  </a:cubicBezTo>
                  <a:cubicBezTo>
                    <a:pt x="365" y="310"/>
                    <a:pt x="776" y="515"/>
                    <a:pt x="1210" y="652"/>
                  </a:cubicBezTo>
                  <a:cubicBezTo>
                    <a:pt x="2009" y="652"/>
                    <a:pt x="2922" y="698"/>
                    <a:pt x="3789" y="743"/>
                  </a:cubicBezTo>
                  <a:cubicBezTo>
                    <a:pt x="4383" y="606"/>
                    <a:pt x="4908" y="355"/>
                    <a:pt x="5387" y="13"/>
                  </a:cubicBezTo>
                  <a:cubicBezTo>
                    <a:pt x="5067" y="4"/>
                    <a:pt x="4725" y="0"/>
                    <a:pt x="43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933" name="Google Shape;2366;p25">
              <a:extLst>
                <a:ext uri="{FF2B5EF4-FFF2-40B4-BE49-F238E27FC236}">
                  <a16:creationId xmlns="" xmlns:a16="http://schemas.microsoft.com/office/drawing/2014/main" id="{CC38ADFE-E348-0B25-10A3-1E7B6808D1F5}"/>
                </a:ext>
              </a:extLst>
            </p:cNvPr>
            <p:cNvSpPr/>
            <p:nvPr/>
          </p:nvSpPr>
          <p:spPr>
            <a:xfrm flipH="1">
              <a:off x="4854933" y="1249630"/>
              <a:ext cx="100790" cy="19133"/>
            </a:xfrm>
            <a:custGeom>
              <a:avLst/>
              <a:gdLst/>
              <a:ahLst/>
              <a:cxnLst/>
              <a:rect l="l" t="t" r="r" b="b"/>
              <a:pathLst>
                <a:path w="2534" h="481" extrusionOk="0">
                  <a:moveTo>
                    <a:pt x="2511" y="1"/>
                  </a:moveTo>
                  <a:cubicBezTo>
                    <a:pt x="1803" y="1"/>
                    <a:pt x="1027" y="24"/>
                    <a:pt x="228" y="46"/>
                  </a:cubicBezTo>
                  <a:cubicBezTo>
                    <a:pt x="160" y="206"/>
                    <a:pt x="92" y="343"/>
                    <a:pt x="0" y="480"/>
                  </a:cubicBezTo>
                  <a:cubicBezTo>
                    <a:pt x="890" y="480"/>
                    <a:pt x="1758" y="480"/>
                    <a:pt x="2534" y="457"/>
                  </a:cubicBezTo>
                  <a:cubicBezTo>
                    <a:pt x="2534" y="434"/>
                    <a:pt x="2534" y="389"/>
                    <a:pt x="2534" y="343"/>
                  </a:cubicBezTo>
                  <a:cubicBezTo>
                    <a:pt x="2534" y="229"/>
                    <a:pt x="2534" y="115"/>
                    <a:pt x="2511" y="1"/>
                  </a:cubicBezTo>
                  <a:close/>
                </a:path>
              </a:pathLst>
            </a:custGeom>
            <a:solidFill>
              <a:srgbClr val="C184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934" name="Google Shape;2367;p25">
              <a:extLst>
                <a:ext uri="{FF2B5EF4-FFF2-40B4-BE49-F238E27FC236}">
                  <a16:creationId xmlns="" xmlns:a16="http://schemas.microsoft.com/office/drawing/2014/main" id="{4B9785E5-03D6-92AF-9801-DE6AD4A6ED8C}"/>
                </a:ext>
              </a:extLst>
            </p:cNvPr>
            <p:cNvSpPr/>
            <p:nvPr/>
          </p:nvSpPr>
          <p:spPr>
            <a:xfrm flipH="1">
              <a:off x="4854933" y="1249630"/>
              <a:ext cx="100790" cy="19133"/>
            </a:xfrm>
            <a:custGeom>
              <a:avLst/>
              <a:gdLst/>
              <a:ahLst/>
              <a:cxnLst/>
              <a:rect l="l" t="t" r="r" b="b"/>
              <a:pathLst>
                <a:path w="2534" h="481" extrusionOk="0">
                  <a:moveTo>
                    <a:pt x="2511" y="1"/>
                  </a:moveTo>
                  <a:cubicBezTo>
                    <a:pt x="1803" y="1"/>
                    <a:pt x="1027" y="24"/>
                    <a:pt x="228" y="46"/>
                  </a:cubicBezTo>
                  <a:cubicBezTo>
                    <a:pt x="160" y="206"/>
                    <a:pt x="92" y="343"/>
                    <a:pt x="0" y="480"/>
                  </a:cubicBezTo>
                  <a:cubicBezTo>
                    <a:pt x="890" y="480"/>
                    <a:pt x="1758" y="480"/>
                    <a:pt x="2534" y="457"/>
                  </a:cubicBezTo>
                  <a:cubicBezTo>
                    <a:pt x="2534" y="434"/>
                    <a:pt x="2534" y="389"/>
                    <a:pt x="2534" y="343"/>
                  </a:cubicBezTo>
                  <a:cubicBezTo>
                    <a:pt x="2534" y="229"/>
                    <a:pt x="2534" y="115"/>
                    <a:pt x="25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935" name="Google Shape;2368;p25">
              <a:extLst>
                <a:ext uri="{FF2B5EF4-FFF2-40B4-BE49-F238E27FC236}">
                  <a16:creationId xmlns="" xmlns:a16="http://schemas.microsoft.com/office/drawing/2014/main" id="{B7B36715-C039-7430-6E0D-A914D8439DE7}"/>
                </a:ext>
              </a:extLst>
            </p:cNvPr>
            <p:cNvSpPr/>
            <p:nvPr/>
          </p:nvSpPr>
          <p:spPr>
            <a:xfrm flipH="1">
              <a:off x="4860382" y="1206989"/>
              <a:ext cx="74459" cy="13644"/>
            </a:xfrm>
            <a:custGeom>
              <a:avLst/>
              <a:gdLst/>
              <a:ahLst/>
              <a:cxnLst/>
              <a:rect l="l" t="t" r="r" b="b"/>
              <a:pathLst>
                <a:path w="1872" h="343" extrusionOk="0">
                  <a:moveTo>
                    <a:pt x="46" y="0"/>
                  </a:moveTo>
                  <a:cubicBezTo>
                    <a:pt x="46" y="114"/>
                    <a:pt x="23" y="205"/>
                    <a:pt x="0" y="297"/>
                  </a:cubicBezTo>
                  <a:cubicBezTo>
                    <a:pt x="662" y="320"/>
                    <a:pt x="1301" y="320"/>
                    <a:pt x="1872" y="342"/>
                  </a:cubicBezTo>
                  <a:cubicBezTo>
                    <a:pt x="1849" y="228"/>
                    <a:pt x="1826" y="114"/>
                    <a:pt x="1803" y="23"/>
                  </a:cubicBezTo>
                  <a:cubicBezTo>
                    <a:pt x="1256" y="0"/>
                    <a:pt x="662" y="0"/>
                    <a:pt x="46" y="0"/>
                  </a:cubicBezTo>
                  <a:close/>
                </a:path>
              </a:pathLst>
            </a:custGeom>
            <a:solidFill>
              <a:srgbClr val="C184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936" name="Google Shape;2369;p25">
              <a:extLst>
                <a:ext uri="{FF2B5EF4-FFF2-40B4-BE49-F238E27FC236}">
                  <a16:creationId xmlns="" xmlns:a16="http://schemas.microsoft.com/office/drawing/2014/main" id="{02BC7098-10BC-1D64-0380-FC1B10B0480A}"/>
                </a:ext>
              </a:extLst>
            </p:cNvPr>
            <p:cNvSpPr/>
            <p:nvPr/>
          </p:nvSpPr>
          <p:spPr>
            <a:xfrm flipH="1">
              <a:off x="4860382" y="1206989"/>
              <a:ext cx="74459" cy="13644"/>
            </a:xfrm>
            <a:custGeom>
              <a:avLst/>
              <a:gdLst/>
              <a:ahLst/>
              <a:cxnLst/>
              <a:rect l="l" t="t" r="r" b="b"/>
              <a:pathLst>
                <a:path w="1872" h="343" extrusionOk="0">
                  <a:moveTo>
                    <a:pt x="46" y="0"/>
                  </a:moveTo>
                  <a:cubicBezTo>
                    <a:pt x="46" y="114"/>
                    <a:pt x="23" y="205"/>
                    <a:pt x="0" y="297"/>
                  </a:cubicBezTo>
                  <a:cubicBezTo>
                    <a:pt x="662" y="320"/>
                    <a:pt x="1301" y="320"/>
                    <a:pt x="1872" y="342"/>
                  </a:cubicBezTo>
                  <a:cubicBezTo>
                    <a:pt x="1849" y="228"/>
                    <a:pt x="1826" y="114"/>
                    <a:pt x="1803" y="23"/>
                  </a:cubicBezTo>
                  <a:cubicBezTo>
                    <a:pt x="1256" y="0"/>
                    <a:pt x="662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937" name="Google Shape;2370;p25">
              <a:extLst>
                <a:ext uri="{FF2B5EF4-FFF2-40B4-BE49-F238E27FC236}">
                  <a16:creationId xmlns="" xmlns:a16="http://schemas.microsoft.com/office/drawing/2014/main" id="{40B287E8-B525-4CD7-52ED-7045B2838C2D}"/>
                </a:ext>
              </a:extLst>
            </p:cNvPr>
            <p:cNvSpPr/>
            <p:nvPr/>
          </p:nvSpPr>
          <p:spPr>
            <a:xfrm flipH="1">
              <a:off x="4889418" y="1137060"/>
              <a:ext cx="48168" cy="20923"/>
            </a:xfrm>
            <a:custGeom>
              <a:avLst/>
              <a:gdLst/>
              <a:ahLst/>
              <a:cxnLst/>
              <a:rect l="l" t="t" r="r" b="b"/>
              <a:pathLst>
                <a:path w="1211" h="526" extrusionOk="0">
                  <a:moveTo>
                    <a:pt x="777" y="0"/>
                  </a:moveTo>
                  <a:cubicBezTo>
                    <a:pt x="549" y="0"/>
                    <a:pt x="275" y="0"/>
                    <a:pt x="1" y="23"/>
                  </a:cubicBezTo>
                  <a:cubicBezTo>
                    <a:pt x="46" y="183"/>
                    <a:pt x="92" y="343"/>
                    <a:pt x="115" y="525"/>
                  </a:cubicBezTo>
                  <a:cubicBezTo>
                    <a:pt x="549" y="503"/>
                    <a:pt x="914" y="480"/>
                    <a:pt x="1210" y="457"/>
                  </a:cubicBezTo>
                  <a:cubicBezTo>
                    <a:pt x="1119" y="343"/>
                    <a:pt x="1051" y="252"/>
                    <a:pt x="982" y="160"/>
                  </a:cubicBezTo>
                  <a:cubicBezTo>
                    <a:pt x="914" y="92"/>
                    <a:pt x="845" y="46"/>
                    <a:pt x="777" y="0"/>
                  </a:cubicBezTo>
                  <a:close/>
                </a:path>
              </a:pathLst>
            </a:custGeom>
            <a:solidFill>
              <a:srgbClr val="C184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938" name="Google Shape;2371;p25">
              <a:extLst>
                <a:ext uri="{FF2B5EF4-FFF2-40B4-BE49-F238E27FC236}">
                  <a16:creationId xmlns="" xmlns:a16="http://schemas.microsoft.com/office/drawing/2014/main" id="{64A81C28-7FC4-6B68-175B-A2A6B679BA0D}"/>
                </a:ext>
              </a:extLst>
            </p:cNvPr>
            <p:cNvSpPr/>
            <p:nvPr/>
          </p:nvSpPr>
          <p:spPr>
            <a:xfrm flipH="1">
              <a:off x="4889418" y="1137060"/>
              <a:ext cx="48168" cy="20923"/>
            </a:xfrm>
            <a:custGeom>
              <a:avLst/>
              <a:gdLst/>
              <a:ahLst/>
              <a:cxnLst/>
              <a:rect l="l" t="t" r="r" b="b"/>
              <a:pathLst>
                <a:path w="1211" h="526" extrusionOk="0">
                  <a:moveTo>
                    <a:pt x="777" y="0"/>
                  </a:moveTo>
                  <a:cubicBezTo>
                    <a:pt x="549" y="0"/>
                    <a:pt x="275" y="0"/>
                    <a:pt x="1" y="23"/>
                  </a:cubicBezTo>
                  <a:cubicBezTo>
                    <a:pt x="46" y="183"/>
                    <a:pt x="92" y="343"/>
                    <a:pt x="115" y="525"/>
                  </a:cubicBezTo>
                  <a:cubicBezTo>
                    <a:pt x="549" y="503"/>
                    <a:pt x="914" y="480"/>
                    <a:pt x="1210" y="457"/>
                  </a:cubicBezTo>
                  <a:cubicBezTo>
                    <a:pt x="1119" y="343"/>
                    <a:pt x="1051" y="252"/>
                    <a:pt x="982" y="160"/>
                  </a:cubicBezTo>
                  <a:cubicBezTo>
                    <a:pt x="914" y="92"/>
                    <a:pt x="845" y="46"/>
                    <a:pt x="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939" name="Google Shape;2372;p25">
              <a:extLst>
                <a:ext uri="{FF2B5EF4-FFF2-40B4-BE49-F238E27FC236}">
                  <a16:creationId xmlns="" xmlns:a16="http://schemas.microsoft.com/office/drawing/2014/main" id="{C5D1BF76-88BE-77D7-F719-C8F46FDADCBF}"/>
                </a:ext>
              </a:extLst>
            </p:cNvPr>
            <p:cNvSpPr/>
            <p:nvPr/>
          </p:nvSpPr>
          <p:spPr>
            <a:xfrm flipH="1">
              <a:off x="4858552" y="1301381"/>
              <a:ext cx="160731" cy="28202"/>
            </a:xfrm>
            <a:custGeom>
              <a:avLst/>
              <a:gdLst/>
              <a:ahLst/>
              <a:cxnLst/>
              <a:rect l="l" t="t" r="r" b="b"/>
              <a:pathLst>
                <a:path w="4041" h="709" extrusionOk="0">
                  <a:moveTo>
                    <a:pt x="4041" y="1"/>
                  </a:moveTo>
                  <a:cubicBezTo>
                    <a:pt x="3036" y="1"/>
                    <a:pt x="1941" y="24"/>
                    <a:pt x="845" y="69"/>
                  </a:cubicBezTo>
                  <a:cubicBezTo>
                    <a:pt x="594" y="275"/>
                    <a:pt x="297" y="457"/>
                    <a:pt x="0" y="617"/>
                  </a:cubicBezTo>
                  <a:cubicBezTo>
                    <a:pt x="1302" y="640"/>
                    <a:pt x="2648" y="686"/>
                    <a:pt x="3835" y="708"/>
                  </a:cubicBezTo>
                  <a:cubicBezTo>
                    <a:pt x="3926" y="480"/>
                    <a:pt x="3995" y="252"/>
                    <a:pt x="4041" y="1"/>
                  </a:cubicBezTo>
                  <a:close/>
                </a:path>
              </a:pathLst>
            </a:custGeom>
            <a:solidFill>
              <a:srgbClr val="C184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940" name="Google Shape;2373;p25">
              <a:extLst>
                <a:ext uri="{FF2B5EF4-FFF2-40B4-BE49-F238E27FC236}">
                  <a16:creationId xmlns="" xmlns:a16="http://schemas.microsoft.com/office/drawing/2014/main" id="{8D93F251-982D-D6C2-9BAA-2820B6A176C1}"/>
                </a:ext>
              </a:extLst>
            </p:cNvPr>
            <p:cNvSpPr/>
            <p:nvPr/>
          </p:nvSpPr>
          <p:spPr>
            <a:xfrm flipH="1">
              <a:off x="4858552" y="1301381"/>
              <a:ext cx="160731" cy="28202"/>
            </a:xfrm>
            <a:custGeom>
              <a:avLst/>
              <a:gdLst/>
              <a:ahLst/>
              <a:cxnLst/>
              <a:rect l="l" t="t" r="r" b="b"/>
              <a:pathLst>
                <a:path w="4041" h="709" extrusionOk="0">
                  <a:moveTo>
                    <a:pt x="4041" y="1"/>
                  </a:moveTo>
                  <a:cubicBezTo>
                    <a:pt x="3036" y="1"/>
                    <a:pt x="1941" y="24"/>
                    <a:pt x="845" y="69"/>
                  </a:cubicBezTo>
                  <a:cubicBezTo>
                    <a:pt x="594" y="275"/>
                    <a:pt x="297" y="457"/>
                    <a:pt x="0" y="617"/>
                  </a:cubicBezTo>
                  <a:cubicBezTo>
                    <a:pt x="1302" y="640"/>
                    <a:pt x="2648" y="686"/>
                    <a:pt x="3835" y="708"/>
                  </a:cubicBezTo>
                  <a:cubicBezTo>
                    <a:pt x="3926" y="480"/>
                    <a:pt x="3995" y="252"/>
                    <a:pt x="40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941" name="Google Shape;2374;p25">
              <a:extLst>
                <a:ext uri="{FF2B5EF4-FFF2-40B4-BE49-F238E27FC236}">
                  <a16:creationId xmlns="" xmlns:a16="http://schemas.microsoft.com/office/drawing/2014/main" id="{BC853AE0-F456-82AB-710F-D84F25E29474}"/>
                </a:ext>
              </a:extLst>
            </p:cNvPr>
            <p:cNvSpPr/>
            <p:nvPr/>
          </p:nvSpPr>
          <p:spPr>
            <a:xfrm flipH="1">
              <a:off x="4886713" y="1366775"/>
              <a:ext cx="303245" cy="22713"/>
            </a:xfrm>
            <a:custGeom>
              <a:avLst/>
              <a:gdLst/>
              <a:ahLst/>
              <a:cxnLst/>
              <a:rect l="l" t="t" r="r" b="b"/>
              <a:pathLst>
                <a:path w="7624" h="571" extrusionOk="0">
                  <a:moveTo>
                    <a:pt x="0" y="0"/>
                  </a:moveTo>
                  <a:lnTo>
                    <a:pt x="0" y="0"/>
                  </a:lnTo>
                  <a:cubicBezTo>
                    <a:pt x="92" y="206"/>
                    <a:pt x="206" y="388"/>
                    <a:pt x="320" y="571"/>
                  </a:cubicBezTo>
                  <a:cubicBezTo>
                    <a:pt x="1049" y="522"/>
                    <a:pt x="1993" y="507"/>
                    <a:pt x="3013" y="507"/>
                  </a:cubicBezTo>
                  <a:cubicBezTo>
                    <a:pt x="4389" y="507"/>
                    <a:pt x="5903" y="535"/>
                    <a:pt x="7213" y="548"/>
                  </a:cubicBezTo>
                  <a:cubicBezTo>
                    <a:pt x="7350" y="388"/>
                    <a:pt x="7510" y="206"/>
                    <a:pt x="7624" y="23"/>
                  </a:cubicBezTo>
                  <a:cubicBezTo>
                    <a:pt x="6177" y="23"/>
                    <a:pt x="4402" y="58"/>
                    <a:pt x="2772" y="58"/>
                  </a:cubicBezTo>
                  <a:cubicBezTo>
                    <a:pt x="1753" y="58"/>
                    <a:pt x="790" y="44"/>
                    <a:pt x="0" y="0"/>
                  </a:cubicBezTo>
                  <a:close/>
                </a:path>
              </a:pathLst>
            </a:custGeom>
            <a:solidFill>
              <a:srgbClr val="C184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942" name="Google Shape;2375;p25">
              <a:extLst>
                <a:ext uri="{FF2B5EF4-FFF2-40B4-BE49-F238E27FC236}">
                  <a16:creationId xmlns="" xmlns:a16="http://schemas.microsoft.com/office/drawing/2014/main" id="{938A8BBC-8904-6D3B-F5DB-9DE36A365C09}"/>
                </a:ext>
              </a:extLst>
            </p:cNvPr>
            <p:cNvSpPr/>
            <p:nvPr/>
          </p:nvSpPr>
          <p:spPr>
            <a:xfrm flipH="1">
              <a:off x="4886713" y="1366775"/>
              <a:ext cx="303245" cy="22713"/>
            </a:xfrm>
            <a:custGeom>
              <a:avLst/>
              <a:gdLst/>
              <a:ahLst/>
              <a:cxnLst/>
              <a:rect l="l" t="t" r="r" b="b"/>
              <a:pathLst>
                <a:path w="7624" h="571" extrusionOk="0">
                  <a:moveTo>
                    <a:pt x="0" y="0"/>
                  </a:moveTo>
                  <a:lnTo>
                    <a:pt x="0" y="0"/>
                  </a:lnTo>
                  <a:cubicBezTo>
                    <a:pt x="92" y="206"/>
                    <a:pt x="206" y="388"/>
                    <a:pt x="320" y="571"/>
                  </a:cubicBezTo>
                  <a:cubicBezTo>
                    <a:pt x="1049" y="522"/>
                    <a:pt x="1993" y="507"/>
                    <a:pt x="3013" y="507"/>
                  </a:cubicBezTo>
                  <a:cubicBezTo>
                    <a:pt x="4389" y="507"/>
                    <a:pt x="5903" y="535"/>
                    <a:pt x="7213" y="548"/>
                  </a:cubicBezTo>
                  <a:cubicBezTo>
                    <a:pt x="7350" y="388"/>
                    <a:pt x="7510" y="206"/>
                    <a:pt x="7624" y="23"/>
                  </a:cubicBezTo>
                  <a:cubicBezTo>
                    <a:pt x="6177" y="23"/>
                    <a:pt x="4402" y="58"/>
                    <a:pt x="2772" y="58"/>
                  </a:cubicBezTo>
                  <a:cubicBezTo>
                    <a:pt x="1753" y="58"/>
                    <a:pt x="790" y="44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943" name="Google Shape;2376;p25">
              <a:extLst>
                <a:ext uri="{FF2B5EF4-FFF2-40B4-BE49-F238E27FC236}">
                  <a16:creationId xmlns="" xmlns:a16="http://schemas.microsoft.com/office/drawing/2014/main" id="{BCD5EE89-F969-BB03-39C6-9A4C24616D4D}"/>
                </a:ext>
              </a:extLst>
            </p:cNvPr>
            <p:cNvSpPr/>
            <p:nvPr/>
          </p:nvSpPr>
          <p:spPr>
            <a:xfrm flipH="1">
              <a:off x="4955683" y="1268723"/>
              <a:ext cx="250622" cy="39579"/>
            </a:xfrm>
            <a:custGeom>
              <a:avLst/>
              <a:gdLst/>
              <a:ahLst/>
              <a:cxnLst/>
              <a:rect l="l" t="t" r="r" b="b"/>
              <a:pathLst>
                <a:path w="6301" h="995" extrusionOk="0">
                  <a:moveTo>
                    <a:pt x="6300" y="0"/>
                  </a:moveTo>
                  <a:lnTo>
                    <a:pt x="6300" y="0"/>
                  </a:lnTo>
                  <a:cubicBezTo>
                    <a:pt x="3881" y="23"/>
                    <a:pt x="1301" y="69"/>
                    <a:pt x="0" y="365"/>
                  </a:cubicBezTo>
                  <a:cubicBezTo>
                    <a:pt x="0" y="411"/>
                    <a:pt x="0" y="479"/>
                    <a:pt x="0" y="548"/>
                  </a:cubicBezTo>
                  <a:cubicBezTo>
                    <a:pt x="137" y="708"/>
                    <a:pt x="297" y="845"/>
                    <a:pt x="480" y="982"/>
                  </a:cubicBezTo>
                  <a:cubicBezTo>
                    <a:pt x="706" y="990"/>
                    <a:pt x="960" y="994"/>
                    <a:pt x="1235" y="994"/>
                  </a:cubicBezTo>
                  <a:cubicBezTo>
                    <a:pt x="2401" y="994"/>
                    <a:pt x="3959" y="927"/>
                    <a:pt x="5547" y="890"/>
                  </a:cubicBezTo>
                  <a:cubicBezTo>
                    <a:pt x="5844" y="616"/>
                    <a:pt x="6095" y="320"/>
                    <a:pt x="6300" y="0"/>
                  </a:cubicBezTo>
                  <a:close/>
                </a:path>
              </a:pathLst>
            </a:custGeom>
            <a:solidFill>
              <a:srgbClr val="DB8D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944" name="Google Shape;2377;p25">
              <a:extLst>
                <a:ext uri="{FF2B5EF4-FFF2-40B4-BE49-F238E27FC236}">
                  <a16:creationId xmlns="" xmlns:a16="http://schemas.microsoft.com/office/drawing/2014/main" id="{2FD9DFEB-5D49-383C-65AF-E878FE7AA21E}"/>
                </a:ext>
              </a:extLst>
            </p:cNvPr>
            <p:cNvSpPr/>
            <p:nvPr/>
          </p:nvSpPr>
          <p:spPr>
            <a:xfrm flipH="1">
              <a:off x="4955683" y="1268723"/>
              <a:ext cx="250622" cy="39579"/>
            </a:xfrm>
            <a:custGeom>
              <a:avLst/>
              <a:gdLst/>
              <a:ahLst/>
              <a:cxnLst/>
              <a:rect l="l" t="t" r="r" b="b"/>
              <a:pathLst>
                <a:path w="6301" h="995" extrusionOk="0">
                  <a:moveTo>
                    <a:pt x="6300" y="0"/>
                  </a:moveTo>
                  <a:lnTo>
                    <a:pt x="6300" y="0"/>
                  </a:lnTo>
                  <a:cubicBezTo>
                    <a:pt x="3881" y="23"/>
                    <a:pt x="1301" y="69"/>
                    <a:pt x="0" y="365"/>
                  </a:cubicBezTo>
                  <a:cubicBezTo>
                    <a:pt x="0" y="411"/>
                    <a:pt x="0" y="479"/>
                    <a:pt x="0" y="548"/>
                  </a:cubicBezTo>
                  <a:cubicBezTo>
                    <a:pt x="137" y="708"/>
                    <a:pt x="297" y="845"/>
                    <a:pt x="480" y="982"/>
                  </a:cubicBezTo>
                  <a:cubicBezTo>
                    <a:pt x="706" y="990"/>
                    <a:pt x="960" y="994"/>
                    <a:pt x="1235" y="994"/>
                  </a:cubicBezTo>
                  <a:cubicBezTo>
                    <a:pt x="2401" y="994"/>
                    <a:pt x="3959" y="927"/>
                    <a:pt x="5547" y="890"/>
                  </a:cubicBezTo>
                  <a:cubicBezTo>
                    <a:pt x="5844" y="616"/>
                    <a:pt x="6095" y="320"/>
                    <a:pt x="63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945" name="Google Shape;2378;p25">
              <a:extLst>
                <a:ext uri="{FF2B5EF4-FFF2-40B4-BE49-F238E27FC236}">
                  <a16:creationId xmlns="" xmlns:a16="http://schemas.microsoft.com/office/drawing/2014/main" id="{938CD597-2C05-01CC-3412-12157C2B872C}"/>
                </a:ext>
              </a:extLst>
            </p:cNvPr>
            <p:cNvSpPr/>
            <p:nvPr/>
          </p:nvSpPr>
          <p:spPr>
            <a:xfrm flipH="1">
              <a:off x="4934801" y="1218166"/>
              <a:ext cx="267885" cy="37908"/>
            </a:xfrm>
            <a:custGeom>
              <a:avLst/>
              <a:gdLst/>
              <a:ahLst/>
              <a:cxnLst/>
              <a:rect l="l" t="t" r="r" b="b"/>
              <a:pathLst>
                <a:path w="6735" h="953" extrusionOk="0">
                  <a:moveTo>
                    <a:pt x="4327" y="1"/>
                  </a:moveTo>
                  <a:cubicBezTo>
                    <a:pt x="2722" y="1"/>
                    <a:pt x="1195" y="31"/>
                    <a:pt x="206" y="153"/>
                  </a:cubicBezTo>
                  <a:cubicBezTo>
                    <a:pt x="115" y="381"/>
                    <a:pt x="46" y="632"/>
                    <a:pt x="1" y="883"/>
                  </a:cubicBezTo>
                  <a:cubicBezTo>
                    <a:pt x="496" y="933"/>
                    <a:pt x="1166" y="953"/>
                    <a:pt x="1938" y="953"/>
                  </a:cubicBezTo>
                  <a:cubicBezTo>
                    <a:pt x="3266" y="953"/>
                    <a:pt x="4893" y="895"/>
                    <a:pt x="6437" y="837"/>
                  </a:cubicBezTo>
                  <a:cubicBezTo>
                    <a:pt x="6574" y="586"/>
                    <a:pt x="6666" y="312"/>
                    <a:pt x="6734" y="16"/>
                  </a:cubicBezTo>
                  <a:cubicBezTo>
                    <a:pt x="5951" y="8"/>
                    <a:pt x="5129" y="1"/>
                    <a:pt x="4327" y="1"/>
                  </a:cubicBezTo>
                  <a:close/>
                </a:path>
              </a:pathLst>
            </a:custGeom>
            <a:solidFill>
              <a:srgbClr val="DB8D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946" name="Google Shape;2379;p25">
              <a:extLst>
                <a:ext uri="{FF2B5EF4-FFF2-40B4-BE49-F238E27FC236}">
                  <a16:creationId xmlns="" xmlns:a16="http://schemas.microsoft.com/office/drawing/2014/main" id="{25D312A1-53FC-0A7D-9539-D748B1B020B5}"/>
                </a:ext>
              </a:extLst>
            </p:cNvPr>
            <p:cNvSpPr/>
            <p:nvPr/>
          </p:nvSpPr>
          <p:spPr>
            <a:xfrm flipH="1">
              <a:off x="4934801" y="1218166"/>
              <a:ext cx="267885" cy="37908"/>
            </a:xfrm>
            <a:custGeom>
              <a:avLst/>
              <a:gdLst/>
              <a:ahLst/>
              <a:cxnLst/>
              <a:rect l="l" t="t" r="r" b="b"/>
              <a:pathLst>
                <a:path w="6735" h="953" extrusionOk="0">
                  <a:moveTo>
                    <a:pt x="4327" y="1"/>
                  </a:moveTo>
                  <a:cubicBezTo>
                    <a:pt x="2722" y="1"/>
                    <a:pt x="1195" y="31"/>
                    <a:pt x="206" y="153"/>
                  </a:cubicBezTo>
                  <a:cubicBezTo>
                    <a:pt x="115" y="381"/>
                    <a:pt x="46" y="632"/>
                    <a:pt x="1" y="883"/>
                  </a:cubicBezTo>
                  <a:cubicBezTo>
                    <a:pt x="496" y="933"/>
                    <a:pt x="1166" y="953"/>
                    <a:pt x="1938" y="953"/>
                  </a:cubicBezTo>
                  <a:cubicBezTo>
                    <a:pt x="3266" y="953"/>
                    <a:pt x="4893" y="895"/>
                    <a:pt x="6437" y="837"/>
                  </a:cubicBezTo>
                  <a:cubicBezTo>
                    <a:pt x="6574" y="586"/>
                    <a:pt x="6666" y="312"/>
                    <a:pt x="6734" y="16"/>
                  </a:cubicBezTo>
                  <a:cubicBezTo>
                    <a:pt x="5951" y="8"/>
                    <a:pt x="5129" y="1"/>
                    <a:pt x="43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947" name="Google Shape;2380;p25">
              <a:extLst>
                <a:ext uri="{FF2B5EF4-FFF2-40B4-BE49-F238E27FC236}">
                  <a16:creationId xmlns="" xmlns:a16="http://schemas.microsoft.com/office/drawing/2014/main" id="{B61FFE45-82EB-6B65-BEDB-520423EC2CD7}"/>
                </a:ext>
              </a:extLst>
            </p:cNvPr>
            <p:cNvSpPr/>
            <p:nvPr/>
          </p:nvSpPr>
          <p:spPr>
            <a:xfrm flipH="1">
              <a:off x="4930266" y="1157943"/>
              <a:ext cx="255157" cy="50000"/>
            </a:xfrm>
            <a:custGeom>
              <a:avLst/>
              <a:gdLst/>
              <a:ahLst/>
              <a:cxnLst/>
              <a:rect l="l" t="t" r="r" b="b"/>
              <a:pathLst>
                <a:path w="6415" h="1257" extrusionOk="0">
                  <a:moveTo>
                    <a:pt x="6346" y="0"/>
                  </a:moveTo>
                  <a:cubicBezTo>
                    <a:pt x="4725" y="69"/>
                    <a:pt x="2329" y="92"/>
                    <a:pt x="640" y="206"/>
                  </a:cubicBezTo>
                  <a:cubicBezTo>
                    <a:pt x="411" y="480"/>
                    <a:pt x="183" y="799"/>
                    <a:pt x="0" y="1142"/>
                  </a:cubicBezTo>
                  <a:cubicBezTo>
                    <a:pt x="870" y="1233"/>
                    <a:pt x="2078" y="1257"/>
                    <a:pt x="3370" y="1257"/>
                  </a:cubicBezTo>
                  <a:cubicBezTo>
                    <a:pt x="4351" y="1257"/>
                    <a:pt x="5380" y="1243"/>
                    <a:pt x="6346" y="1233"/>
                  </a:cubicBezTo>
                  <a:cubicBezTo>
                    <a:pt x="6392" y="1050"/>
                    <a:pt x="6414" y="845"/>
                    <a:pt x="6414" y="640"/>
                  </a:cubicBezTo>
                  <a:cubicBezTo>
                    <a:pt x="6414" y="434"/>
                    <a:pt x="6392" y="206"/>
                    <a:pt x="6346" y="0"/>
                  </a:cubicBezTo>
                  <a:close/>
                </a:path>
              </a:pathLst>
            </a:custGeom>
            <a:solidFill>
              <a:srgbClr val="DB8D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948" name="Google Shape;2381;p25">
              <a:extLst>
                <a:ext uri="{FF2B5EF4-FFF2-40B4-BE49-F238E27FC236}">
                  <a16:creationId xmlns="" xmlns:a16="http://schemas.microsoft.com/office/drawing/2014/main" id="{FDC1465C-1FF7-2A17-FB6E-2B8D01148401}"/>
                </a:ext>
              </a:extLst>
            </p:cNvPr>
            <p:cNvSpPr/>
            <p:nvPr/>
          </p:nvSpPr>
          <p:spPr>
            <a:xfrm flipH="1">
              <a:off x="4930266" y="1157943"/>
              <a:ext cx="255157" cy="50000"/>
            </a:xfrm>
            <a:custGeom>
              <a:avLst/>
              <a:gdLst/>
              <a:ahLst/>
              <a:cxnLst/>
              <a:rect l="l" t="t" r="r" b="b"/>
              <a:pathLst>
                <a:path w="6415" h="1257" extrusionOk="0">
                  <a:moveTo>
                    <a:pt x="6346" y="0"/>
                  </a:moveTo>
                  <a:cubicBezTo>
                    <a:pt x="4725" y="69"/>
                    <a:pt x="2329" y="92"/>
                    <a:pt x="640" y="206"/>
                  </a:cubicBezTo>
                  <a:cubicBezTo>
                    <a:pt x="411" y="480"/>
                    <a:pt x="183" y="799"/>
                    <a:pt x="0" y="1142"/>
                  </a:cubicBezTo>
                  <a:cubicBezTo>
                    <a:pt x="870" y="1233"/>
                    <a:pt x="2078" y="1257"/>
                    <a:pt x="3370" y="1257"/>
                  </a:cubicBezTo>
                  <a:cubicBezTo>
                    <a:pt x="4351" y="1257"/>
                    <a:pt x="5380" y="1243"/>
                    <a:pt x="6346" y="1233"/>
                  </a:cubicBezTo>
                  <a:cubicBezTo>
                    <a:pt x="6392" y="1050"/>
                    <a:pt x="6414" y="845"/>
                    <a:pt x="6414" y="640"/>
                  </a:cubicBezTo>
                  <a:cubicBezTo>
                    <a:pt x="6414" y="434"/>
                    <a:pt x="6392" y="206"/>
                    <a:pt x="63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949" name="Google Shape;2382;p25">
              <a:extLst>
                <a:ext uri="{FF2B5EF4-FFF2-40B4-BE49-F238E27FC236}">
                  <a16:creationId xmlns="" xmlns:a16="http://schemas.microsoft.com/office/drawing/2014/main" id="{68466C66-8240-7C83-C37F-331EA33074C5}"/>
                </a:ext>
              </a:extLst>
            </p:cNvPr>
            <p:cNvSpPr/>
            <p:nvPr/>
          </p:nvSpPr>
          <p:spPr>
            <a:xfrm flipH="1">
              <a:off x="4937545" y="1100743"/>
              <a:ext cx="211563" cy="53620"/>
            </a:xfrm>
            <a:custGeom>
              <a:avLst/>
              <a:gdLst/>
              <a:ahLst/>
              <a:cxnLst/>
              <a:rect l="l" t="t" r="r" b="b"/>
              <a:pathLst>
                <a:path w="5319" h="1348" extrusionOk="0">
                  <a:moveTo>
                    <a:pt x="3310" y="0"/>
                  </a:moveTo>
                  <a:cubicBezTo>
                    <a:pt x="2032" y="0"/>
                    <a:pt x="868" y="525"/>
                    <a:pt x="0" y="1347"/>
                  </a:cubicBezTo>
                  <a:cubicBezTo>
                    <a:pt x="1187" y="1233"/>
                    <a:pt x="3607" y="982"/>
                    <a:pt x="5319" y="936"/>
                  </a:cubicBezTo>
                  <a:cubicBezTo>
                    <a:pt x="5250" y="731"/>
                    <a:pt x="5182" y="548"/>
                    <a:pt x="5090" y="366"/>
                  </a:cubicBezTo>
                  <a:cubicBezTo>
                    <a:pt x="4543" y="137"/>
                    <a:pt x="3949" y="0"/>
                    <a:pt x="3310" y="0"/>
                  </a:cubicBezTo>
                  <a:close/>
                </a:path>
              </a:pathLst>
            </a:custGeom>
            <a:solidFill>
              <a:srgbClr val="DB8D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950" name="Google Shape;2383;p25">
              <a:extLst>
                <a:ext uri="{FF2B5EF4-FFF2-40B4-BE49-F238E27FC236}">
                  <a16:creationId xmlns="" xmlns:a16="http://schemas.microsoft.com/office/drawing/2014/main" id="{DF96C437-F0E5-36F2-6EEB-E9B7AB5D47B6}"/>
                </a:ext>
              </a:extLst>
            </p:cNvPr>
            <p:cNvSpPr/>
            <p:nvPr/>
          </p:nvSpPr>
          <p:spPr>
            <a:xfrm flipH="1">
              <a:off x="4937545" y="1100743"/>
              <a:ext cx="211563" cy="53620"/>
            </a:xfrm>
            <a:custGeom>
              <a:avLst/>
              <a:gdLst/>
              <a:ahLst/>
              <a:cxnLst/>
              <a:rect l="l" t="t" r="r" b="b"/>
              <a:pathLst>
                <a:path w="5319" h="1348" extrusionOk="0">
                  <a:moveTo>
                    <a:pt x="3310" y="0"/>
                  </a:moveTo>
                  <a:cubicBezTo>
                    <a:pt x="2032" y="0"/>
                    <a:pt x="868" y="525"/>
                    <a:pt x="0" y="1347"/>
                  </a:cubicBezTo>
                  <a:cubicBezTo>
                    <a:pt x="1187" y="1233"/>
                    <a:pt x="3607" y="982"/>
                    <a:pt x="5319" y="936"/>
                  </a:cubicBezTo>
                  <a:cubicBezTo>
                    <a:pt x="5250" y="731"/>
                    <a:pt x="5182" y="548"/>
                    <a:pt x="5090" y="366"/>
                  </a:cubicBezTo>
                  <a:cubicBezTo>
                    <a:pt x="4543" y="137"/>
                    <a:pt x="3949" y="0"/>
                    <a:pt x="3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951" name="Google Shape;2384;p25">
              <a:extLst>
                <a:ext uri="{FF2B5EF4-FFF2-40B4-BE49-F238E27FC236}">
                  <a16:creationId xmlns="" xmlns:a16="http://schemas.microsoft.com/office/drawing/2014/main" id="{896E3427-BFCA-B7B5-F40B-DD7452670FBC}"/>
                </a:ext>
              </a:extLst>
            </p:cNvPr>
            <p:cNvSpPr/>
            <p:nvPr/>
          </p:nvSpPr>
          <p:spPr>
            <a:xfrm flipH="1">
              <a:off x="5019243" y="1324611"/>
              <a:ext cx="140764" cy="17661"/>
            </a:xfrm>
            <a:custGeom>
              <a:avLst/>
              <a:gdLst/>
              <a:ahLst/>
              <a:cxnLst/>
              <a:rect l="l" t="t" r="r" b="b"/>
              <a:pathLst>
                <a:path w="3539" h="444" extrusionOk="0">
                  <a:moveTo>
                    <a:pt x="952" y="1"/>
                  </a:moveTo>
                  <a:cubicBezTo>
                    <a:pt x="620" y="1"/>
                    <a:pt x="301" y="4"/>
                    <a:pt x="1" y="10"/>
                  </a:cubicBezTo>
                  <a:cubicBezTo>
                    <a:pt x="548" y="284"/>
                    <a:pt x="1142" y="444"/>
                    <a:pt x="1781" y="444"/>
                  </a:cubicBezTo>
                  <a:cubicBezTo>
                    <a:pt x="2420" y="444"/>
                    <a:pt x="3013" y="284"/>
                    <a:pt x="3538" y="33"/>
                  </a:cubicBezTo>
                  <a:cubicBezTo>
                    <a:pt x="2635" y="17"/>
                    <a:pt x="1754" y="1"/>
                    <a:pt x="952" y="1"/>
                  </a:cubicBezTo>
                  <a:close/>
                </a:path>
              </a:pathLst>
            </a:custGeom>
            <a:solidFill>
              <a:srgbClr val="DB8D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952" name="Google Shape;2385;p25">
              <a:extLst>
                <a:ext uri="{FF2B5EF4-FFF2-40B4-BE49-F238E27FC236}">
                  <a16:creationId xmlns="" xmlns:a16="http://schemas.microsoft.com/office/drawing/2014/main" id="{A5EC64C8-8748-4BDC-B3CF-43D5988A0942}"/>
                </a:ext>
              </a:extLst>
            </p:cNvPr>
            <p:cNvSpPr/>
            <p:nvPr/>
          </p:nvSpPr>
          <p:spPr>
            <a:xfrm flipH="1">
              <a:off x="5019243" y="1324611"/>
              <a:ext cx="140764" cy="17661"/>
            </a:xfrm>
            <a:custGeom>
              <a:avLst/>
              <a:gdLst/>
              <a:ahLst/>
              <a:cxnLst/>
              <a:rect l="l" t="t" r="r" b="b"/>
              <a:pathLst>
                <a:path w="3539" h="444" extrusionOk="0">
                  <a:moveTo>
                    <a:pt x="952" y="1"/>
                  </a:moveTo>
                  <a:cubicBezTo>
                    <a:pt x="620" y="1"/>
                    <a:pt x="301" y="4"/>
                    <a:pt x="1" y="10"/>
                  </a:cubicBezTo>
                  <a:cubicBezTo>
                    <a:pt x="548" y="284"/>
                    <a:pt x="1142" y="444"/>
                    <a:pt x="1781" y="444"/>
                  </a:cubicBezTo>
                  <a:cubicBezTo>
                    <a:pt x="2420" y="444"/>
                    <a:pt x="3013" y="284"/>
                    <a:pt x="3538" y="33"/>
                  </a:cubicBezTo>
                  <a:cubicBezTo>
                    <a:pt x="2635" y="17"/>
                    <a:pt x="1754" y="1"/>
                    <a:pt x="9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953" name="Google Shape;2386;p25">
              <a:extLst>
                <a:ext uri="{FF2B5EF4-FFF2-40B4-BE49-F238E27FC236}">
                  <a16:creationId xmlns="" xmlns:a16="http://schemas.microsoft.com/office/drawing/2014/main" id="{A1BEAEC1-712A-CB69-51F1-BCF1680EB5DB}"/>
                </a:ext>
              </a:extLst>
            </p:cNvPr>
            <p:cNvSpPr/>
            <p:nvPr/>
          </p:nvSpPr>
          <p:spPr>
            <a:xfrm flipH="1">
              <a:off x="4946614" y="1251460"/>
              <a:ext cx="259691" cy="31822"/>
            </a:xfrm>
            <a:custGeom>
              <a:avLst/>
              <a:gdLst/>
              <a:ahLst/>
              <a:cxnLst/>
              <a:rect l="l" t="t" r="r" b="b"/>
              <a:pathLst>
                <a:path w="6529" h="800" extrusionOk="0">
                  <a:moveTo>
                    <a:pt x="6528" y="0"/>
                  </a:moveTo>
                  <a:cubicBezTo>
                    <a:pt x="4984" y="58"/>
                    <a:pt x="3357" y="116"/>
                    <a:pt x="2029" y="116"/>
                  </a:cubicBezTo>
                  <a:cubicBezTo>
                    <a:pt x="1257" y="116"/>
                    <a:pt x="587" y="96"/>
                    <a:pt x="92" y="46"/>
                  </a:cubicBezTo>
                  <a:cubicBezTo>
                    <a:pt x="46" y="297"/>
                    <a:pt x="23" y="525"/>
                    <a:pt x="0" y="799"/>
                  </a:cubicBezTo>
                  <a:cubicBezTo>
                    <a:pt x="1301" y="503"/>
                    <a:pt x="3881" y="457"/>
                    <a:pt x="6300" y="434"/>
                  </a:cubicBezTo>
                  <a:cubicBezTo>
                    <a:pt x="6392" y="297"/>
                    <a:pt x="6460" y="160"/>
                    <a:pt x="6528" y="0"/>
                  </a:cubicBezTo>
                  <a:close/>
                </a:path>
              </a:pathLst>
            </a:custGeom>
            <a:solidFill>
              <a:srgbClr val="C184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954" name="Google Shape;2387;p25">
              <a:extLst>
                <a:ext uri="{FF2B5EF4-FFF2-40B4-BE49-F238E27FC236}">
                  <a16:creationId xmlns="" xmlns:a16="http://schemas.microsoft.com/office/drawing/2014/main" id="{DDEF480A-5F00-B1FA-72C8-3149A6E0DEC4}"/>
                </a:ext>
              </a:extLst>
            </p:cNvPr>
            <p:cNvSpPr/>
            <p:nvPr/>
          </p:nvSpPr>
          <p:spPr>
            <a:xfrm flipH="1">
              <a:off x="4946614" y="1251460"/>
              <a:ext cx="259691" cy="31822"/>
            </a:xfrm>
            <a:custGeom>
              <a:avLst/>
              <a:gdLst/>
              <a:ahLst/>
              <a:cxnLst/>
              <a:rect l="l" t="t" r="r" b="b"/>
              <a:pathLst>
                <a:path w="6529" h="800" extrusionOk="0">
                  <a:moveTo>
                    <a:pt x="6528" y="0"/>
                  </a:moveTo>
                  <a:cubicBezTo>
                    <a:pt x="4984" y="58"/>
                    <a:pt x="3357" y="116"/>
                    <a:pt x="2029" y="116"/>
                  </a:cubicBezTo>
                  <a:cubicBezTo>
                    <a:pt x="1257" y="116"/>
                    <a:pt x="587" y="96"/>
                    <a:pt x="92" y="46"/>
                  </a:cubicBezTo>
                  <a:cubicBezTo>
                    <a:pt x="46" y="297"/>
                    <a:pt x="23" y="525"/>
                    <a:pt x="0" y="799"/>
                  </a:cubicBezTo>
                  <a:cubicBezTo>
                    <a:pt x="1301" y="503"/>
                    <a:pt x="3881" y="457"/>
                    <a:pt x="6300" y="434"/>
                  </a:cubicBezTo>
                  <a:cubicBezTo>
                    <a:pt x="6392" y="297"/>
                    <a:pt x="6460" y="160"/>
                    <a:pt x="6528" y="0"/>
                  </a:cubicBezTo>
                  <a:close/>
                </a:path>
              </a:pathLst>
            </a:custGeom>
            <a:solidFill>
              <a:srgbClr val="DB8D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955" name="Google Shape;2388;p25">
              <a:extLst>
                <a:ext uri="{FF2B5EF4-FFF2-40B4-BE49-F238E27FC236}">
                  <a16:creationId xmlns="" xmlns:a16="http://schemas.microsoft.com/office/drawing/2014/main" id="{EFE08795-EEEB-47E5-0C95-9C6B512284D4}"/>
                </a:ext>
              </a:extLst>
            </p:cNvPr>
            <p:cNvSpPr/>
            <p:nvPr/>
          </p:nvSpPr>
          <p:spPr>
            <a:xfrm flipH="1">
              <a:off x="4946614" y="1251460"/>
              <a:ext cx="259691" cy="31822"/>
            </a:xfrm>
            <a:custGeom>
              <a:avLst/>
              <a:gdLst/>
              <a:ahLst/>
              <a:cxnLst/>
              <a:rect l="l" t="t" r="r" b="b"/>
              <a:pathLst>
                <a:path w="6529" h="800" extrusionOk="0">
                  <a:moveTo>
                    <a:pt x="6528" y="0"/>
                  </a:moveTo>
                  <a:cubicBezTo>
                    <a:pt x="4984" y="58"/>
                    <a:pt x="3357" y="116"/>
                    <a:pt x="2029" y="116"/>
                  </a:cubicBezTo>
                  <a:cubicBezTo>
                    <a:pt x="1257" y="116"/>
                    <a:pt x="587" y="96"/>
                    <a:pt x="92" y="46"/>
                  </a:cubicBezTo>
                  <a:cubicBezTo>
                    <a:pt x="46" y="297"/>
                    <a:pt x="23" y="525"/>
                    <a:pt x="0" y="799"/>
                  </a:cubicBezTo>
                  <a:cubicBezTo>
                    <a:pt x="1301" y="503"/>
                    <a:pt x="3881" y="457"/>
                    <a:pt x="6300" y="434"/>
                  </a:cubicBezTo>
                  <a:cubicBezTo>
                    <a:pt x="6392" y="297"/>
                    <a:pt x="6460" y="160"/>
                    <a:pt x="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956" name="Google Shape;2389;p25">
              <a:extLst>
                <a:ext uri="{FF2B5EF4-FFF2-40B4-BE49-F238E27FC236}">
                  <a16:creationId xmlns="" xmlns:a16="http://schemas.microsoft.com/office/drawing/2014/main" id="{C3AD20A7-1845-2408-11B6-54EB65903F03}"/>
                </a:ext>
              </a:extLst>
            </p:cNvPr>
            <p:cNvSpPr/>
            <p:nvPr/>
          </p:nvSpPr>
          <p:spPr>
            <a:xfrm flipH="1">
              <a:off x="4985673" y="1304125"/>
              <a:ext cx="201580" cy="21838"/>
            </a:xfrm>
            <a:custGeom>
              <a:avLst/>
              <a:gdLst/>
              <a:ahLst/>
              <a:cxnLst/>
              <a:rect l="l" t="t" r="r" b="b"/>
              <a:pathLst>
                <a:path w="5068" h="549" extrusionOk="0">
                  <a:moveTo>
                    <a:pt x="5068" y="0"/>
                  </a:moveTo>
                  <a:lnTo>
                    <a:pt x="5068" y="0"/>
                  </a:lnTo>
                  <a:cubicBezTo>
                    <a:pt x="3480" y="37"/>
                    <a:pt x="1922" y="104"/>
                    <a:pt x="756" y="104"/>
                  </a:cubicBezTo>
                  <a:cubicBezTo>
                    <a:pt x="481" y="104"/>
                    <a:pt x="227" y="100"/>
                    <a:pt x="1" y="92"/>
                  </a:cubicBezTo>
                  <a:lnTo>
                    <a:pt x="1" y="92"/>
                  </a:lnTo>
                  <a:cubicBezTo>
                    <a:pt x="206" y="274"/>
                    <a:pt x="434" y="411"/>
                    <a:pt x="686" y="525"/>
                  </a:cubicBezTo>
                  <a:cubicBezTo>
                    <a:pt x="986" y="519"/>
                    <a:pt x="1305" y="516"/>
                    <a:pt x="1637" y="516"/>
                  </a:cubicBezTo>
                  <a:cubicBezTo>
                    <a:pt x="2439" y="516"/>
                    <a:pt x="3320" y="532"/>
                    <a:pt x="4223" y="548"/>
                  </a:cubicBezTo>
                  <a:cubicBezTo>
                    <a:pt x="4520" y="388"/>
                    <a:pt x="4817" y="206"/>
                    <a:pt x="5068" y="0"/>
                  </a:cubicBezTo>
                  <a:close/>
                </a:path>
              </a:pathLst>
            </a:custGeom>
            <a:solidFill>
              <a:srgbClr val="C184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957" name="Google Shape;2390;p25">
              <a:extLst>
                <a:ext uri="{FF2B5EF4-FFF2-40B4-BE49-F238E27FC236}">
                  <a16:creationId xmlns="" xmlns:a16="http://schemas.microsoft.com/office/drawing/2014/main" id="{7BBA36A2-F014-A135-8B57-45B9A889C13E}"/>
                </a:ext>
              </a:extLst>
            </p:cNvPr>
            <p:cNvSpPr/>
            <p:nvPr/>
          </p:nvSpPr>
          <p:spPr>
            <a:xfrm flipH="1">
              <a:off x="4985673" y="1304125"/>
              <a:ext cx="201580" cy="21838"/>
            </a:xfrm>
            <a:custGeom>
              <a:avLst/>
              <a:gdLst/>
              <a:ahLst/>
              <a:cxnLst/>
              <a:rect l="l" t="t" r="r" b="b"/>
              <a:pathLst>
                <a:path w="5068" h="549" extrusionOk="0">
                  <a:moveTo>
                    <a:pt x="5068" y="0"/>
                  </a:moveTo>
                  <a:lnTo>
                    <a:pt x="5068" y="0"/>
                  </a:lnTo>
                  <a:cubicBezTo>
                    <a:pt x="3480" y="37"/>
                    <a:pt x="1922" y="104"/>
                    <a:pt x="756" y="104"/>
                  </a:cubicBezTo>
                  <a:cubicBezTo>
                    <a:pt x="481" y="104"/>
                    <a:pt x="227" y="100"/>
                    <a:pt x="1" y="92"/>
                  </a:cubicBezTo>
                  <a:lnTo>
                    <a:pt x="1" y="92"/>
                  </a:lnTo>
                  <a:cubicBezTo>
                    <a:pt x="206" y="274"/>
                    <a:pt x="434" y="411"/>
                    <a:pt x="686" y="525"/>
                  </a:cubicBezTo>
                  <a:cubicBezTo>
                    <a:pt x="986" y="519"/>
                    <a:pt x="1305" y="516"/>
                    <a:pt x="1637" y="516"/>
                  </a:cubicBezTo>
                  <a:cubicBezTo>
                    <a:pt x="2439" y="516"/>
                    <a:pt x="3320" y="532"/>
                    <a:pt x="4223" y="548"/>
                  </a:cubicBezTo>
                  <a:cubicBezTo>
                    <a:pt x="4520" y="388"/>
                    <a:pt x="4817" y="206"/>
                    <a:pt x="5068" y="0"/>
                  </a:cubicBezTo>
                  <a:close/>
                </a:path>
              </a:pathLst>
            </a:custGeom>
            <a:solidFill>
              <a:srgbClr val="DB8D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958" name="Google Shape;2391;p25">
              <a:extLst>
                <a:ext uri="{FF2B5EF4-FFF2-40B4-BE49-F238E27FC236}">
                  <a16:creationId xmlns="" xmlns:a16="http://schemas.microsoft.com/office/drawing/2014/main" id="{0A9483E9-C89D-17A5-D69C-3D1BE974999A}"/>
                </a:ext>
              </a:extLst>
            </p:cNvPr>
            <p:cNvSpPr/>
            <p:nvPr/>
          </p:nvSpPr>
          <p:spPr>
            <a:xfrm flipH="1">
              <a:off x="4985673" y="1304125"/>
              <a:ext cx="201580" cy="21838"/>
            </a:xfrm>
            <a:custGeom>
              <a:avLst/>
              <a:gdLst/>
              <a:ahLst/>
              <a:cxnLst/>
              <a:rect l="l" t="t" r="r" b="b"/>
              <a:pathLst>
                <a:path w="5068" h="549" extrusionOk="0">
                  <a:moveTo>
                    <a:pt x="5068" y="0"/>
                  </a:moveTo>
                  <a:lnTo>
                    <a:pt x="5068" y="0"/>
                  </a:lnTo>
                  <a:cubicBezTo>
                    <a:pt x="3480" y="37"/>
                    <a:pt x="1922" y="104"/>
                    <a:pt x="756" y="104"/>
                  </a:cubicBezTo>
                  <a:cubicBezTo>
                    <a:pt x="481" y="104"/>
                    <a:pt x="227" y="100"/>
                    <a:pt x="1" y="92"/>
                  </a:cubicBezTo>
                  <a:lnTo>
                    <a:pt x="1" y="92"/>
                  </a:lnTo>
                  <a:cubicBezTo>
                    <a:pt x="206" y="274"/>
                    <a:pt x="434" y="411"/>
                    <a:pt x="686" y="525"/>
                  </a:cubicBezTo>
                  <a:cubicBezTo>
                    <a:pt x="986" y="519"/>
                    <a:pt x="1305" y="516"/>
                    <a:pt x="1637" y="516"/>
                  </a:cubicBezTo>
                  <a:cubicBezTo>
                    <a:pt x="2439" y="516"/>
                    <a:pt x="3320" y="532"/>
                    <a:pt x="4223" y="548"/>
                  </a:cubicBezTo>
                  <a:cubicBezTo>
                    <a:pt x="4520" y="388"/>
                    <a:pt x="4817" y="206"/>
                    <a:pt x="50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959" name="Google Shape;2392;p25">
              <a:extLst>
                <a:ext uri="{FF2B5EF4-FFF2-40B4-BE49-F238E27FC236}">
                  <a16:creationId xmlns="" xmlns:a16="http://schemas.microsoft.com/office/drawing/2014/main" id="{584DA650-E322-EB7D-9053-79D7E476A7F6}"/>
                </a:ext>
              </a:extLst>
            </p:cNvPr>
            <p:cNvSpPr/>
            <p:nvPr/>
          </p:nvSpPr>
          <p:spPr>
            <a:xfrm flipH="1">
              <a:off x="4933011" y="1203329"/>
              <a:ext cx="261481" cy="20923"/>
            </a:xfrm>
            <a:custGeom>
              <a:avLst/>
              <a:gdLst/>
              <a:ahLst/>
              <a:cxnLst/>
              <a:rect l="l" t="t" r="r" b="b"/>
              <a:pathLst>
                <a:path w="6574" h="526" extrusionOk="0">
                  <a:moveTo>
                    <a:pt x="228" y="1"/>
                  </a:moveTo>
                  <a:cubicBezTo>
                    <a:pt x="160" y="160"/>
                    <a:pt x="69" y="343"/>
                    <a:pt x="0" y="526"/>
                  </a:cubicBezTo>
                  <a:cubicBezTo>
                    <a:pt x="989" y="404"/>
                    <a:pt x="2516" y="374"/>
                    <a:pt x="4121" y="374"/>
                  </a:cubicBezTo>
                  <a:cubicBezTo>
                    <a:pt x="4923" y="374"/>
                    <a:pt x="5745" y="381"/>
                    <a:pt x="6528" y="389"/>
                  </a:cubicBezTo>
                  <a:cubicBezTo>
                    <a:pt x="6551" y="297"/>
                    <a:pt x="6574" y="206"/>
                    <a:pt x="6574" y="92"/>
                  </a:cubicBezTo>
                  <a:lnTo>
                    <a:pt x="6574" y="92"/>
                  </a:lnTo>
                  <a:cubicBezTo>
                    <a:pt x="5608" y="102"/>
                    <a:pt x="4579" y="116"/>
                    <a:pt x="3598" y="116"/>
                  </a:cubicBezTo>
                  <a:cubicBezTo>
                    <a:pt x="2306" y="116"/>
                    <a:pt x="1098" y="92"/>
                    <a:pt x="228" y="1"/>
                  </a:cubicBezTo>
                  <a:close/>
                </a:path>
              </a:pathLst>
            </a:custGeom>
            <a:solidFill>
              <a:srgbClr val="C184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960" name="Google Shape;2393;p25">
              <a:extLst>
                <a:ext uri="{FF2B5EF4-FFF2-40B4-BE49-F238E27FC236}">
                  <a16:creationId xmlns="" xmlns:a16="http://schemas.microsoft.com/office/drawing/2014/main" id="{7E7A7F39-0371-F1D2-6632-788DD18452AE}"/>
                </a:ext>
              </a:extLst>
            </p:cNvPr>
            <p:cNvSpPr/>
            <p:nvPr/>
          </p:nvSpPr>
          <p:spPr>
            <a:xfrm flipH="1">
              <a:off x="4933011" y="1203329"/>
              <a:ext cx="261481" cy="20923"/>
            </a:xfrm>
            <a:custGeom>
              <a:avLst/>
              <a:gdLst/>
              <a:ahLst/>
              <a:cxnLst/>
              <a:rect l="l" t="t" r="r" b="b"/>
              <a:pathLst>
                <a:path w="6574" h="526" extrusionOk="0">
                  <a:moveTo>
                    <a:pt x="228" y="1"/>
                  </a:moveTo>
                  <a:cubicBezTo>
                    <a:pt x="160" y="160"/>
                    <a:pt x="69" y="343"/>
                    <a:pt x="0" y="526"/>
                  </a:cubicBezTo>
                  <a:cubicBezTo>
                    <a:pt x="989" y="404"/>
                    <a:pt x="2516" y="374"/>
                    <a:pt x="4121" y="374"/>
                  </a:cubicBezTo>
                  <a:cubicBezTo>
                    <a:pt x="4923" y="374"/>
                    <a:pt x="5745" y="381"/>
                    <a:pt x="6528" y="389"/>
                  </a:cubicBezTo>
                  <a:cubicBezTo>
                    <a:pt x="6551" y="297"/>
                    <a:pt x="6574" y="206"/>
                    <a:pt x="6574" y="92"/>
                  </a:cubicBezTo>
                  <a:lnTo>
                    <a:pt x="6574" y="92"/>
                  </a:lnTo>
                  <a:cubicBezTo>
                    <a:pt x="5608" y="102"/>
                    <a:pt x="4579" y="116"/>
                    <a:pt x="3598" y="116"/>
                  </a:cubicBezTo>
                  <a:cubicBezTo>
                    <a:pt x="2306" y="116"/>
                    <a:pt x="1098" y="92"/>
                    <a:pt x="228" y="1"/>
                  </a:cubicBezTo>
                  <a:close/>
                </a:path>
              </a:pathLst>
            </a:custGeom>
            <a:solidFill>
              <a:srgbClr val="DB8D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961" name="Google Shape;2394;p25">
              <a:extLst>
                <a:ext uri="{FF2B5EF4-FFF2-40B4-BE49-F238E27FC236}">
                  <a16:creationId xmlns="" xmlns:a16="http://schemas.microsoft.com/office/drawing/2014/main" id="{6C3B1037-1DD2-7989-513E-E096930234D4}"/>
                </a:ext>
              </a:extLst>
            </p:cNvPr>
            <p:cNvSpPr/>
            <p:nvPr/>
          </p:nvSpPr>
          <p:spPr>
            <a:xfrm flipH="1">
              <a:off x="4933011" y="1203329"/>
              <a:ext cx="261481" cy="20923"/>
            </a:xfrm>
            <a:custGeom>
              <a:avLst/>
              <a:gdLst/>
              <a:ahLst/>
              <a:cxnLst/>
              <a:rect l="l" t="t" r="r" b="b"/>
              <a:pathLst>
                <a:path w="6574" h="526" extrusionOk="0">
                  <a:moveTo>
                    <a:pt x="228" y="1"/>
                  </a:moveTo>
                  <a:cubicBezTo>
                    <a:pt x="160" y="160"/>
                    <a:pt x="69" y="343"/>
                    <a:pt x="0" y="526"/>
                  </a:cubicBezTo>
                  <a:cubicBezTo>
                    <a:pt x="989" y="404"/>
                    <a:pt x="2516" y="374"/>
                    <a:pt x="4121" y="374"/>
                  </a:cubicBezTo>
                  <a:cubicBezTo>
                    <a:pt x="4923" y="374"/>
                    <a:pt x="5745" y="381"/>
                    <a:pt x="6528" y="389"/>
                  </a:cubicBezTo>
                  <a:cubicBezTo>
                    <a:pt x="6551" y="297"/>
                    <a:pt x="6574" y="206"/>
                    <a:pt x="6574" y="92"/>
                  </a:cubicBezTo>
                  <a:lnTo>
                    <a:pt x="6574" y="92"/>
                  </a:lnTo>
                  <a:cubicBezTo>
                    <a:pt x="5608" y="102"/>
                    <a:pt x="4579" y="116"/>
                    <a:pt x="3598" y="116"/>
                  </a:cubicBezTo>
                  <a:cubicBezTo>
                    <a:pt x="2306" y="116"/>
                    <a:pt x="1098" y="92"/>
                    <a:pt x="2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962" name="Google Shape;2395;p25">
              <a:extLst>
                <a:ext uri="{FF2B5EF4-FFF2-40B4-BE49-F238E27FC236}">
                  <a16:creationId xmlns="" xmlns:a16="http://schemas.microsoft.com/office/drawing/2014/main" id="{777C1CFC-5DAA-FA70-8949-CA4110ED059B}"/>
                </a:ext>
              </a:extLst>
            </p:cNvPr>
            <p:cNvSpPr/>
            <p:nvPr/>
          </p:nvSpPr>
          <p:spPr>
            <a:xfrm flipH="1">
              <a:off x="4933011" y="1137975"/>
              <a:ext cx="226996" cy="28162"/>
            </a:xfrm>
            <a:custGeom>
              <a:avLst/>
              <a:gdLst/>
              <a:ahLst/>
              <a:cxnLst/>
              <a:rect l="l" t="t" r="r" b="b"/>
              <a:pathLst>
                <a:path w="5707" h="708" extrusionOk="0">
                  <a:moveTo>
                    <a:pt x="5593" y="0"/>
                  </a:moveTo>
                  <a:cubicBezTo>
                    <a:pt x="3881" y="46"/>
                    <a:pt x="1461" y="297"/>
                    <a:pt x="274" y="411"/>
                  </a:cubicBezTo>
                  <a:cubicBezTo>
                    <a:pt x="183" y="502"/>
                    <a:pt x="92" y="617"/>
                    <a:pt x="1" y="708"/>
                  </a:cubicBezTo>
                  <a:cubicBezTo>
                    <a:pt x="1690" y="594"/>
                    <a:pt x="4086" y="571"/>
                    <a:pt x="5707" y="502"/>
                  </a:cubicBezTo>
                  <a:cubicBezTo>
                    <a:pt x="5684" y="320"/>
                    <a:pt x="5638" y="160"/>
                    <a:pt x="5593" y="0"/>
                  </a:cubicBezTo>
                  <a:close/>
                </a:path>
              </a:pathLst>
            </a:custGeom>
            <a:solidFill>
              <a:srgbClr val="C184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963" name="Google Shape;2396;p25">
              <a:extLst>
                <a:ext uri="{FF2B5EF4-FFF2-40B4-BE49-F238E27FC236}">
                  <a16:creationId xmlns="" xmlns:a16="http://schemas.microsoft.com/office/drawing/2014/main" id="{7EF8523D-3FD0-F06D-8791-0DABFFF16184}"/>
                </a:ext>
              </a:extLst>
            </p:cNvPr>
            <p:cNvSpPr/>
            <p:nvPr/>
          </p:nvSpPr>
          <p:spPr>
            <a:xfrm flipH="1">
              <a:off x="4933011" y="1137975"/>
              <a:ext cx="226996" cy="28162"/>
            </a:xfrm>
            <a:custGeom>
              <a:avLst/>
              <a:gdLst/>
              <a:ahLst/>
              <a:cxnLst/>
              <a:rect l="l" t="t" r="r" b="b"/>
              <a:pathLst>
                <a:path w="5707" h="708" extrusionOk="0">
                  <a:moveTo>
                    <a:pt x="5593" y="0"/>
                  </a:moveTo>
                  <a:cubicBezTo>
                    <a:pt x="3881" y="46"/>
                    <a:pt x="1461" y="297"/>
                    <a:pt x="274" y="411"/>
                  </a:cubicBezTo>
                  <a:cubicBezTo>
                    <a:pt x="183" y="502"/>
                    <a:pt x="92" y="617"/>
                    <a:pt x="1" y="708"/>
                  </a:cubicBezTo>
                  <a:cubicBezTo>
                    <a:pt x="1690" y="594"/>
                    <a:pt x="4086" y="571"/>
                    <a:pt x="5707" y="502"/>
                  </a:cubicBezTo>
                  <a:cubicBezTo>
                    <a:pt x="5684" y="320"/>
                    <a:pt x="5638" y="160"/>
                    <a:pt x="5593" y="0"/>
                  </a:cubicBezTo>
                  <a:close/>
                </a:path>
              </a:pathLst>
            </a:custGeom>
            <a:solidFill>
              <a:srgbClr val="DB8D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964" name="Google Shape;2397;p25">
              <a:extLst>
                <a:ext uri="{FF2B5EF4-FFF2-40B4-BE49-F238E27FC236}">
                  <a16:creationId xmlns="" xmlns:a16="http://schemas.microsoft.com/office/drawing/2014/main" id="{4E4562DA-E2CE-F920-F34D-757AE1DE3CE4}"/>
                </a:ext>
              </a:extLst>
            </p:cNvPr>
            <p:cNvSpPr/>
            <p:nvPr/>
          </p:nvSpPr>
          <p:spPr>
            <a:xfrm flipH="1">
              <a:off x="4933011" y="1137975"/>
              <a:ext cx="226996" cy="28162"/>
            </a:xfrm>
            <a:custGeom>
              <a:avLst/>
              <a:gdLst/>
              <a:ahLst/>
              <a:cxnLst/>
              <a:rect l="l" t="t" r="r" b="b"/>
              <a:pathLst>
                <a:path w="5707" h="708" extrusionOk="0">
                  <a:moveTo>
                    <a:pt x="5593" y="0"/>
                  </a:moveTo>
                  <a:cubicBezTo>
                    <a:pt x="3881" y="46"/>
                    <a:pt x="1461" y="297"/>
                    <a:pt x="274" y="411"/>
                  </a:cubicBezTo>
                  <a:cubicBezTo>
                    <a:pt x="183" y="502"/>
                    <a:pt x="92" y="617"/>
                    <a:pt x="1" y="708"/>
                  </a:cubicBezTo>
                  <a:cubicBezTo>
                    <a:pt x="1690" y="594"/>
                    <a:pt x="4086" y="571"/>
                    <a:pt x="5707" y="502"/>
                  </a:cubicBezTo>
                  <a:cubicBezTo>
                    <a:pt x="5684" y="320"/>
                    <a:pt x="5638" y="160"/>
                    <a:pt x="55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965" name="Google Shape;2398;p25">
              <a:extLst>
                <a:ext uri="{FF2B5EF4-FFF2-40B4-BE49-F238E27FC236}">
                  <a16:creationId xmlns="" xmlns:a16="http://schemas.microsoft.com/office/drawing/2014/main" id="{C42CF9BA-CD23-3570-4594-ECAD68256CC5}"/>
                </a:ext>
              </a:extLst>
            </p:cNvPr>
            <p:cNvSpPr/>
            <p:nvPr/>
          </p:nvSpPr>
          <p:spPr>
            <a:xfrm flipH="1">
              <a:off x="4289292" y="-197077"/>
              <a:ext cx="295131" cy="152944"/>
            </a:xfrm>
            <a:custGeom>
              <a:avLst/>
              <a:gdLst/>
              <a:ahLst/>
              <a:cxnLst/>
              <a:rect l="l" t="t" r="r" b="b"/>
              <a:pathLst>
                <a:path w="7420" h="3845" extrusionOk="0">
                  <a:moveTo>
                    <a:pt x="6644" y="1"/>
                  </a:moveTo>
                  <a:cubicBezTo>
                    <a:pt x="6293" y="1"/>
                    <a:pt x="5939" y="77"/>
                    <a:pt x="5616" y="216"/>
                  </a:cubicBezTo>
                  <a:lnTo>
                    <a:pt x="1" y="2589"/>
                  </a:lnTo>
                  <a:lnTo>
                    <a:pt x="526" y="3845"/>
                  </a:lnTo>
                  <a:lnTo>
                    <a:pt x="6186" y="1448"/>
                  </a:lnTo>
                  <a:cubicBezTo>
                    <a:pt x="6643" y="1266"/>
                    <a:pt x="7031" y="923"/>
                    <a:pt x="7305" y="489"/>
                  </a:cubicBezTo>
                  <a:lnTo>
                    <a:pt x="7328" y="489"/>
                  </a:lnTo>
                  <a:cubicBezTo>
                    <a:pt x="7419" y="330"/>
                    <a:pt x="7328" y="101"/>
                    <a:pt x="7145" y="56"/>
                  </a:cubicBezTo>
                  <a:cubicBezTo>
                    <a:pt x="6982" y="19"/>
                    <a:pt x="6813" y="1"/>
                    <a:pt x="66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966" name="Google Shape;2399;p25">
              <a:extLst>
                <a:ext uri="{FF2B5EF4-FFF2-40B4-BE49-F238E27FC236}">
                  <a16:creationId xmlns="" xmlns:a16="http://schemas.microsoft.com/office/drawing/2014/main" id="{503D4F68-08AA-66E1-4A9C-9EE906EE4880}"/>
                </a:ext>
              </a:extLst>
            </p:cNvPr>
            <p:cNvSpPr/>
            <p:nvPr/>
          </p:nvSpPr>
          <p:spPr>
            <a:xfrm flipH="1">
              <a:off x="1129009" y="1628232"/>
              <a:ext cx="411273" cy="411339"/>
            </a:xfrm>
            <a:custGeom>
              <a:avLst/>
              <a:gdLst/>
              <a:ahLst/>
              <a:cxnLst/>
              <a:rect l="l" t="t" r="r" b="b"/>
              <a:pathLst>
                <a:path w="10340" h="10341" extrusionOk="0">
                  <a:moveTo>
                    <a:pt x="5181" y="1"/>
                  </a:moveTo>
                  <a:cubicBezTo>
                    <a:pt x="2328" y="1"/>
                    <a:pt x="0" y="2329"/>
                    <a:pt x="0" y="5182"/>
                  </a:cubicBezTo>
                  <a:cubicBezTo>
                    <a:pt x="0" y="8035"/>
                    <a:pt x="2328" y="10341"/>
                    <a:pt x="5181" y="10341"/>
                  </a:cubicBezTo>
                  <a:cubicBezTo>
                    <a:pt x="8035" y="10341"/>
                    <a:pt x="10340" y="8035"/>
                    <a:pt x="10340" y="5182"/>
                  </a:cubicBezTo>
                  <a:cubicBezTo>
                    <a:pt x="10340" y="2329"/>
                    <a:pt x="8035" y="1"/>
                    <a:pt x="51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967" name="Google Shape;2400;p25">
              <a:extLst>
                <a:ext uri="{FF2B5EF4-FFF2-40B4-BE49-F238E27FC236}">
                  <a16:creationId xmlns="" xmlns:a16="http://schemas.microsoft.com/office/drawing/2014/main" id="{2185D162-3DD5-A425-4BC9-3555727B35E0}"/>
                </a:ext>
              </a:extLst>
            </p:cNvPr>
            <p:cNvSpPr/>
            <p:nvPr/>
          </p:nvSpPr>
          <p:spPr>
            <a:xfrm flipH="1">
              <a:off x="1332339" y="1887025"/>
              <a:ext cx="84482" cy="78123"/>
            </a:xfrm>
            <a:custGeom>
              <a:avLst/>
              <a:gdLst/>
              <a:ahLst/>
              <a:cxnLst/>
              <a:rect l="l" t="t" r="r" b="b"/>
              <a:pathLst>
                <a:path w="2124" h="1964" extrusionOk="0">
                  <a:moveTo>
                    <a:pt x="1073" y="0"/>
                  </a:moveTo>
                  <a:cubicBezTo>
                    <a:pt x="480" y="0"/>
                    <a:pt x="0" y="457"/>
                    <a:pt x="0" y="982"/>
                  </a:cubicBezTo>
                  <a:cubicBezTo>
                    <a:pt x="0" y="1529"/>
                    <a:pt x="480" y="1963"/>
                    <a:pt x="1073" y="1963"/>
                  </a:cubicBezTo>
                  <a:cubicBezTo>
                    <a:pt x="1644" y="1963"/>
                    <a:pt x="2123" y="1529"/>
                    <a:pt x="2123" y="982"/>
                  </a:cubicBezTo>
                  <a:cubicBezTo>
                    <a:pt x="2123" y="457"/>
                    <a:pt x="1644" y="0"/>
                    <a:pt x="1073" y="0"/>
                  </a:cubicBezTo>
                  <a:close/>
                </a:path>
              </a:pathLst>
            </a:custGeom>
            <a:solidFill>
              <a:srgbClr val="C64F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968" name="Google Shape;2401;p25">
              <a:extLst>
                <a:ext uri="{FF2B5EF4-FFF2-40B4-BE49-F238E27FC236}">
                  <a16:creationId xmlns="" xmlns:a16="http://schemas.microsoft.com/office/drawing/2014/main" id="{42951453-4ADB-824D-D134-9536B5534A80}"/>
                </a:ext>
              </a:extLst>
            </p:cNvPr>
            <p:cNvSpPr/>
            <p:nvPr/>
          </p:nvSpPr>
          <p:spPr>
            <a:xfrm flipH="1">
              <a:off x="1225225" y="1628232"/>
              <a:ext cx="315058" cy="363248"/>
            </a:xfrm>
            <a:custGeom>
              <a:avLst/>
              <a:gdLst/>
              <a:ahLst/>
              <a:cxnLst/>
              <a:rect l="l" t="t" r="r" b="b"/>
              <a:pathLst>
                <a:path w="7921" h="9132" extrusionOk="0">
                  <a:moveTo>
                    <a:pt x="5181" y="1"/>
                  </a:moveTo>
                  <a:cubicBezTo>
                    <a:pt x="2328" y="1"/>
                    <a:pt x="0" y="2329"/>
                    <a:pt x="0" y="5182"/>
                  </a:cubicBezTo>
                  <a:cubicBezTo>
                    <a:pt x="0" y="6712"/>
                    <a:pt x="662" y="8081"/>
                    <a:pt x="1712" y="9017"/>
                  </a:cubicBezTo>
                  <a:cubicBezTo>
                    <a:pt x="2054" y="9085"/>
                    <a:pt x="2397" y="9131"/>
                    <a:pt x="2739" y="9131"/>
                  </a:cubicBezTo>
                  <a:cubicBezTo>
                    <a:pt x="5592" y="9131"/>
                    <a:pt x="7920" y="6803"/>
                    <a:pt x="7920" y="3950"/>
                  </a:cubicBezTo>
                  <a:cubicBezTo>
                    <a:pt x="7920" y="2420"/>
                    <a:pt x="7258" y="1051"/>
                    <a:pt x="6209" y="115"/>
                  </a:cubicBezTo>
                  <a:cubicBezTo>
                    <a:pt x="5866" y="47"/>
                    <a:pt x="5524" y="1"/>
                    <a:pt x="5181" y="1"/>
                  </a:cubicBezTo>
                  <a:close/>
                </a:path>
              </a:pathLst>
            </a:custGeom>
            <a:solidFill>
              <a:srgbClr val="FFFFFF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969" name="Google Shape;2402;p25">
              <a:extLst>
                <a:ext uri="{FF2B5EF4-FFF2-40B4-BE49-F238E27FC236}">
                  <a16:creationId xmlns="" xmlns:a16="http://schemas.microsoft.com/office/drawing/2014/main" id="{C87E5BDE-179C-34EE-4560-563153EFFA05}"/>
                </a:ext>
              </a:extLst>
            </p:cNvPr>
            <p:cNvSpPr/>
            <p:nvPr/>
          </p:nvSpPr>
          <p:spPr>
            <a:xfrm flipH="1">
              <a:off x="1314202" y="1629147"/>
              <a:ext cx="226081" cy="324187"/>
            </a:xfrm>
            <a:custGeom>
              <a:avLst/>
              <a:gdLst/>
              <a:ahLst/>
              <a:cxnLst/>
              <a:rect l="l" t="t" r="r" b="b"/>
              <a:pathLst>
                <a:path w="5684" h="8150" extrusionOk="0">
                  <a:moveTo>
                    <a:pt x="4748" y="1"/>
                  </a:moveTo>
                  <a:cubicBezTo>
                    <a:pt x="2077" y="229"/>
                    <a:pt x="0" y="2443"/>
                    <a:pt x="0" y="5159"/>
                  </a:cubicBezTo>
                  <a:cubicBezTo>
                    <a:pt x="0" y="6278"/>
                    <a:pt x="365" y="7305"/>
                    <a:pt x="959" y="8149"/>
                  </a:cubicBezTo>
                  <a:cubicBezTo>
                    <a:pt x="3606" y="7921"/>
                    <a:pt x="5684" y="5707"/>
                    <a:pt x="5684" y="2991"/>
                  </a:cubicBezTo>
                  <a:cubicBezTo>
                    <a:pt x="5684" y="1872"/>
                    <a:pt x="5341" y="845"/>
                    <a:pt x="4748" y="1"/>
                  </a:cubicBezTo>
                  <a:close/>
                </a:path>
              </a:pathLst>
            </a:custGeom>
            <a:solidFill>
              <a:srgbClr val="0C0044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970" name="Google Shape;2403;p25">
              <a:extLst>
                <a:ext uri="{FF2B5EF4-FFF2-40B4-BE49-F238E27FC236}">
                  <a16:creationId xmlns="" xmlns:a16="http://schemas.microsoft.com/office/drawing/2014/main" id="{BDA326F2-43E8-B1F1-F782-90D7E14FD36A}"/>
                </a:ext>
              </a:extLst>
            </p:cNvPr>
            <p:cNvSpPr/>
            <p:nvPr/>
          </p:nvSpPr>
          <p:spPr>
            <a:xfrm flipH="1">
              <a:off x="1154426" y="1788934"/>
              <a:ext cx="107154" cy="106285"/>
            </a:xfrm>
            <a:custGeom>
              <a:avLst/>
              <a:gdLst/>
              <a:ahLst/>
              <a:cxnLst/>
              <a:rect l="l" t="t" r="r" b="b"/>
              <a:pathLst>
                <a:path w="2694" h="2672" extrusionOk="0">
                  <a:moveTo>
                    <a:pt x="1347" y="1"/>
                  </a:moveTo>
                  <a:cubicBezTo>
                    <a:pt x="617" y="1"/>
                    <a:pt x="0" y="594"/>
                    <a:pt x="0" y="1348"/>
                  </a:cubicBezTo>
                  <a:cubicBezTo>
                    <a:pt x="0" y="2078"/>
                    <a:pt x="617" y="2672"/>
                    <a:pt x="1347" y="2672"/>
                  </a:cubicBezTo>
                  <a:cubicBezTo>
                    <a:pt x="2100" y="2672"/>
                    <a:pt x="2694" y="2078"/>
                    <a:pt x="2694" y="1348"/>
                  </a:cubicBezTo>
                  <a:cubicBezTo>
                    <a:pt x="2694" y="594"/>
                    <a:pt x="2100" y="1"/>
                    <a:pt x="1347" y="1"/>
                  </a:cubicBezTo>
                  <a:close/>
                </a:path>
              </a:pathLst>
            </a:custGeom>
            <a:solidFill>
              <a:srgbClr val="A040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971" name="Google Shape;2404;p25">
              <a:extLst>
                <a:ext uri="{FF2B5EF4-FFF2-40B4-BE49-F238E27FC236}">
                  <a16:creationId xmlns="" xmlns:a16="http://schemas.microsoft.com/office/drawing/2014/main" id="{056AC585-D406-7846-1698-297CAC7623E7}"/>
                </a:ext>
              </a:extLst>
            </p:cNvPr>
            <p:cNvSpPr/>
            <p:nvPr/>
          </p:nvSpPr>
          <p:spPr>
            <a:xfrm flipH="1">
              <a:off x="1332339" y="1888815"/>
              <a:ext cx="74499" cy="74503"/>
            </a:xfrm>
            <a:custGeom>
              <a:avLst/>
              <a:gdLst/>
              <a:ahLst/>
              <a:cxnLst/>
              <a:rect l="l" t="t" r="r" b="b"/>
              <a:pathLst>
                <a:path w="1873" h="1873" extrusionOk="0">
                  <a:moveTo>
                    <a:pt x="936" y="1"/>
                  </a:moveTo>
                  <a:cubicBezTo>
                    <a:pt x="411" y="1"/>
                    <a:pt x="0" y="434"/>
                    <a:pt x="0" y="937"/>
                  </a:cubicBezTo>
                  <a:cubicBezTo>
                    <a:pt x="0" y="1462"/>
                    <a:pt x="411" y="1872"/>
                    <a:pt x="936" y="1872"/>
                  </a:cubicBezTo>
                  <a:cubicBezTo>
                    <a:pt x="1438" y="1872"/>
                    <a:pt x="1872" y="1462"/>
                    <a:pt x="1872" y="937"/>
                  </a:cubicBezTo>
                  <a:cubicBezTo>
                    <a:pt x="1872" y="434"/>
                    <a:pt x="1438" y="1"/>
                    <a:pt x="9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972" name="Google Shape;2405;p25">
              <a:extLst>
                <a:ext uri="{FF2B5EF4-FFF2-40B4-BE49-F238E27FC236}">
                  <a16:creationId xmlns="" xmlns:a16="http://schemas.microsoft.com/office/drawing/2014/main" id="{E0C2B07A-A4BE-2E60-6AFB-9A228C8263EB}"/>
                </a:ext>
              </a:extLst>
            </p:cNvPr>
            <p:cNvSpPr/>
            <p:nvPr/>
          </p:nvSpPr>
          <p:spPr>
            <a:xfrm flipH="1">
              <a:off x="992343" y="1567930"/>
              <a:ext cx="1008853" cy="928248"/>
            </a:xfrm>
            <a:custGeom>
              <a:avLst/>
              <a:gdLst/>
              <a:ahLst/>
              <a:cxnLst/>
              <a:rect l="l" t="t" r="r" b="b"/>
              <a:pathLst>
                <a:path w="25364" h="23336" extrusionOk="0">
                  <a:moveTo>
                    <a:pt x="16824" y="1"/>
                  </a:moveTo>
                  <a:cubicBezTo>
                    <a:pt x="16365" y="1"/>
                    <a:pt x="15897" y="48"/>
                    <a:pt x="15423" y="147"/>
                  </a:cubicBezTo>
                  <a:cubicBezTo>
                    <a:pt x="12364" y="787"/>
                    <a:pt x="10173" y="3731"/>
                    <a:pt x="8050" y="5854"/>
                  </a:cubicBezTo>
                  <a:cubicBezTo>
                    <a:pt x="5380" y="8524"/>
                    <a:pt x="2709" y="11195"/>
                    <a:pt x="38" y="13865"/>
                  </a:cubicBezTo>
                  <a:cubicBezTo>
                    <a:pt x="0" y="13896"/>
                    <a:pt x="31" y="13909"/>
                    <a:pt x="92" y="13909"/>
                  </a:cubicBezTo>
                  <a:cubicBezTo>
                    <a:pt x="213" y="13909"/>
                    <a:pt x="457" y="13858"/>
                    <a:pt x="518" y="13797"/>
                  </a:cubicBezTo>
                  <a:cubicBezTo>
                    <a:pt x="4375" y="9962"/>
                    <a:pt x="8210" y="6059"/>
                    <a:pt x="12090" y="2247"/>
                  </a:cubicBezTo>
                  <a:cubicBezTo>
                    <a:pt x="13413" y="945"/>
                    <a:pt x="15102" y="303"/>
                    <a:pt x="16765" y="303"/>
                  </a:cubicBezTo>
                  <a:cubicBezTo>
                    <a:pt x="18860" y="303"/>
                    <a:pt x="20912" y="1322"/>
                    <a:pt x="22133" y="3320"/>
                  </a:cubicBezTo>
                  <a:cubicBezTo>
                    <a:pt x="23640" y="5785"/>
                    <a:pt x="23320" y="9026"/>
                    <a:pt x="21403" y="11195"/>
                  </a:cubicBezTo>
                  <a:cubicBezTo>
                    <a:pt x="19645" y="13158"/>
                    <a:pt x="17614" y="14961"/>
                    <a:pt x="15742" y="16833"/>
                  </a:cubicBezTo>
                  <a:cubicBezTo>
                    <a:pt x="13597" y="18978"/>
                    <a:pt x="11451" y="21147"/>
                    <a:pt x="9306" y="23292"/>
                  </a:cubicBezTo>
                  <a:cubicBezTo>
                    <a:pt x="9267" y="23323"/>
                    <a:pt x="9298" y="23335"/>
                    <a:pt x="9359" y="23335"/>
                  </a:cubicBezTo>
                  <a:cubicBezTo>
                    <a:pt x="9481" y="23335"/>
                    <a:pt x="9724" y="23285"/>
                    <a:pt x="9785" y="23224"/>
                  </a:cubicBezTo>
                  <a:cubicBezTo>
                    <a:pt x="11999" y="21033"/>
                    <a:pt x="14190" y="18841"/>
                    <a:pt x="16381" y="16650"/>
                  </a:cubicBezTo>
                  <a:cubicBezTo>
                    <a:pt x="17774" y="15258"/>
                    <a:pt x="19166" y="13843"/>
                    <a:pt x="20581" y="12450"/>
                  </a:cubicBezTo>
                  <a:cubicBezTo>
                    <a:pt x="21403" y="11629"/>
                    <a:pt x="22293" y="10852"/>
                    <a:pt x="22864" y="9802"/>
                  </a:cubicBezTo>
                  <a:cubicBezTo>
                    <a:pt x="25364" y="5177"/>
                    <a:pt x="21626" y="1"/>
                    <a:pt x="168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973" name="Google Shape;2406;p25">
              <a:extLst>
                <a:ext uri="{FF2B5EF4-FFF2-40B4-BE49-F238E27FC236}">
                  <a16:creationId xmlns="" xmlns:a16="http://schemas.microsoft.com/office/drawing/2014/main" id="{D2FF3A80-CBA4-D9DF-EE7D-702314A9865E}"/>
                </a:ext>
              </a:extLst>
            </p:cNvPr>
            <p:cNvSpPr/>
            <p:nvPr/>
          </p:nvSpPr>
          <p:spPr>
            <a:xfrm flipH="1">
              <a:off x="1618123" y="1883644"/>
              <a:ext cx="341269" cy="326732"/>
            </a:xfrm>
            <a:custGeom>
              <a:avLst/>
              <a:gdLst/>
              <a:ahLst/>
              <a:cxnLst/>
              <a:rect l="l" t="t" r="r" b="b"/>
              <a:pathLst>
                <a:path w="8580" h="8214" extrusionOk="0">
                  <a:moveTo>
                    <a:pt x="8401" y="1"/>
                  </a:moveTo>
                  <a:cubicBezTo>
                    <a:pt x="8252" y="1"/>
                    <a:pt x="8044" y="69"/>
                    <a:pt x="8003" y="176"/>
                  </a:cubicBezTo>
                  <a:cubicBezTo>
                    <a:pt x="7775" y="701"/>
                    <a:pt x="6931" y="1295"/>
                    <a:pt x="6520" y="1683"/>
                  </a:cubicBezTo>
                  <a:cubicBezTo>
                    <a:pt x="5652" y="2573"/>
                    <a:pt x="4762" y="3440"/>
                    <a:pt x="3872" y="4331"/>
                  </a:cubicBezTo>
                  <a:cubicBezTo>
                    <a:pt x="2639" y="5563"/>
                    <a:pt x="1384" y="6796"/>
                    <a:pt x="129" y="8028"/>
                  </a:cubicBezTo>
                  <a:cubicBezTo>
                    <a:pt x="0" y="8157"/>
                    <a:pt x="111" y="8213"/>
                    <a:pt x="256" y="8213"/>
                  </a:cubicBezTo>
                  <a:cubicBezTo>
                    <a:pt x="369" y="8213"/>
                    <a:pt x="503" y="8179"/>
                    <a:pt x="562" y="8120"/>
                  </a:cubicBezTo>
                  <a:cubicBezTo>
                    <a:pt x="1978" y="6750"/>
                    <a:pt x="3370" y="5358"/>
                    <a:pt x="4785" y="3965"/>
                  </a:cubicBezTo>
                  <a:cubicBezTo>
                    <a:pt x="5675" y="3075"/>
                    <a:pt x="6588" y="2185"/>
                    <a:pt x="7478" y="1272"/>
                  </a:cubicBezTo>
                  <a:cubicBezTo>
                    <a:pt x="7798" y="952"/>
                    <a:pt x="8369" y="542"/>
                    <a:pt x="8551" y="108"/>
                  </a:cubicBezTo>
                  <a:cubicBezTo>
                    <a:pt x="8579" y="33"/>
                    <a:pt x="8504" y="1"/>
                    <a:pt x="84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974" name="Google Shape;2407;p25">
              <a:extLst>
                <a:ext uri="{FF2B5EF4-FFF2-40B4-BE49-F238E27FC236}">
                  <a16:creationId xmlns="" xmlns:a16="http://schemas.microsoft.com/office/drawing/2014/main" id="{29780304-3A29-282B-EA4D-3F78065121D0}"/>
                </a:ext>
              </a:extLst>
            </p:cNvPr>
            <p:cNvSpPr/>
            <p:nvPr/>
          </p:nvSpPr>
          <p:spPr>
            <a:xfrm flipH="1">
              <a:off x="1567927" y="1999675"/>
              <a:ext cx="341429" cy="326056"/>
            </a:xfrm>
            <a:custGeom>
              <a:avLst/>
              <a:gdLst/>
              <a:ahLst/>
              <a:cxnLst/>
              <a:rect l="l" t="t" r="r" b="b"/>
              <a:pathLst>
                <a:path w="8584" h="8197" extrusionOk="0">
                  <a:moveTo>
                    <a:pt x="8431" y="0"/>
                  </a:moveTo>
                  <a:cubicBezTo>
                    <a:pt x="8284" y="0"/>
                    <a:pt x="8057" y="69"/>
                    <a:pt x="8001" y="181"/>
                  </a:cubicBezTo>
                  <a:cubicBezTo>
                    <a:pt x="7795" y="706"/>
                    <a:pt x="6928" y="1299"/>
                    <a:pt x="6540" y="1688"/>
                  </a:cubicBezTo>
                  <a:cubicBezTo>
                    <a:pt x="5650" y="2578"/>
                    <a:pt x="4782" y="3445"/>
                    <a:pt x="3892" y="4335"/>
                  </a:cubicBezTo>
                  <a:cubicBezTo>
                    <a:pt x="2637" y="5568"/>
                    <a:pt x="1381" y="6800"/>
                    <a:pt x="126" y="8033"/>
                  </a:cubicBezTo>
                  <a:cubicBezTo>
                    <a:pt x="0" y="8146"/>
                    <a:pt x="110" y="8197"/>
                    <a:pt x="253" y="8197"/>
                  </a:cubicBezTo>
                  <a:cubicBezTo>
                    <a:pt x="370" y="8197"/>
                    <a:pt x="508" y="8163"/>
                    <a:pt x="560" y="8101"/>
                  </a:cubicBezTo>
                  <a:cubicBezTo>
                    <a:pt x="1975" y="6732"/>
                    <a:pt x="3390" y="5362"/>
                    <a:pt x="4782" y="3970"/>
                  </a:cubicBezTo>
                  <a:cubicBezTo>
                    <a:pt x="5695" y="3080"/>
                    <a:pt x="6586" y="2167"/>
                    <a:pt x="7476" y="1254"/>
                  </a:cubicBezTo>
                  <a:cubicBezTo>
                    <a:pt x="7795" y="934"/>
                    <a:pt x="8389" y="523"/>
                    <a:pt x="8549" y="90"/>
                  </a:cubicBezTo>
                  <a:cubicBezTo>
                    <a:pt x="8584" y="28"/>
                    <a:pt x="8523" y="0"/>
                    <a:pt x="84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975" name="Google Shape;2408;p25">
              <a:extLst>
                <a:ext uri="{FF2B5EF4-FFF2-40B4-BE49-F238E27FC236}">
                  <a16:creationId xmlns="" xmlns:a16="http://schemas.microsoft.com/office/drawing/2014/main" id="{FA50793C-7C5D-41C0-8AC7-B7E211E3B57A}"/>
                </a:ext>
              </a:extLst>
            </p:cNvPr>
            <p:cNvSpPr/>
            <p:nvPr/>
          </p:nvSpPr>
          <p:spPr>
            <a:xfrm flipH="1">
              <a:off x="1469722" y="2042714"/>
              <a:ext cx="339360" cy="323152"/>
            </a:xfrm>
            <a:custGeom>
              <a:avLst/>
              <a:gdLst/>
              <a:ahLst/>
              <a:cxnLst/>
              <a:rect l="l" t="t" r="r" b="b"/>
              <a:pathLst>
                <a:path w="8532" h="8124" extrusionOk="0">
                  <a:moveTo>
                    <a:pt x="8397" y="0"/>
                  </a:moveTo>
                  <a:cubicBezTo>
                    <a:pt x="8249" y="0"/>
                    <a:pt x="8012" y="60"/>
                    <a:pt x="7968" y="149"/>
                  </a:cubicBezTo>
                  <a:cubicBezTo>
                    <a:pt x="7762" y="651"/>
                    <a:pt x="7009" y="1176"/>
                    <a:pt x="6644" y="1541"/>
                  </a:cubicBezTo>
                  <a:cubicBezTo>
                    <a:pt x="5731" y="2454"/>
                    <a:pt x="4841" y="3345"/>
                    <a:pt x="3928" y="4258"/>
                  </a:cubicBezTo>
                  <a:cubicBezTo>
                    <a:pt x="2627" y="5513"/>
                    <a:pt x="1348" y="6791"/>
                    <a:pt x="47" y="8047"/>
                  </a:cubicBezTo>
                  <a:cubicBezTo>
                    <a:pt x="1" y="8102"/>
                    <a:pt x="60" y="8124"/>
                    <a:pt x="153" y="8124"/>
                  </a:cubicBezTo>
                  <a:cubicBezTo>
                    <a:pt x="289" y="8124"/>
                    <a:pt x="495" y="8078"/>
                    <a:pt x="550" y="8024"/>
                  </a:cubicBezTo>
                  <a:cubicBezTo>
                    <a:pt x="1919" y="6677"/>
                    <a:pt x="3289" y="5330"/>
                    <a:pt x="4658" y="3984"/>
                  </a:cubicBezTo>
                  <a:cubicBezTo>
                    <a:pt x="5548" y="3116"/>
                    <a:pt x="6438" y="2226"/>
                    <a:pt x="7306" y="1336"/>
                  </a:cubicBezTo>
                  <a:cubicBezTo>
                    <a:pt x="7648" y="994"/>
                    <a:pt x="8310" y="514"/>
                    <a:pt x="8516" y="58"/>
                  </a:cubicBezTo>
                  <a:cubicBezTo>
                    <a:pt x="8532" y="18"/>
                    <a:pt x="8477" y="0"/>
                    <a:pt x="83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976" name="Google Shape;2409;p25">
              <a:extLst>
                <a:ext uri="{FF2B5EF4-FFF2-40B4-BE49-F238E27FC236}">
                  <a16:creationId xmlns="" xmlns:a16="http://schemas.microsoft.com/office/drawing/2014/main" id="{EDF75EDA-7DA7-1945-22D4-FE6B8C5D5CDE}"/>
                </a:ext>
              </a:extLst>
            </p:cNvPr>
            <p:cNvSpPr/>
            <p:nvPr/>
          </p:nvSpPr>
          <p:spPr>
            <a:xfrm flipH="1">
              <a:off x="1349164" y="2110813"/>
              <a:ext cx="342781" cy="328403"/>
            </a:xfrm>
            <a:custGeom>
              <a:avLst/>
              <a:gdLst/>
              <a:ahLst/>
              <a:cxnLst/>
              <a:rect l="l" t="t" r="r" b="b"/>
              <a:pathLst>
                <a:path w="8618" h="8256" extrusionOk="0">
                  <a:moveTo>
                    <a:pt x="8375" y="1"/>
                  </a:moveTo>
                  <a:cubicBezTo>
                    <a:pt x="8241" y="1"/>
                    <a:pt x="8081" y="58"/>
                    <a:pt x="8036" y="149"/>
                  </a:cubicBezTo>
                  <a:cubicBezTo>
                    <a:pt x="7830" y="651"/>
                    <a:pt x="7100" y="1176"/>
                    <a:pt x="6735" y="1541"/>
                  </a:cubicBezTo>
                  <a:cubicBezTo>
                    <a:pt x="5822" y="2454"/>
                    <a:pt x="4909" y="3344"/>
                    <a:pt x="4018" y="4235"/>
                  </a:cubicBezTo>
                  <a:cubicBezTo>
                    <a:pt x="2717" y="5513"/>
                    <a:pt x="1439" y="6791"/>
                    <a:pt x="138" y="8046"/>
                  </a:cubicBezTo>
                  <a:cubicBezTo>
                    <a:pt x="1" y="8184"/>
                    <a:pt x="136" y="8255"/>
                    <a:pt x="301" y="8255"/>
                  </a:cubicBezTo>
                  <a:cubicBezTo>
                    <a:pt x="410" y="8255"/>
                    <a:pt x="531" y="8224"/>
                    <a:pt x="595" y="8161"/>
                  </a:cubicBezTo>
                  <a:cubicBezTo>
                    <a:pt x="1964" y="6837"/>
                    <a:pt x="3334" y="5490"/>
                    <a:pt x="4680" y="4143"/>
                  </a:cubicBezTo>
                  <a:cubicBezTo>
                    <a:pt x="5571" y="3253"/>
                    <a:pt x="6461" y="2386"/>
                    <a:pt x="7351" y="1496"/>
                  </a:cubicBezTo>
                  <a:cubicBezTo>
                    <a:pt x="7693" y="1130"/>
                    <a:pt x="8378" y="651"/>
                    <a:pt x="8561" y="195"/>
                  </a:cubicBezTo>
                  <a:cubicBezTo>
                    <a:pt x="8618" y="58"/>
                    <a:pt x="8509" y="1"/>
                    <a:pt x="8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977" name="Google Shape;2410;p25">
              <a:extLst>
                <a:ext uri="{FF2B5EF4-FFF2-40B4-BE49-F238E27FC236}">
                  <a16:creationId xmlns="" xmlns:a16="http://schemas.microsoft.com/office/drawing/2014/main" id="{D4035F65-0629-3913-E296-5A17E9350745}"/>
                </a:ext>
              </a:extLst>
            </p:cNvPr>
            <p:cNvSpPr/>
            <p:nvPr/>
          </p:nvSpPr>
          <p:spPr>
            <a:xfrm flipH="1">
              <a:off x="1369569" y="1690007"/>
              <a:ext cx="61771" cy="58115"/>
            </a:xfrm>
            <a:custGeom>
              <a:avLst/>
              <a:gdLst/>
              <a:ahLst/>
              <a:cxnLst/>
              <a:rect l="l" t="t" r="r" b="b"/>
              <a:pathLst>
                <a:path w="1553" h="1461" extrusionOk="0">
                  <a:moveTo>
                    <a:pt x="776" y="0"/>
                  </a:moveTo>
                  <a:cubicBezTo>
                    <a:pt x="342" y="0"/>
                    <a:pt x="0" y="342"/>
                    <a:pt x="0" y="730"/>
                  </a:cubicBezTo>
                  <a:cubicBezTo>
                    <a:pt x="0" y="1141"/>
                    <a:pt x="342" y="1461"/>
                    <a:pt x="776" y="1461"/>
                  </a:cubicBezTo>
                  <a:cubicBezTo>
                    <a:pt x="1210" y="1461"/>
                    <a:pt x="1552" y="1141"/>
                    <a:pt x="1552" y="730"/>
                  </a:cubicBezTo>
                  <a:cubicBezTo>
                    <a:pt x="1552" y="342"/>
                    <a:pt x="1210" y="0"/>
                    <a:pt x="776" y="0"/>
                  </a:cubicBezTo>
                  <a:close/>
                </a:path>
              </a:pathLst>
            </a:custGeom>
            <a:solidFill>
              <a:srgbClr val="C64F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978" name="Google Shape;2411;p25">
              <a:extLst>
                <a:ext uri="{FF2B5EF4-FFF2-40B4-BE49-F238E27FC236}">
                  <a16:creationId xmlns="" xmlns:a16="http://schemas.microsoft.com/office/drawing/2014/main" id="{E5EF95C7-7629-990A-4D76-75E49C4C1420}"/>
                </a:ext>
              </a:extLst>
            </p:cNvPr>
            <p:cNvSpPr/>
            <p:nvPr/>
          </p:nvSpPr>
          <p:spPr>
            <a:xfrm flipH="1">
              <a:off x="1157130" y="1785314"/>
              <a:ext cx="109898" cy="113525"/>
            </a:xfrm>
            <a:custGeom>
              <a:avLst/>
              <a:gdLst/>
              <a:ahLst/>
              <a:cxnLst/>
              <a:rect l="l" t="t" r="r" b="b"/>
              <a:pathLst>
                <a:path w="2763" h="2854" extrusionOk="0">
                  <a:moveTo>
                    <a:pt x="1393" y="1"/>
                  </a:moveTo>
                  <a:cubicBezTo>
                    <a:pt x="617" y="1"/>
                    <a:pt x="0" y="640"/>
                    <a:pt x="0" y="1439"/>
                  </a:cubicBezTo>
                  <a:cubicBezTo>
                    <a:pt x="0" y="2215"/>
                    <a:pt x="617" y="2854"/>
                    <a:pt x="1393" y="2854"/>
                  </a:cubicBezTo>
                  <a:cubicBezTo>
                    <a:pt x="2146" y="2854"/>
                    <a:pt x="2762" y="2215"/>
                    <a:pt x="2762" y="1439"/>
                  </a:cubicBezTo>
                  <a:cubicBezTo>
                    <a:pt x="2762" y="640"/>
                    <a:pt x="2146" y="1"/>
                    <a:pt x="13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979" name="Google Shape;2412;p25">
              <a:extLst>
                <a:ext uri="{FF2B5EF4-FFF2-40B4-BE49-F238E27FC236}">
                  <a16:creationId xmlns="" xmlns:a16="http://schemas.microsoft.com/office/drawing/2014/main" id="{54216D67-9197-12A3-C941-58671F976391}"/>
                </a:ext>
              </a:extLst>
            </p:cNvPr>
            <p:cNvSpPr/>
            <p:nvPr/>
          </p:nvSpPr>
          <p:spPr>
            <a:xfrm flipH="1">
              <a:off x="1369569" y="1693627"/>
              <a:ext cx="51787" cy="51790"/>
            </a:xfrm>
            <a:custGeom>
              <a:avLst/>
              <a:gdLst/>
              <a:ahLst/>
              <a:cxnLst/>
              <a:rect l="l" t="t" r="r" b="b"/>
              <a:pathLst>
                <a:path w="1302" h="1302" extrusionOk="0">
                  <a:moveTo>
                    <a:pt x="639" y="0"/>
                  </a:moveTo>
                  <a:cubicBezTo>
                    <a:pt x="297" y="0"/>
                    <a:pt x="0" y="274"/>
                    <a:pt x="0" y="639"/>
                  </a:cubicBezTo>
                  <a:cubicBezTo>
                    <a:pt x="0" y="1005"/>
                    <a:pt x="297" y="1301"/>
                    <a:pt x="639" y="1301"/>
                  </a:cubicBezTo>
                  <a:cubicBezTo>
                    <a:pt x="1004" y="1301"/>
                    <a:pt x="1301" y="1005"/>
                    <a:pt x="1301" y="639"/>
                  </a:cubicBezTo>
                  <a:cubicBezTo>
                    <a:pt x="1301" y="274"/>
                    <a:pt x="1004" y="0"/>
                    <a:pt x="6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980" name="Google Shape;2413;p25">
              <a:extLst>
                <a:ext uri="{FF2B5EF4-FFF2-40B4-BE49-F238E27FC236}">
                  <a16:creationId xmlns="" xmlns:a16="http://schemas.microsoft.com/office/drawing/2014/main" id="{B61156C4-733B-44FF-25F6-8D5B95A7D58A}"/>
                </a:ext>
              </a:extLst>
            </p:cNvPr>
            <p:cNvSpPr/>
            <p:nvPr/>
          </p:nvSpPr>
          <p:spPr>
            <a:xfrm flipH="1">
              <a:off x="2758631" y="1178826"/>
              <a:ext cx="137144" cy="135323"/>
            </a:xfrm>
            <a:custGeom>
              <a:avLst/>
              <a:gdLst/>
              <a:ahLst/>
              <a:cxnLst/>
              <a:rect l="l" t="t" r="r" b="b"/>
              <a:pathLst>
                <a:path w="3448" h="3402" extrusionOk="0">
                  <a:moveTo>
                    <a:pt x="115" y="0"/>
                  </a:moveTo>
                  <a:cubicBezTo>
                    <a:pt x="115" y="0"/>
                    <a:pt x="1" y="3333"/>
                    <a:pt x="115" y="3401"/>
                  </a:cubicBezTo>
                  <a:lnTo>
                    <a:pt x="3447" y="685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F8C2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981" name="Google Shape;2414;p25">
              <a:extLst>
                <a:ext uri="{FF2B5EF4-FFF2-40B4-BE49-F238E27FC236}">
                  <a16:creationId xmlns="" xmlns:a16="http://schemas.microsoft.com/office/drawing/2014/main" id="{18465DAC-2A53-F8D4-0122-6A8B953DC2DE}"/>
                </a:ext>
              </a:extLst>
            </p:cNvPr>
            <p:cNvSpPr/>
            <p:nvPr/>
          </p:nvSpPr>
          <p:spPr>
            <a:xfrm flipH="1">
              <a:off x="2669654" y="1206074"/>
              <a:ext cx="221587" cy="210980"/>
            </a:xfrm>
            <a:custGeom>
              <a:avLst/>
              <a:gdLst/>
              <a:ahLst/>
              <a:cxnLst/>
              <a:rect l="l" t="t" r="r" b="b"/>
              <a:pathLst>
                <a:path w="5571" h="5304" extrusionOk="0">
                  <a:moveTo>
                    <a:pt x="3333" y="0"/>
                  </a:moveTo>
                  <a:lnTo>
                    <a:pt x="1" y="2716"/>
                  </a:lnTo>
                  <a:lnTo>
                    <a:pt x="1462" y="4520"/>
                  </a:lnTo>
                  <a:cubicBezTo>
                    <a:pt x="1887" y="5035"/>
                    <a:pt x="2509" y="5303"/>
                    <a:pt x="3135" y="5303"/>
                  </a:cubicBezTo>
                  <a:cubicBezTo>
                    <a:pt x="3616" y="5303"/>
                    <a:pt x="4100" y="5144"/>
                    <a:pt x="4498" y="4816"/>
                  </a:cubicBezTo>
                  <a:cubicBezTo>
                    <a:pt x="5433" y="4063"/>
                    <a:pt x="5570" y="2716"/>
                    <a:pt x="4817" y="1803"/>
                  </a:cubicBezTo>
                  <a:lnTo>
                    <a:pt x="333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982" name="Google Shape;2415;p25">
              <a:extLst>
                <a:ext uri="{FF2B5EF4-FFF2-40B4-BE49-F238E27FC236}">
                  <a16:creationId xmlns="" xmlns:a16="http://schemas.microsoft.com/office/drawing/2014/main" id="{AB81EB02-30B1-9BD7-6FBB-8590841EB9B6}"/>
                </a:ext>
              </a:extLst>
            </p:cNvPr>
            <p:cNvSpPr/>
            <p:nvPr/>
          </p:nvSpPr>
          <p:spPr>
            <a:xfrm flipH="1">
              <a:off x="2853057" y="1177911"/>
              <a:ext cx="39974" cy="42721"/>
            </a:xfrm>
            <a:custGeom>
              <a:avLst/>
              <a:gdLst/>
              <a:ahLst/>
              <a:cxnLst/>
              <a:rect l="l" t="t" r="r" b="b"/>
              <a:pathLst>
                <a:path w="1005" h="1074" extrusionOk="0">
                  <a:moveTo>
                    <a:pt x="46" y="1"/>
                  </a:moveTo>
                  <a:lnTo>
                    <a:pt x="0" y="1073"/>
                  </a:lnTo>
                  <a:lnTo>
                    <a:pt x="1005" y="206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983" name="Google Shape;2416;p25">
              <a:extLst>
                <a:ext uri="{FF2B5EF4-FFF2-40B4-BE49-F238E27FC236}">
                  <a16:creationId xmlns="" xmlns:a16="http://schemas.microsoft.com/office/drawing/2014/main" id="{436EDDC6-1372-1855-E3AC-85877F7F0918}"/>
                </a:ext>
              </a:extLst>
            </p:cNvPr>
            <p:cNvSpPr/>
            <p:nvPr/>
          </p:nvSpPr>
          <p:spPr>
            <a:xfrm flipH="1">
              <a:off x="2747733" y="1269439"/>
              <a:ext cx="69964" cy="65752"/>
            </a:xfrm>
            <a:custGeom>
              <a:avLst/>
              <a:gdLst/>
              <a:ahLst/>
              <a:cxnLst/>
              <a:rect l="l" t="t" r="r" b="b"/>
              <a:pathLst>
                <a:path w="1759" h="1653" extrusionOk="0">
                  <a:moveTo>
                    <a:pt x="882" y="1"/>
                  </a:moveTo>
                  <a:cubicBezTo>
                    <a:pt x="855" y="1"/>
                    <a:pt x="827" y="2"/>
                    <a:pt x="800" y="5"/>
                  </a:cubicBezTo>
                  <a:cubicBezTo>
                    <a:pt x="343" y="51"/>
                    <a:pt x="1" y="461"/>
                    <a:pt x="46" y="918"/>
                  </a:cubicBezTo>
                  <a:cubicBezTo>
                    <a:pt x="111" y="1345"/>
                    <a:pt x="475" y="1653"/>
                    <a:pt x="877" y="1653"/>
                  </a:cubicBezTo>
                  <a:cubicBezTo>
                    <a:pt x="904" y="1653"/>
                    <a:pt x="932" y="1651"/>
                    <a:pt x="959" y="1648"/>
                  </a:cubicBezTo>
                  <a:cubicBezTo>
                    <a:pt x="1416" y="1603"/>
                    <a:pt x="1758" y="1192"/>
                    <a:pt x="1690" y="735"/>
                  </a:cubicBezTo>
                  <a:cubicBezTo>
                    <a:pt x="1647" y="308"/>
                    <a:pt x="1284" y="1"/>
                    <a:pt x="882" y="1"/>
                  </a:cubicBezTo>
                  <a:close/>
                </a:path>
              </a:pathLst>
            </a:custGeom>
            <a:solidFill>
              <a:srgbClr val="D36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984" name="Google Shape;2417;p25">
              <a:extLst>
                <a:ext uri="{FF2B5EF4-FFF2-40B4-BE49-F238E27FC236}">
                  <a16:creationId xmlns="" xmlns:a16="http://schemas.microsoft.com/office/drawing/2014/main" id="{10A31888-8623-BD13-916B-AE541D666024}"/>
                </a:ext>
              </a:extLst>
            </p:cNvPr>
            <p:cNvSpPr/>
            <p:nvPr/>
          </p:nvSpPr>
          <p:spPr>
            <a:xfrm flipH="1">
              <a:off x="2750477" y="1270354"/>
              <a:ext cx="68095" cy="64121"/>
            </a:xfrm>
            <a:custGeom>
              <a:avLst/>
              <a:gdLst/>
              <a:ahLst/>
              <a:cxnLst/>
              <a:rect l="l" t="t" r="r" b="b"/>
              <a:pathLst>
                <a:path w="1712" h="1612" extrusionOk="0">
                  <a:moveTo>
                    <a:pt x="859" y="0"/>
                  </a:moveTo>
                  <a:cubicBezTo>
                    <a:pt x="831" y="0"/>
                    <a:pt x="804" y="2"/>
                    <a:pt x="776" y="5"/>
                  </a:cubicBezTo>
                  <a:cubicBezTo>
                    <a:pt x="320" y="50"/>
                    <a:pt x="0" y="438"/>
                    <a:pt x="68" y="895"/>
                  </a:cubicBezTo>
                  <a:cubicBezTo>
                    <a:pt x="110" y="1291"/>
                    <a:pt x="438" y="1611"/>
                    <a:pt x="842" y="1611"/>
                  </a:cubicBezTo>
                  <a:cubicBezTo>
                    <a:pt x="880" y="1611"/>
                    <a:pt x="919" y="1608"/>
                    <a:pt x="959" y="1603"/>
                  </a:cubicBezTo>
                  <a:cubicBezTo>
                    <a:pt x="1392" y="1557"/>
                    <a:pt x="1712" y="1169"/>
                    <a:pt x="1666" y="712"/>
                  </a:cubicBezTo>
                  <a:cubicBezTo>
                    <a:pt x="1624" y="306"/>
                    <a:pt x="1261" y="0"/>
                    <a:pt x="859" y="0"/>
                  </a:cubicBezTo>
                  <a:close/>
                </a:path>
              </a:pathLst>
            </a:custGeom>
            <a:solidFill>
              <a:srgbClr val="FF8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985" name="Google Shape;2418;p25">
              <a:extLst>
                <a:ext uri="{FF2B5EF4-FFF2-40B4-BE49-F238E27FC236}">
                  <a16:creationId xmlns="" xmlns:a16="http://schemas.microsoft.com/office/drawing/2014/main" id="{FE193052-619A-99AC-EABE-44BCB3E3F0D9}"/>
                </a:ext>
              </a:extLst>
            </p:cNvPr>
            <p:cNvSpPr/>
            <p:nvPr/>
          </p:nvSpPr>
          <p:spPr>
            <a:xfrm flipH="1">
              <a:off x="2755926" y="1275764"/>
              <a:ext cx="56321" cy="53103"/>
            </a:xfrm>
            <a:custGeom>
              <a:avLst/>
              <a:gdLst/>
              <a:ahLst/>
              <a:cxnLst/>
              <a:rect l="l" t="t" r="r" b="b"/>
              <a:pathLst>
                <a:path w="1416" h="1335" extrusionOk="0">
                  <a:moveTo>
                    <a:pt x="719" y="1"/>
                  </a:moveTo>
                  <a:cubicBezTo>
                    <a:pt x="693" y="1"/>
                    <a:pt x="667" y="2"/>
                    <a:pt x="640" y="6"/>
                  </a:cubicBezTo>
                  <a:cubicBezTo>
                    <a:pt x="275" y="51"/>
                    <a:pt x="1" y="371"/>
                    <a:pt x="46" y="736"/>
                  </a:cubicBezTo>
                  <a:cubicBezTo>
                    <a:pt x="89" y="1075"/>
                    <a:pt x="366" y="1335"/>
                    <a:pt x="697" y="1335"/>
                  </a:cubicBezTo>
                  <a:cubicBezTo>
                    <a:pt x="724" y="1335"/>
                    <a:pt x="750" y="1333"/>
                    <a:pt x="777" y="1330"/>
                  </a:cubicBezTo>
                  <a:cubicBezTo>
                    <a:pt x="1142" y="1284"/>
                    <a:pt x="1416" y="964"/>
                    <a:pt x="1370" y="599"/>
                  </a:cubicBezTo>
                  <a:cubicBezTo>
                    <a:pt x="1328" y="261"/>
                    <a:pt x="1051" y="1"/>
                    <a:pt x="7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986" name="Google Shape;2419;p25">
              <a:extLst>
                <a:ext uri="{FF2B5EF4-FFF2-40B4-BE49-F238E27FC236}">
                  <a16:creationId xmlns="" xmlns:a16="http://schemas.microsoft.com/office/drawing/2014/main" id="{58F65573-970D-45C4-1747-6899A9DAE82A}"/>
                </a:ext>
              </a:extLst>
            </p:cNvPr>
            <p:cNvSpPr/>
            <p:nvPr/>
          </p:nvSpPr>
          <p:spPr>
            <a:xfrm flipH="1">
              <a:off x="2794946" y="1316814"/>
              <a:ext cx="6404" cy="5847"/>
            </a:xfrm>
            <a:custGeom>
              <a:avLst/>
              <a:gdLst/>
              <a:ahLst/>
              <a:cxnLst/>
              <a:rect l="l" t="t" r="r" b="b"/>
              <a:pathLst>
                <a:path w="161" h="147" extrusionOk="0">
                  <a:moveTo>
                    <a:pt x="115" y="1"/>
                  </a:moveTo>
                  <a:cubicBezTo>
                    <a:pt x="69" y="1"/>
                    <a:pt x="24" y="24"/>
                    <a:pt x="24" y="47"/>
                  </a:cubicBezTo>
                  <a:cubicBezTo>
                    <a:pt x="1" y="92"/>
                    <a:pt x="24" y="138"/>
                    <a:pt x="69" y="138"/>
                  </a:cubicBezTo>
                  <a:cubicBezTo>
                    <a:pt x="81" y="144"/>
                    <a:pt x="92" y="147"/>
                    <a:pt x="101" y="147"/>
                  </a:cubicBezTo>
                  <a:cubicBezTo>
                    <a:pt x="127" y="147"/>
                    <a:pt x="144" y="126"/>
                    <a:pt x="160" y="92"/>
                  </a:cubicBezTo>
                  <a:cubicBezTo>
                    <a:pt x="160" y="47"/>
                    <a:pt x="138" y="24"/>
                    <a:pt x="1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987" name="Google Shape;2420;p25">
              <a:extLst>
                <a:ext uri="{FF2B5EF4-FFF2-40B4-BE49-F238E27FC236}">
                  <a16:creationId xmlns="" xmlns:a16="http://schemas.microsoft.com/office/drawing/2014/main" id="{33D7B4AF-4833-0F55-029E-30D7FF9FABAC}"/>
                </a:ext>
              </a:extLst>
            </p:cNvPr>
            <p:cNvSpPr/>
            <p:nvPr/>
          </p:nvSpPr>
          <p:spPr>
            <a:xfrm flipH="1">
              <a:off x="2794508" y="1283163"/>
              <a:ext cx="15910" cy="33015"/>
            </a:xfrm>
            <a:custGeom>
              <a:avLst/>
              <a:gdLst/>
              <a:ahLst/>
              <a:cxnLst/>
              <a:rect l="l" t="t" r="r" b="b"/>
              <a:pathLst>
                <a:path w="400" h="830" extrusionOk="0">
                  <a:moveTo>
                    <a:pt x="305" y="1"/>
                  </a:moveTo>
                  <a:cubicBezTo>
                    <a:pt x="287" y="1"/>
                    <a:pt x="269" y="8"/>
                    <a:pt x="252" y="25"/>
                  </a:cubicBezTo>
                  <a:cubicBezTo>
                    <a:pt x="69" y="231"/>
                    <a:pt x="0" y="527"/>
                    <a:pt x="137" y="801"/>
                  </a:cubicBezTo>
                  <a:cubicBezTo>
                    <a:pt x="151" y="821"/>
                    <a:pt x="170" y="830"/>
                    <a:pt x="189" y="830"/>
                  </a:cubicBezTo>
                  <a:cubicBezTo>
                    <a:pt x="236" y="830"/>
                    <a:pt x="284" y="781"/>
                    <a:pt x="252" y="733"/>
                  </a:cubicBezTo>
                  <a:cubicBezTo>
                    <a:pt x="160" y="527"/>
                    <a:pt x="206" y="276"/>
                    <a:pt x="366" y="116"/>
                  </a:cubicBezTo>
                  <a:cubicBezTo>
                    <a:pt x="400" y="65"/>
                    <a:pt x="357" y="1"/>
                    <a:pt x="3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988" name="Google Shape;2421;p25">
              <a:extLst>
                <a:ext uri="{FF2B5EF4-FFF2-40B4-BE49-F238E27FC236}">
                  <a16:creationId xmlns="" xmlns:a16="http://schemas.microsoft.com/office/drawing/2014/main" id="{D66C229F-4568-C70D-CB22-912E9B9A74CC}"/>
                </a:ext>
              </a:extLst>
            </p:cNvPr>
            <p:cNvSpPr/>
            <p:nvPr/>
          </p:nvSpPr>
          <p:spPr>
            <a:xfrm flipH="1">
              <a:off x="2711418" y="1177911"/>
              <a:ext cx="182527" cy="239142"/>
            </a:xfrm>
            <a:custGeom>
              <a:avLst/>
              <a:gdLst/>
              <a:ahLst/>
              <a:cxnLst/>
              <a:rect l="l" t="t" r="r" b="b"/>
              <a:pathLst>
                <a:path w="4589" h="6012" extrusionOk="0">
                  <a:moveTo>
                    <a:pt x="69" y="1"/>
                  </a:moveTo>
                  <a:cubicBezTo>
                    <a:pt x="69" y="1"/>
                    <a:pt x="46" y="480"/>
                    <a:pt x="46" y="1096"/>
                  </a:cubicBezTo>
                  <a:cubicBezTo>
                    <a:pt x="23" y="2078"/>
                    <a:pt x="1" y="3379"/>
                    <a:pt x="69" y="3424"/>
                  </a:cubicBezTo>
                  <a:lnTo>
                    <a:pt x="1530" y="5228"/>
                  </a:lnTo>
                  <a:cubicBezTo>
                    <a:pt x="1955" y="5743"/>
                    <a:pt x="2577" y="6011"/>
                    <a:pt x="3203" y="6011"/>
                  </a:cubicBezTo>
                  <a:cubicBezTo>
                    <a:pt x="3684" y="6011"/>
                    <a:pt x="4168" y="5852"/>
                    <a:pt x="4566" y="5524"/>
                  </a:cubicBezTo>
                  <a:cubicBezTo>
                    <a:pt x="4588" y="5524"/>
                    <a:pt x="4588" y="5524"/>
                    <a:pt x="4588" y="5501"/>
                  </a:cubicBezTo>
                  <a:lnTo>
                    <a:pt x="4588" y="5501"/>
                  </a:lnTo>
                  <a:cubicBezTo>
                    <a:pt x="4208" y="5634"/>
                    <a:pt x="3889" y="5685"/>
                    <a:pt x="3626" y="5685"/>
                  </a:cubicBezTo>
                  <a:cubicBezTo>
                    <a:pt x="3209" y="5685"/>
                    <a:pt x="2930" y="5559"/>
                    <a:pt x="2762" y="5433"/>
                  </a:cubicBezTo>
                  <a:cubicBezTo>
                    <a:pt x="2420" y="5182"/>
                    <a:pt x="777" y="2945"/>
                    <a:pt x="777" y="2945"/>
                  </a:cubicBezTo>
                  <a:lnTo>
                    <a:pt x="69" y="1"/>
                  </a:lnTo>
                  <a:close/>
                </a:path>
              </a:pathLst>
            </a:custGeom>
            <a:solidFill>
              <a:srgbClr val="0C0044">
                <a:alpha val="14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989" name="Google Shape;2422;p25">
              <a:extLst>
                <a:ext uri="{FF2B5EF4-FFF2-40B4-BE49-F238E27FC236}">
                  <a16:creationId xmlns="" xmlns:a16="http://schemas.microsoft.com/office/drawing/2014/main" id="{15961FE4-5FA3-AC15-E171-EF521F68A18A}"/>
                </a:ext>
              </a:extLst>
            </p:cNvPr>
            <p:cNvSpPr/>
            <p:nvPr/>
          </p:nvSpPr>
          <p:spPr>
            <a:xfrm flipH="1">
              <a:off x="4341079" y="-188525"/>
              <a:ext cx="37229" cy="57240"/>
            </a:xfrm>
            <a:custGeom>
              <a:avLst/>
              <a:gdLst/>
              <a:ahLst/>
              <a:cxnLst/>
              <a:rect l="l" t="t" r="r" b="b"/>
              <a:pathLst>
                <a:path w="936" h="1439" extrusionOk="0">
                  <a:moveTo>
                    <a:pt x="411" y="1"/>
                  </a:moveTo>
                  <a:lnTo>
                    <a:pt x="0" y="160"/>
                  </a:lnTo>
                  <a:lnTo>
                    <a:pt x="548" y="1439"/>
                  </a:lnTo>
                  <a:lnTo>
                    <a:pt x="936" y="1256"/>
                  </a:lnTo>
                  <a:lnTo>
                    <a:pt x="41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990" name="Google Shape;2423;p25">
              <a:extLst>
                <a:ext uri="{FF2B5EF4-FFF2-40B4-BE49-F238E27FC236}">
                  <a16:creationId xmlns="" xmlns:a16="http://schemas.microsoft.com/office/drawing/2014/main" id="{304EF9F2-48D6-CD44-80CE-DD42E30C5E14}"/>
                </a:ext>
              </a:extLst>
            </p:cNvPr>
            <p:cNvSpPr/>
            <p:nvPr/>
          </p:nvSpPr>
          <p:spPr>
            <a:xfrm flipH="1">
              <a:off x="4370115" y="-176711"/>
              <a:ext cx="37269" cy="57240"/>
            </a:xfrm>
            <a:custGeom>
              <a:avLst/>
              <a:gdLst/>
              <a:ahLst/>
              <a:cxnLst/>
              <a:rect l="l" t="t" r="r" b="b"/>
              <a:pathLst>
                <a:path w="937" h="1439" extrusionOk="0">
                  <a:moveTo>
                    <a:pt x="389" y="0"/>
                  </a:moveTo>
                  <a:lnTo>
                    <a:pt x="1" y="183"/>
                  </a:lnTo>
                  <a:lnTo>
                    <a:pt x="526" y="1438"/>
                  </a:lnTo>
                  <a:lnTo>
                    <a:pt x="937" y="1279"/>
                  </a:lnTo>
                  <a:lnTo>
                    <a:pt x="38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991" name="Google Shape;2424;p25">
              <a:extLst>
                <a:ext uri="{FF2B5EF4-FFF2-40B4-BE49-F238E27FC236}">
                  <a16:creationId xmlns="" xmlns:a16="http://schemas.microsoft.com/office/drawing/2014/main" id="{9E62A97A-D8DC-1389-F413-A5C139605EE1}"/>
                </a:ext>
              </a:extLst>
            </p:cNvPr>
            <p:cNvSpPr/>
            <p:nvPr/>
          </p:nvSpPr>
          <p:spPr>
            <a:xfrm flipH="1">
              <a:off x="4262086" y="-112829"/>
              <a:ext cx="294176" cy="185840"/>
            </a:xfrm>
            <a:custGeom>
              <a:avLst/>
              <a:gdLst/>
              <a:ahLst/>
              <a:cxnLst/>
              <a:rect l="l" t="t" r="r" b="b"/>
              <a:pathLst>
                <a:path w="7396" h="4672" extrusionOk="0">
                  <a:moveTo>
                    <a:pt x="5731" y="0"/>
                  </a:moveTo>
                  <a:cubicBezTo>
                    <a:pt x="5300" y="0"/>
                    <a:pt x="4872" y="86"/>
                    <a:pt x="4474" y="266"/>
                  </a:cubicBezTo>
                  <a:lnTo>
                    <a:pt x="0" y="2160"/>
                  </a:lnTo>
                  <a:lnTo>
                    <a:pt x="1073" y="4671"/>
                  </a:lnTo>
                  <a:lnTo>
                    <a:pt x="5547" y="2777"/>
                  </a:lnTo>
                  <a:cubicBezTo>
                    <a:pt x="6255" y="2480"/>
                    <a:pt x="6848" y="1932"/>
                    <a:pt x="7190" y="1225"/>
                  </a:cubicBezTo>
                  <a:cubicBezTo>
                    <a:pt x="7396" y="814"/>
                    <a:pt x="7168" y="289"/>
                    <a:pt x="6734" y="152"/>
                  </a:cubicBezTo>
                  <a:cubicBezTo>
                    <a:pt x="6405" y="52"/>
                    <a:pt x="6067" y="0"/>
                    <a:pt x="57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992" name="Google Shape;2425;p25">
              <a:extLst>
                <a:ext uri="{FF2B5EF4-FFF2-40B4-BE49-F238E27FC236}">
                  <a16:creationId xmlns="" xmlns:a16="http://schemas.microsoft.com/office/drawing/2014/main" id="{97C1400B-1B6D-5752-F8AF-D8817B11F97B}"/>
                </a:ext>
              </a:extLst>
            </p:cNvPr>
            <p:cNvSpPr/>
            <p:nvPr/>
          </p:nvSpPr>
          <p:spPr>
            <a:xfrm flipH="1">
              <a:off x="4405515" y="-161278"/>
              <a:ext cx="37269" cy="57240"/>
            </a:xfrm>
            <a:custGeom>
              <a:avLst/>
              <a:gdLst/>
              <a:ahLst/>
              <a:cxnLst/>
              <a:rect l="l" t="t" r="r" b="b"/>
              <a:pathLst>
                <a:path w="937" h="1439" extrusionOk="0">
                  <a:moveTo>
                    <a:pt x="389" y="0"/>
                  </a:moveTo>
                  <a:lnTo>
                    <a:pt x="1" y="160"/>
                  </a:lnTo>
                  <a:lnTo>
                    <a:pt x="526" y="1438"/>
                  </a:lnTo>
                  <a:lnTo>
                    <a:pt x="936" y="1279"/>
                  </a:lnTo>
                  <a:lnTo>
                    <a:pt x="38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993" name="Google Shape;2426;p25">
              <a:extLst>
                <a:ext uri="{FF2B5EF4-FFF2-40B4-BE49-F238E27FC236}">
                  <a16:creationId xmlns="" xmlns:a16="http://schemas.microsoft.com/office/drawing/2014/main" id="{1F7CD419-D61E-9707-5500-BDD542A6F649}"/>
                </a:ext>
              </a:extLst>
            </p:cNvPr>
            <p:cNvSpPr/>
            <p:nvPr/>
          </p:nvSpPr>
          <p:spPr>
            <a:xfrm flipH="1">
              <a:off x="4273860" y="-60521"/>
              <a:ext cx="163475" cy="128998"/>
            </a:xfrm>
            <a:custGeom>
              <a:avLst/>
              <a:gdLst/>
              <a:ahLst/>
              <a:cxnLst/>
              <a:rect l="l" t="t" r="r" b="b"/>
              <a:pathLst>
                <a:path w="4110" h="3243" extrusionOk="0">
                  <a:moveTo>
                    <a:pt x="4109" y="1"/>
                  </a:moveTo>
                  <a:cubicBezTo>
                    <a:pt x="4109" y="1"/>
                    <a:pt x="3835" y="960"/>
                    <a:pt x="2694" y="1553"/>
                  </a:cubicBezTo>
                  <a:cubicBezTo>
                    <a:pt x="1918" y="1941"/>
                    <a:pt x="891" y="2261"/>
                    <a:pt x="640" y="3014"/>
                  </a:cubicBezTo>
                  <a:lnTo>
                    <a:pt x="0" y="3242"/>
                  </a:lnTo>
                  <a:cubicBezTo>
                    <a:pt x="0" y="3242"/>
                    <a:pt x="206" y="2238"/>
                    <a:pt x="1165" y="1827"/>
                  </a:cubicBezTo>
                  <a:cubicBezTo>
                    <a:pt x="2100" y="1393"/>
                    <a:pt x="4109" y="1"/>
                    <a:pt x="4109" y="1"/>
                  </a:cubicBezTo>
                </a:path>
              </a:pathLst>
            </a:custGeom>
            <a:solidFill>
              <a:srgbClr val="CA79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994" name="Google Shape;2427;p25">
              <a:extLst>
                <a:ext uri="{FF2B5EF4-FFF2-40B4-BE49-F238E27FC236}">
                  <a16:creationId xmlns="" xmlns:a16="http://schemas.microsoft.com/office/drawing/2014/main" id="{E3BA69E3-9B35-9321-175D-8E56D3A8FC62}"/>
                </a:ext>
              </a:extLst>
            </p:cNvPr>
            <p:cNvSpPr/>
            <p:nvPr/>
          </p:nvSpPr>
          <p:spPr>
            <a:xfrm flipH="1">
              <a:off x="4157677" y="-171341"/>
              <a:ext cx="407654" cy="267941"/>
            </a:xfrm>
            <a:custGeom>
              <a:avLst/>
              <a:gdLst/>
              <a:ahLst/>
              <a:cxnLst/>
              <a:rect l="l" t="t" r="r" b="b"/>
              <a:pathLst>
                <a:path w="10249" h="6736" extrusionOk="0">
                  <a:moveTo>
                    <a:pt x="7951" y="1"/>
                  </a:moveTo>
                  <a:cubicBezTo>
                    <a:pt x="7500" y="1"/>
                    <a:pt x="7046" y="93"/>
                    <a:pt x="6619" y="276"/>
                  </a:cubicBezTo>
                  <a:lnTo>
                    <a:pt x="0" y="3084"/>
                  </a:lnTo>
                  <a:lnTo>
                    <a:pt x="1552" y="6736"/>
                  </a:lnTo>
                  <a:lnTo>
                    <a:pt x="8172" y="3928"/>
                  </a:lnTo>
                  <a:cubicBezTo>
                    <a:pt x="9130" y="3517"/>
                    <a:pt x="9838" y="2696"/>
                    <a:pt x="10112" y="1691"/>
                  </a:cubicBezTo>
                  <a:cubicBezTo>
                    <a:pt x="10249" y="1189"/>
                    <a:pt x="10020" y="687"/>
                    <a:pt x="9564" y="436"/>
                  </a:cubicBezTo>
                  <a:cubicBezTo>
                    <a:pt x="9070" y="145"/>
                    <a:pt x="8513" y="1"/>
                    <a:pt x="79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995" name="Google Shape;2428;p25">
              <a:extLst>
                <a:ext uri="{FF2B5EF4-FFF2-40B4-BE49-F238E27FC236}">
                  <a16:creationId xmlns="" xmlns:a16="http://schemas.microsoft.com/office/drawing/2014/main" id="{1F9558F5-15A0-288C-BF74-01AFCD61A5FE}"/>
                </a:ext>
              </a:extLst>
            </p:cNvPr>
            <p:cNvSpPr/>
            <p:nvPr/>
          </p:nvSpPr>
          <p:spPr>
            <a:xfrm flipH="1">
              <a:off x="4211254" y="-12987"/>
              <a:ext cx="295091" cy="153183"/>
            </a:xfrm>
            <a:custGeom>
              <a:avLst/>
              <a:gdLst/>
              <a:ahLst/>
              <a:cxnLst/>
              <a:rect l="l" t="t" r="r" b="b"/>
              <a:pathLst>
                <a:path w="7419" h="3851" extrusionOk="0">
                  <a:moveTo>
                    <a:pt x="6595" y="0"/>
                  </a:moveTo>
                  <a:cubicBezTo>
                    <a:pt x="6260" y="0"/>
                    <a:pt x="5924" y="66"/>
                    <a:pt x="5616" y="198"/>
                  </a:cubicBezTo>
                  <a:lnTo>
                    <a:pt x="1" y="2595"/>
                  </a:lnTo>
                  <a:lnTo>
                    <a:pt x="526" y="3850"/>
                  </a:lnTo>
                  <a:lnTo>
                    <a:pt x="6186" y="1454"/>
                  </a:lnTo>
                  <a:cubicBezTo>
                    <a:pt x="6643" y="1248"/>
                    <a:pt x="7054" y="929"/>
                    <a:pt x="7305" y="495"/>
                  </a:cubicBezTo>
                  <a:lnTo>
                    <a:pt x="7328" y="495"/>
                  </a:lnTo>
                  <a:cubicBezTo>
                    <a:pt x="7419" y="312"/>
                    <a:pt x="7328" y="107"/>
                    <a:pt x="7145" y="61"/>
                  </a:cubicBezTo>
                  <a:cubicBezTo>
                    <a:pt x="6966" y="21"/>
                    <a:pt x="6781" y="0"/>
                    <a:pt x="65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996" name="Google Shape;2429;p25">
              <a:extLst>
                <a:ext uri="{FF2B5EF4-FFF2-40B4-BE49-F238E27FC236}">
                  <a16:creationId xmlns="" xmlns:a16="http://schemas.microsoft.com/office/drawing/2014/main" id="{8AB8465C-99E1-7346-22BF-CEC8A087974A}"/>
                </a:ext>
              </a:extLst>
            </p:cNvPr>
            <p:cNvSpPr/>
            <p:nvPr/>
          </p:nvSpPr>
          <p:spPr>
            <a:xfrm flipH="1">
              <a:off x="4502645" y="38445"/>
              <a:ext cx="30030" cy="41806"/>
            </a:xfrm>
            <a:custGeom>
              <a:avLst/>
              <a:gdLst/>
              <a:ahLst/>
              <a:cxnLst/>
              <a:rect l="l" t="t" r="r" b="b"/>
              <a:pathLst>
                <a:path w="755" h="1051" extrusionOk="0">
                  <a:moveTo>
                    <a:pt x="1" y="138"/>
                  </a:moveTo>
                  <a:lnTo>
                    <a:pt x="115" y="275"/>
                  </a:lnTo>
                  <a:cubicBezTo>
                    <a:pt x="252" y="435"/>
                    <a:pt x="343" y="640"/>
                    <a:pt x="366" y="845"/>
                  </a:cubicBezTo>
                  <a:lnTo>
                    <a:pt x="389" y="1051"/>
                  </a:lnTo>
                  <a:lnTo>
                    <a:pt x="754" y="891"/>
                  </a:lnTo>
                  <a:lnTo>
                    <a:pt x="389" y="1"/>
                  </a:lnTo>
                  <a:close/>
                </a:path>
              </a:pathLst>
            </a:custGeom>
            <a:solidFill>
              <a:srgbClr val="D4DF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997" name="Google Shape;2430;p25">
              <a:extLst>
                <a:ext uri="{FF2B5EF4-FFF2-40B4-BE49-F238E27FC236}">
                  <a16:creationId xmlns="" xmlns:a16="http://schemas.microsoft.com/office/drawing/2014/main" id="{EE3E4B41-938B-96C4-94EC-F4A5AA405E63}"/>
                </a:ext>
              </a:extLst>
            </p:cNvPr>
            <p:cNvSpPr/>
            <p:nvPr/>
          </p:nvSpPr>
          <p:spPr>
            <a:xfrm flipH="1">
              <a:off x="4513544" y="45724"/>
              <a:ext cx="54412" cy="54853"/>
            </a:xfrm>
            <a:custGeom>
              <a:avLst/>
              <a:gdLst/>
              <a:ahLst/>
              <a:cxnLst/>
              <a:rect l="l" t="t" r="r" b="b"/>
              <a:pathLst>
                <a:path w="1368" h="1379" extrusionOk="0">
                  <a:moveTo>
                    <a:pt x="1093" y="0"/>
                  </a:moveTo>
                  <a:lnTo>
                    <a:pt x="112" y="69"/>
                  </a:lnTo>
                  <a:cubicBezTo>
                    <a:pt x="103" y="66"/>
                    <a:pt x="94" y="64"/>
                    <a:pt x="86" y="64"/>
                  </a:cubicBezTo>
                  <a:cubicBezTo>
                    <a:pt x="32" y="64"/>
                    <a:pt x="1" y="124"/>
                    <a:pt x="20" y="183"/>
                  </a:cubicBezTo>
                  <a:lnTo>
                    <a:pt x="500" y="1324"/>
                  </a:lnTo>
                  <a:cubicBezTo>
                    <a:pt x="512" y="1362"/>
                    <a:pt x="546" y="1379"/>
                    <a:pt x="581" y="1379"/>
                  </a:cubicBezTo>
                  <a:cubicBezTo>
                    <a:pt x="609" y="1379"/>
                    <a:pt x="639" y="1368"/>
                    <a:pt x="660" y="1347"/>
                  </a:cubicBezTo>
                  <a:lnTo>
                    <a:pt x="1367" y="685"/>
                  </a:lnTo>
                  <a:lnTo>
                    <a:pt x="109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998" name="Google Shape;2431;p25">
              <a:extLst>
                <a:ext uri="{FF2B5EF4-FFF2-40B4-BE49-F238E27FC236}">
                  <a16:creationId xmlns="" xmlns:a16="http://schemas.microsoft.com/office/drawing/2014/main" id="{681D0869-E1D0-7856-02EE-51EA67B07872}"/>
                </a:ext>
              </a:extLst>
            </p:cNvPr>
            <p:cNvSpPr/>
            <p:nvPr/>
          </p:nvSpPr>
          <p:spPr>
            <a:xfrm flipH="1">
              <a:off x="4544409" y="-25994"/>
              <a:ext cx="54532" cy="54336"/>
            </a:xfrm>
            <a:custGeom>
              <a:avLst/>
              <a:gdLst/>
              <a:ahLst/>
              <a:cxnLst/>
              <a:rect l="l" t="t" r="r" b="b"/>
              <a:pathLst>
                <a:path w="1371" h="1366" extrusionOk="0">
                  <a:moveTo>
                    <a:pt x="1096" y="0"/>
                  </a:moveTo>
                  <a:lnTo>
                    <a:pt x="115" y="46"/>
                  </a:lnTo>
                  <a:cubicBezTo>
                    <a:pt x="46" y="46"/>
                    <a:pt x="1" y="114"/>
                    <a:pt x="23" y="183"/>
                  </a:cubicBezTo>
                  <a:lnTo>
                    <a:pt x="503" y="1301"/>
                  </a:lnTo>
                  <a:cubicBezTo>
                    <a:pt x="529" y="1341"/>
                    <a:pt x="564" y="1366"/>
                    <a:pt x="596" y="1366"/>
                  </a:cubicBezTo>
                  <a:cubicBezTo>
                    <a:pt x="620" y="1366"/>
                    <a:pt x="643" y="1353"/>
                    <a:pt x="663" y="1324"/>
                  </a:cubicBezTo>
                  <a:lnTo>
                    <a:pt x="1370" y="662"/>
                  </a:lnTo>
                  <a:lnTo>
                    <a:pt x="109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7999" name="Google Shape;2432;p25">
              <a:extLst>
                <a:ext uri="{FF2B5EF4-FFF2-40B4-BE49-F238E27FC236}">
                  <a16:creationId xmlns="" xmlns:a16="http://schemas.microsoft.com/office/drawing/2014/main" id="{9061C18E-808A-8B6D-4B20-A13FD8E32F3A}"/>
                </a:ext>
              </a:extLst>
            </p:cNvPr>
            <p:cNvSpPr/>
            <p:nvPr/>
          </p:nvSpPr>
          <p:spPr>
            <a:xfrm flipH="1">
              <a:off x="4263001" y="-5111"/>
              <a:ext cx="37229" cy="57240"/>
            </a:xfrm>
            <a:custGeom>
              <a:avLst/>
              <a:gdLst/>
              <a:ahLst/>
              <a:cxnLst/>
              <a:rect l="l" t="t" r="r" b="b"/>
              <a:pathLst>
                <a:path w="936" h="1439" extrusionOk="0">
                  <a:moveTo>
                    <a:pt x="411" y="0"/>
                  </a:moveTo>
                  <a:lnTo>
                    <a:pt x="0" y="183"/>
                  </a:lnTo>
                  <a:lnTo>
                    <a:pt x="548" y="1438"/>
                  </a:lnTo>
                  <a:lnTo>
                    <a:pt x="936" y="1278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8000" name="Google Shape;2433;p25">
              <a:extLst>
                <a:ext uri="{FF2B5EF4-FFF2-40B4-BE49-F238E27FC236}">
                  <a16:creationId xmlns="" xmlns:a16="http://schemas.microsoft.com/office/drawing/2014/main" id="{19AAC67E-7BF3-7840-08EE-D0D917ADAF5E}"/>
                </a:ext>
              </a:extLst>
            </p:cNvPr>
            <p:cNvSpPr/>
            <p:nvPr/>
          </p:nvSpPr>
          <p:spPr>
            <a:xfrm flipH="1">
              <a:off x="4292037" y="7578"/>
              <a:ext cx="37269" cy="57240"/>
            </a:xfrm>
            <a:custGeom>
              <a:avLst/>
              <a:gdLst/>
              <a:ahLst/>
              <a:cxnLst/>
              <a:rect l="l" t="t" r="r" b="b"/>
              <a:pathLst>
                <a:path w="937" h="1439" extrusionOk="0">
                  <a:moveTo>
                    <a:pt x="389" y="1"/>
                  </a:moveTo>
                  <a:lnTo>
                    <a:pt x="1" y="161"/>
                  </a:lnTo>
                  <a:lnTo>
                    <a:pt x="526" y="1439"/>
                  </a:lnTo>
                  <a:lnTo>
                    <a:pt x="937" y="1279"/>
                  </a:lnTo>
                  <a:lnTo>
                    <a:pt x="38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8001" name="Google Shape;2434;p25">
              <a:extLst>
                <a:ext uri="{FF2B5EF4-FFF2-40B4-BE49-F238E27FC236}">
                  <a16:creationId xmlns="" xmlns:a16="http://schemas.microsoft.com/office/drawing/2014/main" id="{85D935C6-1D1E-A421-D688-2F7D27877DDA}"/>
                </a:ext>
              </a:extLst>
            </p:cNvPr>
            <p:cNvSpPr/>
            <p:nvPr/>
          </p:nvSpPr>
          <p:spPr>
            <a:xfrm flipH="1">
              <a:off x="4327437" y="23011"/>
              <a:ext cx="37269" cy="57240"/>
            </a:xfrm>
            <a:custGeom>
              <a:avLst/>
              <a:gdLst/>
              <a:ahLst/>
              <a:cxnLst/>
              <a:rect l="l" t="t" r="r" b="b"/>
              <a:pathLst>
                <a:path w="937" h="1439" extrusionOk="0">
                  <a:moveTo>
                    <a:pt x="389" y="1"/>
                  </a:moveTo>
                  <a:lnTo>
                    <a:pt x="1" y="161"/>
                  </a:lnTo>
                  <a:lnTo>
                    <a:pt x="548" y="1439"/>
                  </a:lnTo>
                  <a:lnTo>
                    <a:pt x="936" y="1256"/>
                  </a:lnTo>
                  <a:lnTo>
                    <a:pt x="38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8002" name="Google Shape;2435;p25">
              <a:extLst>
                <a:ext uri="{FF2B5EF4-FFF2-40B4-BE49-F238E27FC236}">
                  <a16:creationId xmlns="" xmlns:a16="http://schemas.microsoft.com/office/drawing/2014/main" id="{C6A71122-919D-8620-6E2E-D25E8B983C8B}"/>
                </a:ext>
              </a:extLst>
            </p:cNvPr>
            <p:cNvSpPr/>
            <p:nvPr/>
          </p:nvSpPr>
          <p:spPr>
            <a:xfrm flipH="1">
              <a:off x="4263876" y="-137769"/>
              <a:ext cx="335979" cy="315873"/>
            </a:xfrm>
            <a:custGeom>
              <a:avLst/>
              <a:gdLst/>
              <a:ahLst/>
              <a:cxnLst/>
              <a:rect l="l" t="t" r="r" b="b"/>
              <a:pathLst>
                <a:path w="8447" h="7941" extrusionOk="0">
                  <a:moveTo>
                    <a:pt x="292" y="1"/>
                  </a:moveTo>
                  <a:cubicBezTo>
                    <a:pt x="262" y="1"/>
                    <a:pt x="232" y="8"/>
                    <a:pt x="206" y="26"/>
                  </a:cubicBezTo>
                  <a:cubicBezTo>
                    <a:pt x="69" y="71"/>
                    <a:pt x="1" y="231"/>
                    <a:pt x="69" y="345"/>
                  </a:cubicBezTo>
                  <a:lnTo>
                    <a:pt x="1096" y="2787"/>
                  </a:lnTo>
                  <a:lnTo>
                    <a:pt x="2169" y="5298"/>
                  </a:lnTo>
                  <a:lnTo>
                    <a:pt x="3219" y="7786"/>
                  </a:lnTo>
                  <a:cubicBezTo>
                    <a:pt x="3253" y="7889"/>
                    <a:pt x="3352" y="7940"/>
                    <a:pt x="3457" y="7940"/>
                  </a:cubicBezTo>
                  <a:cubicBezTo>
                    <a:pt x="3492" y="7940"/>
                    <a:pt x="3527" y="7935"/>
                    <a:pt x="3562" y="7923"/>
                  </a:cubicBezTo>
                  <a:cubicBezTo>
                    <a:pt x="3630" y="7878"/>
                    <a:pt x="3676" y="7809"/>
                    <a:pt x="3698" y="7741"/>
                  </a:cubicBezTo>
                  <a:lnTo>
                    <a:pt x="4132" y="5846"/>
                  </a:lnTo>
                  <a:cubicBezTo>
                    <a:pt x="4360" y="4887"/>
                    <a:pt x="5022" y="4089"/>
                    <a:pt x="5935" y="3700"/>
                  </a:cubicBezTo>
                  <a:lnTo>
                    <a:pt x="6643" y="3404"/>
                  </a:lnTo>
                  <a:cubicBezTo>
                    <a:pt x="7351" y="3107"/>
                    <a:pt x="7944" y="2559"/>
                    <a:pt x="8286" y="1852"/>
                  </a:cubicBezTo>
                  <a:cubicBezTo>
                    <a:pt x="8446" y="1441"/>
                    <a:pt x="8241" y="961"/>
                    <a:pt x="7830" y="779"/>
                  </a:cubicBezTo>
                  <a:cubicBezTo>
                    <a:pt x="7501" y="679"/>
                    <a:pt x="7163" y="627"/>
                    <a:pt x="6827" y="627"/>
                  </a:cubicBezTo>
                  <a:cubicBezTo>
                    <a:pt x="6396" y="627"/>
                    <a:pt x="5968" y="713"/>
                    <a:pt x="5570" y="893"/>
                  </a:cubicBezTo>
                  <a:lnTo>
                    <a:pt x="4840" y="1190"/>
                  </a:lnTo>
                  <a:cubicBezTo>
                    <a:pt x="4447" y="1356"/>
                    <a:pt x="4034" y="1439"/>
                    <a:pt x="3623" y="1439"/>
                  </a:cubicBezTo>
                  <a:cubicBezTo>
                    <a:pt x="3078" y="1439"/>
                    <a:pt x="2537" y="1294"/>
                    <a:pt x="2055" y="1007"/>
                  </a:cubicBezTo>
                  <a:lnTo>
                    <a:pt x="434" y="48"/>
                  </a:lnTo>
                  <a:cubicBezTo>
                    <a:pt x="392" y="20"/>
                    <a:pt x="341" y="1"/>
                    <a:pt x="2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8003" name="Google Shape;2436;p25">
              <a:extLst>
                <a:ext uri="{FF2B5EF4-FFF2-40B4-BE49-F238E27FC236}">
                  <a16:creationId xmlns="" xmlns:a16="http://schemas.microsoft.com/office/drawing/2014/main" id="{1C6301B9-1DE9-8D83-1C8D-01800DA4BF5B}"/>
                </a:ext>
              </a:extLst>
            </p:cNvPr>
            <p:cNvSpPr/>
            <p:nvPr/>
          </p:nvSpPr>
          <p:spPr>
            <a:xfrm flipH="1">
              <a:off x="4337420" y="-102288"/>
              <a:ext cx="45423" cy="102666"/>
            </a:xfrm>
            <a:custGeom>
              <a:avLst/>
              <a:gdLst/>
              <a:ahLst/>
              <a:cxnLst/>
              <a:rect l="l" t="t" r="r" b="b"/>
              <a:pathLst>
                <a:path w="1142" h="2581" extrusionOk="0">
                  <a:moveTo>
                    <a:pt x="68" y="1"/>
                  </a:moveTo>
                  <a:lnTo>
                    <a:pt x="0" y="47"/>
                  </a:lnTo>
                  <a:lnTo>
                    <a:pt x="1073" y="2580"/>
                  </a:lnTo>
                  <a:lnTo>
                    <a:pt x="1141" y="2535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8004" name="Google Shape;2437;p25">
              <a:extLst>
                <a:ext uri="{FF2B5EF4-FFF2-40B4-BE49-F238E27FC236}">
                  <a16:creationId xmlns="" xmlns:a16="http://schemas.microsoft.com/office/drawing/2014/main" id="{00FBA6E3-55EF-0A85-D916-548DBBD5354A}"/>
                </a:ext>
              </a:extLst>
            </p:cNvPr>
            <p:cNvSpPr/>
            <p:nvPr/>
          </p:nvSpPr>
          <p:spPr>
            <a:xfrm flipH="1">
              <a:off x="4343784" y="-98628"/>
              <a:ext cx="46338" cy="101711"/>
            </a:xfrm>
            <a:custGeom>
              <a:avLst/>
              <a:gdLst/>
              <a:ahLst/>
              <a:cxnLst/>
              <a:rect l="l" t="t" r="r" b="b"/>
              <a:pathLst>
                <a:path w="1165" h="2557" extrusionOk="0">
                  <a:moveTo>
                    <a:pt x="69" y="0"/>
                  </a:moveTo>
                  <a:lnTo>
                    <a:pt x="0" y="23"/>
                  </a:lnTo>
                  <a:lnTo>
                    <a:pt x="1073" y="2557"/>
                  </a:lnTo>
                  <a:lnTo>
                    <a:pt x="1164" y="2534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8005" name="Google Shape;2438;p25">
              <a:extLst>
                <a:ext uri="{FF2B5EF4-FFF2-40B4-BE49-F238E27FC236}">
                  <a16:creationId xmlns="" xmlns:a16="http://schemas.microsoft.com/office/drawing/2014/main" id="{3AF7521B-AA79-4662-BAD3-762A809E3A2D}"/>
                </a:ext>
              </a:extLst>
            </p:cNvPr>
            <p:cNvSpPr/>
            <p:nvPr/>
          </p:nvSpPr>
          <p:spPr>
            <a:xfrm flipH="1">
              <a:off x="4484508" y="-43258"/>
              <a:ext cx="57236" cy="117185"/>
            </a:xfrm>
            <a:custGeom>
              <a:avLst/>
              <a:gdLst/>
              <a:ahLst/>
              <a:cxnLst/>
              <a:rect l="l" t="t" r="r" b="b"/>
              <a:pathLst>
                <a:path w="1439" h="2946" extrusionOk="0">
                  <a:moveTo>
                    <a:pt x="229" y="1"/>
                  </a:moveTo>
                  <a:lnTo>
                    <a:pt x="1" y="92"/>
                  </a:lnTo>
                  <a:lnTo>
                    <a:pt x="1210" y="2945"/>
                  </a:lnTo>
                  <a:lnTo>
                    <a:pt x="1439" y="2854"/>
                  </a:lnTo>
                  <a:lnTo>
                    <a:pt x="22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8006" name="Google Shape;2439;p25">
              <a:extLst>
                <a:ext uri="{FF2B5EF4-FFF2-40B4-BE49-F238E27FC236}">
                  <a16:creationId xmlns="" xmlns:a16="http://schemas.microsoft.com/office/drawing/2014/main" id="{689C7367-24D2-3F54-DF02-D50143B6E0C5}"/>
                </a:ext>
              </a:extLst>
            </p:cNvPr>
            <p:cNvSpPr/>
            <p:nvPr/>
          </p:nvSpPr>
          <p:spPr>
            <a:xfrm flipH="1">
              <a:off x="4499026" y="-36893"/>
              <a:ext cx="53617" cy="115355"/>
            </a:xfrm>
            <a:custGeom>
              <a:avLst/>
              <a:gdLst/>
              <a:ahLst/>
              <a:cxnLst/>
              <a:rect l="l" t="t" r="r" b="b"/>
              <a:pathLst>
                <a:path w="1348" h="2900" extrusionOk="0">
                  <a:moveTo>
                    <a:pt x="138" y="0"/>
                  </a:moveTo>
                  <a:lnTo>
                    <a:pt x="1" y="69"/>
                  </a:lnTo>
                  <a:lnTo>
                    <a:pt x="1188" y="2899"/>
                  </a:lnTo>
                  <a:lnTo>
                    <a:pt x="1347" y="2831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8007" name="Google Shape;2440;p25">
              <a:extLst>
                <a:ext uri="{FF2B5EF4-FFF2-40B4-BE49-F238E27FC236}">
                  <a16:creationId xmlns="" xmlns:a16="http://schemas.microsoft.com/office/drawing/2014/main" id="{517C4269-3AD5-C86A-F9B1-3D9A92774111}"/>
                </a:ext>
              </a:extLst>
            </p:cNvPr>
            <p:cNvSpPr/>
            <p:nvPr/>
          </p:nvSpPr>
          <p:spPr>
            <a:xfrm flipH="1">
              <a:off x="4319283" y="-74642"/>
              <a:ext cx="32695" cy="29236"/>
            </a:xfrm>
            <a:custGeom>
              <a:avLst/>
              <a:gdLst/>
              <a:ahLst/>
              <a:cxnLst/>
              <a:rect l="l" t="t" r="r" b="b"/>
              <a:pathLst>
                <a:path w="822" h="735" extrusionOk="0">
                  <a:moveTo>
                    <a:pt x="423" y="1"/>
                  </a:moveTo>
                  <a:cubicBezTo>
                    <a:pt x="373" y="1"/>
                    <a:pt x="323" y="12"/>
                    <a:pt x="274" y="36"/>
                  </a:cubicBezTo>
                  <a:cubicBezTo>
                    <a:pt x="91" y="105"/>
                    <a:pt x="0" y="333"/>
                    <a:pt x="69" y="516"/>
                  </a:cubicBezTo>
                  <a:cubicBezTo>
                    <a:pt x="135" y="649"/>
                    <a:pt x="263" y="734"/>
                    <a:pt x="399" y="734"/>
                  </a:cubicBezTo>
                  <a:cubicBezTo>
                    <a:pt x="448" y="734"/>
                    <a:pt x="499" y="723"/>
                    <a:pt x="548" y="698"/>
                  </a:cubicBezTo>
                  <a:cubicBezTo>
                    <a:pt x="730" y="630"/>
                    <a:pt x="822" y="402"/>
                    <a:pt x="753" y="219"/>
                  </a:cubicBezTo>
                  <a:cubicBezTo>
                    <a:pt x="686" y="85"/>
                    <a:pt x="558" y="1"/>
                    <a:pt x="423" y="1"/>
                  </a:cubicBezTo>
                  <a:close/>
                </a:path>
              </a:pathLst>
            </a:custGeom>
            <a:solidFill>
              <a:srgbClr val="A6A2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8008" name="Google Shape;2441;p25">
              <a:extLst>
                <a:ext uri="{FF2B5EF4-FFF2-40B4-BE49-F238E27FC236}">
                  <a16:creationId xmlns="" xmlns:a16="http://schemas.microsoft.com/office/drawing/2014/main" id="{FE5BFD35-EF21-387D-3534-418958533CE6}"/>
                </a:ext>
              </a:extLst>
            </p:cNvPr>
            <p:cNvSpPr/>
            <p:nvPr/>
          </p:nvSpPr>
          <p:spPr>
            <a:xfrm flipH="1">
              <a:off x="4321073" y="-73210"/>
              <a:ext cx="29115" cy="26492"/>
            </a:xfrm>
            <a:custGeom>
              <a:avLst/>
              <a:gdLst/>
              <a:ahLst/>
              <a:cxnLst/>
              <a:rect l="l" t="t" r="r" b="b"/>
              <a:pathLst>
                <a:path w="732" h="666" extrusionOk="0">
                  <a:moveTo>
                    <a:pt x="353" y="0"/>
                  </a:moveTo>
                  <a:cubicBezTo>
                    <a:pt x="313" y="0"/>
                    <a:pt x="271" y="8"/>
                    <a:pt x="229" y="23"/>
                  </a:cubicBezTo>
                  <a:cubicBezTo>
                    <a:pt x="69" y="92"/>
                    <a:pt x="1" y="297"/>
                    <a:pt x="69" y="457"/>
                  </a:cubicBezTo>
                  <a:cubicBezTo>
                    <a:pt x="120" y="593"/>
                    <a:pt x="234" y="666"/>
                    <a:pt x="365" y="666"/>
                  </a:cubicBezTo>
                  <a:cubicBezTo>
                    <a:pt x="410" y="666"/>
                    <a:pt x="456" y="657"/>
                    <a:pt x="503" y="639"/>
                  </a:cubicBezTo>
                  <a:cubicBezTo>
                    <a:pt x="663" y="571"/>
                    <a:pt x="731" y="366"/>
                    <a:pt x="663" y="206"/>
                  </a:cubicBezTo>
                  <a:cubicBezTo>
                    <a:pt x="610" y="83"/>
                    <a:pt x="489" y="0"/>
                    <a:pt x="3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8009" name="Google Shape;2442;p25">
              <a:extLst>
                <a:ext uri="{FF2B5EF4-FFF2-40B4-BE49-F238E27FC236}">
                  <a16:creationId xmlns="" xmlns:a16="http://schemas.microsoft.com/office/drawing/2014/main" id="{0AD176A7-C1A0-5646-9CB7-FF7CE683E457}"/>
                </a:ext>
              </a:extLst>
            </p:cNvPr>
            <p:cNvSpPr/>
            <p:nvPr/>
          </p:nvSpPr>
          <p:spPr>
            <a:xfrm flipH="1">
              <a:off x="4341954" y="-68676"/>
              <a:ext cx="3699" cy="3182"/>
            </a:xfrm>
            <a:custGeom>
              <a:avLst/>
              <a:gdLst/>
              <a:ahLst/>
              <a:cxnLst/>
              <a:rect l="l" t="t" r="r" b="b"/>
              <a:pathLst>
                <a:path w="93" h="80" extrusionOk="0">
                  <a:moveTo>
                    <a:pt x="69" y="1"/>
                  </a:moveTo>
                  <a:cubicBezTo>
                    <a:pt x="46" y="1"/>
                    <a:pt x="24" y="1"/>
                    <a:pt x="24" y="23"/>
                  </a:cubicBezTo>
                  <a:cubicBezTo>
                    <a:pt x="1" y="46"/>
                    <a:pt x="24" y="69"/>
                    <a:pt x="46" y="69"/>
                  </a:cubicBezTo>
                  <a:cubicBezTo>
                    <a:pt x="46" y="77"/>
                    <a:pt x="49" y="79"/>
                    <a:pt x="53" y="79"/>
                  </a:cubicBezTo>
                  <a:cubicBezTo>
                    <a:pt x="62" y="79"/>
                    <a:pt x="77" y="69"/>
                    <a:pt x="92" y="69"/>
                  </a:cubicBezTo>
                  <a:cubicBezTo>
                    <a:pt x="92" y="69"/>
                    <a:pt x="92" y="46"/>
                    <a:pt x="92" y="46"/>
                  </a:cubicBezTo>
                  <a:cubicBezTo>
                    <a:pt x="92" y="46"/>
                    <a:pt x="92" y="23"/>
                    <a:pt x="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8010" name="Google Shape;2443;p25">
              <a:extLst>
                <a:ext uri="{FF2B5EF4-FFF2-40B4-BE49-F238E27FC236}">
                  <a16:creationId xmlns="" xmlns:a16="http://schemas.microsoft.com/office/drawing/2014/main" id="{7856B7A6-CF70-52C4-2801-DAD5DF1DABF7}"/>
                </a:ext>
              </a:extLst>
            </p:cNvPr>
            <p:cNvSpPr/>
            <p:nvPr/>
          </p:nvSpPr>
          <p:spPr>
            <a:xfrm flipH="1">
              <a:off x="4324334" y="-71221"/>
              <a:ext cx="17541" cy="6961"/>
            </a:xfrm>
            <a:custGeom>
              <a:avLst/>
              <a:gdLst/>
              <a:ahLst/>
              <a:cxnLst/>
              <a:rect l="l" t="t" r="r" b="b"/>
              <a:pathLst>
                <a:path w="441" h="175" extrusionOk="0">
                  <a:moveTo>
                    <a:pt x="133" y="1"/>
                  </a:moveTo>
                  <a:cubicBezTo>
                    <a:pt x="95" y="1"/>
                    <a:pt x="57" y="7"/>
                    <a:pt x="20" y="19"/>
                  </a:cubicBezTo>
                  <a:cubicBezTo>
                    <a:pt x="0" y="39"/>
                    <a:pt x="14" y="92"/>
                    <a:pt x="48" y="92"/>
                  </a:cubicBezTo>
                  <a:cubicBezTo>
                    <a:pt x="53" y="92"/>
                    <a:pt x="59" y="91"/>
                    <a:pt x="66" y="87"/>
                  </a:cubicBezTo>
                  <a:cubicBezTo>
                    <a:pt x="91" y="75"/>
                    <a:pt x="118" y="69"/>
                    <a:pt x="146" y="69"/>
                  </a:cubicBezTo>
                  <a:cubicBezTo>
                    <a:pt x="219" y="69"/>
                    <a:pt x="297" y="106"/>
                    <a:pt x="362" y="156"/>
                  </a:cubicBezTo>
                  <a:cubicBezTo>
                    <a:pt x="369" y="169"/>
                    <a:pt x="380" y="175"/>
                    <a:pt x="390" y="175"/>
                  </a:cubicBezTo>
                  <a:cubicBezTo>
                    <a:pt x="415" y="175"/>
                    <a:pt x="440" y="142"/>
                    <a:pt x="408" y="110"/>
                  </a:cubicBezTo>
                  <a:cubicBezTo>
                    <a:pt x="341" y="43"/>
                    <a:pt x="238" y="1"/>
                    <a:pt x="1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8011" name="Google Shape;2444;p25">
              <a:extLst>
                <a:ext uri="{FF2B5EF4-FFF2-40B4-BE49-F238E27FC236}">
                  <a16:creationId xmlns="" xmlns:a16="http://schemas.microsoft.com/office/drawing/2014/main" id="{1D6E7F34-380D-5B55-432F-1FECE0A2EDE4}"/>
                </a:ext>
              </a:extLst>
            </p:cNvPr>
            <p:cNvSpPr/>
            <p:nvPr/>
          </p:nvSpPr>
          <p:spPr>
            <a:xfrm flipH="1">
              <a:off x="4566604" y="13584"/>
              <a:ext cx="753179" cy="864604"/>
            </a:xfrm>
            <a:custGeom>
              <a:avLst/>
              <a:gdLst/>
              <a:ahLst/>
              <a:cxnLst/>
              <a:rect l="l" t="t" r="r" b="b"/>
              <a:pathLst>
                <a:path w="18936" h="21736" extrusionOk="0">
                  <a:moveTo>
                    <a:pt x="17725" y="1"/>
                  </a:moveTo>
                  <a:cubicBezTo>
                    <a:pt x="17705" y="1"/>
                    <a:pt x="17686" y="3"/>
                    <a:pt x="17667" y="10"/>
                  </a:cubicBezTo>
                  <a:cubicBezTo>
                    <a:pt x="14791" y="1425"/>
                    <a:pt x="11596" y="2132"/>
                    <a:pt x="8811" y="3753"/>
                  </a:cubicBezTo>
                  <a:cubicBezTo>
                    <a:pt x="6437" y="5145"/>
                    <a:pt x="4360" y="7085"/>
                    <a:pt x="2808" y="9368"/>
                  </a:cubicBezTo>
                  <a:cubicBezTo>
                    <a:pt x="1210" y="11696"/>
                    <a:pt x="0" y="14367"/>
                    <a:pt x="1803" y="16946"/>
                  </a:cubicBezTo>
                  <a:cubicBezTo>
                    <a:pt x="3226" y="19025"/>
                    <a:pt x="6160" y="20538"/>
                    <a:pt x="8713" y="20538"/>
                  </a:cubicBezTo>
                  <a:cubicBezTo>
                    <a:pt x="8823" y="20538"/>
                    <a:pt x="8931" y="20535"/>
                    <a:pt x="9039" y="20530"/>
                  </a:cubicBezTo>
                  <a:cubicBezTo>
                    <a:pt x="9359" y="20507"/>
                    <a:pt x="9678" y="20461"/>
                    <a:pt x="9998" y="20370"/>
                  </a:cubicBezTo>
                  <a:cubicBezTo>
                    <a:pt x="11001" y="21159"/>
                    <a:pt x="12348" y="21736"/>
                    <a:pt x="13623" y="21736"/>
                  </a:cubicBezTo>
                  <a:cubicBezTo>
                    <a:pt x="14670" y="21736"/>
                    <a:pt x="15669" y="21347"/>
                    <a:pt x="16389" y="20370"/>
                  </a:cubicBezTo>
                  <a:cubicBezTo>
                    <a:pt x="16500" y="20227"/>
                    <a:pt x="16346" y="20117"/>
                    <a:pt x="16189" y="20117"/>
                  </a:cubicBezTo>
                  <a:cubicBezTo>
                    <a:pt x="16120" y="20117"/>
                    <a:pt x="16050" y="20138"/>
                    <a:pt x="16001" y="20187"/>
                  </a:cubicBezTo>
                  <a:cubicBezTo>
                    <a:pt x="15304" y="20957"/>
                    <a:pt x="14474" y="21272"/>
                    <a:pt x="13620" y="21272"/>
                  </a:cubicBezTo>
                  <a:cubicBezTo>
                    <a:pt x="12599" y="21272"/>
                    <a:pt x="11544" y="20823"/>
                    <a:pt x="10637" y="20164"/>
                  </a:cubicBezTo>
                  <a:cubicBezTo>
                    <a:pt x="12577" y="19388"/>
                    <a:pt x="14015" y="17448"/>
                    <a:pt x="12919" y="15303"/>
                  </a:cubicBezTo>
                  <a:cubicBezTo>
                    <a:pt x="12888" y="15232"/>
                    <a:pt x="12816" y="15202"/>
                    <a:pt x="12739" y="15202"/>
                  </a:cubicBezTo>
                  <a:cubicBezTo>
                    <a:pt x="12592" y="15202"/>
                    <a:pt x="12426" y="15312"/>
                    <a:pt x="12486" y="15462"/>
                  </a:cubicBezTo>
                  <a:cubicBezTo>
                    <a:pt x="13239" y="17357"/>
                    <a:pt x="12075" y="19228"/>
                    <a:pt x="10226" y="19822"/>
                  </a:cubicBezTo>
                  <a:lnTo>
                    <a:pt x="10203" y="19822"/>
                  </a:lnTo>
                  <a:cubicBezTo>
                    <a:pt x="9701" y="19388"/>
                    <a:pt x="9245" y="18886"/>
                    <a:pt x="8902" y="18384"/>
                  </a:cubicBezTo>
                  <a:cubicBezTo>
                    <a:pt x="7647" y="16558"/>
                    <a:pt x="7167" y="14184"/>
                    <a:pt x="7715" y="12016"/>
                  </a:cubicBezTo>
                  <a:cubicBezTo>
                    <a:pt x="9039" y="6834"/>
                    <a:pt x="15065" y="5031"/>
                    <a:pt x="18808" y="2018"/>
                  </a:cubicBezTo>
                  <a:cubicBezTo>
                    <a:pt x="18935" y="1909"/>
                    <a:pt x="18803" y="1786"/>
                    <a:pt x="18674" y="1786"/>
                  </a:cubicBezTo>
                  <a:cubicBezTo>
                    <a:pt x="18641" y="1786"/>
                    <a:pt x="18608" y="1794"/>
                    <a:pt x="18580" y="1813"/>
                  </a:cubicBezTo>
                  <a:cubicBezTo>
                    <a:pt x="14152" y="5008"/>
                    <a:pt x="6802" y="7382"/>
                    <a:pt x="6916" y="14001"/>
                  </a:cubicBezTo>
                  <a:cubicBezTo>
                    <a:pt x="6962" y="16238"/>
                    <a:pt x="7898" y="18475"/>
                    <a:pt x="9541" y="19982"/>
                  </a:cubicBezTo>
                  <a:cubicBezTo>
                    <a:pt x="9277" y="20024"/>
                    <a:pt x="9011" y="20043"/>
                    <a:pt x="8744" y="20043"/>
                  </a:cubicBezTo>
                  <a:cubicBezTo>
                    <a:pt x="7416" y="20043"/>
                    <a:pt x="6067" y="19559"/>
                    <a:pt x="4908" y="18932"/>
                  </a:cubicBezTo>
                  <a:cubicBezTo>
                    <a:pt x="3470" y="18156"/>
                    <a:pt x="2169" y="17014"/>
                    <a:pt x="1621" y="15417"/>
                  </a:cubicBezTo>
                  <a:cubicBezTo>
                    <a:pt x="1005" y="13591"/>
                    <a:pt x="1849" y="11902"/>
                    <a:pt x="2785" y="10349"/>
                  </a:cubicBezTo>
                  <a:cubicBezTo>
                    <a:pt x="4360" y="7770"/>
                    <a:pt x="6597" y="5579"/>
                    <a:pt x="9222" y="4073"/>
                  </a:cubicBezTo>
                  <a:cubicBezTo>
                    <a:pt x="11961" y="2475"/>
                    <a:pt x="15248" y="2018"/>
                    <a:pt x="17850" y="215"/>
                  </a:cubicBezTo>
                  <a:cubicBezTo>
                    <a:pt x="17988" y="116"/>
                    <a:pt x="17853" y="1"/>
                    <a:pt x="177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8012" name="Google Shape;2445;p25">
              <a:extLst>
                <a:ext uri="{FF2B5EF4-FFF2-40B4-BE49-F238E27FC236}">
                  <a16:creationId xmlns="" xmlns:a16="http://schemas.microsoft.com/office/drawing/2014/main" id="{7117B1A9-8804-C5ED-0A9F-D6214EB46CF7}"/>
                </a:ext>
              </a:extLst>
            </p:cNvPr>
            <p:cNvSpPr/>
            <p:nvPr/>
          </p:nvSpPr>
          <p:spPr>
            <a:xfrm flipH="1">
              <a:off x="1899769" y="303562"/>
              <a:ext cx="83567" cy="68139"/>
            </a:xfrm>
            <a:custGeom>
              <a:avLst/>
              <a:gdLst/>
              <a:ahLst/>
              <a:cxnLst/>
              <a:rect l="l" t="t" r="r" b="b"/>
              <a:pathLst>
                <a:path w="2101" h="1713" extrusionOk="0">
                  <a:moveTo>
                    <a:pt x="0" y="1"/>
                  </a:moveTo>
                  <a:lnTo>
                    <a:pt x="0" y="389"/>
                  </a:lnTo>
                  <a:lnTo>
                    <a:pt x="1963" y="1713"/>
                  </a:lnTo>
                  <a:lnTo>
                    <a:pt x="2100" y="150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C0044">
                <a:alpha val="22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8013" name="Google Shape;2446;p25">
              <a:extLst>
                <a:ext uri="{FF2B5EF4-FFF2-40B4-BE49-F238E27FC236}">
                  <a16:creationId xmlns="" xmlns:a16="http://schemas.microsoft.com/office/drawing/2014/main" id="{0A5A0CE4-CDC6-C15C-55C2-BC258F1449B3}"/>
                </a:ext>
              </a:extLst>
            </p:cNvPr>
            <p:cNvSpPr/>
            <p:nvPr/>
          </p:nvSpPr>
          <p:spPr>
            <a:xfrm flipH="1">
              <a:off x="3587542" y="126513"/>
              <a:ext cx="196131" cy="210701"/>
            </a:xfrm>
            <a:custGeom>
              <a:avLst/>
              <a:gdLst/>
              <a:ahLst/>
              <a:cxnLst/>
              <a:rect l="l" t="t" r="r" b="b"/>
              <a:pathLst>
                <a:path w="4931" h="5297" fill="none" extrusionOk="0">
                  <a:moveTo>
                    <a:pt x="4931" y="1"/>
                  </a:moveTo>
                  <a:cubicBezTo>
                    <a:pt x="4931" y="1"/>
                    <a:pt x="1507" y="1302"/>
                    <a:pt x="1" y="5296"/>
                  </a:cubicBezTo>
                </a:path>
              </a:pathLst>
            </a:custGeom>
            <a:solidFill>
              <a:schemeClr val="lt1"/>
            </a:solidFill>
            <a:ln w="9700" cap="rnd" cmpd="sng">
              <a:solidFill>
                <a:schemeClr val="lt1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8014" name="Google Shape;2447;p25">
              <a:extLst>
                <a:ext uri="{FF2B5EF4-FFF2-40B4-BE49-F238E27FC236}">
                  <a16:creationId xmlns="" xmlns:a16="http://schemas.microsoft.com/office/drawing/2014/main" id="{95EE0610-4FD7-01FF-3824-AE3ED3A55B0B}"/>
                </a:ext>
              </a:extLst>
            </p:cNvPr>
            <p:cNvSpPr/>
            <p:nvPr/>
          </p:nvSpPr>
          <p:spPr>
            <a:xfrm flipH="1">
              <a:off x="4213044" y="-60521"/>
              <a:ext cx="51787" cy="30032"/>
            </a:xfrm>
            <a:custGeom>
              <a:avLst/>
              <a:gdLst/>
              <a:ahLst/>
              <a:cxnLst/>
              <a:rect l="l" t="t" r="r" b="b"/>
              <a:pathLst>
                <a:path w="1302" h="755" fill="none" extrusionOk="0">
                  <a:moveTo>
                    <a:pt x="0" y="754"/>
                  </a:moveTo>
                  <a:cubicBezTo>
                    <a:pt x="0" y="754"/>
                    <a:pt x="936" y="389"/>
                    <a:pt x="1301" y="1"/>
                  </a:cubicBezTo>
                </a:path>
              </a:pathLst>
            </a:custGeom>
            <a:noFill/>
            <a:ln w="4575" cap="rnd" cmpd="sng">
              <a:solidFill>
                <a:schemeClr val="lt1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8015" name="Google Shape;2448;p25">
              <a:extLst>
                <a:ext uri="{FF2B5EF4-FFF2-40B4-BE49-F238E27FC236}">
                  <a16:creationId xmlns="" xmlns:a16="http://schemas.microsoft.com/office/drawing/2014/main" id="{9CFEE459-D7B1-7C34-5CBC-6110C2B29EF7}"/>
                </a:ext>
              </a:extLst>
            </p:cNvPr>
            <p:cNvSpPr/>
            <p:nvPr/>
          </p:nvSpPr>
          <p:spPr>
            <a:xfrm flipH="1">
              <a:off x="4171280" y="-120426"/>
              <a:ext cx="29115" cy="49961"/>
            </a:xfrm>
            <a:custGeom>
              <a:avLst/>
              <a:gdLst/>
              <a:ahLst/>
              <a:cxnLst/>
              <a:rect l="l" t="t" r="r" b="b"/>
              <a:pathLst>
                <a:path w="732" h="1256" fill="none" extrusionOk="0">
                  <a:moveTo>
                    <a:pt x="1" y="1256"/>
                  </a:moveTo>
                  <a:cubicBezTo>
                    <a:pt x="1" y="1256"/>
                    <a:pt x="731" y="617"/>
                    <a:pt x="480" y="0"/>
                  </a:cubicBezTo>
                </a:path>
              </a:pathLst>
            </a:custGeom>
            <a:noFill/>
            <a:ln w="4575" cap="rnd" cmpd="sng">
              <a:solidFill>
                <a:schemeClr val="lt1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8016" name="Google Shape;2449;p25">
              <a:extLst>
                <a:ext uri="{FF2B5EF4-FFF2-40B4-BE49-F238E27FC236}">
                  <a16:creationId xmlns="" xmlns:a16="http://schemas.microsoft.com/office/drawing/2014/main" id="{1243AC29-70E9-12D4-ED7A-E8F11D4F92A2}"/>
                </a:ext>
              </a:extLst>
            </p:cNvPr>
            <p:cNvSpPr/>
            <p:nvPr/>
          </p:nvSpPr>
          <p:spPr>
            <a:xfrm flipH="1">
              <a:off x="4271155" y="-89559"/>
              <a:ext cx="26371" cy="49085"/>
            </a:xfrm>
            <a:custGeom>
              <a:avLst/>
              <a:gdLst/>
              <a:ahLst/>
              <a:cxnLst/>
              <a:rect l="l" t="t" r="r" b="b"/>
              <a:pathLst>
                <a:path w="663" h="1234" fill="none" extrusionOk="0">
                  <a:moveTo>
                    <a:pt x="411" y="1"/>
                  </a:moveTo>
                  <a:cubicBezTo>
                    <a:pt x="411" y="1"/>
                    <a:pt x="663" y="708"/>
                    <a:pt x="1" y="1233"/>
                  </a:cubicBezTo>
                </a:path>
              </a:pathLst>
            </a:custGeom>
            <a:noFill/>
            <a:ln w="2275" cap="rnd" cmpd="sng">
              <a:solidFill>
                <a:schemeClr val="accent4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8017" name="Google Shape;2450;p25">
              <a:extLst>
                <a:ext uri="{FF2B5EF4-FFF2-40B4-BE49-F238E27FC236}">
                  <a16:creationId xmlns="" xmlns:a16="http://schemas.microsoft.com/office/drawing/2014/main" id="{86FD8848-3502-EFDD-6AE5-40F3368D0868}"/>
                </a:ext>
              </a:extLst>
            </p:cNvPr>
            <p:cNvSpPr/>
            <p:nvPr/>
          </p:nvSpPr>
          <p:spPr>
            <a:xfrm flipH="1">
              <a:off x="4223027" y="3958"/>
              <a:ext cx="16387" cy="20008"/>
            </a:xfrm>
            <a:custGeom>
              <a:avLst/>
              <a:gdLst/>
              <a:ahLst/>
              <a:cxnLst/>
              <a:rect l="l" t="t" r="r" b="b"/>
              <a:pathLst>
                <a:path w="412" h="503" fill="none" extrusionOk="0">
                  <a:moveTo>
                    <a:pt x="411" y="1"/>
                  </a:moveTo>
                  <a:cubicBezTo>
                    <a:pt x="411" y="1"/>
                    <a:pt x="274" y="320"/>
                    <a:pt x="0" y="503"/>
                  </a:cubicBezTo>
                </a:path>
              </a:pathLst>
            </a:custGeom>
            <a:noFill/>
            <a:ln w="2275" cap="rnd" cmpd="sng">
              <a:solidFill>
                <a:schemeClr val="accent4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8018" name="Google Shape;2451;p25">
              <a:extLst>
                <a:ext uri="{FF2B5EF4-FFF2-40B4-BE49-F238E27FC236}">
                  <a16:creationId xmlns="" xmlns:a16="http://schemas.microsoft.com/office/drawing/2014/main" id="{C4A648DC-C040-E6B1-9033-12DB1D733CDA}"/>
                </a:ext>
              </a:extLst>
            </p:cNvPr>
            <p:cNvSpPr/>
            <p:nvPr/>
          </p:nvSpPr>
          <p:spPr>
            <a:xfrm flipH="1">
              <a:off x="4367371" y="-4196"/>
              <a:ext cx="54532" cy="35442"/>
            </a:xfrm>
            <a:custGeom>
              <a:avLst/>
              <a:gdLst/>
              <a:ahLst/>
              <a:cxnLst/>
              <a:rect l="l" t="t" r="r" b="b"/>
              <a:pathLst>
                <a:path w="1371" h="891" fill="none" extrusionOk="0">
                  <a:moveTo>
                    <a:pt x="1370" y="0"/>
                  </a:moveTo>
                  <a:cubicBezTo>
                    <a:pt x="1370" y="0"/>
                    <a:pt x="343" y="434"/>
                    <a:pt x="1" y="890"/>
                  </a:cubicBezTo>
                </a:path>
              </a:pathLst>
            </a:custGeom>
            <a:noFill/>
            <a:ln w="2275" cap="rnd" cmpd="sng">
              <a:solidFill>
                <a:schemeClr val="accent4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8019" name="Google Shape;2452;p25">
              <a:extLst>
                <a:ext uri="{FF2B5EF4-FFF2-40B4-BE49-F238E27FC236}">
                  <a16:creationId xmlns="" xmlns:a16="http://schemas.microsoft.com/office/drawing/2014/main" id="{9340E56A-D201-234C-84FD-AFC51E2397ED}"/>
                </a:ext>
              </a:extLst>
            </p:cNvPr>
            <p:cNvSpPr/>
            <p:nvPr/>
          </p:nvSpPr>
          <p:spPr>
            <a:xfrm flipH="1">
              <a:off x="3809964" y="496045"/>
              <a:ext cx="11813" cy="63604"/>
            </a:xfrm>
            <a:custGeom>
              <a:avLst/>
              <a:gdLst/>
              <a:ahLst/>
              <a:cxnLst/>
              <a:rect l="l" t="t" r="r" b="b"/>
              <a:pathLst>
                <a:path w="297" h="1599" fill="none" extrusionOk="0">
                  <a:moveTo>
                    <a:pt x="69" y="1"/>
                  </a:moveTo>
                  <a:cubicBezTo>
                    <a:pt x="69" y="1"/>
                    <a:pt x="0" y="823"/>
                    <a:pt x="297" y="1599"/>
                  </a:cubicBezTo>
                </a:path>
              </a:pathLst>
            </a:custGeom>
            <a:noFill/>
            <a:ln w="9700" cap="rnd" cmpd="sng">
              <a:solidFill>
                <a:schemeClr val="lt1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8020" name="Google Shape;2453;p25">
              <a:extLst>
                <a:ext uri="{FF2B5EF4-FFF2-40B4-BE49-F238E27FC236}">
                  <a16:creationId xmlns="" xmlns:a16="http://schemas.microsoft.com/office/drawing/2014/main" id="{E6F5CF47-29A7-0735-C7D8-C1DF692F05DE}"/>
                </a:ext>
              </a:extLst>
            </p:cNvPr>
            <p:cNvSpPr/>
            <p:nvPr/>
          </p:nvSpPr>
          <p:spPr>
            <a:xfrm flipH="1">
              <a:off x="3115413" y="392544"/>
              <a:ext cx="40928" cy="167105"/>
            </a:xfrm>
            <a:custGeom>
              <a:avLst/>
              <a:gdLst/>
              <a:ahLst/>
              <a:cxnLst/>
              <a:rect l="l" t="t" r="r" b="b"/>
              <a:pathLst>
                <a:path w="1029" h="4201" fill="none" extrusionOk="0">
                  <a:moveTo>
                    <a:pt x="480" y="1"/>
                  </a:moveTo>
                  <a:cubicBezTo>
                    <a:pt x="480" y="1"/>
                    <a:pt x="1028" y="1964"/>
                    <a:pt x="1" y="4201"/>
                  </a:cubicBezTo>
                </a:path>
              </a:pathLst>
            </a:custGeom>
            <a:solidFill>
              <a:schemeClr val="lt1"/>
            </a:solidFill>
            <a:ln w="9700" cap="rnd" cmpd="sng">
              <a:solidFill>
                <a:schemeClr val="lt1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grpSp>
          <p:nvGrpSpPr>
            <p:cNvPr id="8021" name="Google Shape;2454;p25">
              <a:extLst>
                <a:ext uri="{FF2B5EF4-FFF2-40B4-BE49-F238E27FC236}">
                  <a16:creationId xmlns="" xmlns:a16="http://schemas.microsoft.com/office/drawing/2014/main" id="{BBA354FF-F09D-5340-1BB1-6028C3EEDAF5}"/>
                </a:ext>
              </a:extLst>
            </p:cNvPr>
            <p:cNvGrpSpPr/>
            <p:nvPr/>
          </p:nvGrpSpPr>
          <p:grpSpPr>
            <a:xfrm>
              <a:off x="2962001" y="2010494"/>
              <a:ext cx="273294" cy="323869"/>
              <a:chOff x="2962001" y="2010494"/>
              <a:chExt cx="273294" cy="323869"/>
            </a:xfrm>
          </p:grpSpPr>
          <p:sp>
            <p:nvSpPr>
              <p:cNvPr id="8239" name="Google Shape;2455;p25">
                <a:extLst>
                  <a:ext uri="{FF2B5EF4-FFF2-40B4-BE49-F238E27FC236}">
                    <a16:creationId xmlns="" xmlns:a16="http://schemas.microsoft.com/office/drawing/2014/main" id="{0E280D45-271F-B30C-5CC4-9C1E5A53A0CC}"/>
                  </a:ext>
                </a:extLst>
              </p:cNvPr>
              <p:cNvSpPr/>
              <p:nvPr/>
            </p:nvSpPr>
            <p:spPr>
              <a:xfrm flipH="1">
                <a:off x="2962001" y="2059500"/>
                <a:ext cx="273294" cy="274863"/>
              </a:xfrm>
              <a:custGeom>
                <a:avLst/>
                <a:gdLst/>
                <a:ahLst/>
                <a:cxnLst/>
                <a:rect l="l" t="t" r="r" b="b"/>
                <a:pathLst>
                  <a:path w="6871" h="6910" extrusionOk="0">
                    <a:moveTo>
                      <a:pt x="2990" y="1"/>
                    </a:moveTo>
                    <a:lnTo>
                      <a:pt x="731" y="3242"/>
                    </a:lnTo>
                    <a:cubicBezTo>
                      <a:pt x="0" y="4292"/>
                      <a:pt x="274" y="5753"/>
                      <a:pt x="1347" y="6483"/>
                    </a:cubicBezTo>
                    <a:cubicBezTo>
                      <a:pt x="1749" y="6772"/>
                      <a:pt x="2211" y="6910"/>
                      <a:pt x="2670" y="6910"/>
                    </a:cubicBezTo>
                    <a:cubicBezTo>
                      <a:pt x="3409" y="6910"/>
                      <a:pt x="4137" y="6552"/>
                      <a:pt x="4588" y="5890"/>
                    </a:cubicBezTo>
                    <a:lnTo>
                      <a:pt x="6871" y="2649"/>
                    </a:lnTo>
                    <a:lnTo>
                      <a:pt x="299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240" name="Google Shape;2456;p25">
                <a:extLst>
                  <a:ext uri="{FF2B5EF4-FFF2-40B4-BE49-F238E27FC236}">
                    <a16:creationId xmlns="" xmlns:a16="http://schemas.microsoft.com/office/drawing/2014/main" id="{48815F16-B437-8D8D-128E-2566D298E1BB}"/>
                  </a:ext>
                </a:extLst>
              </p:cNvPr>
              <p:cNvSpPr/>
              <p:nvPr/>
            </p:nvSpPr>
            <p:spPr>
              <a:xfrm flipH="1">
                <a:off x="2962001" y="2010494"/>
                <a:ext cx="154367" cy="154376"/>
              </a:xfrm>
              <a:custGeom>
                <a:avLst/>
                <a:gdLst/>
                <a:ahLst/>
                <a:cxnLst/>
                <a:rect l="l" t="t" r="r" b="b"/>
                <a:pathLst>
                  <a:path w="3881" h="3881" extrusionOk="0">
                    <a:moveTo>
                      <a:pt x="3698" y="0"/>
                    </a:moveTo>
                    <a:lnTo>
                      <a:pt x="0" y="1233"/>
                    </a:lnTo>
                    <a:lnTo>
                      <a:pt x="3881" y="3881"/>
                    </a:lnTo>
                    <a:lnTo>
                      <a:pt x="3881" y="3881"/>
                    </a:lnTo>
                    <a:lnTo>
                      <a:pt x="3698" y="0"/>
                    </a:lnTo>
                    <a:close/>
                  </a:path>
                </a:pathLst>
              </a:custGeom>
              <a:solidFill>
                <a:srgbClr val="F8C2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241" name="Google Shape;2457;p25">
                <a:extLst>
                  <a:ext uri="{FF2B5EF4-FFF2-40B4-BE49-F238E27FC236}">
                    <a16:creationId xmlns="" xmlns:a16="http://schemas.microsoft.com/office/drawing/2014/main" id="{F1F2D5E6-C4C9-1FE9-F6CD-E3CA5A760ED6}"/>
                  </a:ext>
                </a:extLst>
              </p:cNvPr>
              <p:cNvSpPr/>
              <p:nvPr/>
            </p:nvSpPr>
            <p:spPr>
              <a:xfrm flipH="1">
                <a:off x="2967450" y="2010494"/>
                <a:ext cx="42718" cy="40891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1028" extrusionOk="0">
                    <a:moveTo>
                      <a:pt x="1028" y="0"/>
                    </a:moveTo>
                    <a:lnTo>
                      <a:pt x="1" y="343"/>
                    </a:lnTo>
                    <a:lnTo>
                      <a:pt x="1074" y="1027"/>
                    </a:lnTo>
                    <a:lnTo>
                      <a:pt x="102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242" name="Google Shape;2458;p25">
                <a:extLst>
                  <a:ext uri="{FF2B5EF4-FFF2-40B4-BE49-F238E27FC236}">
                    <a16:creationId xmlns="" xmlns:a16="http://schemas.microsoft.com/office/drawing/2014/main" id="{9ADB0886-4F53-73A8-C2A4-742E83BAE19A}"/>
                  </a:ext>
                </a:extLst>
              </p:cNvPr>
              <p:cNvSpPr/>
              <p:nvPr/>
            </p:nvSpPr>
            <p:spPr>
              <a:xfrm flipH="1">
                <a:off x="3116328" y="2087663"/>
                <a:ext cx="66305" cy="90852"/>
              </a:xfrm>
              <a:custGeom>
                <a:avLst/>
                <a:gdLst/>
                <a:ahLst/>
                <a:cxnLst/>
                <a:rect l="l" t="t" r="r" b="b"/>
                <a:pathLst>
                  <a:path w="1667" h="2284" fill="none" extrusionOk="0">
                    <a:moveTo>
                      <a:pt x="1666" y="1"/>
                    </a:moveTo>
                    <a:lnTo>
                      <a:pt x="0" y="2283"/>
                    </a:lnTo>
                  </a:path>
                </a:pathLst>
              </a:custGeom>
              <a:noFill/>
              <a:ln w="6850" cap="rnd" cmpd="sng">
                <a:solidFill>
                  <a:srgbClr val="FDA9D8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243" name="Google Shape;2459;p25">
                <a:extLst>
                  <a:ext uri="{FF2B5EF4-FFF2-40B4-BE49-F238E27FC236}">
                    <a16:creationId xmlns="" xmlns:a16="http://schemas.microsoft.com/office/drawing/2014/main" id="{02E6EFFE-763A-8D06-C1C9-2E9B24BA81CC}"/>
                  </a:ext>
                </a:extLst>
              </p:cNvPr>
              <p:cNvSpPr/>
              <p:nvPr/>
            </p:nvSpPr>
            <p:spPr>
              <a:xfrm flipH="1">
                <a:off x="3026476" y="2220201"/>
                <a:ext cx="66305" cy="89937"/>
              </a:xfrm>
              <a:custGeom>
                <a:avLst/>
                <a:gdLst/>
                <a:ahLst/>
                <a:cxnLst/>
                <a:rect l="l" t="t" r="r" b="b"/>
                <a:pathLst>
                  <a:path w="1667" h="2261" fill="none" extrusionOk="0">
                    <a:moveTo>
                      <a:pt x="1667" y="1"/>
                    </a:moveTo>
                    <a:lnTo>
                      <a:pt x="1" y="2261"/>
                    </a:lnTo>
                  </a:path>
                </a:pathLst>
              </a:custGeom>
              <a:noFill/>
              <a:ln w="6850" cap="rnd" cmpd="sng">
                <a:solidFill>
                  <a:srgbClr val="FDA9D8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</p:grpSp>
        <p:sp>
          <p:nvSpPr>
            <p:cNvPr id="8022" name="Google Shape;2460;p25">
              <a:extLst>
                <a:ext uri="{FF2B5EF4-FFF2-40B4-BE49-F238E27FC236}">
                  <a16:creationId xmlns="" xmlns:a16="http://schemas.microsoft.com/office/drawing/2014/main" id="{D9C72D23-FC55-D1FF-0A01-41EF5BCC40D6}"/>
                </a:ext>
              </a:extLst>
            </p:cNvPr>
            <p:cNvSpPr/>
            <p:nvPr/>
          </p:nvSpPr>
          <p:spPr>
            <a:xfrm flipH="1">
              <a:off x="604258" y="1511127"/>
              <a:ext cx="108069" cy="40891"/>
            </a:xfrm>
            <a:custGeom>
              <a:avLst/>
              <a:gdLst/>
              <a:ahLst/>
              <a:cxnLst/>
              <a:rect l="l" t="t" r="r" b="b"/>
              <a:pathLst>
                <a:path w="2717" h="1028" fill="none" extrusionOk="0">
                  <a:moveTo>
                    <a:pt x="1" y="1028"/>
                  </a:moveTo>
                  <a:lnTo>
                    <a:pt x="2717" y="0"/>
                  </a:lnTo>
                </a:path>
              </a:pathLst>
            </a:custGeom>
            <a:noFill/>
            <a:ln w="9700" cap="rnd" cmpd="sng">
              <a:solidFill>
                <a:schemeClr val="lt1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8023" name="Google Shape;2461;p25">
              <a:extLst>
                <a:ext uri="{FF2B5EF4-FFF2-40B4-BE49-F238E27FC236}">
                  <a16:creationId xmlns="" xmlns:a16="http://schemas.microsoft.com/office/drawing/2014/main" id="{47B560D1-B0BA-8A5D-3DF0-63A2B5374DBB}"/>
                </a:ext>
              </a:extLst>
            </p:cNvPr>
            <p:cNvSpPr/>
            <p:nvPr/>
          </p:nvSpPr>
          <p:spPr>
            <a:xfrm flipH="1">
              <a:off x="437203" y="1710890"/>
              <a:ext cx="108069" cy="40891"/>
            </a:xfrm>
            <a:custGeom>
              <a:avLst/>
              <a:gdLst/>
              <a:ahLst/>
              <a:cxnLst/>
              <a:rect l="l" t="t" r="r" b="b"/>
              <a:pathLst>
                <a:path w="2717" h="1028" fill="none" extrusionOk="0">
                  <a:moveTo>
                    <a:pt x="1" y="1027"/>
                  </a:moveTo>
                  <a:lnTo>
                    <a:pt x="2717" y="0"/>
                  </a:lnTo>
                </a:path>
              </a:pathLst>
            </a:custGeom>
            <a:noFill/>
            <a:ln w="9700" cap="rnd" cmpd="sng">
              <a:solidFill>
                <a:schemeClr val="lt1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8024" name="Google Shape;2462;p25">
              <a:extLst>
                <a:ext uri="{FF2B5EF4-FFF2-40B4-BE49-F238E27FC236}">
                  <a16:creationId xmlns="" xmlns:a16="http://schemas.microsoft.com/office/drawing/2014/main" id="{F5EEA6BC-C5C4-280E-5699-42EA7813F2DB}"/>
                </a:ext>
              </a:extLst>
            </p:cNvPr>
            <p:cNvSpPr/>
            <p:nvPr/>
          </p:nvSpPr>
          <p:spPr>
            <a:xfrm flipH="1">
              <a:off x="813952" y="237293"/>
              <a:ext cx="89931" cy="113525"/>
            </a:xfrm>
            <a:custGeom>
              <a:avLst/>
              <a:gdLst/>
              <a:ahLst/>
              <a:cxnLst/>
              <a:rect l="l" t="t" r="r" b="b"/>
              <a:pathLst>
                <a:path w="2261" h="2854" fill="none" extrusionOk="0">
                  <a:moveTo>
                    <a:pt x="1" y="2854"/>
                  </a:moveTo>
                  <a:cubicBezTo>
                    <a:pt x="1" y="2854"/>
                    <a:pt x="480" y="685"/>
                    <a:pt x="2260" y="1"/>
                  </a:cubicBezTo>
                </a:path>
              </a:pathLst>
            </a:custGeom>
            <a:noFill/>
            <a:ln w="9700" cap="rnd" cmpd="sng">
              <a:solidFill>
                <a:schemeClr val="lt1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8025" name="Google Shape;2463;p25">
              <a:extLst>
                <a:ext uri="{FF2B5EF4-FFF2-40B4-BE49-F238E27FC236}">
                  <a16:creationId xmlns="" xmlns:a16="http://schemas.microsoft.com/office/drawing/2014/main" id="{FB3C5F6B-2D16-E1F4-E899-4F82222AB0CD}"/>
                </a:ext>
              </a:extLst>
            </p:cNvPr>
            <p:cNvSpPr/>
            <p:nvPr/>
          </p:nvSpPr>
          <p:spPr>
            <a:xfrm flipH="1">
              <a:off x="419941" y="567804"/>
              <a:ext cx="107154" cy="116230"/>
            </a:xfrm>
            <a:custGeom>
              <a:avLst/>
              <a:gdLst/>
              <a:ahLst/>
              <a:cxnLst/>
              <a:rect l="l" t="t" r="r" b="b"/>
              <a:pathLst>
                <a:path w="2694" h="2922" fill="none" extrusionOk="0">
                  <a:moveTo>
                    <a:pt x="0" y="2922"/>
                  </a:moveTo>
                  <a:cubicBezTo>
                    <a:pt x="0" y="2922"/>
                    <a:pt x="1917" y="1780"/>
                    <a:pt x="2693" y="0"/>
                  </a:cubicBezTo>
                </a:path>
              </a:pathLst>
            </a:custGeom>
            <a:noFill/>
            <a:ln w="9700" cap="rnd" cmpd="sng">
              <a:solidFill>
                <a:srgbClr val="DAB454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8026" name="Google Shape;2464;p25">
              <a:extLst>
                <a:ext uri="{FF2B5EF4-FFF2-40B4-BE49-F238E27FC236}">
                  <a16:creationId xmlns="" xmlns:a16="http://schemas.microsoft.com/office/drawing/2014/main" id="{AF240615-81E6-8CF4-5767-6C797934DDFD}"/>
                </a:ext>
              </a:extLst>
            </p:cNvPr>
            <p:cNvSpPr/>
            <p:nvPr/>
          </p:nvSpPr>
          <p:spPr>
            <a:xfrm flipH="1">
              <a:off x="2715952" y="1231492"/>
              <a:ext cx="41804" cy="49046"/>
            </a:xfrm>
            <a:custGeom>
              <a:avLst/>
              <a:gdLst/>
              <a:ahLst/>
              <a:cxnLst/>
              <a:rect l="l" t="t" r="r" b="b"/>
              <a:pathLst>
                <a:path w="1051" h="1233" fill="none" extrusionOk="0">
                  <a:moveTo>
                    <a:pt x="0" y="0"/>
                  </a:moveTo>
                  <a:lnTo>
                    <a:pt x="1050" y="1233"/>
                  </a:lnTo>
                </a:path>
              </a:pathLst>
            </a:custGeom>
            <a:noFill/>
            <a:ln w="6850" cap="rnd" cmpd="sng">
              <a:solidFill>
                <a:srgbClr val="FBD87E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8027" name="Google Shape;2465;p25">
              <a:extLst>
                <a:ext uri="{FF2B5EF4-FFF2-40B4-BE49-F238E27FC236}">
                  <a16:creationId xmlns="" xmlns:a16="http://schemas.microsoft.com/office/drawing/2014/main" id="{5A1A1B21-6522-85F0-CD2A-5DFCCE074468}"/>
                </a:ext>
              </a:extLst>
            </p:cNvPr>
            <p:cNvSpPr/>
            <p:nvPr/>
          </p:nvSpPr>
          <p:spPr>
            <a:xfrm flipH="1">
              <a:off x="2010543" y="238208"/>
              <a:ext cx="77203" cy="58155"/>
            </a:xfrm>
            <a:custGeom>
              <a:avLst/>
              <a:gdLst/>
              <a:ahLst/>
              <a:cxnLst/>
              <a:rect l="l" t="t" r="r" b="b"/>
              <a:pathLst>
                <a:path w="1941" h="1462" fill="none" extrusionOk="0">
                  <a:moveTo>
                    <a:pt x="0" y="0"/>
                  </a:moveTo>
                  <a:lnTo>
                    <a:pt x="1941" y="1461"/>
                  </a:lnTo>
                </a:path>
              </a:pathLst>
            </a:custGeom>
            <a:noFill/>
            <a:ln w="6850" cap="rnd" cmpd="sng">
              <a:solidFill>
                <a:schemeClr val="lt1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8028" name="Google Shape;2466;p25">
              <a:extLst>
                <a:ext uri="{FF2B5EF4-FFF2-40B4-BE49-F238E27FC236}">
                  <a16:creationId xmlns="" xmlns:a16="http://schemas.microsoft.com/office/drawing/2014/main" id="{597A6A46-C3E4-EA2D-7992-22905195C622}"/>
                </a:ext>
              </a:extLst>
            </p:cNvPr>
            <p:cNvSpPr/>
            <p:nvPr/>
          </p:nvSpPr>
          <p:spPr>
            <a:xfrm flipH="1">
              <a:off x="2153971" y="503325"/>
              <a:ext cx="58151" cy="77208"/>
            </a:xfrm>
            <a:custGeom>
              <a:avLst/>
              <a:gdLst/>
              <a:ahLst/>
              <a:cxnLst/>
              <a:rect l="l" t="t" r="r" b="b"/>
              <a:pathLst>
                <a:path w="1462" h="1941" fill="none" extrusionOk="0">
                  <a:moveTo>
                    <a:pt x="1461" y="0"/>
                  </a:moveTo>
                  <a:lnTo>
                    <a:pt x="0" y="1941"/>
                  </a:lnTo>
                </a:path>
              </a:pathLst>
            </a:custGeom>
            <a:noFill/>
            <a:ln w="6850" cap="rnd" cmpd="sng">
              <a:solidFill>
                <a:schemeClr val="lt1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grpSp>
          <p:nvGrpSpPr>
            <p:cNvPr id="8029" name="Google Shape;2467;p25">
              <a:extLst>
                <a:ext uri="{FF2B5EF4-FFF2-40B4-BE49-F238E27FC236}">
                  <a16:creationId xmlns="" xmlns:a16="http://schemas.microsoft.com/office/drawing/2014/main" id="{3D6DB5CD-6E5B-A0C4-B6AF-D2DB3F9E3CA7}"/>
                </a:ext>
              </a:extLst>
            </p:cNvPr>
            <p:cNvGrpSpPr/>
            <p:nvPr/>
          </p:nvGrpSpPr>
          <p:grpSpPr>
            <a:xfrm>
              <a:off x="763207" y="-18504"/>
              <a:ext cx="3376234" cy="3419337"/>
              <a:chOff x="990957" y="-880429"/>
              <a:chExt cx="3376234" cy="3419337"/>
            </a:xfrm>
          </p:grpSpPr>
          <p:sp>
            <p:nvSpPr>
              <p:cNvPr id="8218" name="Google Shape;2468;p25">
                <a:extLst>
                  <a:ext uri="{FF2B5EF4-FFF2-40B4-BE49-F238E27FC236}">
                    <a16:creationId xmlns="" xmlns:a16="http://schemas.microsoft.com/office/drawing/2014/main" id="{D739B61E-2CFA-A1F8-5138-0E9677032643}"/>
                  </a:ext>
                </a:extLst>
              </p:cNvPr>
              <p:cNvSpPr/>
              <p:nvPr/>
            </p:nvSpPr>
            <p:spPr>
              <a:xfrm>
                <a:off x="2615693" y="838336"/>
                <a:ext cx="193481" cy="191021"/>
              </a:xfrm>
              <a:custGeom>
                <a:avLst/>
                <a:gdLst/>
                <a:ahLst/>
                <a:cxnLst/>
                <a:rect l="l" t="t" r="r" b="b"/>
                <a:pathLst>
                  <a:path w="7158" h="7067" extrusionOk="0">
                    <a:moveTo>
                      <a:pt x="4230" y="1"/>
                    </a:moveTo>
                    <a:cubicBezTo>
                      <a:pt x="4050" y="1"/>
                      <a:pt x="3847" y="107"/>
                      <a:pt x="3643" y="329"/>
                    </a:cubicBezTo>
                    <a:lnTo>
                      <a:pt x="3552" y="420"/>
                    </a:lnTo>
                    <a:lnTo>
                      <a:pt x="3460" y="512"/>
                    </a:lnTo>
                    <a:lnTo>
                      <a:pt x="2570" y="1493"/>
                    </a:lnTo>
                    <a:lnTo>
                      <a:pt x="1155" y="1265"/>
                    </a:lnTo>
                    <a:lnTo>
                      <a:pt x="995" y="1242"/>
                    </a:lnTo>
                    <a:cubicBezTo>
                      <a:pt x="930" y="1234"/>
                      <a:pt x="868" y="1230"/>
                      <a:pt x="809" y="1230"/>
                    </a:cubicBezTo>
                    <a:cubicBezTo>
                      <a:pt x="217" y="1230"/>
                      <a:pt x="1" y="1640"/>
                      <a:pt x="333" y="2201"/>
                    </a:cubicBezTo>
                    <a:lnTo>
                      <a:pt x="447" y="2452"/>
                    </a:lnTo>
                    <a:lnTo>
                      <a:pt x="1086" y="3616"/>
                    </a:lnTo>
                    <a:lnTo>
                      <a:pt x="516" y="4780"/>
                    </a:lnTo>
                    <a:lnTo>
                      <a:pt x="447" y="4917"/>
                    </a:lnTo>
                    <a:lnTo>
                      <a:pt x="379" y="5031"/>
                    </a:lnTo>
                    <a:cubicBezTo>
                      <a:pt x="101" y="5607"/>
                      <a:pt x="307" y="5993"/>
                      <a:pt x="831" y="5993"/>
                    </a:cubicBezTo>
                    <a:cubicBezTo>
                      <a:pt x="910" y="5993"/>
                      <a:pt x="995" y="5985"/>
                      <a:pt x="1086" y="5967"/>
                    </a:cubicBezTo>
                    <a:lnTo>
                      <a:pt x="1223" y="5944"/>
                    </a:lnTo>
                    <a:lnTo>
                      <a:pt x="1360" y="5921"/>
                    </a:lnTo>
                    <a:lnTo>
                      <a:pt x="2661" y="5670"/>
                    </a:lnTo>
                    <a:lnTo>
                      <a:pt x="3711" y="6674"/>
                    </a:lnTo>
                    <a:lnTo>
                      <a:pt x="3803" y="6766"/>
                    </a:lnTo>
                    <a:cubicBezTo>
                      <a:pt x="3997" y="6969"/>
                      <a:pt x="4192" y="7067"/>
                      <a:pt x="4363" y="7067"/>
                    </a:cubicBezTo>
                    <a:cubicBezTo>
                      <a:pt x="4633" y="7067"/>
                      <a:pt x="4842" y="6825"/>
                      <a:pt x="4898" y="6378"/>
                    </a:cubicBezTo>
                    <a:lnTo>
                      <a:pt x="5104" y="4803"/>
                    </a:lnTo>
                    <a:lnTo>
                      <a:pt x="6268" y="4186"/>
                    </a:lnTo>
                    <a:lnTo>
                      <a:pt x="6405" y="4118"/>
                    </a:lnTo>
                    <a:lnTo>
                      <a:pt x="6519" y="4072"/>
                    </a:lnTo>
                    <a:cubicBezTo>
                      <a:pt x="7158" y="3730"/>
                      <a:pt x="7135" y="3205"/>
                      <a:pt x="6473" y="2908"/>
                    </a:cubicBezTo>
                    <a:lnTo>
                      <a:pt x="6405" y="2863"/>
                    </a:lnTo>
                    <a:lnTo>
                      <a:pt x="5035" y="2223"/>
                    </a:lnTo>
                    <a:lnTo>
                      <a:pt x="4807" y="900"/>
                    </a:lnTo>
                    <a:lnTo>
                      <a:pt x="4784" y="649"/>
                    </a:lnTo>
                    <a:cubicBezTo>
                      <a:pt x="4703" y="228"/>
                      <a:pt x="4492" y="1"/>
                      <a:pt x="423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219" name="Google Shape;2469;p25">
                <a:extLst>
                  <a:ext uri="{FF2B5EF4-FFF2-40B4-BE49-F238E27FC236}">
                    <a16:creationId xmlns="" xmlns:a16="http://schemas.microsoft.com/office/drawing/2014/main" id="{0E188D24-F99F-36F9-5F39-BAD84067CC70}"/>
                  </a:ext>
                </a:extLst>
              </p:cNvPr>
              <p:cNvSpPr/>
              <p:nvPr/>
            </p:nvSpPr>
            <p:spPr>
              <a:xfrm>
                <a:off x="3656851" y="863908"/>
                <a:ext cx="131771" cy="126203"/>
              </a:xfrm>
              <a:custGeom>
                <a:avLst/>
                <a:gdLst/>
                <a:ahLst/>
                <a:cxnLst/>
                <a:rect l="l" t="t" r="r" b="b"/>
                <a:pathLst>
                  <a:path w="4875" h="4669" extrusionOk="0">
                    <a:moveTo>
                      <a:pt x="2121" y="0"/>
                    </a:moveTo>
                    <a:cubicBezTo>
                      <a:pt x="1960" y="0"/>
                      <a:pt x="1822" y="140"/>
                      <a:pt x="1758" y="411"/>
                    </a:cubicBezTo>
                    <a:lnTo>
                      <a:pt x="1735" y="480"/>
                    </a:lnTo>
                    <a:lnTo>
                      <a:pt x="1712" y="571"/>
                    </a:lnTo>
                    <a:lnTo>
                      <a:pt x="1484" y="1438"/>
                    </a:lnTo>
                    <a:lnTo>
                      <a:pt x="617" y="1758"/>
                    </a:lnTo>
                    <a:lnTo>
                      <a:pt x="502" y="1781"/>
                    </a:lnTo>
                    <a:cubicBezTo>
                      <a:pt x="46" y="1963"/>
                      <a:pt x="0" y="2306"/>
                      <a:pt x="411" y="2557"/>
                    </a:cubicBezTo>
                    <a:lnTo>
                      <a:pt x="571" y="2648"/>
                    </a:lnTo>
                    <a:lnTo>
                      <a:pt x="1301" y="3127"/>
                    </a:lnTo>
                    <a:lnTo>
                      <a:pt x="1347" y="4017"/>
                    </a:lnTo>
                    <a:lnTo>
                      <a:pt x="1347" y="4109"/>
                    </a:lnTo>
                    <a:lnTo>
                      <a:pt x="1347" y="4177"/>
                    </a:lnTo>
                    <a:cubicBezTo>
                      <a:pt x="1361" y="4497"/>
                      <a:pt x="1496" y="4669"/>
                      <a:pt x="1687" y="4669"/>
                    </a:cubicBezTo>
                    <a:cubicBezTo>
                      <a:pt x="1795" y="4669"/>
                      <a:pt x="1922" y="4613"/>
                      <a:pt x="2055" y="4497"/>
                    </a:cubicBezTo>
                    <a:lnTo>
                      <a:pt x="2123" y="4451"/>
                    </a:lnTo>
                    <a:lnTo>
                      <a:pt x="2191" y="4383"/>
                    </a:lnTo>
                    <a:lnTo>
                      <a:pt x="2876" y="3835"/>
                    </a:lnTo>
                    <a:lnTo>
                      <a:pt x="3812" y="4109"/>
                    </a:lnTo>
                    <a:lnTo>
                      <a:pt x="3881" y="4132"/>
                    </a:lnTo>
                    <a:cubicBezTo>
                      <a:pt x="3965" y="4156"/>
                      <a:pt x="4041" y="4167"/>
                      <a:pt x="4109" y="4167"/>
                    </a:cubicBezTo>
                    <a:cubicBezTo>
                      <a:pt x="4427" y="4167"/>
                      <a:pt x="4556" y="3915"/>
                      <a:pt x="4406" y="3538"/>
                    </a:cubicBezTo>
                    <a:lnTo>
                      <a:pt x="4018" y="2557"/>
                    </a:lnTo>
                    <a:lnTo>
                      <a:pt x="4520" y="1826"/>
                    </a:lnTo>
                    <a:lnTo>
                      <a:pt x="4565" y="1758"/>
                    </a:lnTo>
                    <a:lnTo>
                      <a:pt x="4611" y="1689"/>
                    </a:lnTo>
                    <a:cubicBezTo>
                      <a:pt x="4875" y="1293"/>
                      <a:pt x="4715" y="1003"/>
                      <a:pt x="4274" y="1003"/>
                    </a:cubicBezTo>
                    <a:cubicBezTo>
                      <a:pt x="4257" y="1003"/>
                      <a:pt x="4240" y="1004"/>
                      <a:pt x="4223" y="1004"/>
                    </a:cubicBezTo>
                    <a:lnTo>
                      <a:pt x="4177" y="1027"/>
                    </a:lnTo>
                    <a:lnTo>
                      <a:pt x="3173" y="1073"/>
                    </a:lnTo>
                    <a:lnTo>
                      <a:pt x="2625" y="365"/>
                    </a:lnTo>
                    <a:lnTo>
                      <a:pt x="2511" y="251"/>
                    </a:lnTo>
                    <a:cubicBezTo>
                      <a:pt x="2382" y="83"/>
                      <a:pt x="2245" y="0"/>
                      <a:pt x="21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220" name="Google Shape;2470;p25">
                <a:extLst>
                  <a:ext uri="{FF2B5EF4-FFF2-40B4-BE49-F238E27FC236}">
                    <a16:creationId xmlns="" xmlns:a16="http://schemas.microsoft.com/office/drawing/2014/main" id="{D2118224-90E3-DEEC-7EF5-747613B97BBC}"/>
                  </a:ext>
                </a:extLst>
              </p:cNvPr>
              <p:cNvSpPr/>
              <p:nvPr/>
            </p:nvSpPr>
            <p:spPr>
              <a:xfrm>
                <a:off x="990957" y="1391154"/>
                <a:ext cx="135096" cy="133420"/>
              </a:xfrm>
              <a:custGeom>
                <a:avLst/>
                <a:gdLst/>
                <a:ahLst/>
                <a:cxnLst/>
                <a:rect l="l" t="t" r="r" b="b"/>
                <a:pathLst>
                  <a:path w="4998" h="4936" extrusionOk="0">
                    <a:moveTo>
                      <a:pt x="1926" y="1"/>
                    </a:moveTo>
                    <a:cubicBezTo>
                      <a:pt x="1730" y="1"/>
                      <a:pt x="1580" y="171"/>
                      <a:pt x="1552" y="481"/>
                    </a:cubicBezTo>
                    <a:lnTo>
                      <a:pt x="1530" y="572"/>
                    </a:lnTo>
                    <a:lnTo>
                      <a:pt x="1530" y="663"/>
                    </a:lnTo>
                    <a:lnTo>
                      <a:pt x="1438" y="1576"/>
                    </a:lnTo>
                    <a:lnTo>
                      <a:pt x="548" y="2056"/>
                    </a:lnTo>
                    <a:lnTo>
                      <a:pt x="457" y="2101"/>
                    </a:lnTo>
                    <a:cubicBezTo>
                      <a:pt x="0" y="2352"/>
                      <a:pt x="23" y="2718"/>
                      <a:pt x="480" y="2923"/>
                    </a:cubicBezTo>
                    <a:lnTo>
                      <a:pt x="639" y="3014"/>
                    </a:lnTo>
                    <a:lnTo>
                      <a:pt x="1484" y="3380"/>
                    </a:lnTo>
                    <a:lnTo>
                      <a:pt x="1644" y="4293"/>
                    </a:lnTo>
                    <a:lnTo>
                      <a:pt x="1666" y="4384"/>
                    </a:lnTo>
                    <a:lnTo>
                      <a:pt x="1689" y="4475"/>
                    </a:lnTo>
                    <a:cubicBezTo>
                      <a:pt x="1744" y="4774"/>
                      <a:pt x="1887" y="4935"/>
                      <a:pt x="2066" y="4935"/>
                    </a:cubicBezTo>
                    <a:cubicBezTo>
                      <a:pt x="2188" y="4935"/>
                      <a:pt x="2327" y="4861"/>
                      <a:pt x="2465" y="4703"/>
                    </a:cubicBezTo>
                    <a:lnTo>
                      <a:pt x="2534" y="4635"/>
                    </a:lnTo>
                    <a:lnTo>
                      <a:pt x="2602" y="4566"/>
                    </a:lnTo>
                    <a:lnTo>
                      <a:pt x="3219" y="3882"/>
                    </a:lnTo>
                    <a:lnTo>
                      <a:pt x="4223" y="4019"/>
                    </a:lnTo>
                    <a:lnTo>
                      <a:pt x="4314" y="4042"/>
                    </a:lnTo>
                    <a:cubicBezTo>
                      <a:pt x="4363" y="4048"/>
                      <a:pt x="4408" y="4051"/>
                      <a:pt x="4451" y="4051"/>
                    </a:cubicBezTo>
                    <a:cubicBezTo>
                      <a:pt x="4852" y="4051"/>
                      <a:pt x="4998" y="3769"/>
                      <a:pt x="4771" y="3357"/>
                    </a:cubicBezTo>
                    <a:lnTo>
                      <a:pt x="4223" y="2398"/>
                    </a:lnTo>
                    <a:lnTo>
                      <a:pt x="4634" y="1554"/>
                    </a:lnTo>
                    <a:lnTo>
                      <a:pt x="4679" y="1462"/>
                    </a:lnTo>
                    <a:lnTo>
                      <a:pt x="4702" y="1394"/>
                    </a:lnTo>
                    <a:cubicBezTo>
                      <a:pt x="4897" y="1004"/>
                      <a:pt x="4759" y="730"/>
                      <a:pt x="4401" y="730"/>
                    </a:cubicBezTo>
                    <a:cubicBezTo>
                      <a:pt x="4340" y="730"/>
                      <a:pt x="4273" y="738"/>
                      <a:pt x="4200" y="755"/>
                    </a:cubicBezTo>
                    <a:lnTo>
                      <a:pt x="4154" y="755"/>
                    </a:lnTo>
                    <a:lnTo>
                      <a:pt x="3127" y="983"/>
                    </a:lnTo>
                    <a:lnTo>
                      <a:pt x="2443" y="321"/>
                    </a:lnTo>
                    <a:lnTo>
                      <a:pt x="2328" y="207"/>
                    </a:lnTo>
                    <a:cubicBezTo>
                      <a:pt x="2188" y="67"/>
                      <a:pt x="2048" y="1"/>
                      <a:pt x="19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221" name="Google Shape;2471;p25">
                <a:extLst>
                  <a:ext uri="{FF2B5EF4-FFF2-40B4-BE49-F238E27FC236}">
                    <a16:creationId xmlns="" xmlns:a16="http://schemas.microsoft.com/office/drawing/2014/main" id="{FBB45957-C8D0-8B25-9E0B-E139B0855943}"/>
                  </a:ext>
                </a:extLst>
              </p:cNvPr>
              <p:cNvSpPr/>
              <p:nvPr/>
            </p:nvSpPr>
            <p:spPr>
              <a:xfrm>
                <a:off x="2734736" y="-880429"/>
                <a:ext cx="216294" cy="204401"/>
              </a:xfrm>
              <a:custGeom>
                <a:avLst/>
                <a:gdLst/>
                <a:ahLst/>
                <a:cxnLst/>
                <a:rect l="l" t="t" r="r" b="b"/>
                <a:pathLst>
                  <a:path w="8002" h="7562" extrusionOk="0">
                    <a:moveTo>
                      <a:pt x="5400" y="0"/>
                    </a:moveTo>
                    <a:cubicBezTo>
                      <a:pt x="5228" y="0"/>
                      <a:pt x="5025" y="79"/>
                      <a:pt x="4806" y="243"/>
                    </a:cubicBezTo>
                    <a:lnTo>
                      <a:pt x="4692" y="334"/>
                    </a:lnTo>
                    <a:lnTo>
                      <a:pt x="4578" y="426"/>
                    </a:lnTo>
                    <a:lnTo>
                      <a:pt x="3437" y="1270"/>
                    </a:lnTo>
                    <a:lnTo>
                      <a:pt x="1976" y="791"/>
                    </a:lnTo>
                    <a:lnTo>
                      <a:pt x="1816" y="745"/>
                    </a:lnTo>
                    <a:cubicBezTo>
                      <a:pt x="1661" y="694"/>
                      <a:pt x="1521" y="669"/>
                      <a:pt x="1398" y="669"/>
                    </a:cubicBezTo>
                    <a:cubicBezTo>
                      <a:pt x="923" y="669"/>
                      <a:pt x="708" y="1037"/>
                      <a:pt x="926" y="1635"/>
                    </a:cubicBezTo>
                    <a:lnTo>
                      <a:pt x="1017" y="1909"/>
                    </a:lnTo>
                    <a:lnTo>
                      <a:pt x="1474" y="3256"/>
                    </a:lnTo>
                    <a:lnTo>
                      <a:pt x="629" y="4420"/>
                    </a:lnTo>
                    <a:lnTo>
                      <a:pt x="538" y="4534"/>
                    </a:lnTo>
                    <a:lnTo>
                      <a:pt x="447" y="4648"/>
                    </a:lnTo>
                    <a:cubicBezTo>
                      <a:pt x="0" y="5273"/>
                      <a:pt x="230" y="5768"/>
                      <a:pt x="988" y="5768"/>
                    </a:cubicBezTo>
                    <a:cubicBezTo>
                      <a:pt x="1005" y="5768"/>
                      <a:pt x="1022" y="5767"/>
                      <a:pt x="1040" y="5767"/>
                    </a:cubicBezTo>
                    <a:lnTo>
                      <a:pt x="1337" y="5767"/>
                    </a:lnTo>
                    <a:lnTo>
                      <a:pt x="2752" y="5744"/>
                    </a:lnTo>
                    <a:lnTo>
                      <a:pt x="3665" y="7022"/>
                    </a:lnTo>
                    <a:lnTo>
                      <a:pt x="3756" y="7136"/>
                    </a:lnTo>
                    <a:cubicBezTo>
                      <a:pt x="3960" y="7422"/>
                      <a:pt x="4187" y="7562"/>
                      <a:pt x="4396" y="7562"/>
                    </a:cubicBezTo>
                    <a:cubicBezTo>
                      <a:pt x="4654" y="7562"/>
                      <a:pt x="4885" y="7348"/>
                      <a:pt x="5012" y="6931"/>
                    </a:cubicBezTo>
                    <a:lnTo>
                      <a:pt x="5514" y="5287"/>
                    </a:lnTo>
                    <a:lnTo>
                      <a:pt x="6883" y="4854"/>
                    </a:lnTo>
                    <a:lnTo>
                      <a:pt x="7043" y="4808"/>
                    </a:lnTo>
                    <a:lnTo>
                      <a:pt x="7157" y="4762"/>
                    </a:lnTo>
                    <a:cubicBezTo>
                      <a:pt x="7910" y="4534"/>
                      <a:pt x="8002" y="3964"/>
                      <a:pt x="7340" y="3530"/>
                    </a:cubicBezTo>
                    <a:lnTo>
                      <a:pt x="7271" y="3461"/>
                    </a:lnTo>
                    <a:lnTo>
                      <a:pt x="5925" y="2526"/>
                    </a:lnTo>
                    <a:lnTo>
                      <a:pt x="5947" y="1088"/>
                    </a:lnTo>
                    <a:lnTo>
                      <a:pt x="5947" y="814"/>
                    </a:lnTo>
                    <a:cubicBezTo>
                      <a:pt x="5947" y="289"/>
                      <a:pt x="5731" y="0"/>
                      <a:pt x="540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222" name="Google Shape;2472;p25">
                <a:extLst>
                  <a:ext uri="{FF2B5EF4-FFF2-40B4-BE49-F238E27FC236}">
                    <a16:creationId xmlns="" xmlns:a16="http://schemas.microsoft.com/office/drawing/2014/main" id="{3AAAA4DA-9B84-7367-8EEA-D8A29C3332D6}"/>
                  </a:ext>
                </a:extLst>
              </p:cNvPr>
              <p:cNvSpPr/>
              <p:nvPr/>
            </p:nvSpPr>
            <p:spPr>
              <a:xfrm>
                <a:off x="4307320" y="1743009"/>
                <a:ext cx="59871" cy="83306"/>
              </a:xfrm>
              <a:custGeom>
                <a:avLst/>
                <a:gdLst/>
                <a:ahLst/>
                <a:cxnLst/>
                <a:rect l="l" t="t" r="r" b="b"/>
                <a:pathLst>
                  <a:path w="2215" h="3082" extrusionOk="0">
                    <a:moveTo>
                      <a:pt x="1005" y="0"/>
                    </a:moveTo>
                    <a:lnTo>
                      <a:pt x="845" y="502"/>
                    </a:lnTo>
                    <a:cubicBezTo>
                      <a:pt x="754" y="799"/>
                      <a:pt x="526" y="1164"/>
                      <a:pt x="343" y="1324"/>
                    </a:cubicBezTo>
                    <a:lnTo>
                      <a:pt x="1" y="1598"/>
                    </a:lnTo>
                    <a:lnTo>
                      <a:pt x="389" y="1872"/>
                    </a:lnTo>
                    <a:cubicBezTo>
                      <a:pt x="594" y="2009"/>
                      <a:pt x="845" y="2328"/>
                      <a:pt x="982" y="2602"/>
                    </a:cubicBezTo>
                    <a:lnTo>
                      <a:pt x="1188" y="3081"/>
                    </a:lnTo>
                    <a:lnTo>
                      <a:pt x="1370" y="2579"/>
                    </a:lnTo>
                    <a:cubicBezTo>
                      <a:pt x="1462" y="2305"/>
                      <a:pt x="1690" y="1940"/>
                      <a:pt x="1873" y="1780"/>
                    </a:cubicBezTo>
                    <a:lnTo>
                      <a:pt x="2215" y="1484"/>
                    </a:lnTo>
                    <a:lnTo>
                      <a:pt x="1827" y="1233"/>
                    </a:lnTo>
                    <a:cubicBezTo>
                      <a:pt x="1622" y="1096"/>
                      <a:pt x="1370" y="753"/>
                      <a:pt x="1233" y="479"/>
                    </a:cubicBezTo>
                    <a:lnTo>
                      <a:pt x="1005" y="0"/>
                    </a:lnTo>
                    <a:close/>
                  </a:path>
                </a:pathLst>
              </a:custGeom>
              <a:solidFill>
                <a:srgbClr val="FCF4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223" name="Google Shape;2473;p25">
                <a:extLst>
                  <a:ext uri="{FF2B5EF4-FFF2-40B4-BE49-F238E27FC236}">
                    <a16:creationId xmlns="" xmlns:a16="http://schemas.microsoft.com/office/drawing/2014/main" id="{D394327D-1ADD-3436-6514-5FEBFEECB0A1}"/>
                  </a:ext>
                </a:extLst>
              </p:cNvPr>
              <p:cNvSpPr/>
              <p:nvPr/>
            </p:nvSpPr>
            <p:spPr>
              <a:xfrm>
                <a:off x="4006854" y="1482629"/>
                <a:ext cx="68521" cy="96903"/>
              </a:xfrm>
              <a:custGeom>
                <a:avLst/>
                <a:gdLst/>
                <a:ahLst/>
                <a:cxnLst/>
                <a:rect l="l" t="t" r="r" b="b"/>
                <a:pathLst>
                  <a:path w="2535" h="3585" extrusionOk="0">
                    <a:moveTo>
                      <a:pt x="2398" y="1"/>
                    </a:moveTo>
                    <a:lnTo>
                      <a:pt x="1804" y="434"/>
                    </a:lnTo>
                    <a:cubicBezTo>
                      <a:pt x="1485" y="663"/>
                      <a:pt x="937" y="891"/>
                      <a:pt x="594" y="937"/>
                    </a:cubicBezTo>
                    <a:lnTo>
                      <a:pt x="1" y="982"/>
                    </a:lnTo>
                    <a:lnTo>
                      <a:pt x="206" y="1553"/>
                    </a:lnTo>
                    <a:cubicBezTo>
                      <a:pt x="321" y="1872"/>
                      <a:pt x="366" y="2466"/>
                      <a:pt x="275" y="2854"/>
                    </a:cubicBezTo>
                    <a:lnTo>
                      <a:pt x="138" y="3584"/>
                    </a:lnTo>
                    <a:lnTo>
                      <a:pt x="731" y="3128"/>
                    </a:lnTo>
                    <a:cubicBezTo>
                      <a:pt x="1051" y="2900"/>
                      <a:pt x="1599" y="2671"/>
                      <a:pt x="1918" y="2649"/>
                    </a:cubicBezTo>
                    <a:lnTo>
                      <a:pt x="2535" y="2580"/>
                    </a:lnTo>
                    <a:lnTo>
                      <a:pt x="2329" y="2009"/>
                    </a:lnTo>
                    <a:cubicBezTo>
                      <a:pt x="2215" y="1690"/>
                      <a:pt x="2169" y="1119"/>
                      <a:pt x="2261" y="708"/>
                    </a:cubicBezTo>
                    <a:lnTo>
                      <a:pt x="2398" y="1"/>
                    </a:lnTo>
                    <a:close/>
                  </a:path>
                </a:pathLst>
              </a:custGeom>
              <a:solidFill>
                <a:srgbClr val="FCF4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224" name="Google Shape;2474;p25">
                <a:extLst>
                  <a:ext uri="{FF2B5EF4-FFF2-40B4-BE49-F238E27FC236}">
                    <a16:creationId xmlns="" xmlns:a16="http://schemas.microsoft.com/office/drawing/2014/main" id="{FD1D94F8-8435-258F-BAE5-135A7D8CF5C5}"/>
                  </a:ext>
                </a:extLst>
              </p:cNvPr>
              <p:cNvSpPr/>
              <p:nvPr/>
            </p:nvSpPr>
            <p:spPr>
              <a:xfrm>
                <a:off x="3365272" y="1959706"/>
                <a:ext cx="47519" cy="67278"/>
              </a:xfrm>
              <a:custGeom>
                <a:avLst/>
                <a:gdLst/>
                <a:ahLst/>
                <a:cxnLst/>
                <a:rect l="l" t="t" r="r" b="b"/>
                <a:pathLst>
                  <a:path w="1758" h="2489" extrusionOk="0">
                    <a:moveTo>
                      <a:pt x="1027" y="1"/>
                    </a:moveTo>
                    <a:lnTo>
                      <a:pt x="822" y="389"/>
                    </a:lnTo>
                    <a:cubicBezTo>
                      <a:pt x="708" y="594"/>
                      <a:pt x="480" y="845"/>
                      <a:pt x="320" y="959"/>
                    </a:cubicBezTo>
                    <a:lnTo>
                      <a:pt x="0" y="1142"/>
                    </a:lnTo>
                    <a:lnTo>
                      <a:pt x="251" y="1393"/>
                    </a:lnTo>
                    <a:cubicBezTo>
                      <a:pt x="411" y="1530"/>
                      <a:pt x="571" y="1827"/>
                      <a:pt x="639" y="2055"/>
                    </a:cubicBezTo>
                    <a:lnTo>
                      <a:pt x="731" y="2489"/>
                    </a:lnTo>
                    <a:lnTo>
                      <a:pt x="936" y="2101"/>
                    </a:lnTo>
                    <a:cubicBezTo>
                      <a:pt x="1050" y="1895"/>
                      <a:pt x="1278" y="1621"/>
                      <a:pt x="1461" y="1530"/>
                    </a:cubicBezTo>
                    <a:lnTo>
                      <a:pt x="1758" y="1347"/>
                    </a:lnTo>
                    <a:lnTo>
                      <a:pt x="1507" y="1096"/>
                    </a:lnTo>
                    <a:cubicBezTo>
                      <a:pt x="1370" y="959"/>
                      <a:pt x="1187" y="640"/>
                      <a:pt x="1142" y="412"/>
                    </a:cubicBezTo>
                    <a:lnTo>
                      <a:pt x="1027" y="1"/>
                    </a:lnTo>
                    <a:close/>
                  </a:path>
                </a:pathLst>
              </a:custGeom>
              <a:solidFill>
                <a:srgbClr val="FCF4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225" name="Google Shape;2475;p25">
                <a:extLst>
                  <a:ext uri="{FF2B5EF4-FFF2-40B4-BE49-F238E27FC236}">
                    <a16:creationId xmlns="" xmlns:a16="http://schemas.microsoft.com/office/drawing/2014/main" id="{92441781-AC01-2698-1737-EB9A707D166E}"/>
                  </a:ext>
                </a:extLst>
              </p:cNvPr>
              <p:cNvSpPr/>
              <p:nvPr/>
            </p:nvSpPr>
            <p:spPr>
              <a:xfrm>
                <a:off x="3361835" y="379556"/>
                <a:ext cx="54330" cy="76522"/>
              </a:xfrm>
              <a:custGeom>
                <a:avLst/>
                <a:gdLst/>
                <a:ahLst/>
                <a:cxnLst/>
                <a:rect l="l" t="t" r="r" b="b"/>
                <a:pathLst>
                  <a:path w="2010" h="2831" extrusionOk="0">
                    <a:moveTo>
                      <a:pt x="503" y="0"/>
                    </a:moveTo>
                    <a:lnTo>
                      <a:pt x="503" y="525"/>
                    </a:lnTo>
                    <a:cubicBezTo>
                      <a:pt x="480" y="822"/>
                      <a:pt x="366" y="1210"/>
                      <a:pt x="252" y="1415"/>
                    </a:cubicBezTo>
                    <a:lnTo>
                      <a:pt x="1" y="1780"/>
                    </a:lnTo>
                    <a:lnTo>
                      <a:pt x="434" y="1917"/>
                    </a:lnTo>
                    <a:cubicBezTo>
                      <a:pt x="663" y="1986"/>
                      <a:pt x="982" y="2214"/>
                      <a:pt x="1187" y="2442"/>
                    </a:cubicBezTo>
                    <a:lnTo>
                      <a:pt x="1530" y="2830"/>
                    </a:lnTo>
                    <a:lnTo>
                      <a:pt x="1530" y="2305"/>
                    </a:lnTo>
                    <a:cubicBezTo>
                      <a:pt x="1530" y="2032"/>
                      <a:pt x="1644" y="1621"/>
                      <a:pt x="1781" y="1438"/>
                    </a:cubicBezTo>
                    <a:lnTo>
                      <a:pt x="2009" y="1073"/>
                    </a:lnTo>
                    <a:lnTo>
                      <a:pt x="1598" y="936"/>
                    </a:lnTo>
                    <a:cubicBezTo>
                      <a:pt x="1370" y="845"/>
                      <a:pt x="1028" y="616"/>
                      <a:pt x="845" y="411"/>
                    </a:cubicBezTo>
                    <a:lnTo>
                      <a:pt x="503" y="0"/>
                    </a:lnTo>
                    <a:close/>
                  </a:path>
                </a:pathLst>
              </a:custGeom>
              <a:solidFill>
                <a:srgbClr val="FCF4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226" name="Google Shape;2476;p25">
                <a:extLst>
                  <a:ext uri="{FF2B5EF4-FFF2-40B4-BE49-F238E27FC236}">
                    <a16:creationId xmlns="" xmlns:a16="http://schemas.microsoft.com/office/drawing/2014/main" id="{37C7B79B-73EC-BF2F-0D86-7779C3374FF0}"/>
                  </a:ext>
                </a:extLst>
              </p:cNvPr>
              <p:cNvSpPr/>
              <p:nvPr/>
            </p:nvSpPr>
            <p:spPr>
              <a:xfrm>
                <a:off x="2392866" y="2462386"/>
                <a:ext cx="54330" cy="76522"/>
              </a:xfrm>
              <a:custGeom>
                <a:avLst/>
                <a:gdLst/>
                <a:ahLst/>
                <a:cxnLst/>
                <a:rect l="l" t="t" r="r" b="b"/>
                <a:pathLst>
                  <a:path w="2010" h="2831" extrusionOk="0">
                    <a:moveTo>
                      <a:pt x="503" y="0"/>
                    </a:moveTo>
                    <a:lnTo>
                      <a:pt x="480" y="525"/>
                    </a:lnTo>
                    <a:cubicBezTo>
                      <a:pt x="480" y="799"/>
                      <a:pt x="366" y="1210"/>
                      <a:pt x="229" y="1393"/>
                    </a:cubicBezTo>
                    <a:lnTo>
                      <a:pt x="1" y="1758"/>
                    </a:lnTo>
                    <a:lnTo>
                      <a:pt x="412" y="1895"/>
                    </a:lnTo>
                    <a:cubicBezTo>
                      <a:pt x="640" y="1986"/>
                      <a:pt x="982" y="2214"/>
                      <a:pt x="1165" y="2420"/>
                    </a:cubicBezTo>
                    <a:lnTo>
                      <a:pt x="1507" y="2831"/>
                    </a:lnTo>
                    <a:lnTo>
                      <a:pt x="1530" y="2306"/>
                    </a:lnTo>
                    <a:cubicBezTo>
                      <a:pt x="1530" y="2009"/>
                      <a:pt x="1644" y="1621"/>
                      <a:pt x="1781" y="1415"/>
                    </a:cubicBezTo>
                    <a:lnTo>
                      <a:pt x="2010" y="1050"/>
                    </a:lnTo>
                    <a:lnTo>
                      <a:pt x="1599" y="913"/>
                    </a:lnTo>
                    <a:cubicBezTo>
                      <a:pt x="1371" y="845"/>
                      <a:pt x="1028" y="617"/>
                      <a:pt x="846" y="388"/>
                    </a:cubicBezTo>
                    <a:lnTo>
                      <a:pt x="503" y="0"/>
                    </a:lnTo>
                    <a:close/>
                  </a:path>
                </a:pathLst>
              </a:custGeom>
              <a:solidFill>
                <a:srgbClr val="FCF4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grpSp>
            <p:nvGrpSpPr>
              <p:cNvPr id="8227" name="Google Shape;2477;p25">
                <a:extLst>
                  <a:ext uri="{FF2B5EF4-FFF2-40B4-BE49-F238E27FC236}">
                    <a16:creationId xmlns="" xmlns:a16="http://schemas.microsoft.com/office/drawing/2014/main" id="{972474BA-ACE1-8780-38BA-659DD556AAB0}"/>
                  </a:ext>
                </a:extLst>
              </p:cNvPr>
              <p:cNvGrpSpPr/>
              <p:nvPr/>
            </p:nvGrpSpPr>
            <p:grpSpPr>
              <a:xfrm>
                <a:off x="1570454" y="-97377"/>
                <a:ext cx="358499" cy="447942"/>
                <a:chOff x="4896454" y="199085"/>
                <a:chExt cx="358499" cy="447942"/>
              </a:xfrm>
            </p:grpSpPr>
            <p:sp>
              <p:nvSpPr>
                <p:cNvPr id="8228" name="Google Shape;2478;p25">
                  <a:extLst>
                    <a:ext uri="{FF2B5EF4-FFF2-40B4-BE49-F238E27FC236}">
                      <a16:creationId xmlns="" xmlns:a16="http://schemas.microsoft.com/office/drawing/2014/main" id="{DF95CD9F-0AC9-B1E3-ABB0-AABD655720D3}"/>
                    </a:ext>
                  </a:extLst>
                </p:cNvPr>
                <p:cNvSpPr/>
                <p:nvPr/>
              </p:nvSpPr>
              <p:spPr>
                <a:xfrm>
                  <a:off x="4923619" y="395269"/>
                  <a:ext cx="46897" cy="39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5" h="1462" extrusionOk="0">
                      <a:moveTo>
                        <a:pt x="868" y="1"/>
                      </a:moveTo>
                      <a:cubicBezTo>
                        <a:pt x="754" y="24"/>
                        <a:pt x="662" y="46"/>
                        <a:pt x="548" y="115"/>
                      </a:cubicBezTo>
                      <a:cubicBezTo>
                        <a:pt x="480" y="161"/>
                        <a:pt x="388" y="206"/>
                        <a:pt x="320" y="275"/>
                      </a:cubicBezTo>
                      <a:cubicBezTo>
                        <a:pt x="251" y="320"/>
                        <a:pt x="183" y="389"/>
                        <a:pt x="137" y="457"/>
                      </a:cubicBezTo>
                      <a:cubicBezTo>
                        <a:pt x="69" y="526"/>
                        <a:pt x="23" y="640"/>
                        <a:pt x="0" y="754"/>
                      </a:cubicBezTo>
                      <a:cubicBezTo>
                        <a:pt x="0" y="754"/>
                        <a:pt x="0" y="777"/>
                        <a:pt x="0" y="800"/>
                      </a:cubicBezTo>
                      <a:cubicBezTo>
                        <a:pt x="0" y="845"/>
                        <a:pt x="0" y="914"/>
                        <a:pt x="23" y="959"/>
                      </a:cubicBezTo>
                      <a:cubicBezTo>
                        <a:pt x="23" y="1051"/>
                        <a:pt x="69" y="1142"/>
                        <a:pt x="137" y="1211"/>
                      </a:cubicBezTo>
                      <a:cubicBezTo>
                        <a:pt x="183" y="1302"/>
                        <a:pt x="297" y="1348"/>
                        <a:pt x="388" y="1393"/>
                      </a:cubicBezTo>
                      <a:cubicBezTo>
                        <a:pt x="457" y="1439"/>
                        <a:pt x="548" y="1439"/>
                        <a:pt x="639" y="1462"/>
                      </a:cubicBezTo>
                      <a:lnTo>
                        <a:pt x="890" y="1462"/>
                      </a:lnTo>
                      <a:cubicBezTo>
                        <a:pt x="982" y="1439"/>
                        <a:pt x="1073" y="1393"/>
                        <a:pt x="1164" y="1348"/>
                      </a:cubicBezTo>
                      <a:cubicBezTo>
                        <a:pt x="1256" y="1325"/>
                        <a:pt x="1324" y="1256"/>
                        <a:pt x="1393" y="1188"/>
                      </a:cubicBezTo>
                      <a:cubicBezTo>
                        <a:pt x="1461" y="1119"/>
                        <a:pt x="1552" y="1074"/>
                        <a:pt x="1598" y="1005"/>
                      </a:cubicBezTo>
                      <a:cubicBezTo>
                        <a:pt x="1667" y="891"/>
                        <a:pt x="1735" y="754"/>
                        <a:pt x="1735" y="640"/>
                      </a:cubicBezTo>
                      <a:cubicBezTo>
                        <a:pt x="1735" y="571"/>
                        <a:pt x="1712" y="526"/>
                        <a:pt x="1689" y="457"/>
                      </a:cubicBezTo>
                      <a:cubicBezTo>
                        <a:pt x="1667" y="412"/>
                        <a:pt x="1644" y="366"/>
                        <a:pt x="1621" y="320"/>
                      </a:cubicBezTo>
                      <a:cubicBezTo>
                        <a:pt x="1575" y="252"/>
                        <a:pt x="1507" y="183"/>
                        <a:pt x="1461" y="138"/>
                      </a:cubicBezTo>
                      <a:cubicBezTo>
                        <a:pt x="1324" y="46"/>
                        <a:pt x="1164" y="1"/>
                        <a:pt x="1005" y="1"/>
                      </a:cubicBezTo>
                      <a:close/>
                    </a:path>
                  </a:pathLst>
                </a:custGeom>
                <a:solidFill>
                  <a:srgbClr val="58C3C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endParaRPr/>
                </a:p>
              </p:txBody>
            </p:sp>
            <p:sp>
              <p:nvSpPr>
                <p:cNvPr id="8229" name="Google Shape;2479;p25">
                  <a:extLst>
                    <a:ext uri="{FF2B5EF4-FFF2-40B4-BE49-F238E27FC236}">
                      <a16:creationId xmlns="" xmlns:a16="http://schemas.microsoft.com/office/drawing/2014/main" id="{639CBEEE-7F8E-4191-4526-91BAF65BD8DF}"/>
                    </a:ext>
                  </a:extLst>
                </p:cNvPr>
                <p:cNvSpPr/>
                <p:nvPr/>
              </p:nvSpPr>
              <p:spPr>
                <a:xfrm>
                  <a:off x="5076014" y="266957"/>
                  <a:ext cx="172154" cy="186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69" h="6894" extrusionOk="0">
                      <a:moveTo>
                        <a:pt x="2283" y="0"/>
                      </a:moveTo>
                      <a:cubicBezTo>
                        <a:pt x="2214" y="0"/>
                        <a:pt x="2146" y="0"/>
                        <a:pt x="2077" y="23"/>
                      </a:cubicBezTo>
                      <a:cubicBezTo>
                        <a:pt x="1917" y="46"/>
                        <a:pt x="1780" y="91"/>
                        <a:pt x="1575" y="183"/>
                      </a:cubicBezTo>
                      <a:cubicBezTo>
                        <a:pt x="1438" y="228"/>
                        <a:pt x="1301" y="297"/>
                        <a:pt x="1164" y="388"/>
                      </a:cubicBezTo>
                      <a:cubicBezTo>
                        <a:pt x="1096" y="434"/>
                        <a:pt x="1004" y="480"/>
                        <a:pt x="936" y="525"/>
                      </a:cubicBezTo>
                      <a:cubicBezTo>
                        <a:pt x="867" y="594"/>
                        <a:pt x="799" y="639"/>
                        <a:pt x="753" y="708"/>
                      </a:cubicBezTo>
                      <a:lnTo>
                        <a:pt x="708" y="753"/>
                      </a:lnTo>
                      <a:cubicBezTo>
                        <a:pt x="594" y="890"/>
                        <a:pt x="502" y="1004"/>
                        <a:pt x="434" y="1119"/>
                      </a:cubicBezTo>
                      <a:cubicBezTo>
                        <a:pt x="388" y="1164"/>
                        <a:pt x="320" y="1233"/>
                        <a:pt x="297" y="1324"/>
                      </a:cubicBezTo>
                      <a:cubicBezTo>
                        <a:pt x="274" y="1393"/>
                        <a:pt x="251" y="1438"/>
                        <a:pt x="251" y="1507"/>
                      </a:cubicBezTo>
                      <a:cubicBezTo>
                        <a:pt x="228" y="1552"/>
                        <a:pt x="206" y="1598"/>
                        <a:pt x="183" y="1621"/>
                      </a:cubicBezTo>
                      <a:cubicBezTo>
                        <a:pt x="183" y="1666"/>
                        <a:pt x="160" y="1689"/>
                        <a:pt x="160" y="1735"/>
                      </a:cubicBezTo>
                      <a:cubicBezTo>
                        <a:pt x="137" y="1826"/>
                        <a:pt x="114" y="1918"/>
                        <a:pt x="91" y="1986"/>
                      </a:cubicBezTo>
                      <a:lnTo>
                        <a:pt x="91" y="2032"/>
                      </a:lnTo>
                      <a:cubicBezTo>
                        <a:pt x="69" y="2146"/>
                        <a:pt x="23" y="2328"/>
                        <a:pt x="23" y="2511"/>
                      </a:cubicBezTo>
                      <a:cubicBezTo>
                        <a:pt x="0" y="2671"/>
                        <a:pt x="23" y="2853"/>
                        <a:pt x="69" y="3013"/>
                      </a:cubicBezTo>
                      <a:lnTo>
                        <a:pt x="91" y="3150"/>
                      </a:lnTo>
                      <a:cubicBezTo>
                        <a:pt x="91" y="3241"/>
                        <a:pt x="114" y="3333"/>
                        <a:pt x="137" y="3424"/>
                      </a:cubicBezTo>
                      <a:cubicBezTo>
                        <a:pt x="160" y="3584"/>
                        <a:pt x="206" y="3744"/>
                        <a:pt x="251" y="3903"/>
                      </a:cubicBezTo>
                      <a:lnTo>
                        <a:pt x="274" y="3926"/>
                      </a:lnTo>
                      <a:cubicBezTo>
                        <a:pt x="320" y="4086"/>
                        <a:pt x="365" y="4223"/>
                        <a:pt x="434" y="4360"/>
                      </a:cubicBezTo>
                      <a:cubicBezTo>
                        <a:pt x="548" y="4588"/>
                        <a:pt x="685" y="4793"/>
                        <a:pt x="822" y="4976"/>
                      </a:cubicBezTo>
                      <a:lnTo>
                        <a:pt x="913" y="5136"/>
                      </a:lnTo>
                      <a:cubicBezTo>
                        <a:pt x="1050" y="5318"/>
                        <a:pt x="1210" y="5501"/>
                        <a:pt x="1438" y="5684"/>
                      </a:cubicBezTo>
                      <a:cubicBezTo>
                        <a:pt x="1529" y="5752"/>
                        <a:pt x="1621" y="5843"/>
                        <a:pt x="1735" y="5912"/>
                      </a:cubicBezTo>
                      <a:cubicBezTo>
                        <a:pt x="1780" y="6026"/>
                        <a:pt x="1849" y="6117"/>
                        <a:pt x="1986" y="6209"/>
                      </a:cubicBezTo>
                      <a:cubicBezTo>
                        <a:pt x="2077" y="6254"/>
                        <a:pt x="2169" y="6300"/>
                        <a:pt x="2237" y="6368"/>
                      </a:cubicBezTo>
                      <a:lnTo>
                        <a:pt x="2305" y="6414"/>
                      </a:lnTo>
                      <a:lnTo>
                        <a:pt x="2351" y="6437"/>
                      </a:lnTo>
                      <a:cubicBezTo>
                        <a:pt x="2465" y="6505"/>
                        <a:pt x="2579" y="6574"/>
                        <a:pt x="2716" y="6642"/>
                      </a:cubicBezTo>
                      <a:cubicBezTo>
                        <a:pt x="2808" y="6688"/>
                        <a:pt x="2922" y="6734"/>
                        <a:pt x="3013" y="6779"/>
                      </a:cubicBezTo>
                      <a:cubicBezTo>
                        <a:pt x="3173" y="6825"/>
                        <a:pt x="3333" y="6848"/>
                        <a:pt x="3492" y="6871"/>
                      </a:cubicBezTo>
                      <a:cubicBezTo>
                        <a:pt x="3652" y="6871"/>
                        <a:pt x="3789" y="6893"/>
                        <a:pt x="3949" y="6893"/>
                      </a:cubicBezTo>
                      <a:cubicBezTo>
                        <a:pt x="4109" y="6893"/>
                        <a:pt x="4268" y="6871"/>
                        <a:pt x="4428" y="6871"/>
                      </a:cubicBezTo>
                      <a:cubicBezTo>
                        <a:pt x="4542" y="6848"/>
                        <a:pt x="4702" y="6825"/>
                        <a:pt x="4862" y="6779"/>
                      </a:cubicBezTo>
                      <a:cubicBezTo>
                        <a:pt x="4953" y="6756"/>
                        <a:pt x="4999" y="6734"/>
                        <a:pt x="5067" y="6711"/>
                      </a:cubicBezTo>
                      <a:cubicBezTo>
                        <a:pt x="5113" y="6688"/>
                        <a:pt x="5136" y="6665"/>
                        <a:pt x="5159" y="6665"/>
                      </a:cubicBezTo>
                      <a:lnTo>
                        <a:pt x="5181" y="6642"/>
                      </a:lnTo>
                      <a:cubicBezTo>
                        <a:pt x="5250" y="6620"/>
                        <a:pt x="5318" y="6597"/>
                        <a:pt x="5364" y="6551"/>
                      </a:cubicBezTo>
                      <a:cubicBezTo>
                        <a:pt x="5410" y="6505"/>
                        <a:pt x="5433" y="6437"/>
                        <a:pt x="5455" y="6391"/>
                      </a:cubicBezTo>
                      <a:cubicBezTo>
                        <a:pt x="5478" y="6391"/>
                        <a:pt x="5501" y="6368"/>
                        <a:pt x="5524" y="6346"/>
                      </a:cubicBezTo>
                      <a:cubicBezTo>
                        <a:pt x="5661" y="6277"/>
                        <a:pt x="5775" y="6186"/>
                        <a:pt x="5889" y="6049"/>
                      </a:cubicBezTo>
                      <a:cubicBezTo>
                        <a:pt x="5958" y="5958"/>
                        <a:pt x="6003" y="5866"/>
                        <a:pt x="6049" y="5752"/>
                      </a:cubicBezTo>
                      <a:cubicBezTo>
                        <a:pt x="6094" y="5638"/>
                        <a:pt x="6163" y="5501"/>
                        <a:pt x="6209" y="5364"/>
                      </a:cubicBezTo>
                      <a:cubicBezTo>
                        <a:pt x="6254" y="5227"/>
                        <a:pt x="6277" y="5090"/>
                        <a:pt x="6300" y="4953"/>
                      </a:cubicBezTo>
                      <a:lnTo>
                        <a:pt x="6323" y="4839"/>
                      </a:lnTo>
                      <a:cubicBezTo>
                        <a:pt x="6346" y="4771"/>
                        <a:pt x="6368" y="4702"/>
                        <a:pt x="6368" y="4634"/>
                      </a:cubicBezTo>
                      <a:cubicBezTo>
                        <a:pt x="6368" y="4565"/>
                        <a:pt x="6368" y="4474"/>
                        <a:pt x="6368" y="4383"/>
                      </a:cubicBezTo>
                      <a:lnTo>
                        <a:pt x="6346" y="4337"/>
                      </a:lnTo>
                      <a:cubicBezTo>
                        <a:pt x="6346" y="4291"/>
                        <a:pt x="6346" y="4223"/>
                        <a:pt x="6346" y="4177"/>
                      </a:cubicBezTo>
                      <a:cubicBezTo>
                        <a:pt x="6346" y="4086"/>
                        <a:pt x="6323" y="3995"/>
                        <a:pt x="6323" y="3926"/>
                      </a:cubicBezTo>
                      <a:cubicBezTo>
                        <a:pt x="6323" y="3835"/>
                        <a:pt x="6300" y="3766"/>
                        <a:pt x="6277" y="3698"/>
                      </a:cubicBezTo>
                      <a:cubicBezTo>
                        <a:pt x="6277" y="3629"/>
                        <a:pt x="6254" y="3561"/>
                        <a:pt x="6254" y="3492"/>
                      </a:cubicBezTo>
                      <a:cubicBezTo>
                        <a:pt x="6231" y="3447"/>
                        <a:pt x="6231" y="3401"/>
                        <a:pt x="6231" y="3355"/>
                      </a:cubicBezTo>
                      <a:cubicBezTo>
                        <a:pt x="6231" y="3333"/>
                        <a:pt x="6231" y="3287"/>
                        <a:pt x="6209" y="3264"/>
                      </a:cubicBezTo>
                      <a:lnTo>
                        <a:pt x="6209" y="3219"/>
                      </a:lnTo>
                      <a:cubicBezTo>
                        <a:pt x="6186" y="3150"/>
                        <a:pt x="6186" y="3082"/>
                        <a:pt x="6163" y="3013"/>
                      </a:cubicBezTo>
                      <a:cubicBezTo>
                        <a:pt x="6163" y="2945"/>
                        <a:pt x="6140" y="2876"/>
                        <a:pt x="6117" y="2785"/>
                      </a:cubicBezTo>
                      <a:cubicBezTo>
                        <a:pt x="6094" y="2716"/>
                        <a:pt x="6072" y="2625"/>
                        <a:pt x="6049" y="2534"/>
                      </a:cubicBezTo>
                      <a:cubicBezTo>
                        <a:pt x="6003" y="2465"/>
                        <a:pt x="5980" y="2397"/>
                        <a:pt x="5935" y="2328"/>
                      </a:cubicBezTo>
                      <a:lnTo>
                        <a:pt x="5866" y="2214"/>
                      </a:lnTo>
                      <a:cubicBezTo>
                        <a:pt x="5775" y="2077"/>
                        <a:pt x="5706" y="1940"/>
                        <a:pt x="5592" y="1803"/>
                      </a:cubicBezTo>
                      <a:cubicBezTo>
                        <a:pt x="5569" y="1758"/>
                        <a:pt x="5524" y="1689"/>
                        <a:pt x="5478" y="1644"/>
                      </a:cubicBezTo>
                      <a:lnTo>
                        <a:pt x="5433" y="1598"/>
                      </a:lnTo>
                      <a:cubicBezTo>
                        <a:pt x="5410" y="1552"/>
                        <a:pt x="5364" y="1529"/>
                        <a:pt x="5341" y="1484"/>
                      </a:cubicBezTo>
                      <a:cubicBezTo>
                        <a:pt x="5318" y="1461"/>
                        <a:pt x="5273" y="1415"/>
                        <a:pt x="5250" y="1370"/>
                      </a:cubicBezTo>
                      <a:cubicBezTo>
                        <a:pt x="4908" y="1004"/>
                        <a:pt x="4474" y="753"/>
                        <a:pt x="4177" y="594"/>
                      </a:cubicBezTo>
                      <a:lnTo>
                        <a:pt x="4177" y="594"/>
                      </a:lnTo>
                      <a:lnTo>
                        <a:pt x="4223" y="639"/>
                      </a:lnTo>
                      <a:lnTo>
                        <a:pt x="4154" y="594"/>
                      </a:lnTo>
                      <a:lnTo>
                        <a:pt x="3926" y="457"/>
                      </a:lnTo>
                      <a:cubicBezTo>
                        <a:pt x="3812" y="388"/>
                        <a:pt x="3675" y="320"/>
                        <a:pt x="3538" y="274"/>
                      </a:cubicBezTo>
                      <a:cubicBezTo>
                        <a:pt x="3401" y="206"/>
                        <a:pt x="3264" y="160"/>
                        <a:pt x="3127" y="114"/>
                      </a:cubicBezTo>
                      <a:cubicBezTo>
                        <a:pt x="2945" y="69"/>
                        <a:pt x="2762" y="23"/>
                        <a:pt x="2602" y="23"/>
                      </a:cubicBezTo>
                      <a:cubicBezTo>
                        <a:pt x="2534" y="0"/>
                        <a:pt x="2465" y="0"/>
                        <a:pt x="2374" y="0"/>
                      </a:cubicBezTo>
                      <a:close/>
                    </a:path>
                  </a:pathLst>
                </a:custGeom>
                <a:solidFill>
                  <a:srgbClr val="58C3C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endParaRPr/>
                </a:p>
              </p:txBody>
            </p:sp>
            <p:sp>
              <p:nvSpPr>
                <p:cNvPr id="8230" name="Google Shape;2480;p25">
                  <a:extLst>
                    <a:ext uri="{FF2B5EF4-FFF2-40B4-BE49-F238E27FC236}">
                      <a16:creationId xmlns="" xmlns:a16="http://schemas.microsoft.com/office/drawing/2014/main" id="{368A15AA-561A-8CAE-79C9-5DC253C85062}"/>
                    </a:ext>
                  </a:extLst>
                </p:cNvPr>
                <p:cNvSpPr/>
                <p:nvPr/>
              </p:nvSpPr>
              <p:spPr>
                <a:xfrm>
                  <a:off x="5144481" y="598886"/>
                  <a:ext cx="46924" cy="42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6" h="1585" extrusionOk="0">
                      <a:moveTo>
                        <a:pt x="845" y="0"/>
                      </a:moveTo>
                      <a:cubicBezTo>
                        <a:pt x="777" y="0"/>
                        <a:pt x="731" y="0"/>
                        <a:pt x="663" y="23"/>
                      </a:cubicBezTo>
                      <a:cubicBezTo>
                        <a:pt x="571" y="23"/>
                        <a:pt x="480" y="69"/>
                        <a:pt x="412" y="91"/>
                      </a:cubicBezTo>
                      <a:cubicBezTo>
                        <a:pt x="366" y="114"/>
                        <a:pt x="343" y="137"/>
                        <a:pt x="320" y="137"/>
                      </a:cubicBezTo>
                      <a:cubicBezTo>
                        <a:pt x="275" y="183"/>
                        <a:pt x="229" y="206"/>
                        <a:pt x="183" y="228"/>
                      </a:cubicBezTo>
                      <a:cubicBezTo>
                        <a:pt x="92" y="320"/>
                        <a:pt x="24" y="434"/>
                        <a:pt x="24" y="571"/>
                      </a:cubicBezTo>
                      <a:cubicBezTo>
                        <a:pt x="1" y="616"/>
                        <a:pt x="1" y="662"/>
                        <a:pt x="24" y="731"/>
                      </a:cubicBezTo>
                      <a:cubicBezTo>
                        <a:pt x="24" y="753"/>
                        <a:pt x="24" y="776"/>
                        <a:pt x="24" y="822"/>
                      </a:cubicBezTo>
                      <a:cubicBezTo>
                        <a:pt x="46" y="845"/>
                        <a:pt x="46" y="868"/>
                        <a:pt x="46" y="890"/>
                      </a:cubicBezTo>
                      <a:cubicBezTo>
                        <a:pt x="92" y="1004"/>
                        <a:pt x="138" y="1096"/>
                        <a:pt x="206" y="1187"/>
                      </a:cubicBezTo>
                      <a:cubicBezTo>
                        <a:pt x="275" y="1278"/>
                        <a:pt x="343" y="1347"/>
                        <a:pt x="434" y="1415"/>
                      </a:cubicBezTo>
                      <a:cubicBezTo>
                        <a:pt x="503" y="1461"/>
                        <a:pt x="571" y="1507"/>
                        <a:pt x="640" y="1529"/>
                      </a:cubicBezTo>
                      <a:cubicBezTo>
                        <a:pt x="731" y="1575"/>
                        <a:pt x="845" y="1575"/>
                        <a:pt x="937" y="1575"/>
                      </a:cubicBezTo>
                      <a:cubicBezTo>
                        <a:pt x="963" y="1582"/>
                        <a:pt x="992" y="1585"/>
                        <a:pt x="1022" y="1585"/>
                      </a:cubicBezTo>
                      <a:cubicBezTo>
                        <a:pt x="1093" y="1585"/>
                        <a:pt x="1169" y="1568"/>
                        <a:pt x="1233" y="1552"/>
                      </a:cubicBezTo>
                      <a:cubicBezTo>
                        <a:pt x="1325" y="1529"/>
                        <a:pt x="1393" y="1484"/>
                        <a:pt x="1484" y="1438"/>
                      </a:cubicBezTo>
                      <a:cubicBezTo>
                        <a:pt x="1553" y="1393"/>
                        <a:pt x="1621" y="1301"/>
                        <a:pt x="1667" y="1210"/>
                      </a:cubicBezTo>
                      <a:cubicBezTo>
                        <a:pt x="1735" y="1073"/>
                        <a:pt x="1735" y="890"/>
                        <a:pt x="1735" y="731"/>
                      </a:cubicBezTo>
                      <a:cubicBezTo>
                        <a:pt x="1713" y="571"/>
                        <a:pt x="1621" y="434"/>
                        <a:pt x="1507" y="320"/>
                      </a:cubicBezTo>
                      <a:cubicBezTo>
                        <a:pt x="1439" y="251"/>
                        <a:pt x="1347" y="160"/>
                        <a:pt x="1256" y="114"/>
                      </a:cubicBezTo>
                      <a:cubicBezTo>
                        <a:pt x="1142" y="46"/>
                        <a:pt x="982" y="0"/>
                        <a:pt x="845" y="0"/>
                      </a:cubicBezTo>
                      <a:close/>
                    </a:path>
                  </a:pathLst>
                </a:custGeom>
                <a:solidFill>
                  <a:srgbClr val="58C3C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endParaRPr/>
                </a:p>
              </p:txBody>
            </p:sp>
            <p:sp>
              <p:nvSpPr>
                <p:cNvPr id="8231" name="Google Shape;2481;p25">
                  <a:extLst>
                    <a:ext uri="{FF2B5EF4-FFF2-40B4-BE49-F238E27FC236}">
                      <a16:creationId xmlns="" xmlns:a16="http://schemas.microsoft.com/office/drawing/2014/main" id="{7254B426-95D3-BC13-7356-18CAA598CEAF}"/>
                    </a:ext>
                  </a:extLst>
                </p:cNvPr>
                <p:cNvSpPr/>
                <p:nvPr/>
              </p:nvSpPr>
              <p:spPr>
                <a:xfrm>
                  <a:off x="5162375" y="358265"/>
                  <a:ext cx="43843" cy="485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2" h="1795" extrusionOk="0">
                      <a:moveTo>
                        <a:pt x="229" y="0"/>
                      </a:moveTo>
                      <a:cubicBezTo>
                        <a:pt x="206" y="0"/>
                        <a:pt x="160" y="23"/>
                        <a:pt x="138" y="23"/>
                      </a:cubicBezTo>
                      <a:cubicBezTo>
                        <a:pt x="46" y="69"/>
                        <a:pt x="1" y="183"/>
                        <a:pt x="46" y="297"/>
                      </a:cubicBezTo>
                      <a:cubicBezTo>
                        <a:pt x="92" y="434"/>
                        <a:pt x="160" y="571"/>
                        <a:pt x="229" y="708"/>
                      </a:cubicBezTo>
                      <a:cubicBezTo>
                        <a:pt x="320" y="891"/>
                        <a:pt x="412" y="1050"/>
                        <a:pt x="548" y="1210"/>
                      </a:cubicBezTo>
                      <a:cubicBezTo>
                        <a:pt x="640" y="1324"/>
                        <a:pt x="754" y="1415"/>
                        <a:pt x="868" y="1530"/>
                      </a:cubicBezTo>
                      <a:cubicBezTo>
                        <a:pt x="982" y="1621"/>
                        <a:pt x="1142" y="1712"/>
                        <a:pt x="1302" y="1781"/>
                      </a:cubicBezTo>
                      <a:cubicBezTo>
                        <a:pt x="1326" y="1790"/>
                        <a:pt x="1350" y="1795"/>
                        <a:pt x="1374" y="1795"/>
                      </a:cubicBezTo>
                      <a:cubicBezTo>
                        <a:pt x="1461" y="1795"/>
                        <a:pt x="1540" y="1733"/>
                        <a:pt x="1576" y="1644"/>
                      </a:cubicBezTo>
                      <a:cubicBezTo>
                        <a:pt x="1621" y="1530"/>
                        <a:pt x="1576" y="1415"/>
                        <a:pt x="1461" y="1370"/>
                      </a:cubicBezTo>
                      <a:cubicBezTo>
                        <a:pt x="1416" y="1347"/>
                        <a:pt x="1347" y="1324"/>
                        <a:pt x="1302" y="1301"/>
                      </a:cubicBezTo>
                      <a:cubicBezTo>
                        <a:pt x="1188" y="1233"/>
                        <a:pt x="1051" y="1142"/>
                        <a:pt x="959" y="1027"/>
                      </a:cubicBezTo>
                      <a:cubicBezTo>
                        <a:pt x="845" y="936"/>
                        <a:pt x="754" y="822"/>
                        <a:pt x="663" y="685"/>
                      </a:cubicBezTo>
                      <a:cubicBezTo>
                        <a:pt x="571" y="525"/>
                        <a:pt x="480" y="320"/>
                        <a:pt x="412" y="114"/>
                      </a:cubicBezTo>
                      <a:cubicBezTo>
                        <a:pt x="366" y="46"/>
                        <a:pt x="297" y="0"/>
                        <a:pt x="22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531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endParaRPr/>
                </a:p>
              </p:txBody>
            </p:sp>
            <p:sp>
              <p:nvSpPr>
                <p:cNvPr id="8232" name="Google Shape;2482;p25">
                  <a:extLst>
                    <a:ext uri="{FF2B5EF4-FFF2-40B4-BE49-F238E27FC236}">
                      <a16:creationId xmlns="" xmlns:a16="http://schemas.microsoft.com/office/drawing/2014/main" id="{DB4CC82D-77F2-340D-A8E8-0A1E6E32E229}"/>
                    </a:ext>
                  </a:extLst>
                </p:cNvPr>
                <p:cNvSpPr/>
                <p:nvPr/>
              </p:nvSpPr>
              <p:spPr>
                <a:xfrm>
                  <a:off x="5102531" y="298420"/>
                  <a:ext cx="69143" cy="128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8" h="4761" extrusionOk="0">
                      <a:moveTo>
                        <a:pt x="571" y="0"/>
                      </a:moveTo>
                      <a:cubicBezTo>
                        <a:pt x="480" y="0"/>
                        <a:pt x="366" y="23"/>
                        <a:pt x="297" y="92"/>
                      </a:cubicBezTo>
                      <a:cubicBezTo>
                        <a:pt x="183" y="183"/>
                        <a:pt x="160" y="274"/>
                        <a:pt x="138" y="388"/>
                      </a:cubicBezTo>
                      <a:cubicBezTo>
                        <a:pt x="92" y="594"/>
                        <a:pt x="46" y="776"/>
                        <a:pt x="23" y="982"/>
                      </a:cubicBezTo>
                      <a:cubicBezTo>
                        <a:pt x="1" y="1187"/>
                        <a:pt x="23" y="1393"/>
                        <a:pt x="46" y="1598"/>
                      </a:cubicBezTo>
                      <a:cubicBezTo>
                        <a:pt x="46" y="1781"/>
                        <a:pt x="69" y="1963"/>
                        <a:pt x="92" y="2146"/>
                      </a:cubicBezTo>
                      <a:cubicBezTo>
                        <a:pt x="138" y="2351"/>
                        <a:pt x="206" y="2580"/>
                        <a:pt x="275" y="2785"/>
                      </a:cubicBezTo>
                      <a:cubicBezTo>
                        <a:pt x="389" y="3173"/>
                        <a:pt x="594" y="3515"/>
                        <a:pt x="799" y="3858"/>
                      </a:cubicBezTo>
                      <a:cubicBezTo>
                        <a:pt x="914" y="4040"/>
                        <a:pt x="1051" y="4200"/>
                        <a:pt x="1210" y="4360"/>
                      </a:cubicBezTo>
                      <a:cubicBezTo>
                        <a:pt x="1393" y="4520"/>
                        <a:pt x="1576" y="4611"/>
                        <a:pt x="1804" y="4725"/>
                      </a:cubicBezTo>
                      <a:cubicBezTo>
                        <a:pt x="1859" y="4750"/>
                        <a:pt x="1919" y="4761"/>
                        <a:pt x="1979" y="4761"/>
                      </a:cubicBezTo>
                      <a:cubicBezTo>
                        <a:pt x="2145" y="4761"/>
                        <a:pt x="2314" y="4676"/>
                        <a:pt x="2397" y="4542"/>
                      </a:cubicBezTo>
                      <a:cubicBezTo>
                        <a:pt x="2557" y="4337"/>
                        <a:pt x="2534" y="3972"/>
                        <a:pt x="2283" y="3835"/>
                      </a:cubicBezTo>
                      <a:cubicBezTo>
                        <a:pt x="2123" y="3721"/>
                        <a:pt x="1986" y="3607"/>
                        <a:pt x="1849" y="3493"/>
                      </a:cubicBezTo>
                      <a:cubicBezTo>
                        <a:pt x="1690" y="3310"/>
                        <a:pt x="1553" y="3127"/>
                        <a:pt x="1439" y="2945"/>
                      </a:cubicBezTo>
                      <a:cubicBezTo>
                        <a:pt x="1279" y="2694"/>
                        <a:pt x="1165" y="2420"/>
                        <a:pt x="1096" y="2169"/>
                      </a:cubicBezTo>
                      <a:cubicBezTo>
                        <a:pt x="1005" y="1826"/>
                        <a:pt x="959" y="1484"/>
                        <a:pt x="936" y="1164"/>
                      </a:cubicBezTo>
                      <a:cubicBezTo>
                        <a:pt x="936" y="936"/>
                        <a:pt x="982" y="708"/>
                        <a:pt x="1028" y="502"/>
                      </a:cubicBezTo>
                      <a:cubicBezTo>
                        <a:pt x="1073" y="388"/>
                        <a:pt x="1005" y="251"/>
                        <a:pt x="936" y="160"/>
                      </a:cubicBezTo>
                      <a:cubicBezTo>
                        <a:pt x="868" y="69"/>
                        <a:pt x="754" y="0"/>
                        <a:pt x="64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531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endParaRPr/>
                </a:p>
              </p:txBody>
            </p:sp>
            <p:sp>
              <p:nvSpPr>
                <p:cNvPr id="8233" name="Google Shape;2483;p25">
                  <a:extLst>
                    <a:ext uri="{FF2B5EF4-FFF2-40B4-BE49-F238E27FC236}">
                      <a16:creationId xmlns="" xmlns:a16="http://schemas.microsoft.com/office/drawing/2014/main" id="{E3EF2ABA-DF06-C9B3-A8F7-1A0FBC5E8B63}"/>
                    </a:ext>
                  </a:extLst>
                </p:cNvPr>
                <p:cNvSpPr/>
                <p:nvPr/>
              </p:nvSpPr>
              <p:spPr>
                <a:xfrm>
                  <a:off x="4900779" y="205248"/>
                  <a:ext cx="97524" cy="93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8" h="3463" extrusionOk="0">
                      <a:moveTo>
                        <a:pt x="1644" y="1"/>
                      </a:moveTo>
                      <a:cubicBezTo>
                        <a:pt x="1462" y="1"/>
                        <a:pt x="1302" y="23"/>
                        <a:pt x="1119" y="69"/>
                      </a:cubicBezTo>
                      <a:cubicBezTo>
                        <a:pt x="1005" y="115"/>
                        <a:pt x="891" y="160"/>
                        <a:pt x="777" y="252"/>
                      </a:cubicBezTo>
                      <a:cubicBezTo>
                        <a:pt x="731" y="297"/>
                        <a:pt x="685" y="320"/>
                        <a:pt x="663" y="366"/>
                      </a:cubicBezTo>
                      <a:cubicBezTo>
                        <a:pt x="571" y="457"/>
                        <a:pt x="503" y="548"/>
                        <a:pt x="503" y="663"/>
                      </a:cubicBezTo>
                      <a:cubicBezTo>
                        <a:pt x="434" y="754"/>
                        <a:pt x="366" y="822"/>
                        <a:pt x="297" y="914"/>
                      </a:cubicBezTo>
                      <a:cubicBezTo>
                        <a:pt x="229" y="1028"/>
                        <a:pt x="183" y="1142"/>
                        <a:pt x="138" y="1256"/>
                      </a:cubicBezTo>
                      <a:cubicBezTo>
                        <a:pt x="138" y="1256"/>
                        <a:pt x="138" y="1279"/>
                        <a:pt x="138" y="1279"/>
                      </a:cubicBezTo>
                      <a:cubicBezTo>
                        <a:pt x="115" y="1347"/>
                        <a:pt x="69" y="1393"/>
                        <a:pt x="46" y="1461"/>
                      </a:cubicBezTo>
                      <a:cubicBezTo>
                        <a:pt x="24" y="1530"/>
                        <a:pt x="24" y="1621"/>
                        <a:pt x="1" y="1690"/>
                      </a:cubicBezTo>
                      <a:cubicBezTo>
                        <a:pt x="1" y="1804"/>
                        <a:pt x="24" y="1895"/>
                        <a:pt x="46" y="2009"/>
                      </a:cubicBezTo>
                      <a:cubicBezTo>
                        <a:pt x="92" y="2169"/>
                        <a:pt x="138" y="2329"/>
                        <a:pt x="206" y="2466"/>
                      </a:cubicBezTo>
                      <a:cubicBezTo>
                        <a:pt x="297" y="2603"/>
                        <a:pt x="412" y="2740"/>
                        <a:pt x="549" y="2877"/>
                      </a:cubicBezTo>
                      <a:cubicBezTo>
                        <a:pt x="663" y="2991"/>
                        <a:pt x="800" y="3105"/>
                        <a:pt x="959" y="3196"/>
                      </a:cubicBezTo>
                      <a:cubicBezTo>
                        <a:pt x="1119" y="3310"/>
                        <a:pt x="1279" y="3379"/>
                        <a:pt x="1462" y="3424"/>
                      </a:cubicBezTo>
                      <a:cubicBezTo>
                        <a:pt x="1582" y="3451"/>
                        <a:pt x="1694" y="3462"/>
                        <a:pt x="1808" y="3462"/>
                      </a:cubicBezTo>
                      <a:cubicBezTo>
                        <a:pt x="1889" y="3462"/>
                        <a:pt x="1970" y="3457"/>
                        <a:pt x="2055" y="3447"/>
                      </a:cubicBezTo>
                      <a:cubicBezTo>
                        <a:pt x="2397" y="3402"/>
                        <a:pt x="2740" y="3287"/>
                        <a:pt x="2991" y="3059"/>
                      </a:cubicBezTo>
                      <a:cubicBezTo>
                        <a:pt x="3242" y="2854"/>
                        <a:pt x="3447" y="2580"/>
                        <a:pt x="3539" y="2260"/>
                      </a:cubicBezTo>
                      <a:cubicBezTo>
                        <a:pt x="3584" y="2078"/>
                        <a:pt x="3607" y="1895"/>
                        <a:pt x="3607" y="1713"/>
                      </a:cubicBezTo>
                      <a:cubicBezTo>
                        <a:pt x="3607" y="1621"/>
                        <a:pt x="3607" y="1530"/>
                        <a:pt x="3584" y="1439"/>
                      </a:cubicBezTo>
                      <a:cubicBezTo>
                        <a:pt x="3584" y="1347"/>
                        <a:pt x="3539" y="1279"/>
                        <a:pt x="3516" y="1188"/>
                      </a:cubicBezTo>
                      <a:cubicBezTo>
                        <a:pt x="3447" y="959"/>
                        <a:pt x="3265" y="822"/>
                        <a:pt x="3105" y="685"/>
                      </a:cubicBezTo>
                      <a:cubicBezTo>
                        <a:pt x="3105" y="663"/>
                        <a:pt x="3082" y="663"/>
                        <a:pt x="3082" y="640"/>
                      </a:cubicBezTo>
                      <a:cubicBezTo>
                        <a:pt x="3059" y="571"/>
                        <a:pt x="3014" y="480"/>
                        <a:pt x="2945" y="434"/>
                      </a:cubicBezTo>
                      <a:cubicBezTo>
                        <a:pt x="2877" y="389"/>
                        <a:pt x="2808" y="343"/>
                        <a:pt x="2740" y="297"/>
                      </a:cubicBezTo>
                      <a:cubicBezTo>
                        <a:pt x="2694" y="275"/>
                        <a:pt x="2626" y="229"/>
                        <a:pt x="2557" y="206"/>
                      </a:cubicBezTo>
                      <a:cubicBezTo>
                        <a:pt x="2397" y="115"/>
                        <a:pt x="2238" y="46"/>
                        <a:pt x="2055" y="1"/>
                      </a:cubicBezTo>
                      <a:close/>
                    </a:path>
                  </a:pathLst>
                </a:custGeom>
                <a:solidFill>
                  <a:srgbClr val="58C3C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endParaRPr/>
                </a:p>
              </p:txBody>
            </p:sp>
            <p:sp>
              <p:nvSpPr>
                <p:cNvPr id="8234" name="Google Shape;2484;p25">
                  <a:extLst>
                    <a:ext uri="{FF2B5EF4-FFF2-40B4-BE49-F238E27FC236}">
                      <a16:creationId xmlns="" xmlns:a16="http://schemas.microsoft.com/office/drawing/2014/main" id="{39859DE2-153E-2162-7FC6-4515E657596B}"/>
                    </a:ext>
                  </a:extLst>
                </p:cNvPr>
                <p:cNvSpPr/>
                <p:nvPr/>
              </p:nvSpPr>
              <p:spPr>
                <a:xfrm>
                  <a:off x="4896454" y="199085"/>
                  <a:ext cx="106768" cy="105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0" h="3919" extrusionOk="0">
                      <a:moveTo>
                        <a:pt x="2169" y="320"/>
                      </a:moveTo>
                      <a:cubicBezTo>
                        <a:pt x="2329" y="343"/>
                        <a:pt x="2466" y="388"/>
                        <a:pt x="2603" y="457"/>
                      </a:cubicBezTo>
                      <a:cubicBezTo>
                        <a:pt x="2740" y="503"/>
                        <a:pt x="2854" y="571"/>
                        <a:pt x="2968" y="640"/>
                      </a:cubicBezTo>
                      <a:cubicBezTo>
                        <a:pt x="3082" y="731"/>
                        <a:pt x="3174" y="845"/>
                        <a:pt x="3265" y="959"/>
                      </a:cubicBezTo>
                      <a:cubicBezTo>
                        <a:pt x="3356" y="1073"/>
                        <a:pt x="3425" y="1187"/>
                        <a:pt x="3470" y="1301"/>
                      </a:cubicBezTo>
                      <a:cubicBezTo>
                        <a:pt x="3539" y="1461"/>
                        <a:pt x="3585" y="1598"/>
                        <a:pt x="3607" y="1758"/>
                      </a:cubicBezTo>
                      <a:cubicBezTo>
                        <a:pt x="3607" y="1918"/>
                        <a:pt x="3607" y="2078"/>
                        <a:pt x="3585" y="2214"/>
                      </a:cubicBezTo>
                      <a:cubicBezTo>
                        <a:pt x="3585" y="2214"/>
                        <a:pt x="3585" y="2192"/>
                        <a:pt x="3585" y="2192"/>
                      </a:cubicBezTo>
                      <a:cubicBezTo>
                        <a:pt x="3562" y="2329"/>
                        <a:pt x="3539" y="2466"/>
                        <a:pt x="3470" y="2602"/>
                      </a:cubicBezTo>
                      <a:cubicBezTo>
                        <a:pt x="3425" y="2739"/>
                        <a:pt x="3356" y="2854"/>
                        <a:pt x="3265" y="2945"/>
                      </a:cubicBezTo>
                      <a:cubicBezTo>
                        <a:pt x="3174" y="3059"/>
                        <a:pt x="3082" y="3173"/>
                        <a:pt x="2968" y="3264"/>
                      </a:cubicBezTo>
                      <a:cubicBezTo>
                        <a:pt x="2854" y="3333"/>
                        <a:pt x="2740" y="3401"/>
                        <a:pt x="2626" y="3470"/>
                      </a:cubicBezTo>
                      <a:cubicBezTo>
                        <a:pt x="2489" y="3515"/>
                        <a:pt x="2329" y="3561"/>
                        <a:pt x="2169" y="3584"/>
                      </a:cubicBezTo>
                      <a:cubicBezTo>
                        <a:pt x="2089" y="3595"/>
                        <a:pt x="2010" y="3601"/>
                        <a:pt x="1930" y="3601"/>
                      </a:cubicBezTo>
                      <a:cubicBezTo>
                        <a:pt x="1850" y="3601"/>
                        <a:pt x="1770" y="3595"/>
                        <a:pt x="1690" y="3584"/>
                      </a:cubicBezTo>
                      <a:lnTo>
                        <a:pt x="1736" y="3584"/>
                      </a:lnTo>
                      <a:cubicBezTo>
                        <a:pt x="1599" y="3561"/>
                        <a:pt x="1462" y="3515"/>
                        <a:pt x="1325" y="3470"/>
                      </a:cubicBezTo>
                      <a:cubicBezTo>
                        <a:pt x="1188" y="3401"/>
                        <a:pt x="1074" y="3333"/>
                        <a:pt x="960" y="3264"/>
                      </a:cubicBezTo>
                      <a:cubicBezTo>
                        <a:pt x="845" y="3173"/>
                        <a:pt x="754" y="3059"/>
                        <a:pt x="663" y="2945"/>
                      </a:cubicBezTo>
                      <a:cubicBezTo>
                        <a:pt x="572" y="2831"/>
                        <a:pt x="503" y="2717"/>
                        <a:pt x="457" y="2580"/>
                      </a:cubicBezTo>
                      <a:cubicBezTo>
                        <a:pt x="389" y="2443"/>
                        <a:pt x="366" y="2306"/>
                        <a:pt x="343" y="2169"/>
                      </a:cubicBezTo>
                      <a:cubicBezTo>
                        <a:pt x="343" y="2100"/>
                        <a:pt x="321" y="2009"/>
                        <a:pt x="321" y="1941"/>
                      </a:cubicBezTo>
                      <a:cubicBezTo>
                        <a:pt x="321" y="1872"/>
                        <a:pt x="343" y="1804"/>
                        <a:pt x="343" y="1735"/>
                      </a:cubicBezTo>
                      <a:cubicBezTo>
                        <a:pt x="366" y="1598"/>
                        <a:pt x="389" y="1484"/>
                        <a:pt x="457" y="1347"/>
                      </a:cubicBezTo>
                      <a:cubicBezTo>
                        <a:pt x="457" y="1347"/>
                        <a:pt x="457" y="1324"/>
                        <a:pt x="457" y="1324"/>
                      </a:cubicBezTo>
                      <a:cubicBezTo>
                        <a:pt x="480" y="1279"/>
                        <a:pt x="503" y="1233"/>
                        <a:pt x="526" y="1187"/>
                      </a:cubicBezTo>
                      <a:lnTo>
                        <a:pt x="526" y="1164"/>
                      </a:lnTo>
                      <a:cubicBezTo>
                        <a:pt x="572" y="1096"/>
                        <a:pt x="617" y="1028"/>
                        <a:pt x="663" y="959"/>
                      </a:cubicBezTo>
                      <a:cubicBezTo>
                        <a:pt x="686" y="936"/>
                        <a:pt x="709" y="913"/>
                        <a:pt x="709" y="891"/>
                      </a:cubicBezTo>
                      <a:cubicBezTo>
                        <a:pt x="800" y="799"/>
                        <a:pt x="891" y="731"/>
                        <a:pt x="982" y="640"/>
                      </a:cubicBezTo>
                      <a:cubicBezTo>
                        <a:pt x="1097" y="571"/>
                        <a:pt x="1211" y="503"/>
                        <a:pt x="1325" y="457"/>
                      </a:cubicBezTo>
                      <a:cubicBezTo>
                        <a:pt x="1462" y="388"/>
                        <a:pt x="1599" y="343"/>
                        <a:pt x="1759" y="320"/>
                      </a:cubicBezTo>
                      <a:close/>
                      <a:moveTo>
                        <a:pt x="1964" y="0"/>
                      </a:moveTo>
                      <a:cubicBezTo>
                        <a:pt x="1804" y="0"/>
                        <a:pt x="1667" y="0"/>
                        <a:pt x="1530" y="46"/>
                      </a:cubicBezTo>
                      <a:lnTo>
                        <a:pt x="1462" y="46"/>
                      </a:lnTo>
                      <a:cubicBezTo>
                        <a:pt x="1302" y="92"/>
                        <a:pt x="1142" y="160"/>
                        <a:pt x="1005" y="251"/>
                      </a:cubicBezTo>
                      <a:cubicBezTo>
                        <a:pt x="982" y="251"/>
                        <a:pt x="982" y="251"/>
                        <a:pt x="960" y="274"/>
                      </a:cubicBezTo>
                      <a:cubicBezTo>
                        <a:pt x="845" y="343"/>
                        <a:pt x="731" y="434"/>
                        <a:pt x="617" y="525"/>
                      </a:cubicBezTo>
                      <a:cubicBezTo>
                        <a:pt x="594" y="548"/>
                        <a:pt x="572" y="571"/>
                        <a:pt x="572" y="571"/>
                      </a:cubicBezTo>
                      <a:cubicBezTo>
                        <a:pt x="503" y="640"/>
                        <a:pt x="435" y="708"/>
                        <a:pt x="389" y="776"/>
                      </a:cubicBezTo>
                      <a:cubicBezTo>
                        <a:pt x="343" y="845"/>
                        <a:pt x="298" y="936"/>
                        <a:pt x="252" y="1005"/>
                      </a:cubicBezTo>
                      <a:cubicBezTo>
                        <a:pt x="161" y="1164"/>
                        <a:pt x="92" y="1324"/>
                        <a:pt x="47" y="1507"/>
                      </a:cubicBezTo>
                      <a:cubicBezTo>
                        <a:pt x="24" y="1644"/>
                        <a:pt x="1" y="1781"/>
                        <a:pt x="1" y="1918"/>
                      </a:cubicBezTo>
                      <a:lnTo>
                        <a:pt x="1" y="1941"/>
                      </a:lnTo>
                      <a:cubicBezTo>
                        <a:pt x="1" y="2169"/>
                        <a:pt x="47" y="2397"/>
                        <a:pt x="115" y="2602"/>
                      </a:cubicBezTo>
                      <a:cubicBezTo>
                        <a:pt x="161" y="2717"/>
                        <a:pt x="206" y="2831"/>
                        <a:pt x="252" y="2922"/>
                      </a:cubicBezTo>
                      <a:cubicBezTo>
                        <a:pt x="298" y="3013"/>
                        <a:pt x="389" y="3105"/>
                        <a:pt x="457" y="3196"/>
                      </a:cubicBezTo>
                      <a:cubicBezTo>
                        <a:pt x="572" y="3379"/>
                        <a:pt x="754" y="3493"/>
                        <a:pt x="914" y="3607"/>
                      </a:cubicBezTo>
                      <a:cubicBezTo>
                        <a:pt x="1119" y="3744"/>
                        <a:pt x="1370" y="3835"/>
                        <a:pt x="1599" y="3881"/>
                      </a:cubicBezTo>
                      <a:cubicBezTo>
                        <a:pt x="1719" y="3907"/>
                        <a:pt x="1847" y="3919"/>
                        <a:pt x="1979" y="3919"/>
                      </a:cubicBezTo>
                      <a:cubicBezTo>
                        <a:pt x="2072" y="3919"/>
                        <a:pt x="2166" y="3913"/>
                        <a:pt x="2261" y="3904"/>
                      </a:cubicBezTo>
                      <a:cubicBezTo>
                        <a:pt x="2489" y="3858"/>
                        <a:pt x="2717" y="3789"/>
                        <a:pt x="2945" y="3675"/>
                      </a:cubicBezTo>
                      <a:cubicBezTo>
                        <a:pt x="3105" y="3584"/>
                        <a:pt x="3265" y="3447"/>
                        <a:pt x="3402" y="3287"/>
                      </a:cubicBezTo>
                      <a:cubicBezTo>
                        <a:pt x="3562" y="3127"/>
                        <a:pt x="3699" y="2922"/>
                        <a:pt x="3790" y="2717"/>
                      </a:cubicBezTo>
                      <a:cubicBezTo>
                        <a:pt x="3836" y="2602"/>
                        <a:pt x="3858" y="2488"/>
                        <a:pt x="3881" y="2374"/>
                      </a:cubicBezTo>
                      <a:cubicBezTo>
                        <a:pt x="3904" y="2260"/>
                        <a:pt x="3927" y="2146"/>
                        <a:pt x="3927" y="2055"/>
                      </a:cubicBezTo>
                      <a:cubicBezTo>
                        <a:pt x="3950" y="1781"/>
                        <a:pt x="3904" y="1530"/>
                        <a:pt x="3813" y="1301"/>
                      </a:cubicBezTo>
                      <a:cubicBezTo>
                        <a:pt x="3767" y="1119"/>
                        <a:pt x="3653" y="936"/>
                        <a:pt x="3539" y="776"/>
                      </a:cubicBezTo>
                      <a:cubicBezTo>
                        <a:pt x="3402" y="594"/>
                        <a:pt x="3242" y="434"/>
                        <a:pt x="3037" y="297"/>
                      </a:cubicBezTo>
                      <a:cubicBezTo>
                        <a:pt x="2900" y="206"/>
                        <a:pt x="2740" y="137"/>
                        <a:pt x="2580" y="92"/>
                      </a:cubicBezTo>
                      <a:cubicBezTo>
                        <a:pt x="2398" y="23"/>
                        <a:pt x="221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endParaRPr/>
                </a:p>
              </p:txBody>
            </p:sp>
            <p:sp>
              <p:nvSpPr>
                <p:cNvPr id="8235" name="Google Shape;2485;p25">
                  <a:extLst>
                    <a:ext uri="{FF2B5EF4-FFF2-40B4-BE49-F238E27FC236}">
                      <a16:creationId xmlns="" xmlns:a16="http://schemas.microsoft.com/office/drawing/2014/main" id="{78D7CF6C-769F-6721-543E-E5060D559904}"/>
                    </a:ext>
                  </a:extLst>
                </p:cNvPr>
                <p:cNvSpPr/>
                <p:nvPr/>
              </p:nvSpPr>
              <p:spPr>
                <a:xfrm>
                  <a:off x="5072906" y="262011"/>
                  <a:ext cx="182047" cy="1966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5" h="7274" extrusionOk="0">
                      <a:moveTo>
                        <a:pt x="1759" y="492"/>
                      </a:moveTo>
                      <a:cubicBezTo>
                        <a:pt x="1751" y="495"/>
                        <a:pt x="1743" y="499"/>
                        <a:pt x="1736" y="503"/>
                      </a:cubicBezTo>
                      <a:lnTo>
                        <a:pt x="1759" y="503"/>
                      </a:lnTo>
                      <a:cubicBezTo>
                        <a:pt x="1759" y="498"/>
                        <a:pt x="1759" y="495"/>
                        <a:pt x="1759" y="492"/>
                      </a:cubicBezTo>
                      <a:close/>
                      <a:moveTo>
                        <a:pt x="2051" y="6210"/>
                      </a:moveTo>
                      <a:cubicBezTo>
                        <a:pt x="2060" y="6217"/>
                        <a:pt x="2069" y="6225"/>
                        <a:pt x="2078" y="6232"/>
                      </a:cubicBezTo>
                      <a:cubicBezTo>
                        <a:pt x="2064" y="6217"/>
                        <a:pt x="2058" y="6212"/>
                        <a:pt x="2051" y="6210"/>
                      </a:cubicBezTo>
                      <a:close/>
                      <a:moveTo>
                        <a:pt x="4452" y="6917"/>
                      </a:moveTo>
                      <a:lnTo>
                        <a:pt x="4452" y="6917"/>
                      </a:lnTo>
                      <a:cubicBezTo>
                        <a:pt x="4452" y="6917"/>
                        <a:pt x="4447" y="6917"/>
                        <a:pt x="4440" y="6919"/>
                      </a:cubicBezTo>
                      <a:lnTo>
                        <a:pt x="4440" y="6919"/>
                      </a:lnTo>
                      <a:cubicBezTo>
                        <a:pt x="4444" y="6918"/>
                        <a:pt x="4448" y="6917"/>
                        <a:pt x="4452" y="6917"/>
                      </a:cubicBezTo>
                      <a:close/>
                      <a:moveTo>
                        <a:pt x="2623" y="317"/>
                      </a:moveTo>
                      <a:cubicBezTo>
                        <a:pt x="2766" y="317"/>
                        <a:pt x="2905" y="330"/>
                        <a:pt x="3037" y="343"/>
                      </a:cubicBezTo>
                      <a:cubicBezTo>
                        <a:pt x="3311" y="389"/>
                        <a:pt x="3585" y="457"/>
                        <a:pt x="3836" y="571"/>
                      </a:cubicBezTo>
                      <a:cubicBezTo>
                        <a:pt x="4132" y="685"/>
                        <a:pt x="4429" y="868"/>
                        <a:pt x="4703" y="1073"/>
                      </a:cubicBezTo>
                      <a:cubicBezTo>
                        <a:pt x="4977" y="1302"/>
                        <a:pt x="5251" y="1553"/>
                        <a:pt x="5479" y="1849"/>
                      </a:cubicBezTo>
                      <a:cubicBezTo>
                        <a:pt x="5479" y="1849"/>
                        <a:pt x="5479" y="1849"/>
                        <a:pt x="5479" y="1849"/>
                      </a:cubicBezTo>
                      <a:lnTo>
                        <a:pt x="5479" y="1849"/>
                      </a:lnTo>
                      <a:cubicBezTo>
                        <a:pt x="5479" y="1865"/>
                        <a:pt x="5489" y="1870"/>
                        <a:pt x="5496" y="1871"/>
                      </a:cubicBezTo>
                      <a:lnTo>
                        <a:pt x="5496" y="1871"/>
                      </a:lnTo>
                      <a:cubicBezTo>
                        <a:pt x="5490" y="1864"/>
                        <a:pt x="5485" y="1857"/>
                        <a:pt x="5479" y="1849"/>
                      </a:cubicBezTo>
                      <a:lnTo>
                        <a:pt x="5479" y="1849"/>
                      </a:lnTo>
                      <a:lnTo>
                        <a:pt x="5502" y="1872"/>
                      </a:lnTo>
                      <a:cubicBezTo>
                        <a:pt x="5502" y="1872"/>
                        <a:pt x="5499" y="1872"/>
                        <a:pt x="5496" y="1871"/>
                      </a:cubicBezTo>
                      <a:lnTo>
                        <a:pt x="5496" y="1871"/>
                      </a:lnTo>
                      <a:cubicBezTo>
                        <a:pt x="5717" y="2163"/>
                        <a:pt x="5917" y="2498"/>
                        <a:pt x="6073" y="2854"/>
                      </a:cubicBezTo>
                      <a:cubicBezTo>
                        <a:pt x="6209" y="3196"/>
                        <a:pt x="6301" y="3538"/>
                        <a:pt x="6369" y="3904"/>
                      </a:cubicBezTo>
                      <a:cubicBezTo>
                        <a:pt x="6392" y="4200"/>
                        <a:pt x="6415" y="4497"/>
                        <a:pt x="6369" y="4794"/>
                      </a:cubicBezTo>
                      <a:cubicBezTo>
                        <a:pt x="6324" y="5068"/>
                        <a:pt x="6278" y="5319"/>
                        <a:pt x="6164" y="5570"/>
                      </a:cubicBezTo>
                      <a:cubicBezTo>
                        <a:pt x="6073" y="5775"/>
                        <a:pt x="5981" y="5935"/>
                        <a:pt x="5867" y="6095"/>
                      </a:cubicBezTo>
                      <a:cubicBezTo>
                        <a:pt x="5730" y="6255"/>
                        <a:pt x="5616" y="6392"/>
                        <a:pt x="5456" y="6506"/>
                      </a:cubicBezTo>
                      <a:cubicBezTo>
                        <a:pt x="5296" y="6620"/>
                        <a:pt x="5160" y="6688"/>
                        <a:pt x="4977" y="6780"/>
                      </a:cubicBezTo>
                      <a:cubicBezTo>
                        <a:pt x="4794" y="6848"/>
                        <a:pt x="4612" y="6894"/>
                        <a:pt x="4406" y="6939"/>
                      </a:cubicBezTo>
                      <a:cubicBezTo>
                        <a:pt x="4419" y="6927"/>
                        <a:pt x="4431" y="6921"/>
                        <a:pt x="4440" y="6919"/>
                      </a:cubicBezTo>
                      <a:lnTo>
                        <a:pt x="4440" y="6919"/>
                      </a:lnTo>
                      <a:cubicBezTo>
                        <a:pt x="4318" y="6940"/>
                        <a:pt x="4197" y="6951"/>
                        <a:pt x="4072" y="6951"/>
                      </a:cubicBezTo>
                      <a:cubicBezTo>
                        <a:pt x="3944" y="6951"/>
                        <a:pt x="3813" y="6939"/>
                        <a:pt x="3676" y="6917"/>
                      </a:cubicBezTo>
                      <a:cubicBezTo>
                        <a:pt x="3402" y="6871"/>
                        <a:pt x="3128" y="6803"/>
                        <a:pt x="2877" y="6688"/>
                      </a:cubicBezTo>
                      <a:cubicBezTo>
                        <a:pt x="2580" y="6551"/>
                        <a:pt x="2306" y="6392"/>
                        <a:pt x="2032" y="6209"/>
                      </a:cubicBezTo>
                      <a:cubicBezTo>
                        <a:pt x="2041" y="6209"/>
                        <a:pt x="2046" y="6209"/>
                        <a:pt x="2051" y="6210"/>
                      </a:cubicBezTo>
                      <a:lnTo>
                        <a:pt x="2051" y="6210"/>
                      </a:lnTo>
                      <a:cubicBezTo>
                        <a:pt x="1743" y="5965"/>
                        <a:pt x="1478" y="5698"/>
                        <a:pt x="1256" y="5410"/>
                      </a:cubicBezTo>
                      <a:cubicBezTo>
                        <a:pt x="1005" y="5091"/>
                        <a:pt x="823" y="4771"/>
                        <a:pt x="663" y="4406"/>
                      </a:cubicBezTo>
                      <a:cubicBezTo>
                        <a:pt x="617" y="4292"/>
                        <a:pt x="572" y="4155"/>
                        <a:pt x="526" y="4041"/>
                      </a:cubicBezTo>
                      <a:cubicBezTo>
                        <a:pt x="526" y="4018"/>
                        <a:pt x="503" y="3995"/>
                        <a:pt x="503" y="3972"/>
                      </a:cubicBezTo>
                      <a:cubicBezTo>
                        <a:pt x="503" y="3949"/>
                        <a:pt x="503" y="3927"/>
                        <a:pt x="480" y="3904"/>
                      </a:cubicBezTo>
                      <a:cubicBezTo>
                        <a:pt x="435" y="3721"/>
                        <a:pt x="389" y="3516"/>
                        <a:pt x="366" y="3333"/>
                      </a:cubicBezTo>
                      <a:cubicBezTo>
                        <a:pt x="366" y="3265"/>
                        <a:pt x="343" y="3219"/>
                        <a:pt x="343" y="3150"/>
                      </a:cubicBezTo>
                      <a:cubicBezTo>
                        <a:pt x="343" y="2899"/>
                        <a:pt x="343" y="2648"/>
                        <a:pt x="366" y="2397"/>
                      </a:cubicBezTo>
                      <a:cubicBezTo>
                        <a:pt x="366" y="2352"/>
                        <a:pt x="389" y="2306"/>
                        <a:pt x="389" y="2260"/>
                      </a:cubicBezTo>
                      <a:cubicBezTo>
                        <a:pt x="389" y="2260"/>
                        <a:pt x="389" y="2260"/>
                        <a:pt x="389" y="2237"/>
                      </a:cubicBezTo>
                      <a:cubicBezTo>
                        <a:pt x="389" y="2237"/>
                        <a:pt x="412" y="2237"/>
                        <a:pt x="412" y="2215"/>
                      </a:cubicBezTo>
                      <a:cubicBezTo>
                        <a:pt x="412" y="2215"/>
                        <a:pt x="412" y="2192"/>
                        <a:pt x="412" y="2192"/>
                      </a:cubicBezTo>
                      <a:cubicBezTo>
                        <a:pt x="412" y="2192"/>
                        <a:pt x="412" y="2192"/>
                        <a:pt x="412" y="2169"/>
                      </a:cubicBezTo>
                      <a:cubicBezTo>
                        <a:pt x="458" y="2009"/>
                        <a:pt x="503" y="1849"/>
                        <a:pt x="572" y="1690"/>
                      </a:cubicBezTo>
                      <a:cubicBezTo>
                        <a:pt x="594" y="1621"/>
                        <a:pt x="617" y="1576"/>
                        <a:pt x="640" y="1530"/>
                      </a:cubicBezTo>
                      <a:cubicBezTo>
                        <a:pt x="640" y="1507"/>
                        <a:pt x="663" y="1507"/>
                        <a:pt x="663" y="1507"/>
                      </a:cubicBezTo>
                      <a:cubicBezTo>
                        <a:pt x="663" y="1484"/>
                        <a:pt x="663" y="1484"/>
                        <a:pt x="663" y="1484"/>
                      </a:cubicBezTo>
                      <a:cubicBezTo>
                        <a:pt x="663" y="1484"/>
                        <a:pt x="663" y="1484"/>
                        <a:pt x="686" y="1461"/>
                      </a:cubicBezTo>
                      <a:cubicBezTo>
                        <a:pt x="686" y="1439"/>
                        <a:pt x="686" y="1439"/>
                        <a:pt x="686" y="1439"/>
                      </a:cubicBezTo>
                      <a:cubicBezTo>
                        <a:pt x="709" y="1439"/>
                        <a:pt x="709" y="1416"/>
                        <a:pt x="709" y="1416"/>
                      </a:cubicBezTo>
                      <a:cubicBezTo>
                        <a:pt x="709" y="1416"/>
                        <a:pt x="709" y="1416"/>
                        <a:pt x="709" y="1393"/>
                      </a:cubicBezTo>
                      <a:cubicBezTo>
                        <a:pt x="709" y="1393"/>
                        <a:pt x="731" y="1393"/>
                        <a:pt x="731" y="1370"/>
                      </a:cubicBezTo>
                      <a:cubicBezTo>
                        <a:pt x="731" y="1370"/>
                        <a:pt x="754" y="1347"/>
                        <a:pt x="754" y="1347"/>
                      </a:cubicBezTo>
                      <a:cubicBezTo>
                        <a:pt x="800" y="1279"/>
                        <a:pt x="823" y="1233"/>
                        <a:pt x="868" y="1165"/>
                      </a:cubicBezTo>
                      <a:cubicBezTo>
                        <a:pt x="982" y="1028"/>
                        <a:pt x="1119" y="891"/>
                        <a:pt x="1256" y="777"/>
                      </a:cubicBezTo>
                      <a:cubicBezTo>
                        <a:pt x="1302" y="754"/>
                        <a:pt x="1325" y="731"/>
                        <a:pt x="1348" y="708"/>
                      </a:cubicBezTo>
                      <a:cubicBezTo>
                        <a:pt x="1485" y="617"/>
                        <a:pt x="1599" y="548"/>
                        <a:pt x="1736" y="503"/>
                      </a:cubicBezTo>
                      <a:cubicBezTo>
                        <a:pt x="1759" y="480"/>
                        <a:pt x="1759" y="480"/>
                        <a:pt x="1759" y="480"/>
                      </a:cubicBezTo>
                      <a:cubicBezTo>
                        <a:pt x="1759" y="480"/>
                        <a:pt x="1759" y="480"/>
                        <a:pt x="1759" y="492"/>
                      </a:cubicBezTo>
                      <a:lnTo>
                        <a:pt x="1759" y="492"/>
                      </a:lnTo>
                      <a:cubicBezTo>
                        <a:pt x="1890" y="429"/>
                        <a:pt x="2041" y="387"/>
                        <a:pt x="2192" y="366"/>
                      </a:cubicBezTo>
                      <a:cubicBezTo>
                        <a:pt x="2192" y="366"/>
                        <a:pt x="2215" y="366"/>
                        <a:pt x="2215" y="343"/>
                      </a:cubicBezTo>
                      <a:lnTo>
                        <a:pt x="2306" y="343"/>
                      </a:lnTo>
                      <a:cubicBezTo>
                        <a:pt x="2412" y="324"/>
                        <a:pt x="2519" y="317"/>
                        <a:pt x="2623" y="317"/>
                      </a:cubicBezTo>
                      <a:close/>
                      <a:moveTo>
                        <a:pt x="2329" y="1"/>
                      </a:moveTo>
                      <a:cubicBezTo>
                        <a:pt x="2238" y="23"/>
                        <a:pt x="2147" y="46"/>
                        <a:pt x="2055" y="46"/>
                      </a:cubicBezTo>
                      <a:cubicBezTo>
                        <a:pt x="1941" y="69"/>
                        <a:pt x="1827" y="115"/>
                        <a:pt x="1736" y="160"/>
                      </a:cubicBezTo>
                      <a:cubicBezTo>
                        <a:pt x="1622" y="183"/>
                        <a:pt x="1507" y="252"/>
                        <a:pt x="1393" y="297"/>
                      </a:cubicBezTo>
                      <a:cubicBezTo>
                        <a:pt x="1211" y="411"/>
                        <a:pt x="1051" y="526"/>
                        <a:pt x="891" y="663"/>
                      </a:cubicBezTo>
                      <a:cubicBezTo>
                        <a:pt x="709" y="822"/>
                        <a:pt x="572" y="1028"/>
                        <a:pt x="435" y="1210"/>
                      </a:cubicBezTo>
                      <a:cubicBezTo>
                        <a:pt x="435" y="1210"/>
                        <a:pt x="435" y="1233"/>
                        <a:pt x="435" y="1233"/>
                      </a:cubicBezTo>
                      <a:cubicBezTo>
                        <a:pt x="435" y="1233"/>
                        <a:pt x="435" y="1233"/>
                        <a:pt x="412" y="1256"/>
                      </a:cubicBezTo>
                      <a:cubicBezTo>
                        <a:pt x="321" y="1439"/>
                        <a:pt x="229" y="1621"/>
                        <a:pt x="184" y="1804"/>
                      </a:cubicBezTo>
                      <a:cubicBezTo>
                        <a:pt x="184" y="1804"/>
                        <a:pt x="161" y="1827"/>
                        <a:pt x="161" y="1849"/>
                      </a:cubicBezTo>
                      <a:cubicBezTo>
                        <a:pt x="138" y="1918"/>
                        <a:pt x="115" y="1964"/>
                        <a:pt x="115" y="2032"/>
                      </a:cubicBezTo>
                      <a:cubicBezTo>
                        <a:pt x="69" y="2215"/>
                        <a:pt x="47" y="2374"/>
                        <a:pt x="24" y="2557"/>
                      </a:cubicBezTo>
                      <a:cubicBezTo>
                        <a:pt x="1" y="2762"/>
                        <a:pt x="1" y="2968"/>
                        <a:pt x="24" y="3173"/>
                      </a:cubicBezTo>
                      <a:cubicBezTo>
                        <a:pt x="47" y="3402"/>
                        <a:pt x="92" y="3630"/>
                        <a:pt x="138" y="3858"/>
                      </a:cubicBezTo>
                      <a:cubicBezTo>
                        <a:pt x="161" y="3949"/>
                        <a:pt x="184" y="4063"/>
                        <a:pt x="229" y="4155"/>
                      </a:cubicBezTo>
                      <a:cubicBezTo>
                        <a:pt x="298" y="4383"/>
                        <a:pt x="389" y="4588"/>
                        <a:pt x="480" y="4794"/>
                      </a:cubicBezTo>
                      <a:cubicBezTo>
                        <a:pt x="594" y="5045"/>
                        <a:pt x="754" y="5273"/>
                        <a:pt x="914" y="5501"/>
                      </a:cubicBezTo>
                      <a:cubicBezTo>
                        <a:pt x="914" y="5501"/>
                        <a:pt x="914" y="5524"/>
                        <a:pt x="937" y="5524"/>
                      </a:cubicBezTo>
                      <a:cubicBezTo>
                        <a:pt x="1097" y="5753"/>
                        <a:pt x="1279" y="5958"/>
                        <a:pt x="1485" y="6141"/>
                      </a:cubicBezTo>
                      <a:cubicBezTo>
                        <a:pt x="1485" y="6163"/>
                        <a:pt x="1507" y="6186"/>
                        <a:pt x="1530" y="6209"/>
                      </a:cubicBezTo>
                      <a:lnTo>
                        <a:pt x="1553" y="6209"/>
                      </a:lnTo>
                      <a:cubicBezTo>
                        <a:pt x="1622" y="6278"/>
                        <a:pt x="1713" y="6346"/>
                        <a:pt x="1804" y="6414"/>
                      </a:cubicBezTo>
                      <a:cubicBezTo>
                        <a:pt x="2169" y="6711"/>
                        <a:pt x="2603" y="6962"/>
                        <a:pt x="3060" y="7099"/>
                      </a:cubicBezTo>
                      <a:cubicBezTo>
                        <a:pt x="3265" y="7191"/>
                        <a:pt x="3493" y="7236"/>
                        <a:pt x="3722" y="7259"/>
                      </a:cubicBezTo>
                      <a:cubicBezTo>
                        <a:pt x="3826" y="7268"/>
                        <a:pt x="3933" y="7274"/>
                        <a:pt x="4042" y="7274"/>
                      </a:cubicBezTo>
                      <a:cubicBezTo>
                        <a:pt x="4196" y="7274"/>
                        <a:pt x="4351" y="7263"/>
                        <a:pt x="4498" y="7236"/>
                      </a:cubicBezTo>
                      <a:cubicBezTo>
                        <a:pt x="4726" y="7213"/>
                        <a:pt x="4931" y="7145"/>
                        <a:pt x="5137" y="7054"/>
                      </a:cubicBezTo>
                      <a:cubicBezTo>
                        <a:pt x="5251" y="7008"/>
                        <a:pt x="5342" y="6962"/>
                        <a:pt x="5433" y="6894"/>
                      </a:cubicBezTo>
                      <a:cubicBezTo>
                        <a:pt x="5548" y="6848"/>
                        <a:pt x="5662" y="6757"/>
                        <a:pt x="5753" y="6688"/>
                      </a:cubicBezTo>
                      <a:cubicBezTo>
                        <a:pt x="5913" y="6551"/>
                        <a:pt x="6050" y="6369"/>
                        <a:pt x="6187" y="6209"/>
                      </a:cubicBezTo>
                      <a:cubicBezTo>
                        <a:pt x="6324" y="6004"/>
                        <a:pt x="6438" y="5798"/>
                        <a:pt x="6529" y="5570"/>
                      </a:cubicBezTo>
                      <a:cubicBezTo>
                        <a:pt x="6598" y="5342"/>
                        <a:pt x="6666" y="5113"/>
                        <a:pt x="6689" y="4885"/>
                      </a:cubicBezTo>
                      <a:cubicBezTo>
                        <a:pt x="6712" y="4634"/>
                        <a:pt x="6734" y="4360"/>
                        <a:pt x="6712" y="4109"/>
                      </a:cubicBezTo>
                      <a:cubicBezTo>
                        <a:pt x="6666" y="3630"/>
                        <a:pt x="6552" y="3173"/>
                        <a:pt x="6369" y="2740"/>
                      </a:cubicBezTo>
                      <a:cubicBezTo>
                        <a:pt x="6278" y="2534"/>
                        <a:pt x="6187" y="2329"/>
                        <a:pt x="6073" y="2123"/>
                      </a:cubicBezTo>
                      <a:cubicBezTo>
                        <a:pt x="5936" y="1941"/>
                        <a:pt x="5799" y="1735"/>
                        <a:pt x="5662" y="1553"/>
                      </a:cubicBezTo>
                      <a:cubicBezTo>
                        <a:pt x="5365" y="1187"/>
                        <a:pt x="5000" y="845"/>
                        <a:pt x="4589" y="594"/>
                      </a:cubicBezTo>
                      <a:cubicBezTo>
                        <a:pt x="4178" y="320"/>
                        <a:pt x="3699" y="138"/>
                        <a:pt x="3219" y="46"/>
                      </a:cubicBezTo>
                      <a:cubicBezTo>
                        <a:pt x="3060" y="1"/>
                        <a:pt x="2900" y="1"/>
                        <a:pt x="27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endParaRPr/>
                </a:p>
              </p:txBody>
            </p:sp>
            <p:sp>
              <p:nvSpPr>
                <p:cNvPr id="8236" name="Google Shape;2486;p25">
                  <a:extLst>
                    <a:ext uri="{FF2B5EF4-FFF2-40B4-BE49-F238E27FC236}">
                      <a16:creationId xmlns="" xmlns:a16="http://schemas.microsoft.com/office/drawing/2014/main" id="{018B4F4B-405D-0087-70A5-BE21BD586C8C}"/>
                    </a:ext>
                  </a:extLst>
                </p:cNvPr>
                <p:cNvSpPr/>
                <p:nvPr/>
              </p:nvSpPr>
              <p:spPr>
                <a:xfrm>
                  <a:off x="5140156" y="591480"/>
                  <a:ext cx="55574" cy="555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6" h="2055" extrusionOk="0">
                      <a:moveTo>
                        <a:pt x="1119" y="320"/>
                      </a:moveTo>
                      <a:cubicBezTo>
                        <a:pt x="1188" y="343"/>
                        <a:pt x="1234" y="365"/>
                        <a:pt x="1302" y="365"/>
                      </a:cubicBezTo>
                      <a:cubicBezTo>
                        <a:pt x="1348" y="411"/>
                        <a:pt x="1416" y="434"/>
                        <a:pt x="1462" y="480"/>
                      </a:cubicBezTo>
                      <a:cubicBezTo>
                        <a:pt x="1507" y="502"/>
                        <a:pt x="1553" y="548"/>
                        <a:pt x="1599" y="594"/>
                      </a:cubicBezTo>
                      <a:cubicBezTo>
                        <a:pt x="1622" y="639"/>
                        <a:pt x="1644" y="685"/>
                        <a:pt x="1690" y="754"/>
                      </a:cubicBezTo>
                      <a:cubicBezTo>
                        <a:pt x="1713" y="822"/>
                        <a:pt x="1713" y="890"/>
                        <a:pt x="1736" y="959"/>
                      </a:cubicBezTo>
                      <a:cubicBezTo>
                        <a:pt x="1736" y="1005"/>
                        <a:pt x="1736" y="1050"/>
                        <a:pt x="1736" y="1119"/>
                      </a:cubicBezTo>
                      <a:cubicBezTo>
                        <a:pt x="1713" y="1187"/>
                        <a:pt x="1713" y="1233"/>
                        <a:pt x="1690" y="1301"/>
                      </a:cubicBezTo>
                      <a:cubicBezTo>
                        <a:pt x="1667" y="1370"/>
                        <a:pt x="1622" y="1415"/>
                        <a:pt x="1599" y="1461"/>
                      </a:cubicBezTo>
                      <a:cubicBezTo>
                        <a:pt x="1553" y="1507"/>
                        <a:pt x="1507" y="1552"/>
                        <a:pt x="1485" y="1575"/>
                      </a:cubicBezTo>
                      <a:cubicBezTo>
                        <a:pt x="1416" y="1621"/>
                        <a:pt x="1370" y="1644"/>
                        <a:pt x="1325" y="1667"/>
                      </a:cubicBezTo>
                      <a:cubicBezTo>
                        <a:pt x="1256" y="1689"/>
                        <a:pt x="1188" y="1712"/>
                        <a:pt x="1142" y="1735"/>
                      </a:cubicBezTo>
                      <a:lnTo>
                        <a:pt x="960" y="1735"/>
                      </a:lnTo>
                      <a:cubicBezTo>
                        <a:pt x="891" y="1712"/>
                        <a:pt x="823" y="1712"/>
                        <a:pt x="754" y="1667"/>
                      </a:cubicBezTo>
                      <a:cubicBezTo>
                        <a:pt x="709" y="1644"/>
                        <a:pt x="663" y="1621"/>
                        <a:pt x="594" y="1598"/>
                      </a:cubicBezTo>
                      <a:cubicBezTo>
                        <a:pt x="594" y="1575"/>
                        <a:pt x="572" y="1552"/>
                        <a:pt x="549" y="1530"/>
                      </a:cubicBezTo>
                      <a:cubicBezTo>
                        <a:pt x="526" y="1507"/>
                        <a:pt x="480" y="1484"/>
                        <a:pt x="457" y="1461"/>
                      </a:cubicBezTo>
                      <a:cubicBezTo>
                        <a:pt x="457" y="1438"/>
                        <a:pt x="457" y="1438"/>
                        <a:pt x="457" y="1438"/>
                      </a:cubicBezTo>
                      <a:cubicBezTo>
                        <a:pt x="435" y="1393"/>
                        <a:pt x="412" y="1347"/>
                        <a:pt x="389" y="1301"/>
                      </a:cubicBezTo>
                      <a:cubicBezTo>
                        <a:pt x="366" y="1256"/>
                        <a:pt x="343" y="1210"/>
                        <a:pt x="343" y="1164"/>
                      </a:cubicBezTo>
                      <a:cubicBezTo>
                        <a:pt x="343" y="1142"/>
                        <a:pt x="343" y="1119"/>
                        <a:pt x="321" y="1119"/>
                      </a:cubicBezTo>
                      <a:cubicBezTo>
                        <a:pt x="321" y="1050"/>
                        <a:pt x="321" y="1005"/>
                        <a:pt x="321" y="959"/>
                      </a:cubicBezTo>
                      <a:cubicBezTo>
                        <a:pt x="343" y="913"/>
                        <a:pt x="343" y="868"/>
                        <a:pt x="366" y="799"/>
                      </a:cubicBezTo>
                      <a:cubicBezTo>
                        <a:pt x="366" y="799"/>
                        <a:pt x="366" y="776"/>
                        <a:pt x="389" y="754"/>
                      </a:cubicBezTo>
                      <a:cubicBezTo>
                        <a:pt x="389" y="731"/>
                        <a:pt x="389" y="731"/>
                        <a:pt x="412" y="708"/>
                      </a:cubicBezTo>
                      <a:cubicBezTo>
                        <a:pt x="412" y="708"/>
                        <a:pt x="412" y="708"/>
                        <a:pt x="412" y="685"/>
                      </a:cubicBezTo>
                      <a:cubicBezTo>
                        <a:pt x="435" y="662"/>
                        <a:pt x="435" y="639"/>
                        <a:pt x="457" y="617"/>
                      </a:cubicBezTo>
                      <a:cubicBezTo>
                        <a:pt x="457" y="617"/>
                        <a:pt x="457" y="617"/>
                        <a:pt x="457" y="594"/>
                      </a:cubicBezTo>
                      <a:cubicBezTo>
                        <a:pt x="503" y="548"/>
                        <a:pt x="549" y="502"/>
                        <a:pt x="594" y="480"/>
                      </a:cubicBezTo>
                      <a:cubicBezTo>
                        <a:pt x="663" y="434"/>
                        <a:pt x="709" y="388"/>
                        <a:pt x="777" y="365"/>
                      </a:cubicBezTo>
                      <a:lnTo>
                        <a:pt x="800" y="365"/>
                      </a:lnTo>
                      <a:cubicBezTo>
                        <a:pt x="845" y="343"/>
                        <a:pt x="891" y="343"/>
                        <a:pt x="937" y="320"/>
                      </a:cubicBezTo>
                      <a:close/>
                      <a:moveTo>
                        <a:pt x="891" y="0"/>
                      </a:moveTo>
                      <a:cubicBezTo>
                        <a:pt x="891" y="0"/>
                        <a:pt x="868" y="0"/>
                        <a:pt x="868" y="23"/>
                      </a:cubicBezTo>
                      <a:lnTo>
                        <a:pt x="823" y="23"/>
                      </a:lnTo>
                      <a:cubicBezTo>
                        <a:pt x="777" y="23"/>
                        <a:pt x="754" y="46"/>
                        <a:pt x="709" y="46"/>
                      </a:cubicBezTo>
                      <a:cubicBezTo>
                        <a:pt x="686" y="46"/>
                        <a:pt x="663" y="69"/>
                        <a:pt x="663" y="69"/>
                      </a:cubicBezTo>
                      <a:cubicBezTo>
                        <a:pt x="640" y="69"/>
                        <a:pt x="617" y="92"/>
                        <a:pt x="594" y="92"/>
                      </a:cubicBezTo>
                      <a:cubicBezTo>
                        <a:pt x="572" y="114"/>
                        <a:pt x="549" y="114"/>
                        <a:pt x="526" y="137"/>
                      </a:cubicBezTo>
                      <a:cubicBezTo>
                        <a:pt x="457" y="160"/>
                        <a:pt x="412" y="206"/>
                        <a:pt x="366" y="229"/>
                      </a:cubicBezTo>
                      <a:cubicBezTo>
                        <a:pt x="366" y="251"/>
                        <a:pt x="366" y="251"/>
                        <a:pt x="366" y="251"/>
                      </a:cubicBezTo>
                      <a:cubicBezTo>
                        <a:pt x="343" y="251"/>
                        <a:pt x="321" y="274"/>
                        <a:pt x="298" y="297"/>
                      </a:cubicBezTo>
                      <a:cubicBezTo>
                        <a:pt x="252" y="343"/>
                        <a:pt x="206" y="411"/>
                        <a:pt x="161" y="457"/>
                      </a:cubicBezTo>
                      <a:cubicBezTo>
                        <a:pt x="161" y="457"/>
                        <a:pt x="161" y="457"/>
                        <a:pt x="161" y="480"/>
                      </a:cubicBezTo>
                      <a:cubicBezTo>
                        <a:pt x="161" y="480"/>
                        <a:pt x="138" y="502"/>
                        <a:pt x="138" y="502"/>
                      </a:cubicBezTo>
                      <a:cubicBezTo>
                        <a:pt x="115" y="548"/>
                        <a:pt x="92" y="594"/>
                        <a:pt x="69" y="662"/>
                      </a:cubicBezTo>
                      <a:cubicBezTo>
                        <a:pt x="69" y="685"/>
                        <a:pt x="47" y="731"/>
                        <a:pt x="47" y="754"/>
                      </a:cubicBezTo>
                      <a:cubicBezTo>
                        <a:pt x="47" y="776"/>
                        <a:pt x="24" y="776"/>
                        <a:pt x="24" y="776"/>
                      </a:cubicBezTo>
                      <a:cubicBezTo>
                        <a:pt x="1" y="868"/>
                        <a:pt x="1" y="959"/>
                        <a:pt x="1" y="1050"/>
                      </a:cubicBezTo>
                      <a:cubicBezTo>
                        <a:pt x="1" y="1050"/>
                        <a:pt x="1" y="1050"/>
                        <a:pt x="1" y="1073"/>
                      </a:cubicBezTo>
                      <a:cubicBezTo>
                        <a:pt x="1" y="1073"/>
                        <a:pt x="1" y="1073"/>
                        <a:pt x="1" y="1096"/>
                      </a:cubicBezTo>
                      <a:cubicBezTo>
                        <a:pt x="1" y="1142"/>
                        <a:pt x="1" y="1187"/>
                        <a:pt x="24" y="1233"/>
                      </a:cubicBezTo>
                      <a:cubicBezTo>
                        <a:pt x="24" y="1278"/>
                        <a:pt x="47" y="1347"/>
                        <a:pt x="69" y="1393"/>
                      </a:cubicBezTo>
                      <a:cubicBezTo>
                        <a:pt x="92" y="1438"/>
                        <a:pt x="115" y="1484"/>
                        <a:pt x="115" y="1530"/>
                      </a:cubicBezTo>
                      <a:cubicBezTo>
                        <a:pt x="138" y="1552"/>
                        <a:pt x="161" y="1598"/>
                        <a:pt x="184" y="1621"/>
                      </a:cubicBezTo>
                      <a:cubicBezTo>
                        <a:pt x="206" y="1667"/>
                        <a:pt x="252" y="1689"/>
                        <a:pt x="275" y="1735"/>
                      </a:cubicBezTo>
                      <a:cubicBezTo>
                        <a:pt x="343" y="1803"/>
                        <a:pt x="435" y="1872"/>
                        <a:pt x="503" y="1918"/>
                      </a:cubicBezTo>
                      <a:cubicBezTo>
                        <a:pt x="594" y="1963"/>
                        <a:pt x="686" y="2009"/>
                        <a:pt x="777" y="2032"/>
                      </a:cubicBezTo>
                      <a:cubicBezTo>
                        <a:pt x="891" y="2055"/>
                        <a:pt x="1005" y="2055"/>
                        <a:pt x="1119" y="2055"/>
                      </a:cubicBezTo>
                      <a:cubicBezTo>
                        <a:pt x="1507" y="2032"/>
                        <a:pt x="1850" y="1758"/>
                        <a:pt x="1987" y="1415"/>
                      </a:cubicBezTo>
                      <a:cubicBezTo>
                        <a:pt x="2032" y="1324"/>
                        <a:pt x="2055" y="1233"/>
                        <a:pt x="2055" y="1142"/>
                      </a:cubicBezTo>
                      <a:cubicBezTo>
                        <a:pt x="2055" y="1096"/>
                        <a:pt x="2055" y="1050"/>
                        <a:pt x="2055" y="1005"/>
                      </a:cubicBezTo>
                      <a:cubicBezTo>
                        <a:pt x="2055" y="959"/>
                        <a:pt x="2055" y="890"/>
                        <a:pt x="2055" y="845"/>
                      </a:cubicBezTo>
                      <a:cubicBezTo>
                        <a:pt x="2032" y="754"/>
                        <a:pt x="2010" y="662"/>
                        <a:pt x="1964" y="594"/>
                      </a:cubicBezTo>
                      <a:cubicBezTo>
                        <a:pt x="1918" y="502"/>
                        <a:pt x="1873" y="434"/>
                        <a:pt x="1827" y="365"/>
                      </a:cubicBezTo>
                      <a:cubicBezTo>
                        <a:pt x="1713" y="229"/>
                        <a:pt x="1576" y="114"/>
                        <a:pt x="1393" y="69"/>
                      </a:cubicBezTo>
                      <a:cubicBezTo>
                        <a:pt x="1325" y="46"/>
                        <a:pt x="1256" y="23"/>
                        <a:pt x="118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endParaRPr/>
                </a:p>
              </p:txBody>
            </p:sp>
            <p:sp>
              <p:nvSpPr>
                <p:cNvPr id="8237" name="Google Shape;2487;p25">
                  <a:extLst>
                    <a:ext uri="{FF2B5EF4-FFF2-40B4-BE49-F238E27FC236}">
                      <a16:creationId xmlns="" xmlns:a16="http://schemas.microsoft.com/office/drawing/2014/main" id="{F6BCF04C-A135-BF74-91F3-1400489DC689}"/>
                    </a:ext>
                  </a:extLst>
                </p:cNvPr>
                <p:cNvSpPr/>
                <p:nvPr/>
              </p:nvSpPr>
              <p:spPr>
                <a:xfrm>
                  <a:off x="4916835" y="388484"/>
                  <a:ext cx="59871" cy="54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5" h="1999" extrusionOk="0">
                      <a:moveTo>
                        <a:pt x="1438" y="320"/>
                      </a:moveTo>
                      <a:cubicBezTo>
                        <a:pt x="1484" y="343"/>
                        <a:pt x="1552" y="343"/>
                        <a:pt x="1598" y="366"/>
                      </a:cubicBezTo>
                      <a:cubicBezTo>
                        <a:pt x="1621" y="389"/>
                        <a:pt x="1666" y="412"/>
                        <a:pt x="1712" y="434"/>
                      </a:cubicBezTo>
                      <a:cubicBezTo>
                        <a:pt x="1735" y="457"/>
                        <a:pt x="1758" y="480"/>
                        <a:pt x="1758" y="503"/>
                      </a:cubicBezTo>
                      <a:cubicBezTo>
                        <a:pt x="1803" y="526"/>
                        <a:pt x="1826" y="571"/>
                        <a:pt x="1826" y="617"/>
                      </a:cubicBezTo>
                      <a:cubicBezTo>
                        <a:pt x="1849" y="663"/>
                        <a:pt x="1849" y="686"/>
                        <a:pt x="1872" y="731"/>
                      </a:cubicBezTo>
                      <a:cubicBezTo>
                        <a:pt x="1872" y="777"/>
                        <a:pt x="1872" y="822"/>
                        <a:pt x="1872" y="891"/>
                      </a:cubicBezTo>
                      <a:cubicBezTo>
                        <a:pt x="1849" y="937"/>
                        <a:pt x="1826" y="982"/>
                        <a:pt x="1826" y="1051"/>
                      </a:cubicBezTo>
                      <a:cubicBezTo>
                        <a:pt x="1781" y="1119"/>
                        <a:pt x="1735" y="1188"/>
                        <a:pt x="1689" y="1256"/>
                      </a:cubicBezTo>
                      <a:cubicBezTo>
                        <a:pt x="1621" y="1325"/>
                        <a:pt x="1575" y="1393"/>
                        <a:pt x="1507" y="1439"/>
                      </a:cubicBezTo>
                      <a:cubicBezTo>
                        <a:pt x="1415" y="1507"/>
                        <a:pt x="1347" y="1553"/>
                        <a:pt x="1256" y="1599"/>
                      </a:cubicBezTo>
                      <a:cubicBezTo>
                        <a:pt x="1164" y="1621"/>
                        <a:pt x="1096" y="1644"/>
                        <a:pt x="1005" y="1667"/>
                      </a:cubicBezTo>
                      <a:lnTo>
                        <a:pt x="776" y="1667"/>
                      </a:lnTo>
                      <a:cubicBezTo>
                        <a:pt x="731" y="1667"/>
                        <a:pt x="662" y="1644"/>
                        <a:pt x="616" y="1621"/>
                      </a:cubicBezTo>
                      <a:cubicBezTo>
                        <a:pt x="594" y="1599"/>
                        <a:pt x="548" y="1599"/>
                        <a:pt x="525" y="1576"/>
                      </a:cubicBezTo>
                      <a:cubicBezTo>
                        <a:pt x="480" y="1553"/>
                        <a:pt x="457" y="1507"/>
                        <a:pt x="434" y="1484"/>
                      </a:cubicBezTo>
                      <a:cubicBezTo>
                        <a:pt x="411" y="1462"/>
                        <a:pt x="388" y="1416"/>
                        <a:pt x="365" y="1393"/>
                      </a:cubicBezTo>
                      <a:cubicBezTo>
                        <a:pt x="365" y="1347"/>
                        <a:pt x="343" y="1302"/>
                        <a:pt x="343" y="1256"/>
                      </a:cubicBezTo>
                      <a:cubicBezTo>
                        <a:pt x="343" y="1210"/>
                        <a:pt x="343" y="1165"/>
                        <a:pt x="343" y="1142"/>
                      </a:cubicBezTo>
                      <a:cubicBezTo>
                        <a:pt x="365" y="1074"/>
                        <a:pt x="365" y="1005"/>
                        <a:pt x="388" y="937"/>
                      </a:cubicBezTo>
                      <a:cubicBezTo>
                        <a:pt x="434" y="868"/>
                        <a:pt x="480" y="800"/>
                        <a:pt x="525" y="731"/>
                      </a:cubicBezTo>
                      <a:cubicBezTo>
                        <a:pt x="571" y="663"/>
                        <a:pt x="639" y="594"/>
                        <a:pt x="708" y="549"/>
                      </a:cubicBezTo>
                      <a:cubicBezTo>
                        <a:pt x="799" y="480"/>
                        <a:pt x="868" y="434"/>
                        <a:pt x="959" y="389"/>
                      </a:cubicBezTo>
                      <a:cubicBezTo>
                        <a:pt x="1050" y="366"/>
                        <a:pt x="1119" y="343"/>
                        <a:pt x="1210" y="320"/>
                      </a:cubicBezTo>
                      <a:close/>
                      <a:moveTo>
                        <a:pt x="1141" y="1"/>
                      </a:moveTo>
                      <a:cubicBezTo>
                        <a:pt x="1119" y="24"/>
                        <a:pt x="1096" y="24"/>
                        <a:pt x="1073" y="24"/>
                      </a:cubicBezTo>
                      <a:lnTo>
                        <a:pt x="1050" y="24"/>
                      </a:lnTo>
                      <a:cubicBezTo>
                        <a:pt x="1027" y="24"/>
                        <a:pt x="1027" y="46"/>
                        <a:pt x="1005" y="46"/>
                      </a:cubicBezTo>
                      <a:cubicBezTo>
                        <a:pt x="959" y="46"/>
                        <a:pt x="936" y="69"/>
                        <a:pt x="890" y="69"/>
                      </a:cubicBezTo>
                      <a:cubicBezTo>
                        <a:pt x="845" y="92"/>
                        <a:pt x="776" y="115"/>
                        <a:pt x="708" y="161"/>
                      </a:cubicBezTo>
                      <a:cubicBezTo>
                        <a:pt x="708" y="161"/>
                        <a:pt x="685" y="161"/>
                        <a:pt x="685" y="183"/>
                      </a:cubicBezTo>
                      <a:cubicBezTo>
                        <a:pt x="548" y="252"/>
                        <a:pt x="434" y="343"/>
                        <a:pt x="320" y="457"/>
                      </a:cubicBezTo>
                      <a:cubicBezTo>
                        <a:pt x="274" y="503"/>
                        <a:pt x="251" y="571"/>
                        <a:pt x="206" y="617"/>
                      </a:cubicBezTo>
                      <a:cubicBezTo>
                        <a:pt x="206" y="640"/>
                        <a:pt x="183" y="663"/>
                        <a:pt x="183" y="663"/>
                      </a:cubicBezTo>
                      <a:cubicBezTo>
                        <a:pt x="160" y="686"/>
                        <a:pt x="160" y="686"/>
                        <a:pt x="160" y="708"/>
                      </a:cubicBezTo>
                      <a:cubicBezTo>
                        <a:pt x="114" y="754"/>
                        <a:pt x="91" y="822"/>
                        <a:pt x="69" y="891"/>
                      </a:cubicBezTo>
                      <a:cubicBezTo>
                        <a:pt x="23" y="982"/>
                        <a:pt x="23" y="1074"/>
                        <a:pt x="23" y="1165"/>
                      </a:cubicBezTo>
                      <a:cubicBezTo>
                        <a:pt x="0" y="1256"/>
                        <a:pt x="23" y="1347"/>
                        <a:pt x="46" y="1439"/>
                      </a:cubicBezTo>
                      <a:cubicBezTo>
                        <a:pt x="69" y="1507"/>
                        <a:pt x="114" y="1576"/>
                        <a:pt x="137" y="1644"/>
                      </a:cubicBezTo>
                      <a:cubicBezTo>
                        <a:pt x="183" y="1690"/>
                        <a:pt x="228" y="1735"/>
                        <a:pt x="274" y="1781"/>
                      </a:cubicBezTo>
                      <a:cubicBezTo>
                        <a:pt x="388" y="1895"/>
                        <a:pt x="548" y="1964"/>
                        <a:pt x="708" y="1987"/>
                      </a:cubicBezTo>
                      <a:cubicBezTo>
                        <a:pt x="763" y="1994"/>
                        <a:pt x="818" y="1998"/>
                        <a:pt x="874" y="1998"/>
                      </a:cubicBezTo>
                      <a:cubicBezTo>
                        <a:pt x="1143" y="1998"/>
                        <a:pt x="1417" y="1910"/>
                        <a:pt x="1644" y="1758"/>
                      </a:cubicBezTo>
                      <a:cubicBezTo>
                        <a:pt x="1918" y="1553"/>
                        <a:pt x="2123" y="1279"/>
                        <a:pt x="2169" y="959"/>
                      </a:cubicBezTo>
                      <a:cubicBezTo>
                        <a:pt x="2214" y="800"/>
                        <a:pt x="2191" y="617"/>
                        <a:pt x="2123" y="480"/>
                      </a:cubicBezTo>
                      <a:cubicBezTo>
                        <a:pt x="2100" y="389"/>
                        <a:pt x="2054" y="343"/>
                        <a:pt x="2009" y="275"/>
                      </a:cubicBezTo>
                      <a:cubicBezTo>
                        <a:pt x="1940" y="206"/>
                        <a:pt x="1872" y="161"/>
                        <a:pt x="1803" y="115"/>
                      </a:cubicBezTo>
                      <a:cubicBezTo>
                        <a:pt x="1735" y="69"/>
                        <a:pt x="1666" y="46"/>
                        <a:pt x="1598" y="24"/>
                      </a:cubicBezTo>
                      <a:cubicBezTo>
                        <a:pt x="1529" y="1"/>
                        <a:pt x="1438" y="1"/>
                        <a:pt x="137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endParaRPr/>
                </a:p>
              </p:txBody>
            </p:sp>
            <p:sp>
              <p:nvSpPr>
                <p:cNvPr id="8238" name="Google Shape;2488;p25">
                  <a:extLst>
                    <a:ext uri="{FF2B5EF4-FFF2-40B4-BE49-F238E27FC236}">
                      <a16:creationId xmlns="" xmlns:a16="http://schemas.microsoft.com/office/drawing/2014/main" id="{64CA3ED0-D0FC-0DA0-192D-A43E4AADDA97}"/>
                    </a:ext>
                  </a:extLst>
                </p:cNvPr>
                <p:cNvSpPr/>
                <p:nvPr/>
              </p:nvSpPr>
              <p:spPr>
                <a:xfrm>
                  <a:off x="4918673" y="226223"/>
                  <a:ext cx="36436" cy="541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2004" extrusionOk="0">
                      <a:moveTo>
                        <a:pt x="275" y="1"/>
                      </a:moveTo>
                      <a:cubicBezTo>
                        <a:pt x="183" y="24"/>
                        <a:pt x="115" y="69"/>
                        <a:pt x="46" y="138"/>
                      </a:cubicBezTo>
                      <a:cubicBezTo>
                        <a:pt x="1" y="206"/>
                        <a:pt x="1" y="297"/>
                        <a:pt x="1" y="389"/>
                      </a:cubicBezTo>
                      <a:cubicBezTo>
                        <a:pt x="1" y="685"/>
                        <a:pt x="23" y="1005"/>
                        <a:pt x="160" y="1302"/>
                      </a:cubicBezTo>
                      <a:cubicBezTo>
                        <a:pt x="229" y="1439"/>
                        <a:pt x="320" y="1553"/>
                        <a:pt x="412" y="1644"/>
                      </a:cubicBezTo>
                      <a:cubicBezTo>
                        <a:pt x="480" y="1713"/>
                        <a:pt x="548" y="1781"/>
                        <a:pt x="640" y="1827"/>
                      </a:cubicBezTo>
                      <a:cubicBezTo>
                        <a:pt x="731" y="1895"/>
                        <a:pt x="822" y="1941"/>
                        <a:pt x="914" y="1987"/>
                      </a:cubicBezTo>
                      <a:cubicBezTo>
                        <a:pt x="943" y="1998"/>
                        <a:pt x="976" y="2004"/>
                        <a:pt x="1009" y="2004"/>
                      </a:cubicBezTo>
                      <a:cubicBezTo>
                        <a:pt x="1106" y="2004"/>
                        <a:pt x="1211" y="1957"/>
                        <a:pt x="1279" y="1872"/>
                      </a:cubicBezTo>
                      <a:cubicBezTo>
                        <a:pt x="1325" y="1804"/>
                        <a:pt x="1347" y="1735"/>
                        <a:pt x="1325" y="1644"/>
                      </a:cubicBezTo>
                      <a:cubicBezTo>
                        <a:pt x="1325" y="1576"/>
                        <a:pt x="1279" y="1484"/>
                        <a:pt x="1210" y="1439"/>
                      </a:cubicBezTo>
                      <a:cubicBezTo>
                        <a:pt x="1119" y="1393"/>
                        <a:pt x="1028" y="1325"/>
                        <a:pt x="937" y="1256"/>
                      </a:cubicBezTo>
                      <a:cubicBezTo>
                        <a:pt x="891" y="1188"/>
                        <a:pt x="822" y="1119"/>
                        <a:pt x="777" y="1051"/>
                      </a:cubicBezTo>
                      <a:cubicBezTo>
                        <a:pt x="754" y="1005"/>
                        <a:pt x="731" y="959"/>
                        <a:pt x="708" y="914"/>
                      </a:cubicBezTo>
                      <a:cubicBezTo>
                        <a:pt x="663" y="708"/>
                        <a:pt x="640" y="503"/>
                        <a:pt x="640" y="275"/>
                      </a:cubicBezTo>
                      <a:cubicBezTo>
                        <a:pt x="640" y="206"/>
                        <a:pt x="571" y="115"/>
                        <a:pt x="503" y="69"/>
                      </a:cubicBezTo>
                      <a:cubicBezTo>
                        <a:pt x="457" y="24"/>
                        <a:pt x="389" y="1"/>
                        <a:pt x="320" y="1"/>
                      </a:cubicBezTo>
                      <a:close/>
                    </a:path>
                  </a:pathLst>
                </a:custGeom>
                <a:solidFill>
                  <a:srgbClr val="FFFFFF">
                    <a:alpha val="531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endParaRPr/>
                </a:p>
              </p:txBody>
            </p:sp>
          </p:grpSp>
        </p:grpSp>
        <p:sp>
          <p:nvSpPr>
            <p:cNvPr id="8030" name="Google Shape;2489;p25">
              <a:extLst>
                <a:ext uri="{FF2B5EF4-FFF2-40B4-BE49-F238E27FC236}">
                  <a16:creationId xmlns="" xmlns:a16="http://schemas.microsoft.com/office/drawing/2014/main" id="{49136DA5-D69F-F315-C496-D0430A23CFFA}"/>
                </a:ext>
              </a:extLst>
            </p:cNvPr>
            <p:cNvSpPr/>
            <p:nvPr/>
          </p:nvSpPr>
          <p:spPr>
            <a:xfrm>
              <a:off x="3822017" y="892967"/>
              <a:ext cx="68521" cy="96903"/>
            </a:xfrm>
            <a:custGeom>
              <a:avLst/>
              <a:gdLst/>
              <a:ahLst/>
              <a:cxnLst/>
              <a:rect l="l" t="t" r="r" b="b"/>
              <a:pathLst>
                <a:path w="2535" h="3585" extrusionOk="0">
                  <a:moveTo>
                    <a:pt x="2398" y="1"/>
                  </a:moveTo>
                  <a:lnTo>
                    <a:pt x="1804" y="434"/>
                  </a:lnTo>
                  <a:cubicBezTo>
                    <a:pt x="1485" y="663"/>
                    <a:pt x="937" y="891"/>
                    <a:pt x="594" y="937"/>
                  </a:cubicBezTo>
                  <a:lnTo>
                    <a:pt x="1" y="982"/>
                  </a:lnTo>
                  <a:lnTo>
                    <a:pt x="206" y="1553"/>
                  </a:lnTo>
                  <a:cubicBezTo>
                    <a:pt x="321" y="1872"/>
                    <a:pt x="366" y="2466"/>
                    <a:pt x="275" y="2854"/>
                  </a:cubicBezTo>
                  <a:lnTo>
                    <a:pt x="138" y="3584"/>
                  </a:lnTo>
                  <a:lnTo>
                    <a:pt x="731" y="3128"/>
                  </a:lnTo>
                  <a:cubicBezTo>
                    <a:pt x="1051" y="2900"/>
                    <a:pt x="1599" y="2671"/>
                    <a:pt x="1918" y="2649"/>
                  </a:cubicBezTo>
                  <a:lnTo>
                    <a:pt x="2535" y="2580"/>
                  </a:lnTo>
                  <a:lnTo>
                    <a:pt x="2329" y="2009"/>
                  </a:lnTo>
                  <a:cubicBezTo>
                    <a:pt x="2215" y="1690"/>
                    <a:pt x="2169" y="1119"/>
                    <a:pt x="2261" y="708"/>
                  </a:cubicBezTo>
                  <a:lnTo>
                    <a:pt x="2398" y="1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8031" name="Google Shape;2490;p25">
              <a:extLst>
                <a:ext uri="{FF2B5EF4-FFF2-40B4-BE49-F238E27FC236}">
                  <a16:creationId xmlns="" xmlns:a16="http://schemas.microsoft.com/office/drawing/2014/main" id="{AE29B183-5BC3-0EAA-4076-8E5FF384994B}"/>
                </a:ext>
              </a:extLst>
            </p:cNvPr>
            <p:cNvSpPr/>
            <p:nvPr/>
          </p:nvSpPr>
          <p:spPr>
            <a:xfrm>
              <a:off x="4548779" y="1207567"/>
              <a:ext cx="68521" cy="96903"/>
            </a:xfrm>
            <a:custGeom>
              <a:avLst/>
              <a:gdLst/>
              <a:ahLst/>
              <a:cxnLst/>
              <a:rect l="l" t="t" r="r" b="b"/>
              <a:pathLst>
                <a:path w="2535" h="3585" extrusionOk="0">
                  <a:moveTo>
                    <a:pt x="2398" y="1"/>
                  </a:moveTo>
                  <a:lnTo>
                    <a:pt x="1804" y="434"/>
                  </a:lnTo>
                  <a:cubicBezTo>
                    <a:pt x="1485" y="663"/>
                    <a:pt x="937" y="891"/>
                    <a:pt x="594" y="937"/>
                  </a:cubicBezTo>
                  <a:lnTo>
                    <a:pt x="1" y="982"/>
                  </a:lnTo>
                  <a:lnTo>
                    <a:pt x="206" y="1553"/>
                  </a:lnTo>
                  <a:cubicBezTo>
                    <a:pt x="321" y="1872"/>
                    <a:pt x="366" y="2466"/>
                    <a:pt x="275" y="2854"/>
                  </a:cubicBezTo>
                  <a:lnTo>
                    <a:pt x="138" y="3584"/>
                  </a:lnTo>
                  <a:lnTo>
                    <a:pt x="731" y="3128"/>
                  </a:lnTo>
                  <a:cubicBezTo>
                    <a:pt x="1051" y="2900"/>
                    <a:pt x="1599" y="2671"/>
                    <a:pt x="1918" y="2649"/>
                  </a:cubicBezTo>
                  <a:lnTo>
                    <a:pt x="2535" y="2580"/>
                  </a:lnTo>
                  <a:lnTo>
                    <a:pt x="2329" y="2009"/>
                  </a:lnTo>
                  <a:cubicBezTo>
                    <a:pt x="2215" y="1690"/>
                    <a:pt x="2169" y="1119"/>
                    <a:pt x="2261" y="708"/>
                  </a:cubicBezTo>
                  <a:lnTo>
                    <a:pt x="2398" y="1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8032" name="Google Shape;2491;p25">
              <a:extLst>
                <a:ext uri="{FF2B5EF4-FFF2-40B4-BE49-F238E27FC236}">
                  <a16:creationId xmlns="" xmlns:a16="http://schemas.microsoft.com/office/drawing/2014/main" id="{C53A12E2-7802-AA7D-7C3F-17B246ED336E}"/>
                </a:ext>
              </a:extLst>
            </p:cNvPr>
            <p:cNvSpPr/>
            <p:nvPr/>
          </p:nvSpPr>
          <p:spPr>
            <a:xfrm>
              <a:off x="1248022" y="448131"/>
              <a:ext cx="54330" cy="76522"/>
            </a:xfrm>
            <a:custGeom>
              <a:avLst/>
              <a:gdLst/>
              <a:ahLst/>
              <a:cxnLst/>
              <a:rect l="l" t="t" r="r" b="b"/>
              <a:pathLst>
                <a:path w="2010" h="2831" extrusionOk="0">
                  <a:moveTo>
                    <a:pt x="503" y="0"/>
                  </a:moveTo>
                  <a:lnTo>
                    <a:pt x="503" y="525"/>
                  </a:lnTo>
                  <a:cubicBezTo>
                    <a:pt x="480" y="822"/>
                    <a:pt x="366" y="1210"/>
                    <a:pt x="252" y="1415"/>
                  </a:cubicBezTo>
                  <a:lnTo>
                    <a:pt x="1" y="1780"/>
                  </a:lnTo>
                  <a:lnTo>
                    <a:pt x="434" y="1917"/>
                  </a:lnTo>
                  <a:cubicBezTo>
                    <a:pt x="663" y="1986"/>
                    <a:pt x="982" y="2214"/>
                    <a:pt x="1187" y="2442"/>
                  </a:cubicBezTo>
                  <a:lnTo>
                    <a:pt x="1530" y="2830"/>
                  </a:lnTo>
                  <a:lnTo>
                    <a:pt x="1530" y="2305"/>
                  </a:lnTo>
                  <a:cubicBezTo>
                    <a:pt x="1530" y="2032"/>
                    <a:pt x="1644" y="1621"/>
                    <a:pt x="1781" y="1438"/>
                  </a:cubicBezTo>
                  <a:lnTo>
                    <a:pt x="2009" y="1073"/>
                  </a:lnTo>
                  <a:lnTo>
                    <a:pt x="1598" y="936"/>
                  </a:lnTo>
                  <a:cubicBezTo>
                    <a:pt x="1370" y="845"/>
                    <a:pt x="1028" y="616"/>
                    <a:pt x="845" y="411"/>
                  </a:cubicBezTo>
                  <a:lnTo>
                    <a:pt x="503" y="0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grpSp>
          <p:nvGrpSpPr>
            <p:cNvPr id="8033" name="Google Shape;2492;p25">
              <a:extLst>
                <a:ext uri="{FF2B5EF4-FFF2-40B4-BE49-F238E27FC236}">
                  <a16:creationId xmlns="" xmlns:a16="http://schemas.microsoft.com/office/drawing/2014/main" id="{7647EE01-DC32-829E-F1E1-61DB66943A7D}"/>
                </a:ext>
              </a:extLst>
            </p:cNvPr>
            <p:cNvGrpSpPr/>
            <p:nvPr/>
          </p:nvGrpSpPr>
          <p:grpSpPr>
            <a:xfrm>
              <a:off x="2266618" y="2138670"/>
              <a:ext cx="338118" cy="385231"/>
              <a:chOff x="8822856" y="2734170"/>
              <a:chExt cx="338118" cy="385231"/>
            </a:xfrm>
          </p:grpSpPr>
          <p:sp>
            <p:nvSpPr>
              <p:cNvPr id="8210" name="Google Shape;2493;p25">
                <a:extLst>
                  <a:ext uri="{FF2B5EF4-FFF2-40B4-BE49-F238E27FC236}">
                    <a16:creationId xmlns="" xmlns:a16="http://schemas.microsoft.com/office/drawing/2014/main" id="{8E4704B7-61A4-6349-6C9B-31BC64B22B75}"/>
                  </a:ext>
                </a:extLst>
              </p:cNvPr>
              <p:cNvSpPr/>
              <p:nvPr/>
            </p:nvSpPr>
            <p:spPr>
              <a:xfrm>
                <a:off x="8980792" y="3062395"/>
                <a:ext cx="63575" cy="51222"/>
              </a:xfrm>
              <a:custGeom>
                <a:avLst/>
                <a:gdLst/>
                <a:ahLst/>
                <a:cxnLst/>
                <a:rect l="l" t="t" r="r" b="b"/>
                <a:pathLst>
                  <a:path w="2352" h="1895" extrusionOk="0">
                    <a:moveTo>
                      <a:pt x="1553" y="0"/>
                    </a:moveTo>
                    <a:cubicBezTo>
                      <a:pt x="1461" y="0"/>
                      <a:pt x="1370" y="23"/>
                      <a:pt x="1279" y="46"/>
                    </a:cubicBezTo>
                    <a:cubicBezTo>
                      <a:pt x="1210" y="46"/>
                      <a:pt x="1142" y="69"/>
                      <a:pt x="1073" y="69"/>
                    </a:cubicBezTo>
                    <a:cubicBezTo>
                      <a:pt x="959" y="92"/>
                      <a:pt x="868" y="137"/>
                      <a:pt x="776" y="183"/>
                    </a:cubicBezTo>
                    <a:cubicBezTo>
                      <a:pt x="617" y="251"/>
                      <a:pt x="457" y="366"/>
                      <a:pt x="320" y="480"/>
                    </a:cubicBezTo>
                    <a:cubicBezTo>
                      <a:pt x="183" y="617"/>
                      <a:pt x="92" y="776"/>
                      <a:pt x="23" y="936"/>
                    </a:cubicBezTo>
                    <a:cubicBezTo>
                      <a:pt x="0" y="1005"/>
                      <a:pt x="0" y="1096"/>
                      <a:pt x="0" y="1187"/>
                    </a:cubicBezTo>
                    <a:cubicBezTo>
                      <a:pt x="0" y="1233"/>
                      <a:pt x="0" y="1301"/>
                      <a:pt x="23" y="1347"/>
                    </a:cubicBezTo>
                    <a:cubicBezTo>
                      <a:pt x="23" y="1370"/>
                      <a:pt x="46" y="1415"/>
                      <a:pt x="69" y="1461"/>
                    </a:cubicBezTo>
                    <a:cubicBezTo>
                      <a:pt x="92" y="1484"/>
                      <a:pt x="115" y="1530"/>
                      <a:pt x="137" y="1552"/>
                    </a:cubicBezTo>
                    <a:cubicBezTo>
                      <a:pt x="229" y="1644"/>
                      <a:pt x="320" y="1712"/>
                      <a:pt x="434" y="1735"/>
                    </a:cubicBezTo>
                    <a:cubicBezTo>
                      <a:pt x="434" y="1758"/>
                      <a:pt x="457" y="1758"/>
                      <a:pt x="480" y="1758"/>
                    </a:cubicBezTo>
                    <a:cubicBezTo>
                      <a:pt x="662" y="1849"/>
                      <a:pt x="868" y="1872"/>
                      <a:pt x="1050" y="1895"/>
                    </a:cubicBezTo>
                    <a:cubicBezTo>
                      <a:pt x="1233" y="1895"/>
                      <a:pt x="1438" y="1872"/>
                      <a:pt x="1598" y="1781"/>
                    </a:cubicBezTo>
                    <a:cubicBezTo>
                      <a:pt x="1735" y="1712"/>
                      <a:pt x="1895" y="1598"/>
                      <a:pt x="1986" y="1484"/>
                    </a:cubicBezTo>
                    <a:cubicBezTo>
                      <a:pt x="2123" y="1347"/>
                      <a:pt x="2214" y="1164"/>
                      <a:pt x="2283" y="982"/>
                    </a:cubicBezTo>
                    <a:cubicBezTo>
                      <a:pt x="2329" y="868"/>
                      <a:pt x="2351" y="708"/>
                      <a:pt x="2329" y="594"/>
                    </a:cubicBezTo>
                    <a:cubicBezTo>
                      <a:pt x="2306" y="434"/>
                      <a:pt x="2237" y="274"/>
                      <a:pt x="2077" y="183"/>
                    </a:cubicBezTo>
                    <a:cubicBezTo>
                      <a:pt x="2032" y="137"/>
                      <a:pt x="1963" y="92"/>
                      <a:pt x="1895" y="69"/>
                    </a:cubicBezTo>
                    <a:cubicBezTo>
                      <a:pt x="1804" y="23"/>
                      <a:pt x="1712" y="23"/>
                      <a:pt x="1621" y="23"/>
                    </a:cubicBezTo>
                    <a:cubicBezTo>
                      <a:pt x="1598" y="0"/>
                      <a:pt x="1575" y="0"/>
                      <a:pt x="1553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211" name="Google Shape;2494;p25">
                <a:extLst>
                  <a:ext uri="{FF2B5EF4-FFF2-40B4-BE49-F238E27FC236}">
                    <a16:creationId xmlns="" xmlns:a16="http://schemas.microsoft.com/office/drawing/2014/main" id="{02D72C7E-99F7-75BF-28A6-28A26ADD1984}"/>
                  </a:ext>
                </a:extLst>
              </p:cNvPr>
              <p:cNvSpPr/>
              <p:nvPr/>
            </p:nvSpPr>
            <p:spPr>
              <a:xfrm>
                <a:off x="9076424" y="2914947"/>
                <a:ext cx="76522" cy="75279"/>
              </a:xfrm>
              <a:custGeom>
                <a:avLst/>
                <a:gdLst/>
                <a:ahLst/>
                <a:cxnLst/>
                <a:rect l="l" t="t" r="r" b="b"/>
                <a:pathLst>
                  <a:path w="2831" h="2785" extrusionOk="0">
                    <a:moveTo>
                      <a:pt x="1142" y="0"/>
                    </a:moveTo>
                    <a:cubicBezTo>
                      <a:pt x="936" y="0"/>
                      <a:pt x="731" y="69"/>
                      <a:pt x="571" y="160"/>
                    </a:cubicBezTo>
                    <a:cubicBezTo>
                      <a:pt x="480" y="206"/>
                      <a:pt x="411" y="274"/>
                      <a:pt x="343" y="342"/>
                    </a:cubicBezTo>
                    <a:cubicBezTo>
                      <a:pt x="251" y="457"/>
                      <a:pt x="183" y="571"/>
                      <a:pt x="137" y="685"/>
                    </a:cubicBezTo>
                    <a:cubicBezTo>
                      <a:pt x="69" y="845"/>
                      <a:pt x="23" y="982"/>
                      <a:pt x="0" y="1164"/>
                    </a:cubicBezTo>
                    <a:cubicBezTo>
                      <a:pt x="0" y="1233"/>
                      <a:pt x="0" y="1301"/>
                      <a:pt x="23" y="1370"/>
                    </a:cubicBezTo>
                    <a:cubicBezTo>
                      <a:pt x="23" y="1415"/>
                      <a:pt x="23" y="1438"/>
                      <a:pt x="23" y="1461"/>
                    </a:cubicBezTo>
                    <a:cubicBezTo>
                      <a:pt x="0" y="1507"/>
                      <a:pt x="23" y="1575"/>
                      <a:pt x="23" y="1621"/>
                    </a:cubicBezTo>
                    <a:cubicBezTo>
                      <a:pt x="46" y="1666"/>
                      <a:pt x="46" y="1712"/>
                      <a:pt x="69" y="1758"/>
                    </a:cubicBezTo>
                    <a:cubicBezTo>
                      <a:pt x="92" y="1849"/>
                      <a:pt x="114" y="1917"/>
                      <a:pt x="160" y="2009"/>
                    </a:cubicBezTo>
                    <a:cubicBezTo>
                      <a:pt x="229" y="2077"/>
                      <a:pt x="274" y="2168"/>
                      <a:pt x="343" y="2237"/>
                    </a:cubicBezTo>
                    <a:cubicBezTo>
                      <a:pt x="411" y="2305"/>
                      <a:pt x="480" y="2351"/>
                      <a:pt x="548" y="2420"/>
                    </a:cubicBezTo>
                    <a:cubicBezTo>
                      <a:pt x="617" y="2465"/>
                      <a:pt x="685" y="2511"/>
                      <a:pt x="754" y="2557"/>
                    </a:cubicBezTo>
                    <a:cubicBezTo>
                      <a:pt x="913" y="2648"/>
                      <a:pt x="1096" y="2716"/>
                      <a:pt x="1279" y="2762"/>
                    </a:cubicBezTo>
                    <a:cubicBezTo>
                      <a:pt x="1370" y="2785"/>
                      <a:pt x="1484" y="2785"/>
                      <a:pt x="1598" y="2785"/>
                    </a:cubicBezTo>
                    <a:cubicBezTo>
                      <a:pt x="1735" y="2785"/>
                      <a:pt x="1872" y="2762"/>
                      <a:pt x="2009" y="2693"/>
                    </a:cubicBezTo>
                    <a:cubicBezTo>
                      <a:pt x="2100" y="2671"/>
                      <a:pt x="2192" y="2625"/>
                      <a:pt x="2260" y="2557"/>
                    </a:cubicBezTo>
                    <a:cubicBezTo>
                      <a:pt x="2328" y="2511"/>
                      <a:pt x="2397" y="2465"/>
                      <a:pt x="2465" y="2397"/>
                    </a:cubicBezTo>
                    <a:cubicBezTo>
                      <a:pt x="2511" y="2351"/>
                      <a:pt x="2580" y="2260"/>
                      <a:pt x="2625" y="2168"/>
                    </a:cubicBezTo>
                    <a:cubicBezTo>
                      <a:pt x="2762" y="1917"/>
                      <a:pt x="2831" y="1643"/>
                      <a:pt x="2831" y="1347"/>
                    </a:cubicBezTo>
                    <a:cubicBezTo>
                      <a:pt x="2808" y="1164"/>
                      <a:pt x="2762" y="1004"/>
                      <a:pt x="2694" y="845"/>
                    </a:cubicBezTo>
                    <a:cubicBezTo>
                      <a:pt x="2602" y="708"/>
                      <a:pt x="2534" y="594"/>
                      <a:pt x="2420" y="479"/>
                    </a:cubicBezTo>
                    <a:cubicBezTo>
                      <a:pt x="2260" y="320"/>
                      <a:pt x="2032" y="206"/>
                      <a:pt x="1804" y="137"/>
                    </a:cubicBezTo>
                    <a:cubicBezTo>
                      <a:pt x="1598" y="46"/>
                      <a:pt x="1393" y="0"/>
                      <a:pt x="1164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212" name="Google Shape;2495;p25">
                <a:extLst>
                  <a:ext uri="{FF2B5EF4-FFF2-40B4-BE49-F238E27FC236}">
                    <a16:creationId xmlns="" xmlns:a16="http://schemas.microsoft.com/office/drawing/2014/main" id="{74D2A308-1EAA-C3F0-87F3-088AABAA37F7}"/>
                  </a:ext>
                </a:extLst>
              </p:cNvPr>
              <p:cNvSpPr/>
              <p:nvPr/>
            </p:nvSpPr>
            <p:spPr>
              <a:xfrm>
                <a:off x="8828397" y="2738495"/>
                <a:ext cx="181425" cy="231377"/>
              </a:xfrm>
              <a:custGeom>
                <a:avLst/>
                <a:gdLst/>
                <a:ahLst/>
                <a:cxnLst/>
                <a:rect l="l" t="t" r="r" b="b"/>
                <a:pathLst>
                  <a:path w="6712" h="8560" extrusionOk="0">
                    <a:moveTo>
                      <a:pt x="2854" y="0"/>
                    </a:moveTo>
                    <a:cubicBezTo>
                      <a:pt x="2831" y="23"/>
                      <a:pt x="2785" y="23"/>
                      <a:pt x="2740" y="23"/>
                    </a:cubicBezTo>
                    <a:cubicBezTo>
                      <a:pt x="2671" y="46"/>
                      <a:pt x="2603" y="69"/>
                      <a:pt x="2534" y="91"/>
                    </a:cubicBezTo>
                    <a:cubicBezTo>
                      <a:pt x="2466" y="91"/>
                      <a:pt x="2397" y="114"/>
                      <a:pt x="2329" y="137"/>
                    </a:cubicBezTo>
                    <a:lnTo>
                      <a:pt x="2192" y="160"/>
                    </a:lnTo>
                    <a:cubicBezTo>
                      <a:pt x="2123" y="183"/>
                      <a:pt x="2032" y="183"/>
                      <a:pt x="1964" y="205"/>
                    </a:cubicBezTo>
                    <a:cubicBezTo>
                      <a:pt x="1872" y="228"/>
                      <a:pt x="1781" y="274"/>
                      <a:pt x="1712" y="297"/>
                    </a:cubicBezTo>
                    <a:cubicBezTo>
                      <a:pt x="1644" y="342"/>
                      <a:pt x="1575" y="388"/>
                      <a:pt x="1530" y="457"/>
                    </a:cubicBezTo>
                    <a:cubicBezTo>
                      <a:pt x="1484" y="479"/>
                      <a:pt x="1461" y="525"/>
                      <a:pt x="1439" y="594"/>
                    </a:cubicBezTo>
                    <a:cubicBezTo>
                      <a:pt x="1416" y="616"/>
                      <a:pt x="1393" y="639"/>
                      <a:pt x="1370" y="662"/>
                    </a:cubicBezTo>
                    <a:cubicBezTo>
                      <a:pt x="1233" y="799"/>
                      <a:pt x="1119" y="913"/>
                      <a:pt x="1028" y="1027"/>
                    </a:cubicBezTo>
                    <a:lnTo>
                      <a:pt x="982" y="1096"/>
                    </a:lnTo>
                    <a:cubicBezTo>
                      <a:pt x="891" y="1187"/>
                      <a:pt x="822" y="1301"/>
                      <a:pt x="731" y="1392"/>
                    </a:cubicBezTo>
                    <a:cubicBezTo>
                      <a:pt x="662" y="1461"/>
                      <a:pt x="617" y="1507"/>
                      <a:pt x="571" y="1575"/>
                    </a:cubicBezTo>
                    <a:cubicBezTo>
                      <a:pt x="526" y="1643"/>
                      <a:pt x="480" y="1712"/>
                      <a:pt x="434" y="1780"/>
                    </a:cubicBezTo>
                    <a:cubicBezTo>
                      <a:pt x="366" y="1917"/>
                      <a:pt x="297" y="2054"/>
                      <a:pt x="229" y="2237"/>
                    </a:cubicBezTo>
                    <a:cubicBezTo>
                      <a:pt x="183" y="2374"/>
                      <a:pt x="137" y="2534"/>
                      <a:pt x="115" y="2671"/>
                    </a:cubicBezTo>
                    <a:cubicBezTo>
                      <a:pt x="69" y="2967"/>
                      <a:pt x="46" y="3264"/>
                      <a:pt x="23" y="3561"/>
                    </a:cubicBezTo>
                    <a:lnTo>
                      <a:pt x="23" y="3606"/>
                    </a:lnTo>
                    <a:cubicBezTo>
                      <a:pt x="1" y="3949"/>
                      <a:pt x="69" y="4291"/>
                      <a:pt x="115" y="4565"/>
                    </a:cubicBezTo>
                    <a:cubicBezTo>
                      <a:pt x="183" y="4862"/>
                      <a:pt x="252" y="5159"/>
                      <a:pt x="320" y="5455"/>
                    </a:cubicBezTo>
                    <a:cubicBezTo>
                      <a:pt x="366" y="5592"/>
                      <a:pt x="411" y="5706"/>
                      <a:pt x="480" y="5866"/>
                    </a:cubicBezTo>
                    <a:cubicBezTo>
                      <a:pt x="526" y="6003"/>
                      <a:pt x="594" y="6163"/>
                      <a:pt x="662" y="6300"/>
                    </a:cubicBezTo>
                    <a:cubicBezTo>
                      <a:pt x="731" y="6414"/>
                      <a:pt x="799" y="6528"/>
                      <a:pt x="868" y="6619"/>
                    </a:cubicBezTo>
                    <a:lnTo>
                      <a:pt x="891" y="6665"/>
                    </a:lnTo>
                    <a:cubicBezTo>
                      <a:pt x="982" y="6802"/>
                      <a:pt x="1096" y="6939"/>
                      <a:pt x="1233" y="7076"/>
                    </a:cubicBezTo>
                    <a:lnTo>
                      <a:pt x="1279" y="7144"/>
                    </a:lnTo>
                    <a:cubicBezTo>
                      <a:pt x="1439" y="7327"/>
                      <a:pt x="1598" y="7510"/>
                      <a:pt x="1804" y="7669"/>
                    </a:cubicBezTo>
                    <a:cubicBezTo>
                      <a:pt x="1827" y="7715"/>
                      <a:pt x="1849" y="7783"/>
                      <a:pt x="1895" y="7829"/>
                    </a:cubicBezTo>
                    <a:cubicBezTo>
                      <a:pt x="1941" y="7898"/>
                      <a:pt x="1986" y="7943"/>
                      <a:pt x="2055" y="7989"/>
                    </a:cubicBezTo>
                    <a:cubicBezTo>
                      <a:pt x="2123" y="8057"/>
                      <a:pt x="2215" y="8103"/>
                      <a:pt x="2306" y="8171"/>
                    </a:cubicBezTo>
                    <a:cubicBezTo>
                      <a:pt x="2443" y="8240"/>
                      <a:pt x="2580" y="8308"/>
                      <a:pt x="2717" y="8377"/>
                    </a:cubicBezTo>
                    <a:cubicBezTo>
                      <a:pt x="2785" y="8400"/>
                      <a:pt x="2877" y="8423"/>
                      <a:pt x="2945" y="8468"/>
                    </a:cubicBezTo>
                    <a:cubicBezTo>
                      <a:pt x="3013" y="8491"/>
                      <a:pt x="3082" y="8491"/>
                      <a:pt x="3173" y="8514"/>
                    </a:cubicBezTo>
                    <a:cubicBezTo>
                      <a:pt x="3310" y="8537"/>
                      <a:pt x="3447" y="8537"/>
                      <a:pt x="3607" y="8537"/>
                    </a:cubicBezTo>
                    <a:lnTo>
                      <a:pt x="3653" y="8537"/>
                    </a:lnTo>
                    <a:lnTo>
                      <a:pt x="3698" y="8560"/>
                    </a:lnTo>
                    <a:cubicBezTo>
                      <a:pt x="3858" y="8560"/>
                      <a:pt x="4018" y="8537"/>
                      <a:pt x="4155" y="8514"/>
                    </a:cubicBezTo>
                    <a:cubicBezTo>
                      <a:pt x="4269" y="8491"/>
                      <a:pt x="4406" y="8445"/>
                      <a:pt x="4566" y="8400"/>
                    </a:cubicBezTo>
                    <a:cubicBezTo>
                      <a:pt x="4703" y="8331"/>
                      <a:pt x="4840" y="8286"/>
                      <a:pt x="4976" y="8240"/>
                    </a:cubicBezTo>
                    <a:cubicBezTo>
                      <a:pt x="5091" y="8194"/>
                      <a:pt x="5159" y="8149"/>
                      <a:pt x="5250" y="8103"/>
                    </a:cubicBezTo>
                    <a:cubicBezTo>
                      <a:pt x="5387" y="8012"/>
                      <a:pt x="5501" y="7898"/>
                      <a:pt x="5593" y="7783"/>
                    </a:cubicBezTo>
                    <a:cubicBezTo>
                      <a:pt x="5707" y="7692"/>
                      <a:pt x="5798" y="7555"/>
                      <a:pt x="5889" y="7373"/>
                    </a:cubicBezTo>
                    <a:cubicBezTo>
                      <a:pt x="5958" y="7281"/>
                      <a:pt x="6004" y="7167"/>
                      <a:pt x="6049" y="7076"/>
                    </a:cubicBezTo>
                    <a:lnTo>
                      <a:pt x="6072" y="6985"/>
                    </a:lnTo>
                    <a:cubicBezTo>
                      <a:pt x="6141" y="6848"/>
                      <a:pt x="6186" y="6711"/>
                      <a:pt x="6255" y="6574"/>
                    </a:cubicBezTo>
                    <a:lnTo>
                      <a:pt x="6300" y="6437"/>
                    </a:lnTo>
                    <a:cubicBezTo>
                      <a:pt x="6392" y="6437"/>
                      <a:pt x="6460" y="6368"/>
                      <a:pt x="6483" y="6300"/>
                    </a:cubicBezTo>
                    <a:cubicBezTo>
                      <a:pt x="6506" y="6277"/>
                      <a:pt x="6529" y="6231"/>
                      <a:pt x="6529" y="6186"/>
                    </a:cubicBezTo>
                    <a:cubicBezTo>
                      <a:pt x="6529" y="6163"/>
                      <a:pt x="6529" y="6117"/>
                      <a:pt x="6551" y="6094"/>
                    </a:cubicBezTo>
                    <a:lnTo>
                      <a:pt x="6551" y="6072"/>
                    </a:lnTo>
                    <a:lnTo>
                      <a:pt x="6574" y="5935"/>
                    </a:lnTo>
                    <a:cubicBezTo>
                      <a:pt x="6597" y="5798"/>
                      <a:pt x="6620" y="5661"/>
                      <a:pt x="6620" y="5524"/>
                    </a:cubicBezTo>
                    <a:cubicBezTo>
                      <a:pt x="6666" y="5181"/>
                      <a:pt x="6711" y="4816"/>
                      <a:pt x="6620" y="4451"/>
                    </a:cubicBezTo>
                    <a:cubicBezTo>
                      <a:pt x="6620" y="4428"/>
                      <a:pt x="6597" y="4383"/>
                      <a:pt x="6574" y="4360"/>
                    </a:cubicBezTo>
                    <a:lnTo>
                      <a:pt x="6574" y="4291"/>
                    </a:lnTo>
                    <a:lnTo>
                      <a:pt x="6574" y="4246"/>
                    </a:lnTo>
                    <a:cubicBezTo>
                      <a:pt x="6574" y="4109"/>
                      <a:pt x="6551" y="3949"/>
                      <a:pt x="6529" y="3789"/>
                    </a:cubicBezTo>
                    <a:lnTo>
                      <a:pt x="6529" y="3766"/>
                    </a:lnTo>
                    <a:cubicBezTo>
                      <a:pt x="6506" y="3584"/>
                      <a:pt x="6460" y="3424"/>
                      <a:pt x="6437" y="3264"/>
                    </a:cubicBezTo>
                    <a:cubicBezTo>
                      <a:pt x="6392" y="3150"/>
                      <a:pt x="6346" y="3013"/>
                      <a:pt x="6300" y="2899"/>
                    </a:cubicBezTo>
                    <a:lnTo>
                      <a:pt x="6277" y="2853"/>
                    </a:lnTo>
                    <a:cubicBezTo>
                      <a:pt x="6209" y="2716"/>
                      <a:pt x="6163" y="2579"/>
                      <a:pt x="6095" y="2465"/>
                    </a:cubicBezTo>
                    <a:cubicBezTo>
                      <a:pt x="6049" y="2420"/>
                      <a:pt x="6026" y="2351"/>
                      <a:pt x="6004" y="2305"/>
                    </a:cubicBezTo>
                    <a:cubicBezTo>
                      <a:pt x="5958" y="2237"/>
                      <a:pt x="5935" y="2191"/>
                      <a:pt x="5912" y="2146"/>
                    </a:cubicBezTo>
                    <a:cubicBezTo>
                      <a:pt x="5844" y="2032"/>
                      <a:pt x="5753" y="1917"/>
                      <a:pt x="5684" y="1826"/>
                    </a:cubicBezTo>
                    <a:lnTo>
                      <a:pt x="5638" y="1758"/>
                    </a:lnTo>
                    <a:cubicBezTo>
                      <a:pt x="5593" y="1712"/>
                      <a:pt x="5547" y="1666"/>
                      <a:pt x="5524" y="1598"/>
                    </a:cubicBezTo>
                    <a:cubicBezTo>
                      <a:pt x="5479" y="1529"/>
                      <a:pt x="5410" y="1461"/>
                      <a:pt x="5364" y="1415"/>
                    </a:cubicBezTo>
                    <a:cubicBezTo>
                      <a:pt x="5250" y="1255"/>
                      <a:pt x="5136" y="1118"/>
                      <a:pt x="5022" y="982"/>
                    </a:cubicBezTo>
                    <a:lnTo>
                      <a:pt x="4976" y="936"/>
                    </a:lnTo>
                    <a:cubicBezTo>
                      <a:pt x="4885" y="822"/>
                      <a:pt x="4794" y="708"/>
                      <a:pt x="4680" y="639"/>
                    </a:cubicBezTo>
                    <a:cubicBezTo>
                      <a:pt x="4566" y="525"/>
                      <a:pt x="4429" y="434"/>
                      <a:pt x="4246" y="342"/>
                    </a:cubicBezTo>
                    <a:cubicBezTo>
                      <a:pt x="3972" y="228"/>
                      <a:pt x="3653" y="114"/>
                      <a:pt x="3310" y="23"/>
                    </a:cubicBezTo>
                    <a:cubicBezTo>
                      <a:pt x="3242" y="0"/>
                      <a:pt x="3150" y="0"/>
                      <a:pt x="3059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213" name="Google Shape;2496;p25">
                <a:extLst>
                  <a:ext uri="{FF2B5EF4-FFF2-40B4-BE49-F238E27FC236}">
                    <a16:creationId xmlns="" xmlns:a16="http://schemas.microsoft.com/office/drawing/2014/main" id="{FD045E26-4539-51A5-629F-F67EEA7A225A}"/>
                  </a:ext>
                </a:extLst>
              </p:cNvPr>
              <p:cNvSpPr/>
              <p:nvPr/>
            </p:nvSpPr>
            <p:spPr>
              <a:xfrm>
                <a:off x="8856157" y="2768714"/>
                <a:ext cx="51249" cy="156774"/>
              </a:xfrm>
              <a:custGeom>
                <a:avLst/>
                <a:gdLst/>
                <a:ahLst/>
                <a:cxnLst/>
                <a:rect l="l" t="t" r="r" b="b"/>
                <a:pathLst>
                  <a:path w="1896" h="5800" extrusionOk="0">
                    <a:moveTo>
                      <a:pt x="1210" y="0"/>
                    </a:moveTo>
                    <a:cubicBezTo>
                      <a:pt x="1096" y="46"/>
                      <a:pt x="1005" y="115"/>
                      <a:pt x="937" y="229"/>
                    </a:cubicBezTo>
                    <a:cubicBezTo>
                      <a:pt x="800" y="411"/>
                      <a:pt x="685" y="571"/>
                      <a:pt x="594" y="777"/>
                    </a:cubicBezTo>
                    <a:cubicBezTo>
                      <a:pt x="480" y="982"/>
                      <a:pt x="389" y="1187"/>
                      <a:pt x="320" y="1416"/>
                    </a:cubicBezTo>
                    <a:cubicBezTo>
                      <a:pt x="229" y="1621"/>
                      <a:pt x="160" y="1849"/>
                      <a:pt x="115" y="2055"/>
                    </a:cubicBezTo>
                    <a:cubicBezTo>
                      <a:pt x="69" y="2306"/>
                      <a:pt x="46" y="2534"/>
                      <a:pt x="24" y="2785"/>
                    </a:cubicBezTo>
                    <a:cubicBezTo>
                      <a:pt x="1" y="2991"/>
                      <a:pt x="1" y="3196"/>
                      <a:pt x="1" y="3401"/>
                    </a:cubicBezTo>
                    <a:cubicBezTo>
                      <a:pt x="24" y="3653"/>
                      <a:pt x="46" y="3926"/>
                      <a:pt x="115" y="4178"/>
                    </a:cubicBezTo>
                    <a:cubicBezTo>
                      <a:pt x="183" y="4383"/>
                      <a:pt x="252" y="4588"/>
                      <a:pt x="320" y="4771"/>
                    </a:cubicBezTo>
                    <a:cubicBezTo>
                      <a:pt x="343" y="4885"/>
                      <a:pt x="389" y="4976"/>
                      <a:pt x="412" y="5091"/>
                    </a:cubicBezTo>
                    <a:cubicBezTo>
                      <a:pt x="480" y="5250"/>
                      <a:pt x="548" y="5364"/>
                      <a:pt x="640" y="5501"/>
                    </a:cubicBezTo>
                    <a:cubicBezTo>
                      <a:pt x="731" y="5638"/>
                      <a:pt x="845" y="5730"/>
                      <a:pt x="1005" y="5775"/>
                    </a:cubicBezTo>
                    <a:cubicBezTo>
                      <a:pt x="1062" y="5791"/>
                      <a:pt x="1118" y="5799"/>
                      <a:pt x="1175" y="5799"/>
                    </a:cubicBezTo>
                    <a:cubicBezTo>
                      <a:pt x="1278" y="5799"/>
                      <a:pt x="1381" y="5774"/>
                      <a:pt x="1484" y="5730"/>
                    </a:cubicBezTo>
                    <a:cubicBezTo>
                      <a:pt x="1621" y="5638"/>
                      <a:pt x="1713" y="5501"/>
                      <a:pt x="1758" y="5364"/>
                    </a:cubicBezTo>
                    <a:cubicBezTo>
                      <a:pt x="1804" y="5205"/>
                      <a:pt x="1781" y="5091"/>
                      <a:pt x="1713" y="4954"/>
                    </a:cubicBezTo>
                    <a:lnTo>
                      <a:pt x="1713" y="4954"/>
                    </a:lnTo>
                    <a:cubicBezTo>
                      <a:pt x="1735" y="4976"/>
                      <a:pt x="1735" y="4976"/>
                      <a:pt x="1735" y="4976"/>
                    </a:cubicBezTo>
                    <a:cubicBezTo>
                      <a:pt x="1621" y="4725"/>
                      <a:pt x="1530" y="4429"/>
                      <a:pt x="1439" y="4155"/>
                    </a:cubicBezTo>
                    <a:cubicBezTo>
                      <a:pt x="1325" y="3881"/>
                      <a:pt x="1233" y="3584"/>
                      <a:pt x="1188" y="3310"/>
                    </a:cubicBezTo>
                    <a:cubicBezTo>
                      <a:pt x="1142" y="2899"/>
                      <a:pt x="1142" y="2511"/>
                      <a:pt x="1188" y="2123"/>
                    </a:cubicBezTo>
                    <a:cubicBezTo>
                      <a:pt x="1233" y="1827"/>
                      <a:pt x="1302" y="1553"/>
                      <a:pt x="1393" y="1279"/>
                    </a:cubicBezTo>
                    <a:cubicBezTo>
                      <a:pt x="1484" y="1073"/>
                      <a:pt x="1598" y="891"/>
                      <a:pt x="1735" y="685"/>
                    </a:cubicBezTo>
                    <a:cubicBezTo>
                      <a:pt x="1895" y="480"/>
                      <a:pt x="1781" y="183"/>
                      <a:pt x="1576" y="46"/>
                    </a:cubicBezTo>
                    <a:cubicBezTo>
                      <a:pt x="1507" y="23"/>
                      <a:pt x="1416" y="0"/>
                      <a:pt x="1325" y="0"/>
                    </a:cubicBezTo>
                    <a:close/>
                  </a:path>
                </a:pathLst>
              </a:custGeom>
              <a:solidFill>
                <a:srgbClr val="FFFFFF">
                  <a:alpha val="24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214" name="Google Shape;2497;p25">
                <a:extLst>
                  <a:ext uri="{FF2B5EF4-FFF2-40B4-BE49-F238E27FC236}">
                    <a16:creationId xmlns="" xmlns:a16="http://schemas.microsoft.com/office/drawing/2014/main" id="{D635013B-73E6-1852-7947-B10E061464E2}"/>
                  </a:ext>
                </a:extLst>
              </p:cNvPr>
              <p:cNvSpPr/>
              <p:nvPr/>
            </p:nvSpPr>
            <p:spPr>
              <a:xfrm>
                <a:off x="9097400" y="2929732"/>
                <a:ext cx="24084" cy="41167"/>
              </a:xfrm>
              <a:custGeom>
                <a:avLst/>
                <a:gdLst/>
                <a:ahLst/>
                <a:cxnLst/>
                <a:rect l="l" t="t" r="r" b="b"/>
                <a:pathLst>
                  <a:path w="891" h="1523" extrusionOk="0">
                    <a:moveTo>
                      <a:pt x="503" y="1"/>
                    </a:moveTo>
                    <a:cubicBezTo>
                      <a:pt x="343" y="1"/>
                      <a:pt x="206" y="115"/>
                      <a:pt x="160" y="275"/>
                    </a:cubicBezTo>
                    <a:cubicBezTo>
                      <a:pt x="114" y="366"/>
                      <a:pt x="92" y="480"/>
                      <a:pt x="69" y="572"/>
                    </a:cubicBezTo>
                    <a:cubicBezTo>
                      <a:pt x="23" y="686"/>
                      <a:pt x="23" y="777"/>
                      <a:pt x="0" y="868"/>
                    </a:cubicBezTo>
                    <a:cubicBezTo>
                      <a:pt x="0" y="1005"/>
                      <a:pt x="46" y="1142"/>
                      <a:pt x="92" y="1279"/>
                    </a:cubicBezTo>
                    <a:cubicBezTo>
                      <a:pt x="137" y="1370"/>
                      <a:pt x="160" y="1439"/>
                      <a:pt x="251" y="1485"/>
                    </a:cubicBezTo>
                    <a:cubicBezTo>
                      <a:pt x="305" y="1511"/>
                      <a:pt x="358" y="1522"/>
                      <a:pt x="412" y="1522"/>
                    </a:cubicBezTo>
                    <a:cubicBezTo>
                      <a:pt x="450" y="1522"/>
                      <a:pt x="488" y="1517"/>
                      <a:pt x="525" y="1507"/>
                    </a:cubicBezTo>
                    <a:cubicBezTo>
                      <a:pt x="617" y="1485"/>
                      <a:pt x="685" y="1439"/>
                      <a:pt x="731" y="1348"/>
                    </a:cubicBezTo>
                    <a:cubicBezTo>
                      <a:pt x="776" y="1279"/>
                      <a:pt x="799" y="1165"/>
                      <a:pt x="754" y="1096"/>
                    </a:cubicBezTo>
                    <a:cubicBezTo>
                      <a:pt x="731" y="1028"/>
                      <a:pt x="731" y="982"/>
                      <a:pt x="708" y="914"/>
                    </a:cubicBezTo>
                    <a:cubicBezTo>
                      <a:pt x="708" y="914"/>
                      <a:pt x="708" y="891"/>
                      <a:pt x="708" y="891"/>
                    </a:cubicBezTo>
                    <a:cubicBezTo>
                      <a:pt x="731" y="731"/>
                      <a:pt x="776" y="594"/>
                      <a:pt x="822" y="457"/>
                    </a:cubicBezTo>
                    <a:cubicBezTo>
                      <a:pt x="891" y="275"/>
                      <a:pt x="776" y="69"/>
                      <a:pt x="594" y="24"/>
                    </a:cubicBezTo>
                    <a:cubicBezTo>
                      <a:pt x="548" y="24"/>
                      <a:pt x="525" y="1"/>
                      <a:pt x="503" y="1"/>
                    </a:cubicBezTo>
                    <a:close/>
                  </a:path>
                </a:pathLst>
              </a:custGeom>
              <a:solidFill>
                <a:srgbClr val="FFFFFF">
                  <a:alpha val="24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215" name="Google Shape;2498;p25">
                <a:extLst>
                  <a:ext uri="{FF2B5EF4-FFF2-40B4-BE49-F238E27FC236}">
                    <a16:creationId xmlns="" xmlns:a16="http://schemas.microsoft.com/office/drawing/2014/main" id="{B6428D9C-0C3D-14EF-C4F4-47B4C19990C2}"/>
                  </a:ext>
                </a:extLst>
              </p:cNvPr>
              <p:cNvSpPr/>
              <p:nvPr/>
            </p:nvSpPr>
            <p:spPr>
              <a:xfrm>
                <a:off x="8822856" y="2734170"/>
                <a:ext cx="192508" cy="241351"/>
              </a:xfrm>
              <a:custGeom>
                <a:avLst/>
                <a:gdLst/>
                <a:ahLst/>
                <a:cxnLst/>
                <a:rect l="l" t="t" r="r" b="b"/>
                <a:pathLst>
                  <a:path w="7122" h="8929" extrusionOk="0">
                    <a:moveTo>
                      <a:pt x="3057" y="333"/>
                    </a:moveTo>
                    <a:cubicBezTo>
                      <a:pt x="3202" y="333"/>
                      <a:pt x="3347" y="349"/>
                      <a:pt x="3492" y="365"/>
                    </a:cubicBezTo>
                    <a:cubicBezTo>
                      <a:pt x="3743" y="388"/>
                      <a:pt x="3972" y="457"/>
                      <a:pt x="4200" y="548"/>
                    </a:cubicBezTo>
                    <a:cubicBezTo>
                      <a:pt x="4451" y="662"/>
                      <a:pt x="4702" y="822"/>
                      <a:pt x="4930" y="982"/>
                    </a:cubicBezTo>
                    <a:cubicBezTo>
                      <a:pt x="5227" y="1210"/>
                      <a:pt x="5478" y="1484"/>
                      <a:pt x="5706" y="1758"/>
                    </a:cubicBezTo>
                    <a:cubicBezTo>
                      <a:pt x="5958" y="2100"/>
                      <a:pt x="6163" y="2488"/>
                      <a:pt x="6346" y="2876"/>
                    </a:cubicBezTo>
                    <a:lnTo>
                      <a:pt x="6323" y="2831"/>
                    </a:lnTo>
                    <a:lnTo>
                      <a:pt x="6323" y="2831"/>
                    </a:lnTo>
                    <a:cubicBezTo>
                      <a:pt x="6528" y="3310"/>
                      <a:pt x="6665" y="3812"/>
                      <a:pt x="6734" y="4314"/>
                    </a:cubicBezTo>
                    <a:cubicBezTo>
                      <a:pt x="6734" y="4314"/>
                      <a:pt x="6734" y="4291"/>
                      <a:pt x="6734" y="4269"/>
                    </a:cubicBezTo>
                    <a:cubicBezTo>
                      <a:pt x="6779" y="4748"/>
                      <a:pt x="6779" y="5227"/>
                      <a:pt x="6734" y="5684"/>
                    </a:cubicBezTo>
                    <a:cubicBezTo>
                      <a:pt x="6734" y="5684"/>
                      <a:pt x="6734" y="5661"/>
                      <a:pt x="6734" y="5638"/>
                    </a:cubicBezTo>
                    <a:cubicBezTo>
                      <a:pt x="6665" y="6026"/>
                      <a:pt x="6574" y="6414"/>
                      <a:pt x="6437" y="6779"/>
                    </a:cubicBezTo>
                    <a:cubicBezTo>
                      <a:pt x="6414" y="6802"/>
                      <a:pt x="6414" y="6802"/>
                      <a:pt x="6414" y="6825"/>
                    </a:cubicBezTo>
                    <a:cubicBezTo>
                      <a:pt x="6414" y="6802"/>
                      <a:pt x="6414" y="6802"/>
                      <a:pt x="6414" y="6802"/>
                    </a:cubicBezTo>
                    <a:cubicBezTo>
                      <a:pt x="6300" y="7076"/>
                      <a:pt x="6140" y="7327"/>
                      <a:pt x="5958" y="7578"/>
                    </a:cubicBezTo>
                    <a:cubicBezTo>
                      <a:pt x="5821" y="7761"/>
                      <a:pt x="5638" y="7943"/>
                      <a:pt x="5433" y="8103"/>
                    </a:cubicBezTo>
                    <a:cubicBezTo>
                      <a:pt x="5273" y="8217"/>
                      <a:pt x="5090" y="8331"/>
                      <a:pt x="4885" y="8423"/>
                    </a:cubicBezTo>
                    <a:cubicBezTo>
                      <a:pt x="4679" y="8491"/>
                      <a:pt x="4474" y="8560"/>
                      <a:pt x="4268" y="8583"/>
                    </a:cubicBezTo>
                    <a:cubicBezTo>
                      <a:pt x="4154" y="8594"/>
                      <a:pt x="4046" y="8600"/>
                      <a:pt x="3937" y="8600"/>
                    </a:cubicBezTo>
                    <a:cubicBezTo>
                      <a:pt x="3829" y="8600"/>
                      <a:pt x="3721" y="8594"/>
                      <a:pt x="3607" y="8583"/>
                    </a:cubicBezTo>
                    <a:cubicBezTo>
                      <a:pt x="3355" y="8537"/>
                      <a:pt x="3127" y="8468"/>
                      <a:pt x="2899" y="8377"/>
                    </a:cubicBezTo>
                    <a:cubicBezTo>
                      <a:pt x="2625" y="8263"/>
                      <a:pt x="2397" y="8126"/>
                      <a:pt x="2169" y="7943"/>
                    </a:cubicBezTo>
                    <a:cubicBezTo>
                      <a:pt x="1872" y="7715"/>
                      <a:pt x="1621" y="7464"/>
                      <a:pt x="1392" y="7167"/>
                    </a:cubicBezTo>
                    <a:cubicBezTo>
                      <a:pt x="1141" y="6825"/>
                      <a:pt x="913" y="6437"/>
                      <a:pt x="753" y="6049"/>
                    </a:cubicBezTo>
                    <a:cubicBezTo>
                      <a:pt x="594" y="5684"/>
                      <a:pt x="502" y="5319"/>
                      <a:pt x="411" y="4953"/>
                    </a:cubicBezTo>
                    <a:cubicBezTo>
                      <a:pt x="411" y="4953"/>
                      <a:pt x="411" y="4953"/>
                      <a:pt x="411" y="4931"/>
                    </a:cubicBezTo>
                    <a:cubicBezTo>
                      <a:pt x="411" y="4931"/>
                      <a:pt x="411" y="4931"/>
                      <a:pt x="411" y="4908"/>
                    </a:cubicBezTo>
                    <a:cubicBezTo>
                      <a:pt x="388" y="4839"/>
                      <a:pt x="388" y="4748"/>
                      <a:pt x="365" y="4657"/>
                    </a:cubicBezTo>
                    <a:cubicBezTo>
                      <a:pt x="365" y="4588"/>
                      <a:pt x="342" y="4520"/>
                      <a:pt x="342" y="4451"/>
                    </a:cubicBezTo>
                    <a:cubicBezTo>
                      <a:pt x="320" y="4063"/>
                      <a:pt x="320" y="3675"/>
                      <a:pt x="365" y="3287"/>
                    </a:cubicBezTo>
                    <a:cubicBezTo>
                      <a:pt x="434" y="2899"/>
                      <a:pt x="525" y="2511"/>
                      <a:pt x="685" y="2146"/>
                    </a:cubicBezTo>
                    <a:cubicBezTo>
                      <a:pt x="685" y="2146"/>
                      <a:pt x="685" y="2146"/>
                      <a:pt x="685" y="2123"/>
                    </a:cubicBezTo>
                    <a:cubicBezTo>
                      <a:pt x="799" y="1872"/>
                      <a:pt x="936" y="1621"/>
                      <a:pt x="1119" y="1370"/>
                    </a:cubicBezTo>
                    <a:cubicBezTo>
                      <a:pt x="1278" y="1187"/>
                      <a:pt x="1438" y="1005"/>
                      <a:pt x="1644" y="845"/>
                    </a:cubicBezTo>
                    <a:cubicBezTo>
                      <a:pt x="1689" y="822"/>
                      <a:pt x="1712" y="799"/>
                      <a:pt x="1758" y="776"/>
                    </a:cubicBezTo>
                    <a:cubicBezTo>
                      <a:pt x="1758" y="754"/>
                      <a:pt x="1780" y="754"/>
                      <a:pt x="1780" y="754"/>
                    </a:cubicBezTo>
                    <a:lnTo>
                      <a:pt x="1803" y="731"/>
                    </a:lnTo>
                    <a:cubicBezTo>
                      <a:pt x="1940" y="662"/>
                      <a:pt x="2054" y="594"/>
                      <a:pt x="2191" y="525"/>
                    </a:cubicBezTo>
                    <a:cubicBezTo>
                      <a:pt x="2237" y="502"/>
                      <a:pt x="2283" y="502"/>
                      <a:pt x="2305" y="480"/>
                    </a:cubicBezTo>
                    <a:lnTo>
                      <a:pt x="2328" y="480"/>
                    </a:lnTo>
                    <a:cubicBezTo>
                      <a:pt x="2397" y="457"/>
                      <a:pt x="2442" y="434"/>
                      <a:pt x="2511" y="411"/>
                    </a:cubicBezTo>
                    <a:lnTo>
                      <a:pt x="2579" y="411"/>
                    </a:lnTo>
                    <a:cubicBezTo>
                      <a:pt x="2579" y="388"/>
                      <a:pt x="2602" y="388"/>
                      <a:pt x="2602" y="388"/>
                    </a:cubicBezTo>
                    <a:lnTo>
                      <a:pt x="2625" y="388"/>
                    </a:lnTo>
                    <a:cubicBezTo>
                      <a:pt x="2671" y="388"/>
                      <a:pt x="2739" y="365"/>
                      <a:pt x="2808" y="365"/>
                    </a:cubicBezTo>
                    <a:cubicBezTo>
                      <a:pt x="2808" y="365"/>
                      <a:pt x="2830" y="343"/>
                      <a:pt x="2830" y="343"/>
                    </a:cubicBezTo>
                    <a:lnTo>
                      <a:pt x="2876" y="343"/>
                    </a:lnTo>
                    <a:cubicBezTo>
                      <a:pt x="2936" y="336"/>
                      <a:pt x="2996" y="333"/>
                      <a:pt x="3057" y="333"/>
                    </a:cubicBezTo>
                    <a:close/>
                    <a:moveTo>
                      <a:pt x="3150" y="0"/>
                    </a:moveTo>
                    <a:cubicBezTo>
                      <a:pt x="3082" y="0"/>
                      <a:pt x="3013" y="0"/>
                      <a:pt x="2967" y="23"/>
                    </a:cubicBezTo>
                    <a:lnTo>
                      <a:pt x="2945" y="23"/>
                    </a:lnTo>
                    <a:cubicBezTo>
                      <a:pt x="2876" y="23"/>
                      <a:pt x="2785" y="23"/>
                      <a:pt x="2716" y="46"/>
                    </a:cubicBezTo>
                    <a:cubicBezTo>
                      <a:pt x="2671" y="46"/>
                      <a:pt x="2625" y="46"/>
                      <a:pt x="2602" y="69"/>
                    </a:cubicBezTo>
                    <a:cubicBezTo>
                      <a:pt x="2488" y="92"/>
                      <a:pt x="2397" y="114"/>
                      <a:pt x="2305" y="137"/>
                    </a:cubicBezTo>
                    <a:lnTo>
                      <a:pt x="2283" y="137"/>
                    </a:lnTo>
                    <a:cubicBezTo>
                      <a:pt x="2169" y="183"/>
                      <a:pt x="2054" y="229"/>
                      <a:pt x="1940" y="274"/>
                    </a:cubicBezTo>
                    <a:cubicBezTo>
                      <a:pt x="1872" y="320"/>
                      <a:pt x="1780" y="365"/>
                      <a:pt x="1712" y="411"/>
                    </a:cubicBezTo>
                    <a:cubicBezTo>
                      <a:pt x="1689" y="434"/>
                      <a:pt x="1666" y="434"/>
                      <a:pt x="1644" y="457"/>
                    </a:cubicBezTo>
                    <a:cubicBezTo>
                      <a:pt x="1529" y="525"/>
                      <a:pt x="1415" y="617"/>
                      <a:pt x="1301" y="708"/>
                    </a:cubicBezTo>
                    <a:cubicBezTo>
                      <a:pt x="1073" y="890"/>
                      <a:pt x="890" y="1119"/>
                      <a:pt x="731" y="1347"/>
                    </a:cubicBezTo>
                    <a:cubicBezTo>
                      <a:pt x="708" y="1370"/>
                      <a:pt x="708" y="1393"/>
                      <a:pt x="685" y="1438"/>
                    </a:cubicBezTo>
                    <a:cubicBezTo>
                      <a:pt x="548" y="1644"/>
                      <a:pt x="434" y="1849"/>
                      <a:pt x="342" y="2077"/>
                    </a:cubicBezTo>
                    <a:cubicBezTo>
                      <a:pt x="274" y="2283"/>
                      <a:pt x="206" y="2488"/>
                      <a:pt x="137" y="2694"/>
                    </a:cubicBezTo>
                    <a:cubicBezTo>
                      <a:pt x="137" y="2716"/>
                      <a:pt x="137" y="2739"/>
                      <a:pt x="137" y="2762"/>
                    </a:cubicBezTo>
                    <a:cubicBezTo>
                      <a:pt x="69" y="3036"/>
                      <a:pt x="23" y="3310"/>
                      <a:pt x="0" y="3584"/>
                    </a:cubicBezTo>
                    <a:cubicBezTo>
                      <a:pt x="0" y="3744"/>
                      <a:pt x="0" y="3926"/>
                      <a:pt x="0" y="4086"/>
                    </a:cubicBezTo>
                    <a:cubicBezTo>
                      <a:pt x="0" y="4132"/>
                      <a:pt x="0" y="4154"/>
                      <a:pt x="0" y="4200"/>
                    </a:cubicBezTo>
                    <a:cubicBezTo>
                      <a:pt x="23" y="4520"/>
                      <a:pt x="69" y="4839"/>
                      <a:pt x="137" y="5159"/>
                    </a:cubicBezTo>
                    <a:cubicBezTo>
                      <a:pt x="160" y="5296"/>
                      <a:pt x="183" y="5433"/>
                      <a:pt x="228" y="5570"/>
                    </a:cubicBezTo>
                    <a:cubicBezTo>
                      <a:pt x="251" y="5592"/>
                      <a:pt x="251" y="5615"/>
                      <a:pt x="251" y="5638"/>
                    </a:cubicBezTo>
                    <a:cubicBezTo>
                      <a:pt x="388" y="6095"/>
                      <a:pt x="594" y="6528"/>
                      <a:pt x="845" y="6939"/>
                    </a:cubicBezTo>
                    <a:cubicBezTo>
                      <a:pt x="1073" y="7327"/>
                      <a:pt x="1370" y="7670"/>
                      <a:pt x="1712" y="7989"/>
                    </a:cubicBezTo>
                    <a:cubicBezTo>
                      <a:pt x="1872" y="8126"/>
                      <a:pt x="2054" y="8263"/>
                      <a:pt x="2237" y="8377"/>
                    </a:cubicBezTo>
                    <a:cubicBezTo>
                      <a:pt x="2442" y="8537"/>
                      <a:pt x="2671" y="8628"/>
                      <a:pt x="2899" y="8720"/>
                    </a:cubicBezTo>
                    <a:cubicBezTo>
                      <a:pt x="3239" y="8855"/>
                      <a:pt x="3617" y="8928"/>
                      <a:pt x="3985" y="8928"/>
                    </a:cubicBezTo>
                    <a:cubicBezTo>
                      <a:pt x="4112" y="8928"/>
                      <a:pt x="4237" y="8920"/>
                      <a:pt x="4360" y="8902"/>
                    </a:cubicBezTo>
                    <a:cubicBezTo>
                      <a:pt x="4588" y="8856"/>
                      <a:pt x="4793" y="8811"/>
                      <a:pt x="4999" y="8720"/>
                    </a:cubicBezTo>
                    <a:cubicBezTo>
                      <a:pt x="5204" y="8628"/>
                      <a:pt x="5387" y="8537"/>
                      <a:pt x="5569" y="8400"/>
                    </a:cubicBezTo>
                    <a:cubicBezTo>
                      <a:pt x="6346" y="7852"/>
                      <a:pt x="6779" y="6962"/>
                      <a:pt x="6985" y="6072"/>
                    </a:cubicBezTo>
                    <a:cubicBezTo>
                      <a:pt x="7099" y="5592"/>
                      <a:pt x="7122" y="5090"/>
                      <a:pt x="7076" y="4588"/>
                    </a:cubicBezTo>
                    <a:cubicBezTo>
                      <a:pt x="7053" y="4109"/>
                      <a:pt x="6962" y="3629"/>
                      <a:pt x="6802" y="3173"/>
                    </a:cubicBezTo>
                    <a:cubicBezTo>
                      <a:pt x="6505" y="2260"/>
                      <a:pt x="5980" y="1438"/>
                      <a:pt x="5250" y="822"/>
                    </a:cubicBezTo>
                    <a:cubicBezTo>
                      <a:pt x="4862" y="502"/>
                      <a:pt x="4428" y="274"/>
                      <a:pt x="3972" y="137"/>
                    </a:cubicBezTo>
                    <a:cubicBezTo>
                      <a:pt x="3766" y="69"/>
                      <a:pt x="3538" y="23"/>
                      <a:pt x="3310" y="23"/>
                    </a:cubicBezTo>
                    <a:cubicBezTo>
                      <a:pt x="3241" y="0"/>
                      <a:pt x="3196" y="0"/>
                      <a:pt x="31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216" name="Google Shape;2499;p25">
                <a:extLst>
                  <a:ext uri="{FF2B5EF4-FFF2-40B4-BE49-F238E27FC236}">
                    <a16:creationId xmlns="" xmlns:a16="http://schemas.microsoft.com/office/drawing/2014/main" id="{960D707D-606D-39F9-42C4-474E40BF09C8}"/>
                  </a:ext>
                </a:extLst>
              </p:cNvPr>
              <p:cNvSpPr/>
              <p:nvPr/>
            </p:nvSpPr>
            <p:spPr>
              <a:xfrm>
                <a:off x="9072099" y="2910000"/>
                <a:ext cx="88875" cy="86685"/>
              </a:xfrm>
              <a:custGeom>
                <a:avLst/>
                <a:gdLst/>
                <a:ahLst/>
                <a:cxnLst/>
                <a:rect l="l" t="t" r="r" b="b"/>
                <a:pathLst>
                  <a:path w="3288" h="3207" extrusionOk="0">
                    <a:moveTo>
                      <a:pt x="1781" y="320"/>
                    </a:moveTo>
                    <a:cubicBezTo>
                      <a:pt x="1895" y="343"/>
                      <a:pt x="2009" y="366"/>
                      <a:pt x="2123" y="411"/>
                    </a:cubicBezTo>
                    <a:cubicBezTo>
                      <a:pt x="2215" y="457"/>
                      <a:pt x="2306" y="525"/>
                      <a:pt x="2397" y="571"/>
                    </a:cubicBezTo>
                    <a:cubicBezTo>
                      <a:pt x="2488" y="640"/>
                      <a:pt x="2557" y="731"/>
                      <a:pt x="2625" y="822"/>
                    </a:cubicBezTo>
                    <a:cubicBezTo>
                      <a:pt x="2694" y="891"/>
                      <a:pt x="2740" y="982"/>
                      <a:pt x="2785" y="1096"/>
                    </a:cubicBezTo>
                    <a:cubicBezTo>
                      <a:pt x="2831" y="1210"/>
                      <a:pt x="2877" y="1302"/>
                      <a:pt x="2899" y="1438"/>
                    </a:cubicBezTo>
                    <a:cubicBezTo>
                      <a:pt x="2899" y="1553"/>
                      <a:pt x="2899" y="1667"/>
                      <a:pt x="2877" y="1781"/>
                    </a:cubicBezTo>
                    <a:cubicBezTo>
                      <a:pt x="2877" y="1895"/>
                      <a:pt x="2831" y="1986"/>
                      <a:pt x="2785" y="2100"/>
                    </a:cubicBezTo>
                    <a:cubicBezTo>
                      <a:pt x="2740" y="2215"/>
                      <a:pt x="2694" y="2306"/>
                      <a:pt x="2625" y="2397"/>
                    </a:cubicBezTo>
                    <a:cubicBezTo>
                      <a:pt x="2557" y="2466"/>
                      <a:pt x="2466" y="2557"/>
                      <a:pt x="2397" y="2625"/>
                    </a:cubicBezTo>
                    <a:cubicBezTo>
                      <a:pt x="2306" y="2671"/>
                      <a:pt x="2215" y="2717"/>
                      <a:pt x="2123" y="2762"/>
                    </a:cubicBezTo>
                    <a:cubicBezTo>
                      <a:pt x="2009" y="2808"/>
                      <a:pt x="1895" y="2854"/>
                      <a:pt x="1781" y="2854"/>
                    </a:cubicBezTo>
                    <a:cubicBezTo>
                      <a:pt x="1724" y="2865"/>
                      <a:pt x="1667" y="2871"/>
                      <a:pt x="1610" y="2871"/>
                    </a:cubicBezTo>
                    <a:cubicBezTo>
                      <a:pt x="1553" y="2871"/>
                      <a:pt x="1496" y="2865"/>
                      <a:pt x="1439" y="2854"/>
                    </a:cubicBezTo>
                    <a:cubicBezTo>
                      <a:pt x="1324" y="2831"/>
                      <a:pt x="1210" y="2808"/>
                      <a:pt x="1119" y="2762"/>
                    </a:cubicBezTo>
                    <a:cubicBezTo>
                      <a:pt x="1005" y="2717"/>
                      <a:pt x="914" y="2671"/>
                      <a:pt x="822" y="2603"/>
                    </a:cubicBezTo>
                    <a:cubicBezTo>
                      <a:pt x="822" y="2603"/>
                      <a:pt x="822" y="2580"/>
                      <a:pt x="799" y="2580"/>
                    </a:cubicBezTo>
                    <a:lnTo>
                      <a:pt x="799" y="2580"/>
                    </a:lnTo>
                    <a:cubicBezTo>
                      <a:pt x="807" y="2587"/>
                      <a:pt x="815" y="2595"/>
                      <a:pt x="822" y="2603"/>
                    </a:cubicBezTo>
                    <a:cubicBezTo>
                      <a:pt x="822" y="2603"/>
                      <a:pt x="822" y="2602"/>
                      <a:pt x="799" y="2580"/>
                    </a:cubicBezTo>
                    <a:cubicBezTo>
                      <a:pt x="799" y="2580"/>
                      <a:pt x="799" y="2580"/>
                      <a:pt x="799" y="2580"/>
                    </a:cubicBezTo>
                    <a:lnTo>
                      <a:pt x="799" y="2580"/>
                    </a:lnTo>
                    <a:cubicBezTo>
                      <a:pt x="739" y="2519"/>
                      <a:pt x="678" y="2455"/>
                      <a:pt x="617" y="2374"/>
                    </a:cubicBezTo>
                    <a:cubicBezTo>
                      <a:pt x="548" y="2283"/>
                      <a:pt x="480" y="2192"/>
                      <a:pt x="434" y="2078"/>
                    </a:cubicBezTo>
                    <a:cubicBezTo>
                      <a:pt x="411" y="1986"/>
                      <a:pt x="366" y="1895"/>
                      <a:pt x="366" y="1781"/>
                    </a:cubicBezTo>
                    <a:cubicBezTo>
                      <a:pt x="343" y="1667"/>
                      <a:pt x="343" y="1530"/>
                      <a:pt x="366" y="1416"/>
                    </a:cubicBezTo>
                    <a:cubicBezTo>
                      <a:pt x="366" y="1302"/>
                      <a:pt x="411" y="1187"/>
                      <a:pt x="457" y="1096"/>
                    </a:cubicBezTo>
                    <a:cubicBezTo>
                      <a:pt x="480" y="1005"/>
                      <a:pt x="526" y="936"/>
                      <a:pt x="571" y="845"/>
                    </a:cubicBezTo>
                    <a:cubicBezTo>
                      <a:pt x="594" y="845"/>
                      <a:pt x="594" y="822"/>
                      <a:pt x="617" y="822"/>
                    </a:cubicBezTo>
                    <a:cubicBezTo>
                      <a:pt x="640" y="777"/>
                      <a:pt x="685" y="731"/>
                      <a:pt x="731" y="685"/>
                    </a:cubicBezTo>
                    <a:cubicBezTo>
                      <a:pt x="731" y="662"/>
                      <a:pt x="731" y="662"/>
                      <a:pt x="754" y="662"/>
                    </a:cubicBezTo>
                    <a:cubicBezTo>
                      <a:pt x="754" y="662"/>
                      <a:pt x="754" y="662"/>
                      <a:pt x="754" y="640"/>
                    </a:cubicBezTo>
                    <a:cubicBezTo>
                      <a:pt x="777" y="640"/>
                      <a:pt x="777" y="640"/>
                      <a:pt x="799" y="617"/>
                    </a:cubicBezTo>
                    <a:cubicBezTo>
                      <a:pt x="799" y="617"/>
                      <a:pt x="822" y="594"/>
                      <a:pt x="845" y="594"/>
                    </a:cubicBezTo>
                    <a:cubicBezTo>
                      <a:pt x="845" y="571"/>
                      <a:pt x="868" y="571"/>
                      <a:pt x="868" y="571"/>
                    </a:cubicBezTo>
                    <a:cubicBezTo>
                      <a:pt x="914" y="525"/>
                      <a:pt x="959" y="503"/>
                      <a:pt x="1005" y="480"/>
                    </a:cubicBezTo>
                    <a:cubicBezTo>
                      <a:pt x="1050" y="457"/>
                      <a:pt x="1096" y="434"/>
                      <a:pt x="1119" y="411"/>
                    </a:cubicBezTo>
                    <a:cubicBezTo>
                      <a:pt x="1210" y="389"/>
                      <a:pt x="1302" y="366"/>
                      <a:pt x="1393" y="343"/>
                    </a:cubicBezTo>
                    <a:cubicBezTo>
                      <a:pt x="1416" y="343"/>
                      <a:pt x="1439" y="343"/>
                      <a:pt x="1439" y="320"/>
                    </a:cubicBezTo>
                    <a:close/>
                    <a:moveTo>
                      <a:pt x="1598" y="0"/>
                    </a:moveTo>
                    <a:cubicBezTo>
                      <a:pt x="1484" y="0"/>
                      <a:pt x="1393" y="0"/>
                      <a:pt x="1302" y="23"/>
                    </a:cubicBezTo>
                    <a:cubicBezTo>
                      <a:pt x="1187" y="46"/>
                      <a:pt x="1096" y="69"/>
                      <a:pt x="1005" y="115"/>
                    </a:cubicBezTo>
                    <a:lnTo>
                      <a:pt x="982" y="115"/>
                    </a:lnTo>
                    <a:lnTo>
                      <a:pt x="936" y="137"/>
                    </a:lnTo>
                    <a:cubicBezTo>
                      <a:pt x="868" y="183"/>
                      <a:pt x="799" y="206"/>
                      <a:pt x="731" y="252"/>
                    </a:cubicBezTo>
                    <a:cubicBezTo>
                      <a:pt x="731" y="252"/>
                      <a:pt x="731" y="274"/>
                      <a:pt x="731" y="274"/>
                    </a:cubicBezTo>
                    <a:cubicBezTo>
                      <a:pt x="662" y="297"/>
                      <a:pt x="617" y="343"/>
                      <a:pt x="571" y="389"/>
                    </a:cubicBezTo>
                    <a:cubicBezTo>
                      <a:pt x="571" y="389"/>
                      <a:pt x="548" y="411"/>
                      <a:pt x="548" y="411"/>
                    </a:cubicBezTo>
                    <a:cubicBezTo>
                      <a:pt x="457" y="480"/>
                      <a:pt x="366" y="571"/>
                      <a:pt x="320" y="685"/>
                    </a:cubicBezTo>
                    <a:lnTo>
                      <a:pt x="297" y="685"/>
                    </a:lnTo>
                    <a:cubicBezTo>
                      <a:pt x="229" y="799"/>
                      <a:pt x="183" y="913"/>
                      <a:pt x="115" y="1028"/>
                    </a:cubicBezTo>
                    <a:cubicBezTo>
                      <a:pt x="46" y="1233"/>
                      <a:pt x="1" y="1461"/>
                      <a:pt x="23" y="1690"/>
                    </a:cubicBezTo>
                    <a:cubicBezTo>
                      <a:pt x="23" y="1918"/>
                      <a:pt x="92" y="2146"/>
                      <a:pt x="206" y="2351"/>
                    </a:cubicBezTo>
                    <a:cubicBezTo>
                      <a:pt x="297" y="2511"/>
                      <a:pt x="411" y="2671"/>
                      <a:pt x="571" y="2808"/>
                    </a:cubicBezTo>
                    <a:cubicBezTo>
                      <a:pt x="731" y="2968"/>
                      <a:pt x="936" y="3059"/>
                      <a:pt x="1142" y="3128"/>
                    </a:cubicBezTo>
                    <a:cubicBezTo>
                      <a:pt x="1256" y="3173"/>
                      <a:pt x="1347" y="3173"/>
                      <a:pt x="1461" y="3196"/>
                    </a:cubicBezTo>
                    <a:cubicBezTo>
                      <a:pt x="1499" y="3204"/>
                      <a:pt x="1540" y="3206"/>
                      <a:pt x="1581" y="3206"/>
                    </a:cubicBezTo>
                    <a:cubicBezTo>
                      <a:pt x="1664" y="3206"/>
                      <a:pt x="1750" y="3196"/>
                      <a:pt x="1827" y="3196"/>
                    </a:cubicBezTo>
                    <a:cubicBezTo>
                      <a:pt x="2032" y="3150"/>
                      <a:pt x="2237" y="3082"/>
                      <a:pt x="2443" y="2991"/>
                    </a:cubicBezTo>
                    <a:cubicBezTo>
                      <a:pt x="2511" y="2922"/>
                      <a:pt x="2603" y="2876"/>
                      <a:pt x="2671" y="2808"/>
                    </a:cubicBezTo>
                    <a:cubicBezTo>
                      <a:pt x="2762" y="2740"/>
                      <a:pt x="2831" y="2648"/>
                      <a:pt x="2899" y="2580"/>
                    </a:cubicBezTo>
                    <a:cubicBezTo>
                      <a:pt x="3036" y="2374"/>
                      <a:pt x="3128" y="2169"/>
                      <a:pt x="3196" y="1918"/>
                    </a:cubicBezTo>
                    <a:cubicBezTo>
                      <a:pt x="3287" y="1507"/>
                      <a:pt x="3173" y="1050"/>
                      <a:pt x="2945" y="685"/>
                    </a:cubicBezTo>
                    <a:cubicBezTo>
                      <a:pt x="2785" y="434"/>
                      <a:pt x="2534" y="252"/>
                      <a:pt x="2260" y="137"/>
                    </a:cubicBezTo>
                    <a:cubicBezTo>
                      <a:pt x="2260" y="115"/>
                      <a:pt x="2237" y="115"/>
                      <a:pt x="2237" y="115"/>
                    </a:cubicBezTo>
                    <a:cubicBezTo>
                      <a:pt x="2123" y="69"/>
                      <a:pt x="2032" y="46"/>
                      <a:pt x="1918" y="23"/>
                    </a:cubicBezTo>
                    <a:cubicBezTo>
                      <a:pt x="1872" y="0"/>
                      <a:pt x="1804" y="0"/>
                      <a:pt x="17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217" name="Google Shape;2500;p25">
                <a:extLst>
                  <a:ext uri="{FF2B5EF4-FFF2-40B4-BE49-F238E27FC236}">
                    <a16:creationId xmlns="" xmlns:a16="http://schemas.microsoft.com/office/drawing/2014/main" id="{F77EAC94-5D3B-06F7-21A0-83DA927BF7BA}"/>
                  </a:ext>
                </a:extLst>
              </p:cNvPr>
              <p:cNvSpPr/>
              <p:nvPr/>
            </p:nvSpPr>
            <p:spPr>
              <a:xfrm>
                <a:off x="8975224" y="3056827"/>
                <a:ext cx="72224" cy="62574"/>
              </a:xfrm>
              <a:custGeom>
                <a:avLst/>
                <a:gdLst/>
                <a:ahLst/>
                <a:cxnLst/>
                <a:rect l="l" t="t" r="r" b="b"/>
                <a:pathLst>
                  <a:path w="2672" h="2315" extrusionOk="0">
                    <a:moveTo>
                      <a:pt x="1781" y="343"/>
                    </a:moveTo>
                    <a:cubicBezTo>
                      <a:pt x="1850" y="366"/>
                      <a:pt x="1918" y="389"/>
                      <a:pt x="1987" y="412"/>
                    </a:cubicBezTo>
                    <a:cubicBezTo>
                      <a:pt x="2032" y="435"/>
                      <a:pt x="2078" y="457"/>
                      <a:pt x="2124" y="480"/>
                    </a:cubicBezTo>
                    <a:cubicBezTo>
                      <a:pt x="2169" y="526"/>
                      <a:pt x="2192" y="549"/>
                      <a:pt x="2238" y="594"/>
                    </a:cubicBezTo>
                    <a:cubicBezTo>
                      <a:pt x="2261" y="617"/>
                      <a:pt x="2283" y="663"/>
                      <a:pt x="2306" y="708"/>
                    </a:cubicBezTo>
                    <a:cubicBezTo>
                      <a:pt x="2306" y="754"/>
                      <a:pt x="2329" y="800"/>
                      <a:pt x="2329" y="845"/>
                    </a:cubicBezTo>
                    <a:cubicBezTo>
                      <a:pt x="2329" y="914"/>
                      <a:pt x="2329" y="960"/>
                      <a:pt x="2329" y="1005"/>
                    </a:cubicBezTo>
                    <a:cubicBezTo>
                      <a:pt x="2306" y="1074"/>
                      <a:pt x="2306" y="1142"/>
                      <a:pt x="2283" y="1211"/>
                    </a:cubicBezTo>
                    <a:cubicBezTo>
                      <a:pt x="2238" y="1302"/>
                      <a:pt x="2192" y="1393"/>
                      <a:pt x="2124" y="1462"/>
                    </a:cubicBezTo>
                    <a:cubicBezTo>
                      <a:pt x="2055" y="1553"/>
                      <a:pt x="1987" y="1621"/>
                      <a:pt x="1895" y="1690"/>
                    </a:cubicBezTo>
                    <a:cubicBezTo>
                      <a:pt x="1781" y="1781"/>
                      <a:pt x="1667" y="1850"/>
                      <a:pt x="1553" y="1895"/>
                    </a:cubicBezTo>
                    <a:cubicBezTo>
                      <a:pt x="1439" y="1941"/>
                      <a:pt x="1348" y="1964"/>
                      <a:pt x="1211" y="1987"/>
                    </a:cubicBezTo>
                    <a:cubicBezTo>
                      <a:pt x="1150" y="1987"/>
                      <a:pt x="1089" y="1997"/>
                      <a:pt x="1028" y="1997"/>
                    </a:cubicBezTo>
                    <a:cubicBezTo>
                      <a:pt x="998" y="1997"/>
                      <a:pt x="967" y="1994"/>
                      <a:pt x="937" y="1987"/>
                    </a:cubicBezTo>
                    <a:cubicBezTo>
                      <a:pt x="845" y="1987"/>
                      <a:pt x="777" y="1964"/>
                      <a:pt x="709" y="1941"/>
                    </a:cubicBezTo>
                    <a:cubicBezTo>
                      <a:pt x="663" y="1918"/>
                      <a:pt x="617" y="1873"/>
                      <a:pt x="549" y="1850"/>
                    </a:cubicBezTo>
                    <a:cubicBezTo>
                      <a:pt x="526" y="1827"/>
                      <a:pt x="480" y="1781"/>
                      <a:pt x="457" y="1758"/>
                    </a:cubicBezTo>
                    <a:cubicBezTo>
                      <a:pt x="435" y="1713"/>
                      <a:pt x="412" y="1667"/>
                      <a:pt x="389" y="1644"/>
                    </a:cubicBezTo>
                    <a:cubicBezTo>
                      <a:pt x="366" y="1576"/>
                      <a:pt x="366" y="1530"/>
                      <a:pt x="343" y="1485"/>
                    </a:cubicBezTo>
                    <a:cubicBezTo>
                      <a:pt x="343" y="1416"/>
                      <a:pt x="343" y="1370"/>
                      <a:pt x="366" y="1325"/>
                    </a:cubicBezTo>
                    <a:cubicBezTo>
                      <a:pt x="366" y="1279"/>
                      <a:pt x="366" y="1256"/>
                      <a:pt x="366" y="1233"/>
                    </a:cubicBezTo>
                    <a:cubicBezTo>
                      <a:pt x="389" y="1211"/>
                      <a:pt x="389" y="1188"/>
                      <a:pt x="389" y="1165"/>
                    </a:cubicBezTo>
                    <a:cubicBezTo>
                      <a:pt x="412" y="1142"/>
                      <a:pt x="412" y="1142"/>
                      <a:pt x="412" y="1119"/>
                    </a:cubicBezTo>
                    <a:cubicBezTo>
                      <a:pt x="457" y="1028"/>
                      <a:pt x="503" y="937"/>
                      <a:pt x="549" y="868"/>
                    </a:cubicBezTo>
                    <a:cubicBezTo>
                      <a:pt x="594" y="845"/>
                      <a:pt x="617" y="800"/>
                      <a:pt x="640" y="777"/>
                    </a:cubicBezTo>
                    <a:cubicBezTo>
                      <a:pt x="663" y="754"/>
                      <a:pt x="663" y="754"/>
                      <a:pt x="663" y="754"/>
                    </a:cubicBezTo>
                    <a:lnTo>
                      <a:pt x="686" y="731"/>
                    </a:lnTo>
                    <a:cubicBezTo>
                      <a:pt x="686" y="731"/>
                      <a:pt x="686" y="731"/>
                      <a:pt x="709" y="708"/>
                    </a:cubicBezTo>
                    <a:lnTo>
                      <a:pt x="731" y="708"/>
                    </a:lnTo>
                    <a:cubicBezTo>
                      <a:pt x="731" y="686"/>
                      <a:pt x="731" y="686"/>
                      <a:pt x="731" y="686"/>
                    </a:cubicBezTo>
                    <a:cubicBezTo>
                      <a:pt x="731" y="686"/>
                      <a:pt x="754" y="686"/>
                      <a:pt x="754" y="663"/>
                    </a:cubicBezTo>
                    <a:lnTo>
                      <a:pt x="777" y="663"/>
                    </a:lnTo>
                    <a:cubicBezTo>
                      <a:pt x="777" y="663"/>
                      <a:pt x="777" y="640"/>
                      <a:pt x="777" y="640"/>
                    </a:cubicBezTo>
                    <a:lnTo>
                      <a:pt x="800" y="640"/>
                    </a:lnTo>
                    <a:cubicBezTo>
                      <a:pt x="823" y="617"/>
                      <a:pt x="868" y="594"/>
                      <a:pt x="914" y="572"/>
                    </a:cubicBezTo>
                    <a:cubicBezTo>
                      <a:pt x="982" y="526"/>
                      <a:pt x="1051" y="480"/>
                      <a:pt x="1119" y="435"/>
                    </a:cubicBezTo>
                    <a:cubicBezTo>
                      <a:pt x="1211" y="412"/>
                      <a:pt x="1302" y="389"/>
                      <a:pt x="1393" y="366"/>
                    </a:cubicBezTo>
                    <a:cubicBezTo>
                      <a:pt x="1416" y="343"/>
                      <a:pt x="1439" y="343"/>
                      <a:pt x="1462" y="343"/>
                    </a:cubicBezTo>
                    <a:close/>
                    <a:moveTo>
                      <a:pt x="1622" y="1"/>
                    </a:moveTo>
                    <a:cubicBezTo>
                      <a:pt x="1439" y="1"/>
                      <a:pt x="1279" y="47"/>
                      <a:pt x="1119" y="92"/>
                    </a:cubicBezTo>
                    <a:cubicBezTo>
                      <a:pt x="1005" y="138"/>
                      <a:pt x="891" y="183"/>
                      <a:pt x="800" y="252"/>
                    </a:cubicBezTo>
                    <a:cubicBezTo>
                      <a:pt x="777" y="252"/>
                      <a:pt x="731" y="275"/>
                      <a:pt x="709" y="298"/>
                    </a:cubicBezTo>
                    <a:cubicBezTo>
                      <a:pt x="640" y="343"/>
                      <a:pt x="549" y="412"/>
                      <a:pt x="480" y="480"/>
                    </a:cubicBezTo>
                    <a:cubicBezTo>
                      <a:pt x="457" y="503"/>
                      <a:pt x="435" y="526"/>
                      <a:pt x="389" y="549"/>
                    </a:cubicBezTo>
                    <a:cubicBezTo>
                      <a:pt x="366" y="594"/>
                      <a:pt x="343" y="617"/>
                      <a:pt x="321" y="663"/>
                    </a:cubicBezTo>
                    <a:lnTo>
                      <a:pt x="275" y="708"/>
                    </a:lnTo>
                    <a:cubicBezTo>
                      <a:pt x="275" y="708"/>
                      <a:pt x="275" y="708"/>
                      <a:pt x="252" y="731"/>
                    </a:cubicBezTo>
                    <a:cubicBezTo>
                      <a:pt x="252" y="731"/>
                      <a:pt x="252" y="754"/>
                      <a:pt x="229" y="754"/>
                    </a:cubicBezTo>
                    <a:cubicBezTo>
                      <a:pt x="184" y="845"/>
                      <a:pt x="138" y="937"/>
                      <a:pt x="92" y="1028"/>
                    </a:cubicBezTo>
                    <a:cubicBezTo>
                      <a:pt x="92" y="1074"/>
                      <a:pt x="69" y="1119"/>
                      <a:pt x="47" y="1188"/>
                    </a:cubicBezTo>
                    <a:cubicBezTo>
                      <a:pt x="47" y="1233"/>
                      <a:pt x="24" y="1279"/>
                      <a:pt x="24" y="1325"/>
                    </a:cubicBezTo>
                    <a:cubicBezTo>
                      <a:pt x="1" y="1462"/>
                      <a:pt x="24" y="1576"/>
                      <a:pt x="69" y="1690"/>
                    </a:cubicBezTo>
                    <a:cubicBezTo>
                      <a:pt x="115" y="1873"/>
                      <a:pt x="229" y="2010"/>
                      <a:pt x="366" y="2124"/>
                    </a:cubicBezTo>
                    <a:cubicBezTo>
                      <a:pt x="526" y="2238"/>
                      <a:pt x="731" y="2306"/>
                      <a:pt x="914" y="2306"/>
                    </a:cubicBezTo>
                    <a:cubicBezTo>
                      <a:pt x="971" y="2312"/>
                      <a:pt x="1027" y="2315"/>
                      <a:pt x="1081" y="2315"/>
                    </a:cubicBezTo>
                    <a:cubicBezTo>
                      <a:pt x="1245" y="2315"/>
                      <a:pt x="1399" y="2289"/>
                      <a:pt x="1553" y="2238"/>
                    </a:cubicBezTo>
                    <a:cubicBezTo>
                      <a:pt x="1781" y="2169"/>
                      <a:pt x="1964" y="2055"/>
                      <a:pt x="2147" y="1895"/>
                    </a:cubicBezTo>
                    <a:cubicBezTo>
                      <a:pt x="2306" y="1781"/>
                      <a:pt x="2443" y="1599"/>
                      <a:pt x="2535" y="1416"/>
                    </a:cubicBezTo>
                    <a:cubicBezTo>
                      <a:pt x="2626" y="1233"/>
                      <a:pt x="2672" y="1005"/>
                      <a:pt x="2649" y="800"/>
                    </a:cubicBezTo>
                    <a:cubicBezTo>
                      <a:pt x="2649" y="754"/>
                      <a:pt x="2626" y="708"/>
                      <a:pt x="2626" y="640"/>
                    </a:cubicBezTo>
                    <a:cubicBezTo>
                      <a:pt x="2603" y="617"/>
                      <a:pt x="2580" y="572"/>
                      <a:pt x="2580" y="526"/>
                    </a:cubicBezTo>
                    <a:cubicBezTo>
                      <a:pt x="2535" y="435"/>
                      <a:pt x="2466" y="366"/>
                      <a:pt x="2398" y="298"/>
                    </a:cubicBezTo>
                    <a:cubicBezTo>
                      <a:pt x="2352" y="229"/>
                      <a:pt x="2261" y="183"/>
                      <a:pt x="2192" y="138"/>
                    </a:cubicBezTo>
                    <a:cubicBezTo>
                      <a:pt x="2078" y="92"/>
                      <a:pt x="1964" y="47"/>
                      <a:pt x="1850" y="24"/>
                    </a:cubicBezTo>
                    <a:cubicBezTo>
                      <a:pt x="1781" y="24"/>
                      <a:pt x="1690" y="1"/>
                      <a:pt x="16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</p:grpSp>
        <p:sp>
          <p:nvSpPr>
            <p:cNvPr id="8034" name="Google Shape;2501;p25">
              <a:extLst>
                <a:ext uri="{FF2B5EF4-FFF2-40B4-BE49-F238E27FC236}">
                  <a16:creationId xmlns="" xmlns:a16="http://schemas.microsoft.com/office/drawing/2014/main" id="{94C80993-E0E9-D996-8C0A-C145339363B7}"/>
                </a:ext>
              </a:extLst>
            </p:cNvPr>
            <p:cNvSpPr/>
            <p:nvPr/>
          </p:nvSpPr>
          <p:spPr>
            <a:xfrm>
              <a:off x="2275154" y="2838229"/>
              <a:ext cx="68521" cy="96903"/>
            </a:xfrm>
            <a:custGeom>
              <a:avLst/>
              <a:gdLst/>
              <a:ahLst/>
              <a:cxnLst/>
              <a:rect l="l" t="t" r="r" b="b"/>
              <a:pathLst>
                <a:path w="2535" h="3585" extrusionOk="0">
                  <a:moveTo>
                    <a:pt x="2398" y="1"/>
                  </a:moveTo>
                  <a:lnTo>
                    <a:pt x="1804" y="434"/>
                  </a:lnTo>
                  <a:cubicBezTo>
                    <a:pt x="1485" y="663"/>
                    <a:pt x="937" y="891"/>
                    <a:pt x="594" y="937"/>
                  </a:cubicBezTo>
                  <a:lnTo>
                    <a:pt x="1" y="982"/>
                  </a:lnTo>
                  <a:lnTo>
                    <a:pt x="206" y="1553"/>
                  </a:lnTo>
                  <a:cubicBezTo>
                    <a:pt x="321" y="1872"/>
                    <a:pt x="366" y="2466"/>
                    <a:pt x="275" y="2854"/>
                  </a:cubicBezTo>
                  <a:lnTo>
                    <a:pt x="138" y="3584"/>
                  </a:lnTo>
                  <a:lnTo>
                    <a:pt x="731" y="3128"/>
                  </a:lnTo>
                  <a:cubicBezTo>
                    <a:pt x="1051" y="2900"/>
                    <a:pt x="1599" y="2671"/>
                    <a:pt x="1918" y="2649"/>
                  </a:cubicBezTo>
                  <a:lnTo>
                    <a:pt x="2535" y="2580"/>
                  </a:lnTo>
                  <a:lnTo>
                    <a:pt x="2329" y="2009"/>
                  </a:lnTo>
                  <a:cubicBezTo>
                    <a:pt x="2215" y="1690"/>
                    <a:pt x="2169" y="1119"/>
                    <a:pt x="2261" y="708"/>
                  </a:cubicBezTo>
                  <a:lnTo>
                    <a:pt x="2398" y="1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8035" name="Google Shape;2502;p25">
              <a:extLst>
                <a:ext uri="{FF2B5EF4-FFF2-40B4-BE49-F238E27FC236}">
                  <a16:creationId xmlns="" xmlns:a16="http://schemas.microsoft.com/office/drawing/2014/main" id="{416E7CBF-72A8-7693-9CF4-5B3E270444B5}"/>
                </a:ext>
              </a:extLst>
            </p:cNvPr>
            <p:cNvSpPr/>
            <p:nvPr/>
          </p:nvSpPr>
          <p:spPr>
            <a:xfrm>
              <a:off x="3579363" y="2973596"/>
              <a:ext cx="131771" cy="126203"/>
            </a:xfrm>
            <a:custGeom>
              <a:avLst/>
              <a:gdLst/>
              <a:ahLst/>
              <a:cxnLst/>
              <a:rect l="l" t="t" r="r" b="b"/>
              <a:pathLst>
                <a:path w="4875" h="4669" extrusionOk="0">
                  <a:moveTo>
                    <a:pt x="2121" y="0"/>
                  </a:moveTo>
                  <a:cubicBezTo>
                    <a:pt x="1960" y="0"/>
                    <a:pt x="1822" y="140"/>
                    <a:pt x="1758" y="411"/>
                  </a:cubicBezTo>
                  <a:lnTo>
                    <a:pt x="1735" y="480"/>
                  </a:lnTo>
                  <a:lnTo>
                    <a:pt x="1712" y="571"/>
                  </a:lnTo>
                  <a:lnTo>
                    <a:pt x="1484" y="1438"/>
                  </a:lnTo>
                  <a:lnTo>
                    <a:pt x="617" y="1758"/>
                  </a:lnTo>
                  <a:lnTo>
                    <a:pt x="502" y="1781"/>
                  </a:lnTo>
                  <a:cubicBezTo>
                    <a:pt x="46" y="1963"/>
                    <a:pt x="0" y="2306"/>
                    <a:pt x="411" y="2557"/>
                  </a:cubicBezTo>
                  <a:lnTo>
                    <a:pt x="571" y="2648"/>
                  </a:lnTo>
                  <a:lnTo>
                    <a:pt x="1301" y="3127"/>
                  </a:lnTo>
                  <a:lnTo>
                    <a:pt x="1347" y="4017"/>
                  </a:lnTo>
                  <a:lnTo>
                    <a:pt x="1347" y="4109"/>
                  </a:lnTo>
                  <a:lnTo>
                    <a:pt x="1347" y="4177"/>
                  </a:lnTo>
                  <a:cubicBezTo>
                    <a:pt x="1361" y="4497"/>
                    <a:pt x="1496" y="4669"/>
                    <a:pt x="1687" y="4669"/>
                  </a:cubicBezTo>
                  <a:cubicBezTo>
                    <a:pt x="1795" y="4669"/>
                    <a:pt x="1922" y="4613"/>
                    <a:pt x="2055" y="4497"/>
                  </a:cubicBezTo>
                  <a:lnTo>
                    <a:pt x="2123" y="4451"/>
                  </a:lnTo>
                  <a:lnTo>
                    <a:pt x="2191" y="4383"/>
                  </a:lnTo>
                  <a:lnTo>
                    <a:pt x="2876" y="3835"/>
                  </a:lnTo>
                  <a:lnTo>
                    <a:pt x="3812" y="4109"/>
                  </a:lnTo>
                  <a:lnTo>
                    <a:pt x="3881" y="4132"/>
                  </a:lnTo>
                  <a:cubicBezTo>
                    <a:pt x="3965" y="4156"/>
                    <a:pt x="4041" y="4167"/>
                    <a:pt x="4109" y="4167"/>
                  </a:cubicBezTo>
                  <a:cubicBezTo>
                    <a:pt x="4427" y="4167"/>
                    <a:pt x="4556" y="3915"/>
                    <a:pt x="4406" y="3538"/>
                  </a:cubicBezTo>
                  <a:lnTo>
                    <a:pt x="4018" y="2557"/>
                  </a:lnTo>
                  <a:lnTo>
                    <a:pt x="4520" y="1826"/>
                  </a:lnTo>
                  <a:lnTo>
                    <a:pt x="4565" y="1758"/>
                  </a:lnTo>
                  <a:lnTo>
                    <a:pt x="4611" y="1689"/>
                  </a:lnTo>
                  <a:cubicBezTo>
                    <a:pt x="4875" y="1293"/>
                    <a:pt x="4715" y="1003"/>
                    <a:pt x="4274" y="1003"/>
                  </a:cubicBezTo>
                  <a:cubicBezTo>
                    <a:pt x="4257" y="1003"/>
                    <a:pt x="4240" y="1004"/>
                    <a:pt x="4223" y="1004"/>
                  </a:cubicBezTo>
                  <a:lnTo>
                    <a:pt x="4177" y="1027"/>
                  </a:lnTo>
                  <a:lnTo>
                    <a:pt x="3173" y="1073"/>
                  </a:lnTo>
                  <a:lnTo>
                    <a:pt x="2625" y="365"/>
                  </a:lnTo>
                  <a:lnTo>
                    <a:pt x="2511" y="251"/>
                  </a:lnTo>
                  <a:cubicBezTo>
                    <a:pt x="2382" y="83"/>
                    <a:pt x="2245" y="0"/>
                    <a:pt x="2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grpSp>
          <p:nvGrpSpPr>
            <p:cNvPr id="8036" name="Google Shape;2503;p25">
              <a:extLst>
                <a:ext uri="{FF2B5EF4-FFF2-40B4-BE49-F238E27FC236}">
                  <a16:creationId xmlns="" xmlns:a16="http://schemas.microsoft.com/office/drawing/2014/main" id="{FB312D80-BED3-22C1-6502-E54B3FE183E9}"/>
                </a:ext>
              </a:extLst>
            </p:cNvPr>
            <p:cNvGrpSpPr/>
            <p:nvPr/>
          </p:nvGrpSpPr>
          <p:grpSpPr>
            <a:xfrm>
              <a:off x="358051" y="2547968"/>
              <a:ext cx="1954861" cy="2205781"/>
              <a:chOff x="358051" y="2547968"/>
              <a:chExt cx="1954861" cy="2205781"/>
            </a:xfrm>
          </p:grpSpPr>
          <p:sp>
            <p:nvSpPr>
              <p:cNvPr id="8037" name="Google Shape;2504;p25">
                <a:extLst>
                  <a:ext uri="{FF2B5EF4-FFF2-40B4-BE49-F238E27FC236}">
                    <a16:creationId xmlns="" xmlns:a16="http://schemas.microsoft.com/office/drawing/2014/main" id="{E4FE426D-B5B6-0D32-DC68-0748E54DF4BA}"/>
                  </a:ext>
                </a:extLst>
              </p:cNvPr>
              <p:cNvSpPr/>
              <p:nvPr/>
            </p:nvSpPr>
            <p:spPr>
              <a:xfrm flipH="1">
                <a:off x="1585666" y="4672166"/>
                <a:ext cx="146213" cy="72196"/>
              </a:xfrm>
              <a:custGeom>
                <a:avLst/>
                <a:gdLst/>
                <a:ahLst/>
                <a:cxnLst/>
                <a:rect l="l" t="t" r="r" b="b"/>
                <a:pathLst>
                  <a:path w="3676" h="1815" extrusionOk="0">
                    <a:moveTo>
                      <a:pt x="3542" y="1"/>
                    </a:moveTo>
                    <a:cubicBezTo>
                      <a:pt x="3291" y="1"/>
                      <a:pt x="2562" y="291"/>
                      <a:pt x="1736" y="695"/>
                    </a:cubicBezTo>
                    <a:cubicBezTo>
                      <a:pt x="754" y="1197"/>
                      <a:pt x="1" y="1676"/>
                      <a:pt x="47" y="1790"/>
                    </a:cubicBezTo>
                    <a:cubicBezTo>
                      <a:pt x="56" y="1807"/>
                      <a:pt x="83" y="1815"/>
                      <a:pt x="123" y="1815"/>
                    </a:cubicBezTo>
                    <a:cubicBezTo>
                      <a:pt x="362" y="1815"/>
                      <a:pt x="1102" y="1538"/>
                      <a:pt x="1941" y="1128"/>
                    </a:cubicBezTo>
                    <a:cubicBezTo>
                      <a:pt x="2923" y="626"/>
                      <a:pt x="3676" y="147"/>
                      <a:pt x="3630" y="33"/>
                    </a:cubicBezTo>
                    <a:cubicBezTo>
                      <a:pt x="3619" y="11"/>
                      <a:pt x="3589" y="1"/>
                      <a:pt x="3542" y="1"/>
                    </a:cubicBezTo>
                    <a:close/>
                  </a:path>
                </a:pathLst>
              </a:custGeom>
              <a:solidFill>
                <a:srgbClr val="4240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038" name="Google Shape;2505;p25">
                <a:extLst>
                  <a:ext uri="{FF2B5EF4-FFF2-40B4-BE49-F238E27FC236}">
                    <a16:creationId xmlns="" xmlns:a16="http://schemas.microsoft.com/office/drawing/2014/main" id="{9FE791BB-3316-536A-B90D-2262A22C416B}"/>
                  </a:ext>
                </a:extLst>
              </p:cNvPr>
              <p:cNvSpPr/>
              <p:nvPr/>
            </p:nvSpPr>
            <p:spPr>
              <a:xfrm flipH="1">
                <a:off x="858460" y="3153620"/>
                <a:ext cx="166419" cy="68179"/>
              </a:xfrm>
              <a:custGeom>
                <a:avLst/>
                <a:gdLst/>
                <a:ahLst/>
                <a:cxnLst/>
                <a:rect l="l" t="t" r="r" b="b"/>
                <a:pathLst>
                  <a:path w="4184" h="1714" extrusionOk="0">
                    <a:moveTo>
                      <a:pt x="3597" y="293"/>
                    </a:moveTo>
                    <a:cubicBezTo>
                      <a:pt x="3693" y="293"/>
                      <a:pt x="3750" y="395"/>
                      <a:pt x="3750" y="479"/>
                    </a:cubicBezTo>
                    <a:cubicBezTo>
                      <a:pt x="3796" y="547"/>
                      <a:pt x="3773" y="661"/>
                      <a:pt x="3705" y="730"/>
                    </a:cubicBezTo>
                    <a:cubicBezTo>
                      <a:pt x="3408" y="958"/>
                      <a:pt x="2997" y="912"/>
                      <a:pt x="2655" y="981"/>
                    </a:cubicBezTo>
                    <a:cubicBezTo>
                      <a:pt x="2332" y="1057"/>
                      <a:pt x="2009" y="1180"/>
                      <a:pt x="1673" y="1180"/>
                    </a:cubicBezTo>
                    <a:cubicBezTo>
                      <a:pt x="1605" y="1180"/>
                      <a:pt x="1537" y="1175"/>
                      <a:pt x="1468" y="1163"/>
                    </a:cubicBezTo>
                    <a:cubicBezTo>
                      <a:pt x="1376" y="1163"/>
                      <a:pt x="1308" y="1027"/>
                      <a:pt x="1331" y="935"/>
                    </a:cubicBezTo>
                    <a:cubicBezTo>
                      <a:pt x="1486" y="347"/>
                      <a:pt x="2350" y="296"/>
                      <a:pt x="3017" y="296"/>
                    </a:cubicBezTo>
                    <a:cubicBezTo>
                      <a:pt x="3156" y="296"/>
                      <a:pt x="3287" y="299"/>
                      <a:pt x="3401" y="299"/>
                    </a:cubicBezTo>
                    <a:cubicBezTo>
                      <a:pt x="3462" y="299"/>
                      <a:pt x="3518" y="298"/>
                      <a:pt x="3568" y="296"/>
                    </a:cubicBezTo>
                    <a:cubicBezTo>
                      <a:pt x="3578" y="294"/>
                      <a:pt x="3587" y="293"/>
                      <a:pt x="3597" y="293"/>
                    </a:cubicBezTo>
                    <a:close/>
                    <a:moveTo>
                      <a:pt x="3275" y="0"/>
                    </a:moveTo>
                    <a:cubicBezTo>
                      <a:pt x="2081" y="0"/>
                      <a:pt x="0" y="464"/>
                      <a:pt x="600" y="1392"/>
                    </a:cubicBezTo>
                    <a:cubicBezTo>
                      <a:pt x="754" y="1631"/>
                      <a:pt x="985" y="1713"/>
                      <a:pt x="1241" y="1713"/>
                    </a:cubicBezTo>
                    <a:cubicBezTo>
                      <a:pt x="1668" y="1713"/>
                      <a:pt x="2166" y="1483"/>
                      <a:pt x="2495" y="1369"/>
                    </a:cubicBezTo>
                    <a:cubicBezTo>
                      <a:pt x="2997" y="1232"/>
                      <a:pt x="4093" y="1095"/>
                      <a:pt x="4184" y="479"/>
                    </a:cubicBezTo>
                    <a:cubicBezTo>
                      <a:pt x="4184" y="387"/>
                      <a:pt x="4138" y="273"/>
                      <a:pt x="4047" y="205"/>
                    </a:cubicBezTo>
                    <a:cubicBezTo>
                      <a:pt x="4047" y="159"/>
                      <a:pt x="4001" y="136"/>
                      <a:pt x="3956" y="91"/>
                    </a:cubicBezTo>
                    <a:cubicBezTo>
                      <a:pt x="3826" y="30"/>
                      <a:pt x="3579" y="0"/>
                      <a:pt x="3275" y="0"/>
                    </a:cubicBezTo>
                    <a:close/>
                  </a:path>
                </a:pathLst>
              </a:custGeom>
              <a:solidFill>
                <a:srgbClr val="4240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039" name="Google Shape;2506;p25">
                <a:extLst>
                  <a:ext uri="{FF2B5EF4-FFF2-40B4-BE49-F238E27FC236}">
                    <a16:creationId xmlns="" xmlns:a16="http://schemas.microsoft.com/office/drawing/2014/main" id="{9FFF5A43-A2F8-CA98-363D-C77EB2B6D425}"/>
                  </a:ext>
                </a:extLst>
              </p:cNvPr>
              <p:cNvSpPr/>
              <p:nvPr/>
            </p:nvSpPr>
            <p:spPr>
              <a:xfrm flipH="1">
                <a:off x="858460" y="3149085"/>
                <a:ext cx="166419" cy="67542"/>
              </a:xfrm>
              <a:custGeom>
                <a:avLst/>
                <a:gdLst/>
                <a:ahLst/>
                <a:cxnLst/>
                <a:rect l="l" t="t" r="r" b="b"/>
                <a:pathLst>
                  <a:path w="4184" h="1698" extrusionOk="0">
                    <a:moveTo>
                      <a:pt x="3568" y="273"/>
                    </a:moveTo>
                    <a:cubicBezTo>
                      <a:pt x="3682" y="273"/>
                      <a:pt x="3750" y="364"/>
                      <a:pt x="3750" y="456"/>
                    </a:cubicBezTo>
                    <a:cubicBezTo>
                      <a:pt x="3796" y="547"/>
                      <a:pt x="3773" y="661"/>
                      <a:pt x="3705" y="707"/>
                    </a:cubicBezTo>
                    <a:cubicBezTo>
                      <a:pt x="3408" y="935"/>
                      <a:pt x="2997" y="912"/>
                      <a:pt x="2655" y="981"/>
                    </a:cubicBezTo>
                    <a:cubicBezTo>
                      <a:pt x="2332" y="1057"/>
                      <a:pt x="2009" y="1180"/>
                      <a:pt x="1673" y="1180"/>
                    </a:cubicBezTo>
                    <a:cubicBezTo>
                      <a:pt x="1605" y="1180"/>
                      <a:pt x="1537" y="1175"/>
                      <a:pt x="1468" y="1163"/>
                    </a:cubicBezTo>
                    <a:cubicBezTo>
                      <a:pt x="1376" y="1141"/>
                      <a:pt x="1308" y="1026"/>
                      <a:pt x="1331" y="935"/>
                    </a:cubicBezTo>
                    <a:cubicBezTo>
                      <a:pt x="1499" y="298"/>
                      <a:pt x="2499" y="276"/>
                      <a:pt x="3180" y="276"/>
                    </a:cubicBezTo>
                    <a:cubicBezTo>
                      <a:pt x="3229" y="276"/>
                      <a:pt x="3278" y="276"/>
                      <a:pt x="3324" y="276"/>
                    </a:cubicBezTo>
                    <a:cubicBezTo>
                      <a:pt x="3415" y="276"/>
                      <a:pt x="3497" y="276"/>
                      <a:pt x="3568" y="273"/>
                    </a:cubicBezTo>
                    <a:close/>
                    <a:moveTo>
                      <a:pt x="3275" y="0"/>
                    </a:moveTo>
                    <a:cubicBezTo>
                      <a:pt x="2081" y="0"/>
                      <a:pt x="0" y="464"/>
                      <a:pt x="600" y="1392"/>
                    </a:cubicBezTo>
                    <a:cubicBezTo>
                      <a:pt x="752" y="1619"/>
                      <a:pt x="979" y="1697"/>
                      <a:pt x="1230" y="1697"/>
                    </a:cubicBezTo>
                    <a:cubicBezTo>
                      <a:pt x="1660" y="1697"/>
                      <a:pt x="2164" y="1470"/>
                      <a:pt x="2495" y="1369"/>
                    </a:cubicBezTo>
                    <a:cubicBezTo>
                      <a:pt x="2997" y="1209"/>
                      <a:pt x="4093" y="1072"/>
                      <a:pt x="4184" y="456"/>
                    </a:cubicBezTo>
                    <a:cubicBezTo>
                      <a:pt x="4184" y="364"/>
                      <a:pt x="4138" y="273"/>
                      <a:pt x="4047" y="205"/>
                    </a:cubicBezTo>
                    <a:cubicBezTo>
                      <a:pt x="4047" y="159"/>
                      <a:pt x="4001" y="113"/>
                      <a:pt x="3956" y="91"/>
                    </a:cubicBezTo>
                    <a:cubicBezTo>
                      <a:pt x="3826" y="30"/>
                      <a:pt x="3579" y="0"/>
                      <a:pt x="3275" y="0"/>
                    </a:cubicBezTo>
                    <a:close/>
                  </a:path>
                </a:pathLst>
              </a:custGeom>
              <a:solidFill>
                <a:srgbClr val="7A8A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040" name="Google Shape;2507;p25">
                <a:extLst>
                  <a:ext uri="{FF2B5EF4-FFF2-40B4-BE49-F238E27FC236}">
                    <a16:creationId xmlns="" xmlns:a16="http://schemas.microsoft.com/office/drawing/2014/main" id="{3430821B-B456-35D0-BCDF-B299EE28C96B}"/>
                  </a:ext>
                </a:extLst>
              </p:cNvPr>
              <p:cNvSpPr/>
              <p:nvPr/>
            </p:nvSpPr>
            <p:spPr>
              <a:xfrm flipH="1">
                <a:off x="921106" y="3150836"/>
                <a:ext cx="99875" cy="65673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1651" extrusionOk="0">
                    <a:moveTo>
                      <a:pt x="2511" y="1"/>
                    </a:moveTo>
                    <a:lnTo>
                      <a:pt x="2511" y="1"/>
                    </a:lnTo>
                    <a:cubicBezTo>
                      <a:pt x="1370" y="115"/>
                      <a:pt x="0" y="572"/>
                      <a:pt x="502" y="1348"/>
                    </a:cubicBezTo>
                    <a:cubicBezTo>
                      <a:pt x="653" y="1573"/>
                      <a:pt x="883" y="1650"/>
                      <a:pt x="1133" y="1650"/>
                    </a:cubicBezTo>
                    <a:cubicBezTo>
                      <a:pt x="1262" y="1650"/>
                      <a:pt x="1397" y="1630"/>
                      <a:pt x="1529" y="1599"/>
                    </a:cubicBezTo>
                    <a:cubicBezTo>
                      <a:pt x="1503" y="1595"/>
                      <a:pt x="1469" y="1594"/>
                      <a:pt x="1431" y="1594"/>
                    </a:cubicBezTo>
                    <a:cubicBezTo>
                      <a:pt x="1355" y="1594"/>
                      <a:pt x="1261" y="1599"/>
                      <a:pt x="1170" y="1599"/>
                    </a:cubicBezTo>
                    <a:cubicBezTo>
                      <a:pt x="1033" y="1599"/>
                      <a:pt x="902" y="1587"/>
                      <a:pt x="845" y="1530"/>
                    </a:cubicBezTo>
                    <a:cubicBezTo>
                      <a:pt x="662" y="1348"/>
                      <a:pt x="525" y="1097"/>
                      <a:pt x="594" y="937"/>
                    </a:cubicBezTo>
                    <a:cubicBezTo>
                      <a:pt x="639" y="686"/>
                      <a:pt x="1256" y="412"/>
                      <a:pt x="1529" y="275"/>
                    </a:cubicBezTo>
                    <a:cubicBezTo>
                      <a:pt x="1849" y="115"/>
                      <a:pt x="2169" y="47"/>
                      <a:pt x="2511" y="1"/>
                    </a:cubicBezTo>
                    <a:close/>
                  </a:path>
                </a:pathLst>
              </a:custGeom>
              <a:solidFill>
                <a:srgbClr val="A8B7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041" name="Google Shape;2508;p25">
                <a:extLst>
                  <a:ext uri="{FF2B5EF4-FFF2-40B4-BE49-F238E27FC236}">
                    <a16:creationId xmlns="" xmlns:a16="http://schemas.microsoft.com/office/drawing/2014/main" id="{A5E2D519-7618-18ED-79D3-87FF9DDB4FDA}"/>
                  </a:ext>
                </a:extLst>
              </p:cNvPr>
              <p:cNvSpPr/>
              <p:nvPr/>
            </p:nvSpPr>
            <p:spPr>
              <a:xfrm flipH="1">
                <a:off x="899309" y="3046340"/>
                <a:ext cx="168885" cy="99245"/>
              </a:xfrm>
              <a:custGeom>
                <a:avLst/>
                <a:gdLst/>
                <a:ahLst/>
                <a:cxnLst/>
                <a:rect l="l" t="t" r="r" b="b"/>
                <a:pathLst>
                  <a:path w="4246" h="2495" extrusionOk="0">
                    <a:moveTo>
                      <a:pt x="3564" y="308"/>
                    </a:moveTo>
                    <a:cubicBezTo>
                      <a:pt x="3643" y="308"/>
                      <a:pt x="3703" y="365"/>
                      <a:pt x="3721" y="437"/>
                    </a:cubicBezTo>
                    <a:cubicBezTo>
                      <a:pt x="3789" y="482"/>
                      <a:pt x="3812" y="596"/>
                      <a:pt x="3766" y="688"/>
                    </a:cubicBezTo>
                    <a:cubicBezTo>
                      <a:pt x="3561" y="1007"/>
                      <a:pt x="3173" y="1099"/>
                      <a:pt x="2876" y="1281"/>
                    </a:cubicBezTo>
                    <a:cubicBezTo>
                      <a:pt x="2511" y="1487"/>
                      <a:pt x="2237" y="1783"/>
                      <a:pt x="1803" y="1852"/>
                    </a:cubicBezTo>
                    <a:cubicBezTo>
                      <a:pt x="1794" y="1854"/>
                      <a:pt x="1784" y="1855"/>
                      <a:pt x="1775" y="1855"/>
                    </a:cubicBezTo>
                    <a:cubicBezTo>
                      <a:pt x="1694" y="1855"/>
                      <a:pt x="1618" y="1774"/>
                      <a:pt x="1598" y="1692"/>
                    </a:cubicBezTo>
                    <a:cubicBezTo>
                      <a:pt x="1529" y="893"/>
                      <a:pt x="2945" y="551"/>
                      <a:pt x="3492" y="323"/>
                    </a:cubicBezTo>
                    <a:cubicBezTo>
                      <a:pt x="3517" y="313"/>
                      <a:pt x="3541" y="308"/>
                      <a:pt x="3564" y="308"/>
                    </a:cubicBezTo>
                    <a:close/>
                    <a:moveTo>
                      <a:pt x="3743" y="1"/>
                    </a:moveTo>
                    <a:cubicBezTo>
                      <a:pt x="2974" y="1"/>
                      <a:pt x="1" y="1527"/>
                      <a:pt x="1073" y="2354"/>
                    </a:cubicBezTo>
                    <a:cubicBezTo>
                      <a:pt x="1202" y="2453"/>
                      <a:pt x="1338" y="2494"/>
                      <a:pt x="1477" y="2494"/>
                    </a:cubicBezTo>
                    <a:cubicBezTo>
                      <a:pt x="1978" y="2494"/>
                      <a:pt x="2514" y="1960"/>
                      <a:pt x="2853" y="1692"/>
                    </a:cubicBezTo>
                    <a:cubicBezTo>
                      <a:pt x="3264" y="1395"/>
                      <a:pt x="4246" y="893"/>
                      <a:pt x="4132" y="277"/>
                    </a:cubicBezTo>
                    <a:cubicBezTo>
                      <a:pt x="4109" y="186"/>
                      <a:pt x="4017" y="117"/>
                      <a:pt x="3926" y="71"/>
                    </a:cubicBezTo>
                    <a:cubicBezTo>
                      <a:pt x="3903" y="49"/>
                      <a:pt x="3858" y="3"/>
                      <a:pt x="3789" y="3"/>
                    </a:cubicBezTo>
                    <a:cubicBezTo>
                      <a:pt x="3775" y="2"/>
                      <a:pt x="3759" y="1"/>
                      <a:pt x="3743" y="1"/>
                    </a:cubicBezTo>
                    <a:close/>
                  </a:path>
                </a:pathLst>
              </a:custGeom>
              <a:solidFill>
                <a:srgbClr val="EB7C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042" name="Google Shape;2509;p25">
                <a:extLst>
                  <a:ext uri="{FF2B5EF4-FFF2-40B4-BE49-F238E27FC236}">
                    <a16:creationId xmlns="" xmlns:a16="http://schemas.microsoft.com/office/drawing/2014/main" id="{250094BC-E38A-B7F2-FC13-4CEFF36AA47C}"/>
                  </a:ext>
                </a:extLst>
              </p:cNvPr>
              <p:cNvSpPr/>
              <p:nvPr/>
            </p:nvSpPr>
            <p:spPr>
              <a:xfrm flipH="1">
                <a:off x="901099" y="3041805"/>
                <a:ext cx="168924" cy="99205"/>
              </a:xfrm>
              <a:custGeom>
                <a:avLst/>
                <a:gdLst/>
                <a:ahLst/>
                <a:cxnLst/>
                <a:rect l="l" t="t" r="r" b="b"/>
                <a:pathLst>
                  <a:path w="4247" h="2494" extrusionOk="0">
                    <a:moveTo>
                      <a:pt x="3554" y="287"/>
                    </a:moveTo>
                    <a:cubicBezTo>
                      <a:pt x="3639" y="287"/>
                      <a:pt x="3703" y="358"/>
                      <a:pt x="3721" y="414"/>
                    </a:cubicBezTo>
                    <a:cubicBezTo>
                      <a:pt x="3790" y="482"/>
                      <a:pt x="3812" y="596"/>
                      <a:pt x="3767" y="688"/>
                    </a:cubicBezTo>
                    <a:cubicBezTo>
                      <a:pt x="3561" y="984"/>
                      <a:pt x="3173" y="1098"/>
                      <a:pt x="2877" y="1281"/>
                    </a:cubicBezTo>
                    <a:cubicBezTo>
                      <a:pt x="2534" y="1487"/>
                      <a:pt x="2237" y="1760"/>
                      <a:pt x="1804" y="1852"/>
                    </a:cubicBezTo>
                    <a:cubicBezTo>
                      <a:pt x="1794" y="1854"/>
                      <a:pt x="1784" y="1855"/>
                      <a:pt x="1775" y="1855"/>
                    </a:cubicBezTo>
                    <a:cubicBezTo>
                      <a:pt x="1694" y="1855"/>
                      <a:pt x="1621" y="1774"/>
                      <a:pt x="1621" y="1692"/>
                    </a:cubicBezTo>
                    <a:cubicBezTo>
                      <a:pt x="1553" y="870"/>
                      <a:pt x="2945" y="551"/>
                      <a:pt x="3493" y="300"/>
                    </a:cubicBezTo>
                    <a:cubicBezTo>
                      <a:pt x="3514" y="291"/>
                      <a:pt x="3535" y="287"/>
                      <a:pt x="3554" y="287"/>
                    </a:cubicBezTo>
                    <a:close/>
                    <a:moveTo>
                      <a:pt x="3743" y="1"/>
                    </a:moveTo>
                    <a:cubicBezTo>
                      <a:pt x="2974" y="1"/>
                      <a:pt x="1" y="1527"/>
                      <a:pt x="1073" y="2354"/>
                    </a:cubicBezTo>
                    <a:cubicBezTo>
                      <a:pt x="1202" y="2453"/>
                      <a:pt x="1338" y="2494"/>
                      <a:pt x="1477" y="2494"/>
                    </a:cubicBezTo>
                    <a:cubicBezTo>
                      <a:pt x="1979" y="2494"/>
                      <a:pt x="2514" y="1960"/>
                      <a:pt x="2854" y="1692"/>
                    </a:cubicBezTo>
                    <a:cubicBezTo>
                      <a:pt x="3265" y="1395"/>
                      <a:pt x="4246" y="893"/>
                      <a:pt x="4132" y="277"/>
                    </a:cubicBezTo>
                    <a:cubicBezTo>
                      <a:pt x="4109" y="185"/>
                      <a:pt x="4018" y="117"/>
                      <a:pt x="3926" y="71"/>
                    </a:cubicBezTo>
                    <a:cubicBezTo>
                      <a:pt x="3904" y="49"/>
                      <a:pt x="3858" y="3"/>
                      <a:pt x="3790" y="3"/>
                    </a:cubicBezTo>
                    <a:cubicBezTo>
                      <a:pt x="3775" y="1"/>
                      <a:pt x="3759" y="1"/>
                      <a:pt x="3743" y="1"/>
                    </a:cubicBezTo>
                    <a:close/>
                  </a:path>
                </a:pathLst>
              </a:custGeom>
              <a:solidFill>
                <a:srgbClr val="EB7C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043" name="Google Shape;2510;p25">
                <a:extLst>
                  <a:ext uri="{FF2B5EF4-FFF2-40B4-BE49-F238E27FC236}">
                    <a16:creationId xmlns="" xmlns:a16="http://schemas.microsoft.com/office/drawing/2014/main" id="{CBBC5CB5-8E50-01FB-185B-8A049296F3D2}"/>
                  </a:ext>
                </a:extLst>
              </p:cNvPr>
              <p:cNvSpPr/>
              <p:nvPr/>
            </p:nvSpPr>
            <p:spPr>
              <a:xfrm flipH="1">
                <a:off x="970108" y="3058234"/>
                <a:ext cx="86312" cy="82618"/>
              </a:xfrm>
              <a:custGeom>
                <a:avLst/>
                <a:gdLst/>
                <a:ahLst/>
                <a:cxnLst/>
                <a:rect l="l" t="t" r="r" b="b"/>
                <a:pathLst>
                  <a:path w="2170" h="2077" extrusionOk="0">
                    <a:moveTo>
                      <a:pt x="2169" y="1"/>
                    </a:moveTo>
                    <a:lnTo>
                      <a:pt x="2169" y="1"/>
                    </a:lnTo>
                    <a:cubicBezTo>
                      <a:pt x="1119" y="503"/>
                      <a:pt x="1" y="1370"/>
                      <a:pt x="731" y="1941"/>
                    </a:cubicBezTo>
                    <a:cubicBezTo>
                      <a:pt x="863" y="2037"/>
                      <a:pt x="998" y="2077"/>
                      <a:pt x="1135" y="2077"/>
                    </a:cubicBezTo>
                    <a:cubicBezTo>
                      <a:pt x="1354" y="2077"/>
                      <a:pt x="1579" y="1976"/>
                      <a:pt x="1804" y="1850"/>
                    </a:cubicBezTo>
                    <a:lnTo>
                      <a:pt x="1804" y="1850"/>
                    </a:lnTo>
                    <a:cubicBezTo>
                      <a:pt x="1650" y="1869"/>
                      <a:pt x="1382" y="2002"/>
                      <a:pt x="1206" y="2002"/>
                    </a:cubicBezTo>
                    <a:cubicBezTo>
                      <a:pt x="1174" y="2002"/>
                      <a:pt x="1144" y="1997"/>
                      <a:pt x="1119" y="1987"/>
                    </a:cubicBezTo>
                    <a:cubicBezTo>
                      <a:pt x="868" y="1895"/>
                      <a:pt x="686" y="1690"/>
                      <a:pt x="686" y="1507"/>
                    </a:cubicBezTo>
                    <a:cubicBezTo>
                      <a:pt x="640" y="1279"/>
                      <a:pt x="1119" y="800"/>
                      <a:pt x="1348" y="571"/>
                    </a:cubicBezTo>
                    <a:cubicBezTo>
                      <a:pt x="1576" y="343"/>
                      <a:pt x="1873" y="160"/>
                      <a:pt x="2169" y="1"/>
                    </a:cubicBezTo>
                    <a:close/>
                  </a:path>
                </a:pathLst>
              </a:custGeom>
              <a:solidFill>
                <a:srgbClr val="EB7C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044" name="Google Shape;2511;p25">
                <a:extLst>
                  <a:ext uri="{FF2B5EF4-FFF2-40B4-BE49-F238E27FC236}">
                    <a16:creationId xmlns="" xmlns:a16="http://schemas.microsoft.com/office/drawing/2014/main" id="{72C65C62-12E3-C09F-AEA7-C03473297EEC}"/>
                  </a:ext>
                </a:extLst>
              </p:cNvPr>
              <p:cNvSpPr/>
              <p:nvPr/>
            </p:nvSpPr>
            <p:spPr>
              <a:xfrm flipH="1">
                <a:off x="504383" y="4253985"/>
                <a:ext cx="1681409" cy="421323"/>
              </a:xfrm>
              <a:custGeom>
                <a:avLst/>
                <a:gdLst/>
                <a:ahLst/>
                <a:cxnLst/>
                <a:rect l="l" t="t" r="r" b="b"/>
                <a:pathLst>
                  <a:path w="42273" h="10592" extrusionOk="0">
                    <a:moveTo>
                      <a:pt x="21136" y="1"/>
                    </a:moveTo>
                    <a:cubicBezTo>
                      <a:pt x="9473" y="1"/>
                      <a:pt x="0" y="2374"/>
                      <a:pt x="0" y="5296"/>
                    </a:cubicBezTo>
                    <a:cubicBezTo>
                      <a:pt x="0" y="8218"/>
                      <a:pt x="9473" y="10592"/>
                      <a:pt x="21136" y="10592"/>
                    </a:cubicBezTo>
                    <a:cubicBezTo>
                      <a:pt x="32823" y="10592"/>
                      <a:pt x="42273" y="8218"/>
                      <a:pt x="42273" y="5296"/>
                    </a:cubicBezTo>
                    <a:cubicBezTo>
                      <a:pt x="42273" y="2374"/>
                      <a:pt x="32823" y="1"/>
                      <a:pt x="21136" y="1"/>
                    </a:cubicBezTo>
                    <a:close/>
                  </a:path>
                </a:pathLst>
              </a:custGeom>
              <a:solidFill>
                <a:srgbClr val="ADB7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045" name="Google Shape;2512;p25">
                <a:extLst>
                  <a:ext uri="{FF2B5EF4-FFF2-40B4-BE49-F238E27FC236}">
                    <a16:creationId xmlns="" xmlns:a16="http://schemas.microsoft.com/office/drawing/2014/main" id="{3C1AE9A6-B636-2AC2-3426-1038304FD787}"/>
                  </a:ext>
                </a:extLst>
              </p:cNvPr>
              <p:cNvSpPr/>
              <p:nvPr/>
            </p:nvSpPr>
            <p:spPr>
              <a:xfrm flipH="1">
                <a:off x="428094" y="4034254"/>
                <a:ext cx="1884818" cy="719495"/>
              </a:xfrm>
              <a:custGeom>
                <a:avLst/>
                <a:gdLst/>
                <a:ahLst/>
                <a:cxnLst/>
                <a:rect l="l" t="t" r="r" b="b"/>
                <a:pathLst>
                  <a:path w="47387" h="18088" extrusionOk="0">
                    <a:moveTo>
                      <a:pt x="9535" y="1"/>
                    </a:moveTo>
                    <a:cubicBezTo>
                      <a:pt x="8260" y="1"/>
                      <a:pt x="6948" y="244"/>
                      <a:pt x="5684" y="868"/>
                    </a:cubicBezTo>
                    <a:cubicBezTo>
                      <a:pt x="1" y="3653"/>
                      <a:pt x="2055" y="10295"/>
                      <a:pt x="7533" y="12212"/>
                    </a:cubicBezTo>
                    <a:cubicBezTo>
                      <a:pt x="10569" y="13262"/>
                      <a:pt x="12874" y="14541"/>
                      <a:pt x="13810" y="15088"/>
                    </a:cubicBezTo>
                    <a:cubicBezTo>
                      <a:pt x="14084" y="15271"/>
                      <a:pt x="14267" y="15568"/>
                      <a:pt x="14289" y="15910"/>
                    </a:cubicBezTo>
                    <a:lnTo>
                      <a:pt x="14335" y="17690"/>
                    </a:lnTo>
                    <a:cubicBezTo>
                      <a:pt x="14298" y="17911"/>
                      <a:pt x="14454" y="18088"/>
                      <a:pt x="14648" y="18088"/>
                    </a:cubicBezTo>
                    <a:cubicBezTo>
                      <a:pt x="14694" y="18088"/>
                      <a:pt x="14743" y="18078"/>
                      <a:pt x="14792" y="18056"/>
                    </a:cubicBezTo>
                    <a:lnTo>
                      <a:pt x="18010" y="16435"/>
                    </a:lnTo>
                    <a:cubicBezTo>
                      <a:pt x="18512" y="16184"/>
                      <a:pt x="18649" y="15499"/>
                      <a:pt x="18284" y="15066"/>
                    </a:cubicBezTo>
                    <a:cubicBezTo>
                      <a:pt x="17576" y="14198"/>
                      <a:pt x="16572" y="12988"/>
                      <a:pt x="16412" y="12783"/>
                    </a:cubicBezTo>
                    <a:cubicBezTo>
                      <a:pt x="16184" y="12418"/>
                      <a:pt x="14152" y="10752"/>
                      <a:pt x="14540" y="9747"/>
                    </a:cubicBezTo>
                    <a:cubicBezTo>
                      <a:pt x="15191" y="8134"/>
                      <a:pt x="19448" y="7568"/>
                      <a:pt x="23192" y="7568"/>
                    </a:cubicBezTo>
                    <a:cubicBezTo>
                      <a:pt x="26546" y="7568"/>
                      <a:pt x="29489" y="8022"/>
                      <a:pt x="29057" y="8583"/>
                    </a:cubicBezTo>
                    <a:cubicBezTo>
                      <a:pt x="27870" y="10112"/>
                      <a:pt x="23237" y="11048"/>
                      <a:pt x="20909" y="11482"/>
                    </a:cubicBezTo>
                    <a:cubicBezTo>
                      <a:pt x="20589" y="11528"/>
                      <a:pt x="20384" y="11802"/>
                      <a:pt x="20407" y="12121"/>
                    </a:cubicBezTo>
                    <a:lnTo>
                      <a:pt x="20726" y="16070"/>
                    </a:lnTo>
                    <a:cubicBezTo>
                      <a:pt x="20757" y="16446"/>
                      <a:pt x="21090" y="16693"/>
                      <a:pt x="21428" y="16693"/>
                    </a:cubicBezTo>
                    <a:cubicBezTo>
                      <a:pt x="21582" y="16693"/>
                      <a:pt x="21738" y="16641"/>
                      <a:pt x="21867" y="16526"/>
                    </a:cubicBezTo>
                    <a:lnTo>
                      <a:pt x="23830" y="14792"/>
                    </a:lnTo>
                    <a:cubicBezTo>
                      <a:pt x="23990" y="14655"/>
                      <a:pt x="24196" y="14563"/>
                      <a:pt x="24424" y="14563"/>
                    </a:cubicBezTo>
                    <a:cubicBezTo>
                      <a:pt x="26159" y="14563"/>
                      <a:pt x="34398" y="14267"/>
                      <a:pt x="40470" y="9656"/>
                    </a:cubicBezTo>
                    <a:cubicBezTo>
                      <a:pt x="47386" y="4406"/>
                      <a:pt x="42045" y="2261"/>
                      <a:pt x="36156" y="1781"/>
                    </a:cubicBezTo>
                    <a:cubicBezTo>
                      <a:pt x="35558" y="1734"/>
                      <a:pt x="34986" y="1714"/>
                      <a:pt x="34443" y="1714"/>
                    </a:cubicBezTo>
                    <a:cubicBezTo>
                      <a:pt x="30215" y="1714"/>
                      <a:pt x="27688" y="2968"/>
                      <a:pt x="27688" y="2968"/>
                    </a:cubicBezTo>
                    <a:lnTo>
                      <a:pt x="18010" y="2968"/>
                    </a:lnTo>
                    <a:cubicBezTo>
                      <a:pt x="18010" y="2968"/>
                      <a:pt x="13994" y="1"/>
                      <a:pt x="9535" y="1"/>
                    </a:cubicBezTo>
                    <a:close/>
                  </a:path>
                </a:pathLst>
              </a:custGeom>
              <a:solidFill>
                <a:srgbClr val="9F4C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046" name="Google Shape;2513;p25">
                <a:extLst>
                  <a:ext uri="{FF2B5EF4-FFF2-40B4-BE49-F238E27FC236}">
                    <a16:creationId xmlns="" xmlns:a16="http://schemas.microsoft.com/office/drawing/2014/main" id="{DB9C7D60-6BB2-5BA6-E665-0C7D649DFDE4}"/>
                  </a:ext>
                </a:extLst>
              </p:cNvPr>
              <p:cNvSpPr/>
              <p:nvPr/>
            </p:nvSpPr>
            <p:spPr>
              <a:xfrm flipH="1">
                <a:off x="1277887" y="4134135"/>
                <a:ext cx="475749" cy="196143"/>
              </a:xfrm>
              <a:custGeom>
                <a:avLst/>
                <a:gdLst/>
                <a:ahLst/>
                <a:cxnLst/>
                <a:rect l="l" t="t" r="r" b="b"/>
                <a:pathLst>
                  <a:path w="11961" h="4931" extrusionOk="0">
                    <a:moveTo>
                      <a:pt x="11048" y="1"/>
                    </a:moveTo>
                    <a:lnTo>
                      <a:pt x="0" y="4931"/>
                    </a:lnTo>
                    <a:lnTo>
                      <a:pt x="0" y="4931"/>
                    </a:lnTo>
                    <a:lnTo>
                      <a:pt x="11961" y="1507"/>
                    </a:lnTo>
                    <a:lnTo>
                      <a:pt x="11048" y="1"/>
                    </a:lnTo>
                    <a:close/>
                  </a:path>
                </a:pathLst>
              </a:custGeom>
              <a:solidFill>
                <a:srgbClr val="503156">
                  <a:alpha val="21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047" name="Google Shape;2514;p25">
                <a:extLst>
                  <a:ext uri="{FF2B5EF4-FFF2-40B4-BE49-F238E27FC236}">
                    <a16:creationId xmlns="" xmlns:a16="http://schemas.microsoft.com/office/drawing/2014/main" id="{C0C7BE65-3A89-21D1-C2DA-33BAF4A7433E}"/>
                  </a:ext>
                </a:extLst>
              </p:cNvPr>
              <p:cNvSpPr/>
              <p:nvPr/>
            </p:nvSpPr>
            <p:spPr>
              <a:xfrm flipH="1">
                <a:off x="535248" y="4160468"/>
                <a:ext cx="912439" cy="533894"/>
              </a:xfrm>
              <a:custGeom>
                <a:avLst/>
                <a:gdLst/>
                <a:ahLst/>
                <a:cxnLst/>
                <a:rect l="l" t="t" r="r" b="b"/>
                <a:pathLst>
                  <a:path w="22940" h="13422" extrusionOk="0">
                    <a:moveTo>
                      <a:pt x="20315" y="1"/>
                    </a:moveTo>
                    <a:lnTo>
                      <a:pt x="20315" y="1"/>
                    </a:lnTo>
                    <a:cubicBezTo>
                      <a:pt x="20041" y="1119"/>
                      <a:pt x="19242" y="2991"/>
                      <a:pt x="16982" y="4840"/>
                    </a:cubicBezTo>
                    <a:cubicBezTo>
                      <a:pt x="14152" y="7145"/>
                      <a:pt x="1666" y="10865"/>
                      <a:pt x="1666" y="10865"/>
                    </a:cubicBezTo>
                    <a:lnTo>
                      <a:pt x="0" y="13422"/>
                    </a:lnTo>
                    <a:cubicBezTo>
                      <a:pt x="46" y="13399"/>
                      <a:pt x="92" y="13376"/>
                      <a:pt x="114" y="13353"/>
                    </a:cubicBezTo>
                    <a:lnTo>
                      <a:pt x="2077" y="11619"/>
                    </a:lnTo>
                    <a:cubicBezTo>
                      <a:pt x="2237" y="11482"/>
                      <a:pt x="2443" y="11390"/>
                      <a:pt x="2671" y="11390"/>
                    </a:cubicBezTo>
                    <a:cubicBezTo>
                      <a:pt x="4406" y="11390"/>
                      <a:pt x="12645" y="11094"/>
                      <a:pt x="18717" y="6483"/>
                    </a:cubicBezTo>
                    <a:cubicBezTo>
                      <a:pt x="22940" y="3265"/>
                      <a:pt x="22574" y="1233"/>
                      <a:pt x="20315" y="1"/>
                    </a:cubicBezTo>
                    <a:close/>
                  </a:path>
                </a:pathLst>
              </a:custGeom>
              <a:solidFill>
                <a:srgbClr val="503156">
                  <a:alpha val="21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048" name="Google Shape;2515;p25">
                <a:extLst>
                  <a:ext uri="{FF2B5EF4-FFF2-40B4-BE49-F238E27FC236}">
                    <a16:creationId xmlns="" xmlns:a16="http://schemas.microsoft.com/office/drawing/2014/main" id="{A326B9B7-9480-228E-5DDE-8F7BEC786EA4}"/>
                  </a:ext>
                </a:extLst>
              </p:cNvPr>
              <p:cNvSpPr/>
              <p:nvPr/>
            </p:nvSpPr>
            <p:spPr>
              <a:xfrm flipH="1">
                <a:off x="1725475" y="4034214"/>
                <a:ext cx="587437" cy="700124"/>
              </a:xfrm>
              <a:custGeom>
                <a:avLst/>
                <a:gdLst/>
                <a:ahLst/>
                <a:cxnLst/>
                <a:rect l="l" t="t" r="r" b="b"/>
                <a:pathLst>
                  <a:path w="14769" h="17601" extrusionOk="0">
                    <a:moveTo>
                      <a:pt x="9501" y="0"/>
                    </a:moveTo>
                    <a:cubicBezTo>
                      <a:pt x="8232" y="0"/>
                      <a:pt x="6927" y="237"/>
                      <a:pt x="5684" y="869"/>
                    </a:cubicBezTo>
                    <a:cubicBezTo>
                      <a:pt x="1" y="3654"/>
                      <a:pt x="2055" y="10296"/>
                      <a:pt x="7533" y="12213"/>
                    </a:cubicBezTo>
                    <a:cubicBezTo>
                      <a:pt x="10569" y="13263"/>
                      <a:pt x="12874" y="14542"/>
                      <a:pt x="13810" y="15089"/>
                    </a:cubicBezTo>
                    <a:cubicBezTo>
                      <a:pt x="14084" y="15272"/>
                      <a:pt x="14267" y="15569"/>
                      <a:pt x="14289" y="15911"/>
                    </a:cubicBezTo>
                    <a:lnTo>
                      <a:pt x="14335" y="17600"/>
                    </a:lnTo>
                    <a:cubicBezTo>
                      <a:pt x="14358" y="17554"/>
                      <a:pt x="14381" y="17509"/>
                      <a:pt x="14403" y="17463"/>
                    </a:cubicBezTo>
                    <a:cubicBezTo>
                      <a:pt x="14472" y="17189"/>
                      <a:pt x="14632" y="15934"/>
                      <a:pt x="14655" y="15706"/>
                    </a:cubicBezTo>
                    <a:cubicBezTo>
                      <a:pt x="14769" y="14815"/>
                      <a:pt x="14221" y="13743"/>
                      <a:pt x="11094" y="11871"/>
                    </a:cubicBezTo>
                    <a:cubicBezTo>
                      <a:pt x="6643" y="9246"/>
                      <a:pt x="4497" y="5845"/>
                      <a:pt x="5616" y="3540"/>
                    </a:cubicBezTo>
                    <a:cubicBezTo>
                      <a:pt x="6711" y="1234"/>
                      <a:pt x="9861" y="458"/>
                      <a:pt x="9861" y="458"/>
                    </a:cubicBezTo>
                    <a:lnTo>
                      <a:pt x="9679" y="2"/>
                    </a:lnTo>
                    <a:cubicBezTo>
                      <a:pt x="9619" y="1"/>
                      <a:pt x="9560" y="0"/>
                      <a:pt x="9501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049" name="Google Shape;2516;p25">
                <a:extLst>
                  <a:ext uri="{FF2B5EF4-FFF2-40B4-BE49-F238E27FC236}">
                    <a16:creationId xmlns="" xmlns:a16="http://schemas.microsoft.com/office/drawing/2014/main" id="{9C294DF3-7739-DAF1-5DC4-2021F75764E2}"/>
                  </a:ext>
                </a:extLst>
              </p:cNvPr>
              <p:cNvSpPr/>
              <p:nvPr/>
            </p:nvSpPr>
            <p:spPr>
              <a:xfrm flipH="1">
                <a:off x="892030" y="4103586"/>
                <a:ext cx="287852" cy="226056"/>
              </a:xfrm>
              <a:custGeom>
                <a:avLst/>
                <a:gdLst/>
                <a:ahLst/>
                <a:cxnLst/>
                <a:rect l="l" t="t" r="r" b="b"/>
                <a:pathLst>
                  <a:path w="7237" h="5683" extrusionOk="0">
                    <a:moveTo>
                      <a:pt x="6745" y="1"/>
                    </a:moveTo>
                    <a:cubicBezTo>
                      <a:pt x="2200" y="1"/>
                      <a:pt x="1667" y="3964"/>
                      <a:pt x="1667" y="3964"/>
                    </a:cubicBezTo>
                    <a:lnTo>
                      <a:pt x="1" y="4877"/>
                    </a:lnTo>
                    <a:cubicBezTo>
                      <a:pt x="777" y="5445"/>
                      <a:pt x="1501" y="5683"/>
                      <a:pt x="2169" y="5683"/>
                    </a:cubicBezTo>
                    <a:cubicBezTo>
                      <a:pt x="4939" y="5683"/>
                      <a:pt x="6740" y="1597"/>
                      <a:pt x="7236" y="15"/>
                    </a:cubicBezTo>
                    <a:cubicBezTo>
                      <a:pt x="7068" y="5"/>
                      <a:pt x="6904" y="1"/>
                      <a:pt x="6745" y="1"/>
                    </a:cubicBezTo>
                    <a:close/>
                  </a:path>
                </a:pathLst>
              </a:custGeom>
              <a:solidFill>
                <a:srgbClr val="503156">
                  <a:alpha val="21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050" name="Google Shape;2517;p25">
                <a:extLst>
                  <a:ext uri="{FF2B5EF4-FFF2-40B4-BE49-F238E27FC236}">
                    <a16:creationId xmlns="" xmlns:a16="http://schemas.microsoft.com/office/drawing/2014/main" id="{20868474-33BD-B083-53E5-CDE490D23C17}"/>
                  </a:ext>
                </a:extLst>
              </p:cNvPr>
              <p:cNvSpPr/>
              <p:nvPr/>
            </p:nvSpPr>
            <p:spPr>
              <a:xfrm flipH="1">
                <a:off x="1592905" y="4596032"/>
                <a:ext cx="55247" cy="73031"/>
              </a:xfrm>
              <a:custGeom>
                <a:avLst/>
                <a:gdLst/>
                <a:ahLst/>
                <a:cxnLst/>
                <a:rect l="l" t="t" r="r" b="b"/>
                <a:pathLst>
                  <a:path w="1389" h="1836" extrusionOk="0">
                    <a:moveTo>
                      <a:pt x="83" y="1"/>
                    </a:moveTo>
                    <a:cubicBezTo>
                      <a:pt x="42" y="1"/>
                      <a:pt x="0" y="38"/>
                      <a:pt x="19" y="75"/>
                    </a:cubicBezTo>
                    <a:cubicBezTo>
                      <a:pt x="178" y="349"/>
                      <a:pt x="452" y="577"/>
                      <a:pt x="635" y="828"/>
                    </a:cubicBezTo>
                    <a:cubicBezTo>
                      <a:pt x="795" y="1079"/>
                      <a:pt x="1114" y="1399"/>
                      <a:pt x="977" y="1719"/>
                    </a:cubicBezTo>
                    <a:cubicBezTo>
                      <a:pt x="948" y="1791"/>
                      <a:pt x="1011" y="1836"/>
                      <a:pt x="1078" y="1836"/>
                    </a:cubicBezTo>
                    <a:cubicBezTo>
                      <a:pt x="1117" y="1836"/>
                      <a:pt x="1158" y="1821"/>
                      <a:pt x="1183" y="1787"/>
                    </a:cubicBezTo>
                    <a:cubicBezTo>
                      <a:pt x="1388" y="1490"/>
                      <a:pt x="1251" y="1216"/>
                      <a:pt x="1046" y="965"/>
                    </a:cubicBezTo>
                    <a:cubicBezTo>
                      <a:pt x="795" y="623"/>
                      <a:pt x="475" y="212"/>
                      <a:pt x="110" y="7"/>
                    </a:cubicBezTo>
                    <a:cubicBezTo>
                      <a:pt x="102" y="3"/>
                      <a:pt x="92" y="1"/>
                      <a:pt x="83" y="1"/>
                    </a:cubicBezTo>
                    <a:close/>
                  </a:path>
                </a:pathLst>
              </a:custGeom>
              <a:solidFill>
                <a:srgbClr val="503156">
                  <a:alpha val="21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051" name="Google Shape;2518;p25">
                <a:extLst>
                  <a:ext uri="{FF2B5EF4-FFF2-40B4-BE49-F238E27FC236}">
                    <a16:creationId xmlns="" xmlns:a16="http://schemas.microsoft.com/office/drawing/2014/main" id="{FC86E686-82AF-D430-0355-34F891168EAA}"/>
                  </a:ext>
                </a:extLst>
              </p:cNvPr>
              <p:cNvSpPr/>
              <p:nvPr/>
            </p:nvSpPr>
            <p:spPr>
              <a:xfrm flipH="1">
                <a:off x="1668160" y="4548458"/>
                <a:ext cx="18814" cy="15115"/>
              </a:xfrm>
              <a:custGeom>
                <a:avLst/>
                <a:gdLst/>
                <a:ahLst/>
                <a:cxnLst/>
                <a:rect l="l" t="t" r="r" b="b"/>
                <a:pathLst>
                  <a:path w="473" h="380" extrusionOk="0">
                    <a:moveTo>
                      <a:pt x="71" y="1"/>
                    </a:moveTo>
                    <a:cubicBezTo>
                      <a:pt x="33" y="1"/>
                      <a:pt x="1" y="49"/>
                      <a:pt x="36" y="84"/>
                    </a:cubicBezTo>
                    <a:cubicBezTo>
                      <a:pt x="127" y="176"/>
                      <a:pt x="196" y="267"/>
                      <a:pt x="287" y="358"/>
                    </a:cubicBezTo>
                    <a:cubicBezTo>
                      <a:pt x="302" y="373"/>
                      <a:pt x="320" y="379"/>
                      <a:pt x="338" y="379"/>
                    </a:cubicBezTo>
                    <a:cubicBezTo>
                      <a:pt x="404" y="379"/>
                      <a:pt x="473" y="298"/>
                      <a:pt x="401" y="244"/>
                    </a:cubicBezTo>
                    <a:cubicBezTo>
                      <a:pt x="310" y="176"/>
                      <a:pt x="219" y="84"/>
                      <a:pt x="104" y="16"/>
                    </a:cubicBezTo>
                    <a:cubicBezTo>
                      <a:pt x="94" y="5"/>
                      <a:pt x="82" y="1"/>
                      <a:pt x="71" y="1"/>
                    </a:cubicBezTo>
                    <a:close/>
                  </a:path>
                </a:pathLst>
              </a:custGeom>
              <a:solidFill>
                <a:srgbClr val="503156">
                  <a:alpha val="21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052" name="Google Shape;2519;p25">
                <a:extLst>
                  <a:ext uri="{FF2B5EF4-FFF2-40B4-BE49-F238E27FC236}">
                    <a16:creationId xmlns="" xmlns:a16="http://schemas.microsoft.com/office/drawing/2014/main" id="{348743F9-54BB-E120-F2E4-4294D408F36E}"/>
                  </a:ext>
                </a:extLst>
              </p:cNvPr>
              <p:cNvSpPr/>
              <p:nvPr/>
            </p:nvSpPr>
            <p:spPr>
              <a:xfrm flipH="1">
                <a:off x="1701213" y="4484257"/>
                <a:ext cx="40411" cy="41090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1033" extrusionOk="0">
                    <a:moveTo>
                      <a:pt x="101" y="1"/>
                    </a:moveTo>
                    <a:cubicBezTo>
                      <a:pt x="48" y="1"/>
                      <a:pt x="1" y="26"/>
                      <a:pt x="18" y="78"/>
                    </a:cubicBezTo>
                    <a:cubicBezTo>
                      <a:pt x="86" y="237"/>
                      <a:pt x="223" y="374"/>
                      <a:pt x="337" y="489"/>
                    </a:cubicBezTo>
                    <a:cubicBezTo>
                      <a:pt x="497" y="648"/>
                      <a:pt x="634" y="808"/>
                      <a:pt x="771" y="991"/>
                    </a:cubicBezTo>
                    <a:cubicBezTo>
                      <a:pt x="793" y="1020"/>
                      <a:pt x="829" y="1033"/>
                      <a:pt x="865" y="1033"/>
                    </a:cubicBezTo>
                    <a:cubicBezTo>
                      <a:pt x="941" y="1033"/>
                      <a:pt x="1015" y="977"/>
                      <a:pt x="953" y="899"/>
                    </a:cubicBezTo>
                    <a:cubicBezTo>
                      <a:pt x="748" y="580"/>
                      <a:pt x="497" y="169"/>
                      <a:pt x="155" y="9"/>
                    </a:cubicBezTo>
                    <a:cubicBezTo>
                      <a:pt x="137" y="3"/>
                      <a:pt x="119" y="1"/>
                      <a:pt x="101" y="1"/>
                    </a:cubicBezTo>
                    <a:close/>
                  </a:path>
                </a:pathLst>
              </a:custGeom>
              <a:solidFill>
                <a:srgbClr val="503156">
                  <a:alpha val="21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053" name="Google Shape;2520;p25">
                <a:extLst>
                  <a:ext uri="{FF2B5EF4-FFF2-40B4-BE49-F238E27FC236}">
                    <a16:creationId xmlns="" xmlns:a16="http://schemas.microsoft.com/office/drawing/2014/main" id="{BD013418-108D-11A0-7A73-46CBC8E273C5}"/>
                  </a:ext>
                </a:extLst>
              </p:cNvPr>
              <p:cNvSpPr/>
              <p:nvPr/>
            </p:nvSpPr>
            <p:spPr>
              <a:xfrm flipH="1">
                <a:off x="1739675" y="4374750"/>
                <a:ext cx="29394" cy="78919"/>
              </a:xfrm>
              <a:custGeom>
                <a:avLst/>
                <a:gdLst/>
                <a:ahLst/>
                <a:cxnLst/>
                <a:rect l="l" t="t" r="r" b="b"/>
                <a:pathLst>
                  <a:path w="739" h="1984" extrusionOk="0">
                    <a:moveTo>
                      <a:pt x="637" y="0"/>
                    </a:moveTo>
                    <a:cubicBezTo>
                      <a:pt x="611" y="0"/>
                      <a:pt x="586" y="8"/>
                      <a:pt x="571" y="23"/>
                    </a:cubicBezTo>
                    <a:cubicBezTo>
                      <a:pt x="320" y="229"/>
                      <a:pt x="91" y="548"/>
                      <a:pt x="46" y="891"/>
                    </a:cubicBezTo>
                    <a:cubicBezTo>
                      <a:pt x="0" y="1256"/>
                      <a:pt x="251" y="1575"/>
                      <a:pt x="342" y="1918"/>
                    </a:cubicBezTo>
                    <a:cubicBezTo>
                      <a:pt x="352" y="1964"/>
                      <a:pt x="391" y="1984"/>
                      <a:pt x="432" y="1984"/>
                    </a:cubicBezTo>
                    <a:cubicBezTo>
                      <a:pt x="494" y="1984"/>
                      <a:pt x="561" y="1940"/>
                      <a:pt x="548" y="1872"/>
                    </a:cubicBezTo>
                    <a:cubicBezTo>
                      <a:pt x="479" y="1552"/>
                      <a:pt x="274" y="1233"/>
                      <a:pt x="320" y="913"/>
                    </a:cubicBezTo>
                    <a:cubicBezTo>
                      <a:pt x="365" y="617"/>
                      <a:pt x="594" y="366"/>
                      <a:pt x="708" y="92"/>
                    </a:cubicBezTo>
                    <a:cubicBezTo>
                      <a:pt x="738" y="31"/>
                      <a:pt x="687" y="0"/>
                      <a:pt x="637" y="0"/>
                    </a:cubicBezTo>
                    <a:close/>
                  </a:path>
                </a:pathLst>
              </a:custGeom>
              <a:solidFill>
                <a:srgbClr val="503156">
                  <a:alpha val="21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054" name="Google Shape;2521;p25">
                <a:extLst>
                  <a:ext uri="{FF2B5EF4-FFF2-40B4-BE49-F238E27FC236}">
                    <a16:creationId xmlns="" xmlns:a16="http://schemas.microsoft.com/office/drawing/2014/main" id="{40E6DD15-4236-FF9C-0648-66B911095C1E}"/>
                  </a:ext>
                </a:extLst>
              </p:cNvPr>
              <p:cNvSpPr/>
              <p:nvPr/>
            </p:nvSpPr>
            <p:spPr>
              <a:xfrm flipH="1">
                <a:off x="876597" y="3583018"/>
                <a:ext cx="1033195" cy="728127"/>
              </a:xfrm>
              <a:custGeom>
                <a:avLst/>
                <a:gdLst/>
                <a:ahLst/>
                <a:cxnLst/>
                <a:rect l="l" t="t" r="r" b="b"/>
                <a:pathLst>
                  <a:path w="25976" h="18305" extrusionOk="0">
                    <a:moveTo>
                      <a:pt x="19082" y="1"/>
                    </a:moveTo>
                    <a:lnTo>
                      <a:pt x="14608" y="92"/>
                    </a:lnTo>
                    <a:cubicBezTo>
                      <a:pt x="14608" y="92"/>
                      <a:pt x="13467" y="845"/>
                      <a:pt x="10340" y="5798"/>
                    </a:cubicBezTo>
                    <a:cubicBezTo>
                      <a:pt x="9023" y="7909"/>
                      <a:pt x="6964" y="8516"/>
                      <a:pt x="5028" y="8516"/>
                    </a:cubicBezTo>
                    <a:cubicBezTo>
                      <a:pt x="2400" y="8516"/>
                      <a:pt x="0" y="7396"/>
                      <a:pt x="0" y="7396"/>
                    </a:cubicBezTo>
                    <a:lnTo>
                      <a:pt x="0" y="7396"/>
                    </a:lnTo>
                    <a:cubicBezTo>
                      <a:pt x="0" y="7396"/>
                      <a:pt x="434" y="13559"/>
                      <a:pt x="457" y="13719"/>
                    </a:cubicBezTo>
                    <a:cubicBezTo>
                      <a:pt x="502" y="13856"/>
                      <a:pt x="14722" y="14312"/>
                      <a:pt x="14722" y="14312"/>
                    </a:cubicBezTo>
                    <a:cubicBezTo>
                      <a:pt x="14722" y="14312"/>
                      <a:pt x="16225" y="18304"/>
                      <a:pt x="19491" y="18304"/>
                    </a:cubicBezTo>
                    <a:cubicBezTo>
                      <a:pt x="20230" y="18304"/>
                      <a:pt x="21059" y="18100"/>
                      <a:pt x="21981" y="17599"/>
                    </a:cubicBezTo>
                    <a:cubicBezTo>
                      <a:pt x="25975" y="15431"/>
                      <a:pt x="24332" y="9062"/>
                      <a:pt x="22300" y="4041"/>
                    </a:cubicBezTo>
                    <a:cubicBezTo>
                      <a:pt x="21342" y="1690"/>
                      <a:pt x="19082" y="1"/>
                      <a:pt x="19082" y="1"/>
                    </a:cubicBezTo>
                    <a:close/>
                  </a:path>
                </a:pathLst>
              </a:custGeom>
              <a:solidFill>
                <a:srgbClr val="9F4C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055" name="Google Shape;2522;p25">
                <a:extLst>
                  <a:ext uri="{FF2B5EF4-FFF2-40B4-BE49-F238E27FC236}">
                    <a16:creationId xmlns="" xmlns:a16="http://schemas.microsoft.com/office/drawing/2014/main" id="{DD71DB40-EE88-402A-6019-7F8BBE5F0418}"/>
                  </a:ext>
                </a:extLst>
              </p:cNvPr>
              <p:cNvSpPr/>
              <p:nvPr/>
            </p:nvSpPr>
            <p:spPr>
              <a:xfrm flipH="1">
                <a:off x="876597" y="3593917"/>
                <a:ext cx="289642" cy="690975"/>
              </a:xfrm>
              <a:custGeom>
                <a:avLst/>
                <a:gdLst/>
                <a:ahLst/>
                <a:cxnLst/>
                <a:rect l="l" t="t" r="r" b="b"/>
                <a:pathLst>
                  <a:path w="7282" h="17371" extrusionOk="0">
                    <a:moveTo>
                      <a:pt x="708" y="1"/>
                    </a:moveTo>
                    <a:lnTo>
                      <a:pt x="0" y="343"/>
                    </a:lnTo>
                    <a:cubicBezTo>
                      <a:pt x="0" y="343"/>
                      <a:pt x="2534" y="1964"/>
                      <a:pt x="3972" y="6620"/>
                    </a:cubicBezTo>
                    <a:cubicBezTo>
                      <a:pt x="5410" y="11253"/>
                      <a:pt x="4976" y="14997"/>
                      <a:pt x="3196" y="17371"/>
                    </a:cubicBezTo>
                    <a:cubicBezTo>
                      <a:pt x="3218" y="17371"/>
                      <a:pt x="3241" y="17348"/>
                      <a:pt x="3287" y="17325"/>
                    </a:cubicBezTo>
                    <a:cubicBezTo>
                      <a:pt x="7281" y="15179"/>
                      <a:pt x="5638" y="8788"/>
                      <a:pt x="3606" y="3767"/>
                    </a:cubicBezTo>
                    <a:cubicBezTo>
                      <a:pt x="2853" y="1941"/>
                      <a:pt x="1347" y="548"/>
                      <a:pt x="708" y="1"/>
                    </a:cubicBezTo>
                    <a:close/>
                  </a:path>
                </a:pathLst>
              </a:custGeom>
              <a:solidFill>
                <a:srgbClr val="503156">
                  <a:alpha val="21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056" name="Google Shape;2523;p25">
                <a:extLst>
                  <a:ext uri="{FF2B5EF4-FFF2-40B4-BE49-F238E27FC236}">
                    <a16:creationId xmlns="" xmlns:a16="http://schemas.microsoft.com/office/drawing/2014/main" id="{424C69B0-5A7C-560B-6735-29E3E311C05F}"/>
                  </a:ext>
                </a:extLst>
              </p:cNvPr>
              <p:cNvSpPr/>
              <p:nvPr/>
            </p:nvSpPr>
            <p:spPr>
              <a:xfrm flipH="1">
                <a:off x="1126265" y="3602986"/>
                <a:ext cx="229740" cy="67184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1689" extrusionOk="0">
                    <a:moveTo>
                      <a:pt x="5707" y="1"/>
                    </a:moveTo>
                    <a:lnTo>
                      <a:pt x="1" y="252"/>
                    </a:lnTo>
                    <a:cubicBezTo>
                      <a:pt x="1" y="252"/>
                      <a:pt x="480" y="1689"/>
                      <a:pt x="2296" y="1689"/>
                    </a:cubicBezTo>
                    <a:cubicBezTo>
                      <a:pt x="2422" y="1689"/>
                      <a:pt x="2555" y="1682"/>
                      <a:pt x="2694" y="1667"/>
                    </a:cubicBezTo>
                    <a:cubicBezTo>
                      <a:pt x="5775" y="1325"/>
                      <a:pt x="5707" y="1"/>
                      <a:pt x="5707" y="1"/>
                    </a:cubicBezTo>
                    <a:close/>
                  </a:path>
                </a:pathLst>
              </a:custGeom>
              <a:solidFill>
                <a:srgbClr val="9F4C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057" name="Google Shape;2524;p25">
                <a:extLst>
                  <a:ext uri="{FF2B5EF4-FFF2-40B4-BE49-F238E27FC236}">
                    <a16:creationId xmlns="" xmlns:a16="http://schemas.microsoft.com/office/drawing/2014/main" id="{072C20C7-51F3-EFA5-95B7-80F8AD775833}"/>
                  </a:ext>
                </a:extLst>
              </p:cNvPr>
              <p:cNvSpPr/>
              <p:nvPr/>
            </p:nvSpPr>
            <p:spPr>
              <a:xfrm flipH="1">
                <a:off x="1038203" y="3821802"/>
                <a:ext cx="187977" cy="358395"/>
              </a:xfrm>
              <a:custGeom>
                <a:avLst/>
                <a:gdLst/>
                <a:ahLst/>
                <a:cxnLst/>
                <a:rect l="l" t="t" r="r" b="b"/>
                <a:pathLst>
                  <a:path w="4726" h="9010" extrusionOk="0">
                    <a:moveTo>
                      <a:pt x="2968" y="1"/>
                    </a:moveTo>
                    <a:lnTo>
                      <a:pt x="2968" y="1"/>
                    </a:lnTo>
                    <a:cubicBezTo>
                      <a:pt x="2968" y="1"/>
                      <a:pt x="3082" y="1576"/>
                      <a:pt x="3287" y="3151"/>
                    </a:cubicBezTo>
                    <a:cubicBezTo>
                      <a:pt x="3493" y="4726"/>
                      <a:pt x="3630" y="7624"/>
                      <a:pt x="2831" y="8309"/>
                    </a:cubicBezTo>
                    <a:cubicBezTo>
                      <a:pt x="2712" y="8411"/>
                      <a:pt x="2571" y="8454"/>
                      <a:pt x="2416" y="8454"/>
                    </a:cubicBezTo>
                    <a:cubicBezTo>
                      <a:pt x="1530" y="8454"/>
                      <a:pt x="206" y="7031"/>
                      <a:pt x="206" y="7031"/>
                    </a:cubicBezTo>
                    <a:lnTo>
                      <a:pt x="1" y="6917"/>
                    </a:lnTo>
                    <a:lnTo>
                      <a:pt x="1" y="6917"/>
                    </a:lnTo>
                    <a:cubicBezTo>
                      <a:pt x="1" y="6917"/>
                      <a:pt x="1281" y="9009"/>
                      <a:pt x="2525" y="9009"/>
                    </a:cubicBezTo>
                    <a:cubicBezTo>
                      <a:pt x="2785" y="9009"/>
                      <a:pt x="3043" y="8918"/>
                      <a:pt x="3287" y="8697"/>
                    </a:cubicBezTo>
                    <a:cubicBezTo>
                      <a:pt x="4725" y="7419"/>
                      <a:pt x="3835" y="1325"/>
                      <a:pt x="2968" y="1"/>
                    </a:cubicBezTo>
                    <a:close/>
                  </a:path>
                </a:pathLst>
              </a:custGeom>
              <a:solidFill>
                <a:srgbClr val="503156">
                  <a:alpha val="21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058" name="Google Shape;2525;p25">
                <a:extLst>
                  <a:ext uri="{FF2B5EF4-FFF2-40B4-BE49-F238E27FC236}">
                    <a16:creationId xmlns="" xmlns:a16="http://schemas.microsoft.com/office/drawing/2014/main" id="{588AE407-C9D2-1151-A60D-AFA21123DFAB}"/>
                  </a:ext>
                </a:extLst>
              </p:cNvPr>
              <p:cNvSpPr/>
              <p:nvPr/>
            </p:nvSpPr>
            <p:spPr>
              <a:xfrm flipH="1">
                <a:off x="1035498" y="4144120"/>
                <a:ext cx="288727" cy="169412"/>
              </a:xfrm>
              <a:custGeom>
                <a:avLst/>
                <a:gdLst/>
                <a:ahLst/>
                <a:cxnLst/>
                <a:rect l="l" t="t" r="r" b="b"/>
                <a:pathLst>
                  <a:path w="7259" h="4259" extrusionOk="0">
                    <a:moveTo>
                      <a:pt x="366" y="1"/>
                    </a:moveTo>
                    <a:lnTo>
                      <a:pt x="0" y="206"/>
                    </a:lnTo>
                    <a:cubicBezTo>
                      <a:pt x="0" y="206"/>
                      <a:pt x="411" y="2078"/>
                      <a:pt x="2694" y="3607"/>
                    </a:cubicBezTo>
                    <a:cubicBezTo>
                      <a:pt x="3419" y="4093"/>
                      <a:pt x="4143" y="4258"/>
                      <a:pt x="4795" y="4258"/>
                    </a:cubicBezTo>
                    <a:cubicBezTo>
                      <a:pt x="6196" y="4258"/>
                      <a:pt x="7259" y="3493"/>
                      <a:pt x="7259" y="3493"/>
                    </a:cubicBezTo>
                    <a:lnTo>
                      <a:pt x="7259" y="3493"/>
                    </a:lnTo>
                    <a:cubicBezTo>
                      <a:pt x="6634" y="3776"/>
                      <a:pt x="6042" y="3897"/>
                      <a:pt x="5487" y="3897"/>
                    </a:cubicBezTo>
                    <a:cubicBezTo>
                      <a:pt x="2330" y="3897"/>
                      <a:pt x="366" y="1"/>
                      <a:pt x="366" y="1"/>
                    </a:cubicBezTo>
                    <a:close/>
                  </a:path>
                </a:pathLst>
              </a:custGeom>
              <a:solidFill>
                <a:srgbClr val="AC8ADD">
                  <a:alpha val="5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059" name="Google Shape;2526;p25">
                <a:extLst>
                  <a:ext uri="{FF2B5EF4-FFF2-40B4-BE49-F238E27FC236}">
                    <a16:creationId xmlns="" xmlns:a16="http://schemas.microsoft.com/office/drawing/2014/main" id="{D8AB4F3A-FB8E-26CD-B49A-743CBF9997FB}"/>
                  </a:ext>
                </a:extLst>
              </p:cNvPr>
              <p:cNvSpPr/>
              <p:nvPr/>
            </p:nvSpPr>
            <p:spPr>
              <a:xfrm flipH="1">
                <a:off x="1008253" y="3632541"/>
                <a:ext cx="121433" cy="218259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5487" extrusionOk="0">
                    <a:moveTo>
                      <a:pt x="174" y="1"/>
                    </a:moveTo>
                    <a:cubicBezTo>
                      <a:pt x="80" y="1"/>
                      <a:pt x="0" y="86"/>
                      <a:pt x="85" y="171"/>
                    </a:cubicBezTo>
                    <a:cubicBezTo>
                      <a:pt x="861" y="947"/>
                      <a:pt x="1455" y="1860"/>
                      <a:pt x="1889" y="2841"/>
                    </a:cubicBezTo>
                    <a:cubicBezTo>
                      <a:pt x="2254" y="3686"/>
                      <a:pt x="2459" y="4599"/>
                      <a:pt x="2847" y="5421"/>
                    </a:cubicBezTo>
                    <a:cubicBezTo>
                      <a:pt x="2869" y="5464"/>
                      <a:pt x="2916" y="5487"/>
                      <a:pt x="2959" y="5487"/>
                    </a:cubicBezTo>
                    <a:cubicBezTo>
                      <a:pt x="3008" y="5487"/>
                      <a:pt x="3053" y="5458"/>
                      <a:pt x="3053" y="5398"/>
                    </a:cubicBezTo>
                    <a:cubicBezTo>
                      <a:pt x="2916" y="3458"/>
                      <a:pt x="1729" y="1289"/>
                      <a:pt x="268" y="34"/>
                    </a:cubicBezTo>
                    <a:cubicBezTo>
                      <a:pt x="239" y="11"/>
                      <a:pt x="205" y="1"/>
                      <a:pt x="174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060" name="Google Shape;2527;p25">
                <a:extLst>
                  <a:ext uri="{FF2B5EF4-FFF2-40B4-BE49-F238E27FC236}">
                    <a16:creationId xmlns="" xmlns:a16="http://schemas.microsoft.com/office/drawing/2014/main" id="{C31DF939-5807-A1A2-E036-DD7E5E1841FF}"/>
                  </a:ext>
                </a:extLst>
              </p:cNvPr>
              <p:cNvSpPr/>
              <p:nvPr/>
            </p:nvSpPr>
            <p:spPr>
              <a:xfrm flipH="1">
                <a:off x="982319" y="3871007"/>
                <a:ext cx="26530" cy="85482"/>
              </a:xfrm>
              <a:custGeom>
                <a:avLst/>
                <a:gdLst/>
                <a:ahLst/>
                <a:cxnLst/>
                <a:rect l="l" t="t" r="r" b="b"/>
                <a:pathLst>
                  <a:path w="667" h="2149" extrusionOk="0">
                    <a:moveTo>
                      <a:pt x="150" y="0"/>
                    </a:moveTo>
                    <a:cubicBezTo>
                      <a:pt x="80" y="0"/>
                      <a:pt x="1" y="50"/>
                      <a:pt x="15" y="133"/>
                    </a:cubicBezTo>
                    <a:cubicBezTo>
                      <a:pt x="152" y="772"/>
                      <a:pt x="266" y="1434"/>
                      <a:pt x="448" y="2073"/>
                    </a:cubicBezTo>
                    <a:cubicBezTo>
                      <a:pt x="459" y="2125"/>
                      <a:pt x="506" y="2148"/>
                      <a:pt x="553" y="2148"/>
                    </a:cubicBezTo>
                    <a:cubicBezTo>
                      <a:pt x="610" y="2148"/>
                      <a:pt x="666" y="2113"/>
                      <a:pt x="654" y="2051"/>
                    </a:cubicBezTo>
                    <a:cubicBezTo>
                      <a:pt x="562" y="1389"/>
                      <a:pt x="403" y="727"/>
                      <a:pt x="243" y="65"/>
                    </a:cubicBezTo>
                    <a:cubicBezTo>
                      <a:pt x="234" y="20"/>
                      <a:pt x="194" y="0"/>
                      <a:pt x="150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061" name="Google Shape;2528;p25">
                <a:extLst>
                  <a:ext uri="{FF2B5EF4-FFF2-40B4-BE49-F238E27FC236}">
                    <a16:creationId xmlns="" xmlns:a16="http://schemas.microsoft.com/office/drawing/2014/main" id="{A06BE38B-A536-E14D-8ADC-8466A5A6388C}"/>
                  </a:ext>
                </a:extLst>
              </p:cNvPr>
              <p:cNvSpPr/>
              <p:nvPr/>
            </p:nvSpPr>
            <p:spPr>
              <a:xfrm flipH="1">
                <a:off x="964659" y="4004859"/>
                <a:ext cx="25456" cy="139341"/>
              </a:xfrm>
              <a:custGeom>
                <a:avLst/>
                <a:gdLst/>
                <a:ahLst/>
                <a:cxnLst/>
                <a:rect l="l" t="t" r="r" b="b"/>
                <a:pathLst>
                  <a:path w="640" h="3503" extrusionOk="0">
                    <a:moveTo>
                      <a:pt x="395" y="0"/>
                    </a:moveTo>
                    <a:cubicBezTo>
                      <a:pt x="370" y="0"/>
                      <a:pt x="343" y="17"/>
                      <a:pt x="343" y="55"/>
                    </a:cubicBezTo>
                    <a:cubicBezTo>
                      <a:pt x="457" y="1242"/>
                      <a:pt x="206" y="2292"/>
                      <a:pt x="0" y="3433"/>
                    </a:cubicBezTo>
                    <a:cubicBezTo>
                      <a:pt x="0" y="3477"/>
                      <a:pt x="38" y="3503"/>
                      <a:pt x="71" y="3503"/>
                    </a:cubicBezTo>
                    <a:cubicBezTo>
                      <a:pt x="90" y="3503"/>
                      <a:pt x="106" y="3495"/>
                      <a:pt x="114" y="3479"/>
                    </a:cubicBezTo>
                    <a:cubicBezTo>
                      <a:pt x="639" y="2452"/>
                      <a:pt x="616" y="1151"/>
                      <a:pt x="434" y="32"/>
                    </a:cubicBezTo>
                    <a:cubicBezTo>
                      <a:pt x="434" y="12"/>
                      <a:pt x="415" y="0"/>
                      <a:pt x="395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062" name="Google Shape;2529;p25">
                <a:extLst>
                  <a:ext uri="{FF2B5EF4-FFF2-40B4-BE49-F238E27FC236}">
                    <a16:creationId xmlns="" xmlns:a16="http://schemas.microsoft.com/office/drawing/2014/main" id="{D173B60C-88DB-E4FF-A23E-F932810C0333}"/>
                  </a:ext>
                </a:extLst>
              </p:cNvPr>
              <p:cNvSpPr/>
              <p:nvPr/>
            </p:nvSpPr>
            <p:spPr>
              <a:xfrm flipH="1">
                <a:off x="1002525" y="4191813"/>
                <a:ext cx="40014" cy="54376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1367" extrusionOk="0">
                    <a:moveTo>
                      <a:pt x="908" y="0"/>
                    </a:moveTo>
                    <a:cubicBezTo>
                      <a:pt x="882" y="0"/>
                      <a:pt x="855" y="10"/>
                      <a:pt x="839" y="34"/>
                    </a:cubicBezTo>
                    <a:cubicBezTo>
                      <a:pt x="702" y="263"/>
                      <a:pt x="565" y="468"/>
                      <a:pt x="405" y="696"/>
                    </a:cubicBezTo>
                    <a:cubicBezTo>
                      <a:pt x="268" y="879"/>
                      <a:pt x="108" y="1084"/>
                      <a:pt x="17" y="1290"/>
                    </a:cubicBezTo>
                    <a:cubicBezTo>
                      <a:pt x="0" y="1341"/>
                      <a:pt x="47" y="1367"/>
                      <a:pt x="91" y="1367"/>
                    </a:cubicBezTo>
                    <a:cubicBezTo>
                      <a:pt x="106" y="1367"/>
                      <a:pt x="120" y="1364"/>
                      <a:pt x="131" y="1358"/>
                    </a:cubicBezTo>
                    <a:cubicBezTo>
                      <a:pt x="565" y="1084"/>
                      <a:pt x="793" y="514"/>
                      <a:pt x="976" y="80"/>
                    </a:cubicBezTo>
                    <a:cubicBezTo>
                      <a:pt x="1006" y="35"/>
                      <a:pt x="958" y="0"/>
                      <a:pt x="908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063" name="Google Shape;2530;p25">
                <a:extLst>
                  <a:ext uri="{FF2B5EF4-FFF2-40B4-BE49-F238E27FC236}">
                    <a16:creationId xmlns="" xmlns:a16="http://schemas.microsoft.com/office/drawing/2014/main" id="{275F0851-6863-0B73-0011-EC5284E0AA23}"/>
                  </a:ext>
                </a:extLst>
              </p:cNvPr>
              <p:cNvSpPr/>
              <p:nvPr/>
            </p:nvSpPr>
            <p:spPr>
              <a:xfrm flipH="1">
                <a:off x="1120816" y="3574824"/>
                <a:ext cx="241196" cy="87272"/>
              </a:xfrm>
              <a:custGeom>
                <a:avLst/>
                <a:gdLst/>
                <a:ahLst/>
                <a:cxnLst/>
                <a:rect l="l" t="t" r="r" b="b"/>
                <a:pathLst>
                  <a:path w="6064" h="2194" extrusionOk="0">
                    <a:moveTo>
                      <a:pt x="5468" y="1"/>
                    </a:moveTo>
                    <a:cubicBezTo>
                      <a:pt x="5455" y="1"/>
                      <a:pt x="5447" y="1"/>
                      <a:pt x="5447" y="1"/>
                    </a:cubicBezTo>
                    <a:cubicBezTo>
                      <a:pt x="5447" y="1"/>
                      <a:pt x="4625" y="1234"/>
                      <a:pt x="2640" y="1234"/>
                    </a:cubicBezTo>
                    <a:cubicBezTo>
                      <a:pt x="928" y="1234"/>
                      <a:pt x="814" y="275"/>
                      <a:pt x="814" y="275"/>
                    </a:cubicBezTo>
                    <a:lnTo>
                      <a:pt x="745" y="252"/>
                    </a:lnTo>
                    <a:cubicBezTo>
                      <a:pt x="725" y="250"/>
                      <a:pt x="705" y="249"/>
                      <a:pt x="685" y="249"/>
                    </a:cubicBezTo>
                    <a:cubicBezTo>
                      <a:pt x="302" y="249"/>
                      <a:pt x="1" y="658"/>
                      <a:pt x="174" y="1006"/>
                    </a:cubicBezTo>
                    <a:cubicBezTo>
                      <a:pt x="174" y="1006"/>
                      <a:pt x="174" y="1028"/>
                      <a:pt x="174" y="1028"/>
                    </a:cubicBezTo>
                    <a:cubicBezTo>
                      <a:pt x="399" y="1478"/>
                      <a:pt x="1266" y="2193"/>
                      <a:pt x="2534" y="2193"/>
                    </a:cubicBezTo>
                    <a:cubicBezTo>
                      <a:pt x="2554" y="2193"/>
                      <a:pt x="2574" y="2193"/>
                      <a:pt x="2594" y="2193"/>
                    </a:cubicBezTo>
                    <a:cubicBezTo>
                      <a:pt x="3918" y="2170"/>
                      <a:pt x="5698" y="1462"/>
                      <a:pt x="5881" y="709"/>
                    </a:cubicBezTo>
                    <a:cubicBezTo>
                      <a:pt x="6064" y="37"/>
                      <a:pt x="5575" y="1"/>
                      <a:pt x="5468" y="1"/>
                    </a:cubicBezTo>
                    <a:close/>
                  </a:path>
                </a:pathLst>
              </a:custGeom>
              <a:solidFill>
                <a:srgbClr val="9F4C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064" name="Google Shape;2531;p25">
                <a:extLst>
                  <a:ext uri="{FF2B5EF4-FFF2-40B4-BE49-F238E27FC236}">
                    <a16:creationId xmlns="" xmlns:a16="http://schemas.microsoft.com/office/drawing/2014/main" id="{C9ADEB3E-C665-A02A-FD8A-28F4CBA6CCC8}"/>
                  </a:ext>
                </a:extLst>
              </p:cNvPr>
              <p:cNvSpPr/>
              <p:nvPr/>
            </p:nvSpPr>
            <p:spPr>
              <a:xfrm flipH="1">
                <a:off x="1322714" y="3600162"/>
                <a:ext cx="26928" cy="22395"/>
              </a:xfrm>
              <a:custGeom>
                <a:avLst/>
                <a:gdLst/>
                <a:ahLst/>
                <a:cxnLst/>
                <a:rect l="l" t="t" r="r" b="b"/>
                <a:pathLst>
                  <a:path w="677" h="563" extrusionOk="0">
                    <a:moveTo>
                      <a:pt x="550" y="1"/>
                    </a:moveTo>
                    <a:cubicBezTo>
                      <a:pt x="542" y="1"/>
                      <a:pt x="534" y="2"/>
                      <a:pt x="525" y="3"/>
                    </a:cubicBezTo>
                    <a:cubicBezTo>
                      <a:pt x="297" y="49"/>
                      <a:pt x="0" y="254"/>
                      <a:pt x="69" y="528"/>
                    </a:cubicBezTo>
                    <a:cubicBezTo>
                      <a:pt x="80" y="551"/>
                      <a:pt x="103" y="563"/>
                      <a:pt x="126" y="563"/>
                    </a:cubicBezTo>
                    <a:cubicBezTo>
                      <a:pt x="149" y="563"/>
                      <a:pt x="172" y="551"/>
                      <a:pt x="183" y="528"/>
                    </a:cubicBezTo>
                    <a:cubicBezTo>
                      <a:pt x="320" y="391"/>
                      <a:pt x="388" y="232"/>
                      <a:pt x="571" y="163"/>
                    </a:cubicBezTo>
                    <a:cubicBezTo>
                      <a:pt x="676" y="121"/>
                      <a:pt x="645" y="1"/>
                      <a:pt x="550" y="1"/>
                    </a:cubicBezTo>
                    <a:close/>
                  </a:path>
                </a:pathLst>
              </a:custGeom>
              <a:solidFill>
                <a:srgbClr val="503156">
                  <a:alpha val="21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065" name="Google Shape;2532;p25">
                <a:extLst>
                  <a:ext uri="{FF2B5EF4-FFF2-40B4-BE49-F238E27FC236}">
                    <a16:creationId xmlns="" xmlns:a16="http://schemas.microsoft.com/office/drawing/2014/main" id="{D73E254E-3F80-24CB-5A59-6D7DBE3D0C7F}"/>
                  </a:ext>
                </a:extLst>
              </p:cNvPr>
              <p:cNvSpPr/>
              <p:nvPr/>
            </p:nvSpPr>
            <p:spPr>
              <a:xfrm flipH="1">
                <a:off x="1296542" y="3621881"/>
                <a:ext cx="20405" cy="34766"/>
              </a:xfrm>
              <a:custGeom>
                <a:avLst/>
                <a:gdLst/>
                <a:ahLst/>
                <a:cxnLst/>
                <a:rect l="l" t="t" r="r" b="b"/>
                <a:pathLst>
                  <a:path w="513" h="874" extrusionOk="0">
                    <a:moveTo>
                      <a:pt x="379" y="0"/>
                    </a:moveTo>
                    <a:cubicBezTo>
                      <a:pt x="355" y="0"/>
                      <a:pt x="333" y="9"/>
                      <a:pt x="320" y="28"/>
                    </a:cubicBezTo>
                    <a:cubicBezTo>
                      <a:pt x="137" y="233"/>
                      <a:pt x="0" y="667"/>
                      <a:pt x="251" y="850"/>
                    </a:cubicBezTo>
                    <a:cubicBezTo>
                      <a:pt x="267" y="866"/>
                      <a:pt x="289" y="873"/>
                      <a:pt x="312" y="873"/>
                    </a:cubicBezTo>
                    <a:cubicBezTo>
                      <a:pt x="353" y="873"/>
                      <a:pt x="396" y="848"/>
                      <a:pt x="411" y="804"/>
                    </a:cubicBezTo>
                    <a:cubicBezTo>
                      <a:pt x="411" y="690"/>
                      <a:pt x="365" y="599"/>
                      <a:pt x="365" y="485"/>
                    </a:cubicBezTo>
                    <a:cubicBezTo>
                      <a:pt x="365" y="348"/>
                      <a:pt x="388" y="233"/>
                      <a:pt x="479" y="119"/>
                    </a:cubicBezTo>
                    <a:cubicBezTo>
                      <a:pt x="512" y="54"/>
                      <a:pt x="439" y="0"/>
                      <a:pt x="379" y="0"/>
                    </a:cubicBezTo>
                    <a:close/>
                  </a:path>
                </a:pathLst>
              </a:custGeom>
              <a:solidFill>
                <a:srgbClr val="503156">
                  <a:alpha val="21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066" name="Google Shape;2533;p25">
                <a:extLst>
                  <a:ext uri="{FF2B5EF4-FFF2-40B4-BE49-F238E27FC236}">
                    <a16:creationId xmlns="" xmlns:a16="http://schemas.microsoft.com/office/drawing/2014/main" id="{B82040A4-67DE-F356-7BAC-C0EB14062053}"/>
                  </a:ext>
                </a:extLst>
              </p:cNvPr>
              <p:cNvSpPr/>
              <p:nvPr/>
            </p:nvSpPr>
            <p:spPr>
              <a:xfrm flipH="1">
                <a:off x="1258835" y="3628842"/>
                <a:ext cx="13643" cy="24503"/>
              </a:xfrm>
              <a:custGeom>
                <a:avLst/>
                <a:gdLst/>
                <a:ahLst/>
                <a:cxnLst/>
                <a:rect l="l" t="t" r="r" b="b"/>
                <a:pathLst>
                  <a:path w="343" h="616" extrusionOk="0">
                    <a:moveTo>
                      <a:pt x="206" y="0"/>
                    </a:moveTo>
                    <a:cubicBezTo>
                      <a:pt x="172" y="0"/>
                      <a:pt x="135" y="18"/>
                      <a:pt x="115" y="58"/>
                    </a:cubicBezTo>
                    <a:cubicBezTo>
                      <a:pt x="23" y="241"/>
                      <a:pt x="1" y="515"/>
                      <a:pt x="206" y="606"/>
                    </a:cubicBezTo>
                    <a:cubicBezTo>
                      <a:pt x="218" y="612"/>
                      <a:pt x="232" y="615"/>
                      <a:pt x="246" y="615"/>
                    </a:cubicBezTo>
                    <a:cubicBezTo>
                      <a:pt x="283" y="615"/>
                      <a:pt x="320" y="594"/>
                      <a:pt x="320" y="561"/>
                    </a:cubicBezTo>
                    <a:cubicBezTo>
                      <a:pt x="343" y="401"/>
                      <a:pt x="252" y="264"/>
                      <a:pt x="274" y="81"/>
                    </a:cubicBezTo>
                    <a:cubicBezTo>
                      <a:pt x="287" y="30"/>
                      <a:pt x="250" y="0"/>
                      <a:pt x="206" y="0"/>
                    </a:cubicBezTo>
                    <a:close/>
                  </a:path>
                </a:pathLst>
              </a:custGeom>
              <a:solidFill>
                <a:srgbClr val="503156">
                  <a:alpha val="21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067" name="Google Shape;2534;p25">
                <a:extLst>
                  <a:ext uri="{FF2B5EF4-FFF2-40B4-BE49-F238E27FC236}">
                    <a16:creationId xmlns="" xmlns:a16="http://schemas.microsoft.com/office/drawing/2014/main" id="{BC04412D-919C-126A-9841-66DBE38F18E9}"/>
                  </a:ext>
                </a:extLst>
              </p:cNvPr>
              <p:cNvSpPr/>
              <p:nvPr/>
            </p:nvSpPr>
            <p:spPr>
              <a:xfrm flipH="1">
                <a:off x="1210707" y="3625302"/>
                <a:ext cx="15472" cy="28043"/>
              </a:xfrm>
              <a:custGeom>
                <a:avLst/>
                <a:gdLst/>
                <a:ahLst/>
                <a:cxnLst/>
                <a:rect l="l" t="t" r="r" b="b"/>
                <a:pathLst>
                  <a:path w="389" h="705" extrusionOk="0">
                    <a:moveTo>
                      <a:pt x="133" y="0"/>
                    </a:moveTo>
                    <a:cubicBezTo>
                      <a:pt x="74" y="0"/>
                      <a:pt x="8" y="41"/>
                      <a:pt x="23" y="102"/>
                    </a:cubicBezTo>
                    <a:cubicBezTo>
                      <a:pt x="92" y="284"/>
                      <a:pt x="1" y="467"/>
                      <a:pt x="46" y="650"/>
                    </a:cubicBezTo>
                    <a:cubicBezTo>
                      <a:pt x="46" y="687"/>
                      <a:pt x="81" y="704"/>
                      <a:pt x="116" y="704"/>
                    </a:cubicBezTo>
                    <a:cubicBezTo>
                      <a:pt x="144" y="704"/>
                      <a:pt x="173" y="693"/>
                      <a:pt x="183" y="672"/>
                    </a:cubicBezTo>
                    <a:cubicBezTo>
                      <a:pt x="389" y="513"/>
                      <a:pt x="297" y="216"/>
                      <a:pt x="206" y="33"/>
                    </a:cubicBezTo>
                    <a:cubicBezTo>
                      <a:pt x="191" y="11"/>
                      <a:pt x="163" y="0"/>
                      <a:pt x="133" y="0"/>
                    </a:cubicBezTo>
                    <a:close/>
                  </a:path>
                </a:pathLst>
              </a:custGeom>
              <a:solidFill>
                <a:srgbClr val="503156">
                  <a:alpha val="21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068" name="Google Shape;2535;p25">
                <a:extLst>
                  <a:ext uri="{FF2B5EF4-FFF2-40B4-BE49-F238E27FC236}">
                    <a16:creationId xmlns="" xmlns:a16="http://schemas.microsoft.com/office/drawing/2014/main" id="{E1DD4ED9-FF0E-DA9E-6C81-F9C5C1B1963A}"/>
                  </a:ext>
                </a:extLst>
              </p:cNvPr>
              <p:cNvSpPr/>
              <p:nvPr/>
            </p:nvSpPr>
            <p:spPr>
              <a:xfrm flipH="1">
                <a:off x="1160432" y="3611976"/>
                <a:ext cx="24899" cy="20485"/>
              </a:xfrm>
              <a:custGeom>
                <a:avLst/>
                <a:gdLst/>
                <a:ahLst/>
                <a:cxnLst/>
                <a:rect l="l" t="t" r="r" b="b"/>
                <a:pathLst>
                  <a:path w="626" h="515" extrusionOk="0">
                    <a:moveTo>
                      <a:pt x="158" y="1"/>
                    </a:moveTo>
                    <a:cubicBezTo>
                      <a:pt x="119" y="1"/>
                      <a:pt x="81" y="9"/>
                      <a:pt x="46" y="26"/>
                    </a:cubicBezTo>
                    <a:cubicBezTo>
                      <a:pt x="1" y="26"/>
                      <a:pt x="1" y="72"/>
                      <a:pt x="24" y="94"/>
                    </a:cubicBezTo>
                    <a:cubicBezTo>
                      <a:pt x="92" y="163"/>
                      <a:pt x="183" y="186"/>
                      <a:pt x="229" y="231"/>
                    </a:cubicBezTo>
                    <a:cubicBezTo>
                      <a:pt x="297" y="300"/>
                      <a:pt x="320" y="391"/>
                      <a:pt x="389" y="482"/>
                    </a:cubicBezTo>
                    <a:cubicBezTo>
                      <a:pt x="409" y="503"/>
                      <a:pt x="439" y="514"/>
                      <a:pt x="468" y="514"/>
                    </a:cubicBezTo>
                    <a:cubicBezTo>
                      <a:pt x="503" y="514"/>
                      <a:pt x="536" y="497"/>
                      <a:pt x="549" y="460"/>
                    </a:cubicBezTo>
                    <a:cubicBezTo>
                      <a:pt x="626" y="247"/>
                      <a:pt x="375" y="1"/>
                      <a:pt x="158" y="1"/>
                    </a:cubicBezTo>
                    <a:close/>
                  </a:path>
                </a:pathLst>
              </a:custGeom>
              <a:solidFill>
                <a:srgbClr val="503156">
                  <a:alpha val="21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069" name="Google Shape;2536;p25">
                <a:extLst>
                  <a:ext uri="{FF2B5EF4-FFF2-40B4-BE49-F238E27FC236}">
                    <a16:creationId xmlns="" xmlns:a16="http://schemas.microsoft.com/office/drawing/2014/main" id="{DFDB72F5-C682-AC13-0B64-75A7419A5F09}"/>
                  </a:ext>
                </a:extLst>
              </p:cNvPr>
              <p:cNvSpPr/>
              <p:nvPr/>
            </p:nvSpPr>
            <p:spPr>
              <a:xfrm flipH="1">
                <a:off x="1128095" y="3588468"/>
                <a:ext cx="26371" cy="2601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654" extrusionOk="0">
                    <a:moveTo>
                      <a:pt x="138" y="1"/>
                    </a:moveTo>
                    <a:cubicBezTo>
                      <a:pt x="92" y="1"/>
                      <a:pt x="1" y="23"/>
                      <a:pt x="46" y="92"/>
                    </a:cubicBezTo>
                    <a:cubicBezTo>
                      <a:pt x="92" y="183"/>
                      <a:pt x="161" y="252"/>
                      <a:pt x="229" y="343"/>
                    </a:cubicBezTo>
                    <a:cubicBezTo>
                      <a:pt x="275" y="457"/>
                      <a:pt x="320" y="571"/>
                      <a:pt x="412" y="640"/>
                    </a:cubicBezTo>
                    <a:cubicBezTo>
                      <a:pt x="437" y="648"/>
                      <a:pt x="465" y="653"/>
                      <a:pt x="492" y="653"/>
                    </a:cubicBezTo>
                    <a:cubicBezTo>
                      <a:pt x="538" y="653"/>
                      <a:pt x="580" y="638"/>
                      <a:pt x="594" y="594"/>
                    </a:cubicBezTo>
                    <a:cubicBezTo>
                      <a:pt x="663" y="366"/>
                      <a:pt x="343" y="46"/>
                      <a:pt x="138" y="1"/>
                    </a:cubicBezTo>
                    <a:close/>
                  </a:path>
                </a:pathLst>
              </a:custGeom>
              <a:solidFill>
                <a:srgbClr val="503156">
                  <a:alpha val="21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070" name="Google Shape;2537;p25">
                <a:extLst>
                  <a:ext uri="{FF2B5EF4-FFF2-40B4-BE49-F238E27FC236}">
                    <a16:creationId xmlns="" xmlns:a16="http://schemas.microsoft.com/office/drawing/2014/main" id="{B729EF9F-20CB-8D90-53F9-E803E060DD4E}"/>
                  </a:ext>
                </a:extLst>
              </p:cNvPr>
              <p:cNvSpPr/>
              <p:nvPr/>
            </p:nvSpPr>
            <p:spPr>
              <a:xfrm flipH="1">
                <a:off x="1253863" y="4150046"/>
                <a:ext cx="51429" cy="56086"/>
              </a:xfrm>
              <a:custGeom>
                <a:avLst/>
                <a:gdLst/>
                <a:ahLst/>
                <a:cxnLst/>
                <a:rect l="l" t="t" r="r" b="b"/>
                <a:pathLst>
                  <a:path w="1293" h="1410" extrusionOk="0">
                    <a:moveTo>
                      <a:pt x="107" y="1"/>
                    </a:moveTo>
                    <a:cubicBezTo>
                      <a:pt x="51" y="1"/>
                      <a:pt x="0" y="36"/>
                      <a:pt x="27" y="103"/>
                    </a:cubicBezTo>
                    <a:cubicBezTo>
                      <a:pt x="232" y="582"/>
                      <a:pt x="597" y="1221"/>
                      <a:pt x="1122" y="1404"/>
                    </a:cubicBezTo>
                    <a:cubicBezTo>
                      <a:pt x="1130" y="1408"/>
                      <a:pt x="1141" y="1410"/>
                      <a:pt x="1153" y="1410"/>
                    </a:cubicBezTo>
                    <a:cubicBezTo>
                      <a:pt x="1210" y="1410"/>
                      <a:pt x="1293" y="1369"/>
                      <a:pt x="1236" y="1313"/>
                    </a:cubicBezTo>
                    <a:cubicBezTo>
                      <a:pt x="1077" y="1107"/>
                      <a:pt x="848" y="947"/>
                      <a:pt x="689" y="765"/>
                    </a:cubicBezTo>
                    <a:cubicBezTo>
                      <a:pt x="506" y="536"/>
                      <a:pt x="346" y="308"/>
                      <a:pt x="209" y="57"/>
                    </a:cubicBezTo>
                    <a:cubicBezTo>
                      <a:pt x="190" y="19"/>
                      <a:pt x="147" y="1"/>
                      <a:pt x="107" y="1"/>
                    </a:cubicBezTo>
                    <a:close/>
                  </a:path>
                </a:pathLst>
              </a:custGeom>
              <a:solidFill>
                <a:srgbClr val="503156">
                  <a:alpha val="21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071" name="Google Shape;2538;p25">
                <a:extLst>
                  <a:ext uri="{FF2B5EF4-FFF2-40B4-BE49-F238E27FC236}">
                    <a16:creationId xmlns="" xmlns:a16="http://schemas.microsoft.com/office/drawing/2014/main" id="{21892926-D967-B61C-09AF-B3726C206A93}"/>
                  </a:ext>
                </a:extLst>
              </p:cNvPr>
              <p:cNvSpPr/>
              <p:nvPr/>
            </p:nvSpPr>
            <p:spPr>
              <a:xfrm flipH="1">
                <a:off x="1215361" y="4139147"/>
                <a:ext cx="68214" cy="66031"/>
              </a:xfrm>
              <a:custGeom>
                <a:avLst/>
                <a:gdLst/>
                <a:ahLst/>
                <a:cxnLst/>
                <a:rect l="l" t="t" r="r" b="b"/>
                <a:pathLst>
                  <a:path w="1715" h="1660" extrusionOk="0">
                    <a:moveTo>
                      <a:pt x="164" y="1"/>
                    </a:moveTo>
                    <a:cubicBezTo>
                      <a:pt x="87" y="1"/>
                      <a:pt x="1" y="81"/>
                      <a:pt x="51" y="149"/>
                    </a:cubicBezTo>
                    <a:cubicBezTo>
                      <a:pt x="280" y="422"/>
                      <a:pt x="531" y="719"/>
                      <a:pt x="782" y="993"/>
                    </a:cubicBezTo>
                    <a:cubicBezTo>
                      <a:pt x="1010" y="1221"/>
                      <a:pt x="1261" y="1541"/>
                      <a:pt x="1581" y="1655"/>
                    </a:cubicBezTo>
                    <a:cubicBezTo>
                      <a:pt x="1590" y="1658"/>
                      <a:pt x="1599" y="1660"/>
                      <a:pt x="1608" y="1660"/>
                    </a:cubicBezTo>
                    <a:cubicBezTo>
                      <a:pt x="1666" y="1660"/>
                      <a:pt x="1714" y="1603"/>
                      <a:pt x="1695" y="1564"/>
                    </a:cubicBezTo>
                    <a:cubicBezTo>
                      <a:pt x="1581" y="1267"/>
                      <a:pt x="1261" y="1062"/>
                      <a:pt x="1033" y="856"/>
                    </a:cubicBezTo>
                    <a:cubicBezTo>
                      <a:pt x="759" y="582"/>
                      <a:pt x="485" y="308"/>
                      <a:pt x="234" y="34"/>
                    </a:cubicBezTo>
                    <a:cubicBezTo>
                      <a:pt x="216" y="11"/>
                      <a:pt x="191" y="1"/>
                      <a:pt x="164" y="1"/>
                    </a:cubicBezTo>
                    <a:close/>
                  </a:path>
                </a:pathLst>
              </a:custGeom>
              <a:solidFill>
                <a:srgbClr val="503156">
                  <a:alpha val="21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072" name="Google Shape;2539;p25">
                <a:extLst>
                  <a:ext uri="{FF2B5EF4-FFF2-40B4-BE49-F238E27FC236}">
                    <a16:creationId xmlns="" xmlns:a16="http://schemas.microsoft.com/office/drawing/2014/main" id="{04B15567-3E78-55AF-5092-3CF9BE6387F1}"/>
                  </a:ext>
                </a:extLst>
              </p:cNvPr>
              <p:cNvSpPr/>
              <p:nvPr/>
            </p:nvSpPr>
            <p:spPr>
              <a:xfrm flipH="1">
                <a:off x="1211145" y="4124111"/>
                <a:ext cx="50673" cy="49443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1243" extrusionOk="0">
                    <a:moveTo>
                      <a:pt x="169" y="0"/>
                    </a:moveTo>
                    <a:cubicBezTo>
                      <a:pt x="92" y="0"/>
                      <a:pt x="0" y="70"/>
                      <a:pt x="52" y="139"/>
                    </a:cubicBezTo>
                    <a:cubicBezTo>
                      <a:pt x="235" y="344"/>
                      <a:pt x="417" y="549"/>
                      <a:pt x="600" y="755"/>
                    </a:cubicBezTo>
                    <a:cubicBezTo>
                      <a:pt x="760" y="937"/>
                      <a:pt x="897" y="1120"/>
                      <a:pt x="1102" y="1234"/>
                    </a:cubicBezTo>
                    <a:cubicBezTo>
                      <a:pt x="1118" y="1240"/>
                      <a:pt x="1137" y="1242"/>
                      <a:pt x="1155" y="1242"/>
                    </a:cubicBezTo>
                    <a:cubicBezTo>
                      <a:pt x="1215" y="1242"/>
                      <a:pt x="1274" y="1213"/>
                      <a:pt x="1239" y="1143"/>
                    </a:cubicBezTo>
                    <a:cubicBezTo>
                      <a:pt x="1170" y="937"/>
                      <a:pt x="965" y="778"/>
                      <a:pt x="805" y="618"/>
                    </a:cubicBezTo>
                    <a:cubicBezTo>
                      <a:pt x="623" y="412"/>
                      <a:pt x="417" y="230"/>
                      <a:pt x="235" y="24"/>
                    </a:cubicBezTo>
                    <a:cubicBezTo>
                      <a:pt x="218" y="8"/>
                      <a:pt x="194" y="0"/>
                      <a:pt x="169" y="0"/>
                    </a:cubicBezTo>
                    <a:close/>
                  </a:path>
                </a:pathLst>
              </a:custGeom>
              <a:solidFill>
                <a:srgbClr val="503156">
                  <a:alpha val="21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073" name="Google Shape;2540;p25">
                <a:extLst>
                  <a:ext uri="{FF2B5EF4-FFF2-40B4-BE49-F238E27FC236}">
                    <a16:creationId xmlns="" xmlns:a16="http://schemas.microsoft.com/office/drawing/2014/main" id="{287FFB68-7916-6983-782A-866E4C797A87}"/>
                  </a:ext>
                </a:extLst>
              </p:cNvPr>
              <p:cNvSpPr/>
              <p:nvPr/>
            </p:nvSpPr>
            <p:spPr>
              <a:xfrm flipH="1">
                <a:off x="1188513" y="4113809"/>
                <a:ext cx="48565" cy="49006"/>
              </a:xfrm>
              <a:custGeom>
                <a:avLst/>
                <a:gdLst/>
                <a:ahLst/>
                <a:cxnLst/>
                <a:rect l="l" t="t" r="r" b="b"/>
                <a:pathLst>
                  <a:path w="1221" h="1232" extrusionOk="0">
                    <a:moveTo>
                      <a:pt x="101" y="1"/>
                    </a:moveTo>
                    <a:cubicBezTo>
                      <a:pt x="62" y="1"/>
                      <a:pt x="24" y="27"/>
                      <a:pt x="24" y="78"/>
                    </a:cubicBezTo>
                    <a:cubicBezTo>
                      <a:pt x="1" y="306"/>
                      <a:pt x="252" y="580"/>
                      <a:pt x="412" y="740"/>
                    </a:cubicBezTo>
                    <a:cubicBezTo>
                      <a:pt x="571" y="923"/>
                      <a:pt x="777" y="1151"/>
                      <a:pt x="1028" y="1219"/>
                    </a:cubicBezTo>
                    <a:cubicBezTo>
                      <a:pt x="1045" y="1228"/>
                      <a:pt x="1062" y="1231"/>
                      <a:pt x="1079" y="1231"/>
                    </a:cubicBezTo>
                    <a:cubicBezTo>
                      <a:pt x="1155" y="1231"/>
                      <a:pt x="1221" y="1157"/>
                      <a:pt x="1165" y="1082"/>
                    </a:cubicBezTo>
                    <a:cubicBezTo>
                      <a:pt x="1051" y="877"/>
                      <a:pt x="822" y="717"/>
                      <a:pt x="663" y="534"/>
                    </a:cubicBezTo>
                    <a:cubicBezTo>
                      <a:pt x="503" y="375"/>
                      <a:pt x="343" y="101"/>
                      <a:pt x="138" y="9"/>
                    </a:cubicBezTo>
                    <a:cubicBezTo>
                      <a:pt x="126" y="4"/>
                      <a:pt x="113" y="1"/>
                      <a:pt x="101" y="1"/>
                    </a:cubicBezTo>
                    <a:close/>
                  </a:path>
                </a:pathLst>
              </a:custGeom>
              <a:solidFill>
                <a:srgbClr val="503156">
                  <a:alpha val="21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074" name="Google Shape;2541;p25">
                <a:extLst>
                  <a:ext uri="{FF2B5EF4-FFF2-40B4-BE49-F238E27FC236}">
                    <a16:creationId xmlns="" xmlns:a16="http://schemas.microsoft.com/office/drawing/2014/main" id="{24BDB893-A9B8-FF13-5071-76A2E52AF3EB}"/>
                  </a:ext>
                </a:extLst>
              </p:cNvPr>
              <p:cNvSpPr/>
              <p:nvPr/>
            </p:nvSpPr>
            <p:spPr>
              <a:xfrm flipH="1">
                <a:off x="1213412" y="3785685"/>
                <a:ext cx="34167" cy="71440"/>
              </a:xfrm>
              <a:custGeom>
                <a:avLst/>
                <a:gdLst/>
                <a:ahLst/>
                <a:cxnLst/>
                <a:rect l="l" t="t" r="r" b="b"/>
                <a:pathLst>
                  <a:path w="859" h="1796" extrusionOk="0">
                    <a:moveTo>
                      <a:pt x="82" y="0"/>
                    </a:moveTo>
                    <a:cubicBezTo>
                      <a:pt x="41" y="0"/>
                      <a:pt x="0" y="24"/>
                      <a:pt x="14" y="64"/>
                    </a:cubicBezTo>
                    <a:cubicBezTo>
                      <a:pt x="82" y="315"/>
                      <a:pt x="173" y="566"/>
                      <a:pt x="242" y="817"/>
                    </a:cubicBezTo>
                    <a:cubicBezTo>
                      <a:pt x="288" y="1000"/>
                      <a:pt x="333" y="1228"/>
                      <a:pt x="447" y="1411"/>
                    </a:cubicBezTo>
                    <a:cubicBezTo>
                      <a:pt x="356" y="1434"/>
                      <a:pt x="310" y="1479"/>
                      <a:pt x="310" y="1594"/>
                    </a:cubicBezTo>
                    <a:cubicBezTo>
                      <a:pt x="310" y="1743"/>
                      <a:pt x="431" y="1796"/>
                      <a:pt x="550" y="1796"/>
                    </a:cubicBezTo>
                    <a:cubicBezTo>
                      <a:pt x="594" y="1796"/>
                      <a:pt x="638" y="1789"/>
                      <a:pt x="676" y="1776"/>
                    </a:cubicBezTo>
                    <a:lnTo>
                      <a:pt x="698" y="1776"/>
                    </a:lnTo>
                    <a:cubicBezTo>
                      <a:pt x="858" y="1708"/>
                      <a:pt x="858" y="1479"/>
                      <a:pt x="698" y="1411"/>
                    </a:cubicBezTo>
                    <a:lnTo>
                      <a:pt x="676" y="1411"/>
                    </a:lnTo>
                    <a:cubicBezTo>
                      <a:pt x="653" y="1388"/>
                      <a:pt x="630" y="1388"/>
                      <a:pt x="607" y="1388"/>
                    </a:cubicBezTo>
                    <a:cubicBezTo>
                      <a:pt x="607" y="1183"/>
                      <a:pt x="493" y="954"/>
                      <a:pt x="424" y="772"/>
                    </a:cubicBezTo>
                    <a:cubicBezTo>
                      <a:pt x="333" y="521"/>
                      <a:pt x="242" y="270"/>
                      <a:pt x="151" y="41"/>
                    </a:cubicBezTo>
                    <a:cubicBezTo>
                      <a:pt x="141" y="13"/>
                      <a:pt x="111" y="0"/>
                      <a:pt x="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075" name="Google Shape;2542;p25">
                <a:extLst>
                  <a:ext uri="{FF2B5EF4-FFF2-40B4-BE49-F238E27FC236}">
                    <a16:creationId xmlns="" xmlns:a16="http://schemas.microsoft.com/office/drawing/2014/main" id="{9A91C840-22AD-3386-4D39-F24644729E9E}"/>
                  </a:ext>
                </a:extLst>
              </p:cNvPr>
              <p:cNvSpPr/>
              <p:nvPr/>
            </p:nvSpPr>
            <p:spPr>
              <a:xfrm flipH="1">
                <a:off x="1105383" y="3730115"/>
                <a:ext cx="286937" cy="110303"/>
              </a:xfrm>
              <a:custGeom>
                <a:avLst/>
                <a:gdLst/>
                <a:ahLst/>
                <a:cxnLst/>
                <a:rect l="l" t="t" r="r" b="b"/>
                <a:pathLst>
                  <a:path w="7214" h="2773" extrusionOk="0">
                    <a:moveTo>
                      <a:pt x="5159" y="0"/>
                    </a:moveTo>
                    <a:cubicBezTo>
                      <a:pt x="5068" y="0"/>
                      <a:pt x="4999" y="46"/>
                      <a:pt x="4976" y="115"/>
                    </a:cubicBezTo>
                    <a:cubicBezTo>
                      <a:pt x="4794" y="206"/>
                      <a:pt x="4634" y="297"/>
                      <a:pt x="4474" y="388"/>
                    </a:cubicBezTo>
                    <a:cubicBezTo>
                      <a:pt x="4200" y="548"/>
                      <a:pt x="3949" y="708"/>
                      <a:pt x="3698" y="868"/>
                    </a:cubicBezTo>
                    <a:cubicBezTo>
                      <a:pt x="3675" y="891"/>
                      <a:pt x="3675" y="891"/>
                      <a:pt x="3675" y="913"/>
                    </a:cubicBezTo>
                    <a:cubicBezTo>
                      <a:pt x="3649" y="896"/>
                      <a:pt x="3620" y="889"/>
                      <a:pt x="3591" y="889"/>
                    </a:cubicBezTo>
                    <a:cubicBezTo>
                      <a:pt x="3544" y="889"/>
                      <a:pt x="3498" y="908"/>
                      <a:pt x="3470" y="936"/>
                    </a:cubicBezTo>
                    <a:cubicBezTo>
                      <a:pt x="3470" y="959"/>
                      <a:pt x="3470" y="959"/>
                      <a:pt x="3470" y="959"/>
                    </a:cubicBezTo>
                    <a:cubicBezTo>
                      <a:pt x="3424" y="1005"/>
                      <a:pt x="3424" y="1050"/>
                      <a:pt x="3424" y="1073"/>
                    </a:cubicBezTo>
                    <a:cubicBezTo>
                      <a:pt x="3219" y="1005"/>
                      <a:pt x="2945" y="959"/>
                      <a:pt x="2694" y="936"/>
                    </a:cubicBezTo>
                    <a:cubicBezTo>
                      <a:pt x="2648" y="891"/>
                      <a:pt x="2603" y="845"/>
                      <a:pt x="2511" y="845"/>
                    </a:cubicBezTo>
                    <a:cubicBezTo>
                      <a:pt x="2420" y="845"/>
                      <a:pt x="2374" y="868"/>
                      <a:pt x="2352" y="913"/>
                    </a:cubicBezTo>
                    <a:cubicBezTo>
                      <a:pt x="1964" y="913"/>
                      <a:pt x="1576" y="936"/>
                      <a:pt x="1279" y="1050"/>
                    </a:cubicBezTo>
                    <a:cubicBezTo>
                      <a:pt x="1256" y="1050"/>
                      <a:pt x="1256" y="1050"/>
                      <a:pt x="1233" y="1073"/>
                    </a:cubicBezTo>
                    <a:cubicBezTo>
                      <a:pt x="1210" y="1005"/>
                      <a:pt x="1165" y="959"/>
                      <a:pt x="1051" y="959"/>
                    </a:cubicBezTo>
                    <a:cubicBezTo>
                      <a:pt x="868" y="959"/>
                      <a:pt x="845" y="1142"/>
                      <a:pt x="936" y="1233"/>
                    </a:cubicBezTo>
                    <a:cubicBezTo>
                      <a:pt x="777" y="1347"/>
                      <a:pt x="617" y="1484"/>
                      <a:pt x="457" y="1598"/>
                    </a:cubicBezTo>
                    <a:cubicBezTo>
                      <a:pt x="320" y="1735"/>
                      <a:pt x="115" y="1849"/>
                      <a:pt x="23" y="2032"/>
                    </a:cubicBezTo>
                    <a:cubicBezTo>
                      <a:pt x="1" y="2078"/>
                      <a:pt x="23" y="2100"/>
                      <a:pt x="69" y="2100"/>
                    </a:cubicBezTo>
                    <a:cubicBezTo>
                      <a:pt x="69" y="2100"/>
                      <a:pt x="69" y="2123"/>
                      <a:pt x="69" y="2123"/>
                    </a:cubicBezTo>
                    <a:lnTo>
                      <a:pt x="92" y="2146"/>
                    </a:lnTo>
                    <a:cubicBezTo>
                      <a:pt x="114" y="2168"/>
                      <a:pt x="145" y="2178"/>
                      <a:pt x="178" y="2178"/>
                    </a:cubicBezTo>
                    <a:cubicBezTo>
                      <a:pt x="246" y="2178"/>
                      <a:pt x="320" y="2132"/>
                      <a:pt x="320" y="2055"/>
                    </a:cubicBezTo>
                    <a:cubicBezTo>
                      <a:pt x="320" y="2032"/>
                      <a:pt x="320" y="2009"/>
                      <a:pt x="297" y="1986"/>
                    </a:cubicBezTo>
                    <a:cubicBezTo>
                      <a:pt x="411" y="1895"/>
                      <a:pt x="503" y="1804"/>
                      <a:pt x="617" y="1712"/>
                    </a:cubicBezTo>
                    <a:cubicBezTo>
                      <a:pt x="777" y="1575"/>
                      <a:pt x="936" y="1416"/>
                      <a:pt x="1096" y="1279"/>
                    </a:cubicBezTo>
                    <a:cubicBezTo>
                      <a:pt x="1165" y="1256"/>
                      <a:pt x="1210" y="1233"/>
                      <a:pt x="1233" y="1187"/>
                    </a:cubicBezTo>
                    <a:cubicBezTo>
                      <a:pt x="1233" y="1187"/>
                      <a:pt x="1256" y="1210"/>
                      <a:pt x="1279" y="1210"/>
                    </a:cubicBezTo>
                    <a:cubicBezTo>
                      <a:pt x="1364" y="1222"/>
                      <a:pt x="1450" y="1226"/>
                      <a:pt x="1536" y="1226"/>
                    </a:cubicBezTo>
                    <a:cubicBezTo>
                      <a:pt x="1794" y="1226"/>
                      <a:pt x="2055" y="1187"/>
                      <a:pt x="2329" y="1187"/>
                    </a:cubicBezTo>
                    <a:cubicBezTo>
                      <a:pt x="2352" y="1187"/>
                      <a:pt x="2397" y="1210"/>
                      <a:pt x="2443" y="1210"/>
                    </a:cubicBezTo>
                    <a:lnTo>
                      <a:pt x="2557" y="1210"/>
                    </a:lnTo>
                    <a:cubicBezTo>
                      <a:pt x="2877" y="1210"/>
                      <a:pt x="3173" y="1256"/>
                      <a:pt x="3493" y="1256"/>
                    </a:cubicBezTo>
                    <a:cubicBezTo>
                      <a:pt x="3561" y="1256"/>
                      <a:pt x="3607" y="1187"/>
                      <a:pt x="3584" y="1142"/>
                    </a:cubicBezTo>
                    <a:cubicBezTo>
                      <a:pt x="3698" y="1142"/>
                      <a:pt x="3790" y="1096"/>
                      <a:pt x="3721" y="1005"/>
                    </a:cubicBezTo>
                    <a:lnTo>
                      <a:pt x="3812" y="1005"/>
                    </a:lnTo>
                    <a:cubicBezTo>
                      <a:pt x="4063" y="822"/>
                      <a:pt x="4337" y="685"/>
                      <a:pt x="4634" y="525"/>
                    </a:cubicBezTo>
                    <a:cubicBezTo>
                      <a:pt x="4771" y="457"/>
                      <a:pt x="4954" y="388"/>
                      <a:pt x="5091" y="297"/>
                    </a:cubicBezTo>
                    <a:cubicBezTo>
                      <a:pt x="5113" y="320"/>
                      <a:pt x="5136" y="320"/>
                      <a:pt x="5159" y="320"/>
                    </a:cubicBezTo>
                    <a:cubicBezTo>
                      <a:pt x="5205" y="320"/>
                      <a:pt x="5228" y="297"/>
                      <a:pt x="5250" y="274"/>
                    </a:cubicBezTo>
                    <a:cubicBezTo>
                      <a:pt x="5273" y="297"/>
                      <a:pt x="5250" y="297"/>
                      <a:pt x="5273" y="320"/>
                    </a:cubicBezTo>
                    <a:cubicBezTo>
                      <a:pt x="5638" y="822"/>
                      <a:pt x="6072" y="1416"/>
                      <a:pt x="6597" y="1804"/>
                    </a:cubicBezTo>
                    <a:cubicBezTo>
                      <a:pt x="5912" y="1963"/>
                      <a:pt x="5205" y="2351"/>
                      <a:pt x="4588" y="2648"/>
                    </a:cubicBezTo>
                    <a:cubicBezTo>
                      <a:pt x="4493" y="2686"/>
                      <a:pt x="4558" y="2773"/>
                      <a:pt x="4621" y="2773"/>
                    </a:cubicBezTo>
                    <a:cubicBezTo>
                      <a:pt x="4634" y="2773"/>
                      <a:pt x="4646" y="2770"/>
                      <a:pt x="4657" y="2762"/>
                    </a:cubicBezTo>
                    <a:cubicBezTo>
                      <a:pt x="5045" y="2602"/>
                      <a:pt x="5456" y="2466"/>
                      <a:pt x="5844" y="2306"/>
                    </a:cubicBezTo>
                    <a:cubicBezTo>
                      <a:pt x="6186" y="2192"/>
                      <a:pt x="6574" y="2100"/>
                      <a:pt x="6894" y="1918"/>
                    </a:cubicBezTo>
                    <a:cubicBezTo>
                      <a:pt x="6917" y="1918"/>
                      <a:pt x="6962" y="1941"/>
                      <a:pt x="6985" y="1941"/>
                    </a:cubicBezTo>
                    <a:cubicBezTo>
                      <a:pt x="7213" y="1941"/>
                      <a:pt x="7213" y="1644"/>
                      <a:pt x="6985" y="1644"/>
                    </a:cubicBezTo>
                    <a:cubicBezTo>
                      <a:pt x="6894" y="1644"/>
                      <a:pt x="6848" y="1689"/>
                      <a:pt x="6825" y="1758"/>
                    </a:cubicBezTo>
                    <a:cubicBezTo>
                      <a:pt x="6620" y="1530"/>
                      <a:pt x="6392" y="1324"/>
                      <a:pt x="6186" y="1096"/>
                    </a:cubicBezTo>
                    <a:cubicBezTo>
                      <a:pt x="5912" y="822"/>
                      <a:pt x="5661" y="525"/>
                      <a:pt x="5410" y="229"/>
                    </a:cubicBezTo>
                    <a:cubicBezTo>
                      <a:pt x="5387" y="206"/>
                      <a:pt x="5365" y="206"/>
                      <a:pt x="5319" y="206"/>
                    </a:cubicBezTo>
                    <a:cubicBezTo>
                      <a:pt x="5319" y="206"/>
                      <a:pt x="5319" y="183"/>
                      <a:pt x="5319" y="160"/>
                    </a:cubicBezTo>
                    <a:cubicBezTo>
                      <a:pt x="5342" y="160"/>
                      <a:pt x="5365" y="137"/>
                      <a:pt x="5365" y="137"/>
                    </a:cubicBezTo>
                    <a:cubicBezTo>
                      <a:pt x="5433" y="69"/>
                      <a:pt x="5365" y="23"/>
                      <a:pt x="5296" y="23"/>
                    </a:cubicBezTo>
                    <a:lnTo>
                      <a:pt x="5250" y="23"/>
                    </a:lnTo>
                    <a:cubicBezTo>
                      <a:pt x="5228" y="23"/>
                      <a:pt x="5205" y="0"/>
                      <a:pt x="515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076" name="Google Shape;2543;p25">
                <a:extLst>
                  <a:ext uri="{FF2B5EF4-FFF2-40B4-BE49-F238E27FC236}">
                    <a16:creationId xmlns="" xmlns:a16="http://schemas.microsoft.com/office/drawing/2014/main" id="{34C1E932-66A4-E688-DDED-7ABC80580398}"/>
                  </a:ext>
                </a:extLst>
              </p:cNvPr>
              <p:cNvSpPr/>
              <p:nvPr/>
            </p:nvSpPr>
            <p:spPr>
              <a:xfrm flipH="1">
                <a:off x="1183461" y="3977054"/>
                <a:ext cx="11853" cy="7319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84" extrusionOk="0">
                    <a:moveTo>
                      <a:pt x="138" y="1"/>
                    </a:moveTo>
                    <a:cubicBezTo>
                      <a:pt x="1" y="1"/>
                      <a:pt x="1" y="183"/>
                      <a:pt x="138" y="183"/>
                    </a:cubicBezTo>
                    <a:cubicBezTo>
                      <a:pt x="297" y="183"/>
                      <a:pt x="297" y="1"/>
                      <a:pt x="1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077" name="Google Shape;2544;p25">
                <a:extLst>
                  <a:ext uri="{FF2B5EF4-FFF2-40B4-BE49-F238E27FC236}">
                    <a16:creationId xmlns="" xmlns:a16="http://schemas.microsoft.com/office/drawing/2014/main" id="{6F4DC9C2-00B5-595A-F785-673404C1F8EB}"/>
                  </a:ext>
                </a:extLst>
              </p:cNvPr>
              <p:cNvSpPr/>
              <p:nvPr/>
            </p:nvSpPr>
            <p:spPr>
              <a:xfrm flipH="1">
                <a:off x="1155341" y="3894436"/>
                <a:ext cx="9108" cy="6404"/>
              </a:xfrm>
              <a:custGeom>
                <a:avLst/>
                <a:gdLst/>
                <a:ahLst/>
                <a:cxnLst/>
                <a:rect l="l" t="t" r="r" b="b"/>
                <a:pathLst>
                  <a:path w="229" h="161" extrusionOk="0">
                    <a:moveTo>
                      <a:pt x="115" y="1"/>
                    </a:moveTo>
                    <a:cubicBezTo>
                      <a:pt x="1" y="1"/>
                      <a:pt x="1" y="161"/>
                      <a:pt x="115" y="161"/>
                    </a:cubicBezTo>
                    <a:cubicBezTo>
                      <a:pt x="229" y="161"/>
                      <a:pt x="229" y="1"/>
                      <a:pt x="1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078" name="Google Shape;2545;p25">
                <a:extLst>
                  <a:ext uri="{FF2B5EF4-FFF2-40B4-BE49-F238E27FC236}">
                    <a16:creationId xmlns="" xmlns:a16="http://schemas.microsoft.com/office/drawing/2014/main" id="{FEDB8349-3F40-33CD-3146-41127C78AE9E}"/>
                  </a:ext>
                </a:extLst>
              </p:cNvPr>
              <p:cNvSpPr/>
              <p:nvPr/>
            </p:nvSpPr>
            <p:spPr>
              <a:xfrm flipH="1">
                <a:off x="1266989" y="3896266"/>
                <a:ext cx="12768" cy="8194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06" extrusionOk="0">
                    <a:moveTo>
                      <a:pt x="161" y="0"/>
                    </a:moveTo>
                    <a:cubicBezTo>
                      <a:pt x="1" y="0"/>
                      <a:pt x="1" y="206"/>
                      <a:pt x="161" y="206"/>
                    </a:cubicBezTo>
                    <a:cubicBezTo>
                      <a:pt x="320" y="206"/>
                      <a:pt x="320" y="0"/>
                      <a:pt x="1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079" name="Google Shape;2546;p25">
                <a:extLst>
                  <a:ext uri="{FF2B5EF4-FFF2-40B4-BE49-F238E27FC236}">
                    <a16:creationId xmlns="" xmlns:a16="http://schemas.microsoft.com/office/drawing/2014/main" id="{50135DD7-E5E8-024D-262B-D74543B2EE1E}"/>
                  </a:ext>
                </a:extLst>
              </p:cNvPr>
              <p:cNvSpPr/>
              <p:nvPr/>
            </p:nvSpPr>
            <p:spPr>
              <a:xfrm flipH="1">
                <a:off x="1299684" y="3816313"/>
                <a:ext cx="7279" cy="5569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40" extrusionOk="0">
                    <a:moveTo>
                      <a:pt x="88" y="1"/>
                    </a:moveTo>
                    <a:cubicBezTo>
                      <a:pt x="48" y="1"/>
                      <a:pt x="0" y="26"/>
                      <a:pt x="0" y="70"/>
                    </a:cubicBezTo>
                    <a:cubicBezTo>
                      <a:pt x="0" y="115"/>
                      <a:pt x="48" y="140"/>
                      <a:pt x="88" y="140"/>
                    </a:cubicBezTo>
                    <a:cubicBezTo>
                      <a:pt x="109" y="140"/>
                      <a:pt x="129" y="132"/>
                      <a:pt x="137" y="116"/>
                    </a:cubicBezTo>
                    <a:lnTo>
                      <a:pt x="160" y="93"/>
                    </a:lnTo>
                    <a:cubicBezTo>
                      <a:pt x="183" y="70"/>
                      <a:pt x="183" y="47"/>
                      <a:pt x="160" y="25"/>
                    </a:cubicBezTo>
                    <a:lnTo>
                      <a:pt x="137" y="25"/>
                    </a:lnTo>
                    <a:cubicBezTo>
                      <a:pt x="129" y="8"/>
                      <a:pt x="109" y="1"/>
                      <a:pt x="8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080" name="Google Shape;2547;p25">
                <a:extLst>
                  <a:ext uri="{FF2B5EF4-FFF2-40B4-BE49-F238E27FC236}">
                    <a16:creationId xmlns="" xmlns:a16="http://schemas.microsoft.com/office/drawing/2014/main" id="{4058B63F-88C0-770C-5690-39502677C8E1}"/>
                  </a:ext>
                </a:extLst>
              </p:cNvPr>
              <p:cNvSpPr/>
              <p:nvPr/>
            </p:nvSpPr>
            <p:spPr>
              <a:xfrm flipH="1">
                <a:off x="1339618" y="3887197"/>
                <a:ext cx="9108" cy="6364"/>
              </a:xfrm>
              <a:custGeom>
                <a:avLst/>
                <a:gdLst/>
                <a:ahLst/>
                <a:cxnLst/>
                <a:rect l="l" t="t" r="r" b="b"/>
                <a:pathLst>
                  <a:path w="229" h="160" extrusionOk="0">
                    <a:moveTo>
                      <a:pt x="114" y="0"/>
                    </a:moveTo>
                    <a:cubicBezTo>
                      <a:pt x="0" y="0"/>
                      <a:pt x="0" y="160"/>
                      <a:pt x="114" y="160"/>
                    </a:cubicBezTo>
                    <a:cubicBezTo>
                      <a:pt x="228" y="160"/>
                      <a:pt x="228" y="0"/>
                      <a:pt x="1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081" name="Google Shape;2548;p25">
                <a:extLst>
                  <a:ext uri="{FF2B5EF4-FFF2-40B4-BE49-F238E27FC236}">
                    <a16:creationId xmlns="" xmlns:a16="http://schemas.microsoft.com/office/drawing/2014/main" id="{EAAC8C7D-AAD6-1D6B-9D9A-C310890D0D07}"/>
                  </a:ext>
                </a:extLst>
              </p:cNvPr>
              <p:cNvSpPr/>
              <p:nvPr/>
            </p:nvSpPr>
            <p:spPr>
              <a:xfrm flipH="1">
                <a:off x="1410418" y="3716591"/>
                <a:ext cx="10978" cy="8313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09" extrusionOk="0">
                    <a:moveTo>
                      <a:pt x="117" y="1"/>
                    </a:moveTo>
                    <a:cubicBezTo>
                      <a:pt x="4" y="1"/>
                      <a:pt x="1" y="209"/>
                      <a:pt x="107" y="209"/>
                    </a:cubicBezTo>
                    <a:cubicBezTo>
                      <a:pt x="128" y="209"/>
                      <a:pt x="154" y="201"/>
                      <a:pt x="184" y="181"/>
                    </a:cubicBezTo>
                    <a:lnTo>
                      <a:pt x="207" y="181"/>
                    </a:lnTo>
                    <a:cubicBezTo>
                      <a:pt x="275" y="135"/>
                      <a:pt x="275" y="67"/>
                      <a:pt x="207" y="44"/>
                    </a:cubicBezTo>
                    <a:cubicBezTo>
                      <a:pt x="207" y="21"/>
                      <a:pt x="207" y="21"/>
                      <a:pt x="184" y="21"/>
                    </a:cubicBezTo>
                    <a:cubicBezTo>
                      <a:pt x="158" y="7"/>
                      <a:pt x="136" y="1"/>
                      <a:pt x="1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082" name="Google Shape;2549;p25">
                <a:extLst>
                  <a:ext uri="{FF2B5EF4-FFF2-40B4-BE49-F238E27FC236}">
                    <a16:creationId xmlns="" xmlns:a16="http://schemas.microsoft.com/office/drawing/2014/main" id="{398541DF-86A0-BA42-C2EC-EB4991E3B52B}"/>
                  </a:ext>
                </a:extLst>
              </p:cNvPr>
              <p:cNvSpPr/>
              <p:nvPr/>
            </p:nvSpPr>
            <p:spPr>
              <a:xfrm flipH="1">
                <a:off x="1366864" y="3652032"/>
                <a:ext cx="11853" cy="8194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06" extrusionOk="0">
                    <a:moveTo>
                      <a:pt x="138" y="0"/>
                    </a:moveTo>
                    <a:cubicBezTo>
                      <a:pt x="1" y="0"/>
                      <a:pt x="1" y="206"/>
                      <a:pt x="138" y="206"/>
                    </a:cubicBezTo>
                    <a:cubicBezTo>
                      <a:pt x="298" y="206"/>
                      <a:pt x="298" y="0"/>
                      <a:pt x="1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083" name="Google Shape;2550;p25">
                <a:extLst>
                  <a:ext uri="{FF2B5EF4-FFF2-40B4-BE49-F238E27FC236}">
                    <a16:creationId xmlns="" xmlns:a16="http://schemas.microsoft.com/office/drawing/2014/main" id="{067CC710-5164-EAE7-3F4E-6792E4617665}"/>
                  </a:ext>
                </a:extLst>
              </p:cNvPr>
              <p:cNvSpPr/>
              <p:nvPr/>
            </p:nvSpPr>
            <p:spPr>
              <a:xfrm flipH="1">
                <a:off x="1282422" y="3730115"/>
                <a:ext cx="10938" cy="7279"/>
              </a:xfrm>
              <a:custGeom>
                <a:avLst/>
                <a:gdLst/>
                <a:ahLst/>
                <a:cxnLst/>
                <a:rect l="l" t="t" r="r" b="b"/>
                <a:pathLst>
                  <a:path w="275" h="183" extrusionOk="0">
                    <a:moveTo>
                      <a:pt x="137" y="0"/>
                    </a:moveTo>
                    <a:cubicBezTo>
                      <a:pt x="1" y="0"/>
                      <a:pt x="1" y="183"/>
                      <a:pt x="137" y="183"/>
                    </a:cubicBezTo>
                    <a:cubicBezTo>
                      <a:pt x="274" y="183"/>
                      <a:pt x="274" y="0"/>
                      <a:pt x="1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084" name="Google Shape;2551;p25">
                <a:extLst>
                  <a:ext uri="{FF2B5EF4-FFF2-40B4-BE49-F238E27FC236}">
                    <a16:creationId xmlns="" xmlns:a16="http://schemas.microsoft.com/office/drawing/2014/main" id="{DC9689B9-D0C4-464E-CB27-758C20111D1C}"/>
                  </a:ext>
                </a:extLst>
              </p:cNvPr>
              <p:cNvSpPr/>
              <p:nvPr/>
            </p:nvSpPr>
            <p:spPr>
              <a:xfrm flipH="1">
                <a:off x="1132629" y="4101438"/>
                <a:ext cx="13643" cy="10064"/>
              </a:xfrm>
              <a:custGeom>
                <a:avLst/>
                <a:gdLst/>
                <a:ahLst/>
                <a:cxnLst/>
                <a:rect l="l" t="t" r="r" b="b"/>
                <a:pathLst>
                  <a:path w="343" h="253" extrusionOk="0">
                    <a:moveTo>
                      <a:pt x="183" y="1"/>
                    </a:moveTo>
                    <a:cubicBezTo>
                      <a:pt x="0" y="1"/>
                      <a:pt x="0" y="252"/>
                      <a:pt x="183" y="252"/>
                    </a:cubicBezTo>
                    <a:cubicBezTo>
                      <a:pt x="343" y="252"/>
                      <a:pt x="343" y="1"/>
                      <a:pt x="18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085" name="Google Shape;2552;p25">
                <a:extLst>
                  <a:ext uri="{FF2B5EF4-FFF2-40B4-BE49-F238E27FC236}">
                    <a16:creationId xmlns="" xmlns:a16="http://schemas.microsoft.com/office/drawing/2014/main" id="{4FBEA515-8241-6BE6-12E3-F904D62AB978}"/>
                  </a:ext>
                </a:extLst>
              </p:cNvPr>
              <p:cNvSpPr/>
              <p:nvPr/>
            </p:nvSpPr>
            <p:spPr>
              <a:xfrm flipH="1">
                <a:off x="1127180" y="4007046"/>
                <a:ext cx="14558" cy="9109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29" extrusionOk="0">
                    <a:moveTo>
                      <a:pt x="183" y="0"/>
                    </a:moveTo>
                    <a:cubicBezTo>
                      <a:pt x="0" y="0"/>
                      <a:pt x="0" y="228"/>
                      <a:pt x="183" y="228"/>
                    </a:cubicBezTo>
                    <a:cubicBezTo>
                      <a:pt x="366" y="228"/>
                      <a:pt x="366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086" name="Google Shape;2553;p25">
                <a:extLst>
                  <a:ext uri="{FF2B5EF4-FFF2-40B4-BE49-F238E27FC236}">
                    <a16:creationId xmlns="" xmlns:a16="http://schemas.microsoft.com/office/drawing/2014/main" id="{CA7AA449-F780-56B6-DE97-B30B79A1DD34}"/>
                  </a:ext>
                </a:extLst>
              </p:cNvPr>
              <p:cNvSpPr/>
              <p:nvPr/>
            </p:nvSpPr>
            <p:spPr>
              <a:xfrm flipH="1">
                <a:off x="1217946" y="4035169"/>
                <a:ext cx="14597" cy="10024"/>
              </a:xfrm>
              <a:custGeom>
                <a:avLst/>
                <a:gdLst/>
                <a:ahLst/>
                <a:cxnLst/>
                <a:rect l="l" t="t" r="r" b="b"/>
                <a:pathLst>
                  <a:path w="367" h="252" extrusionOk="0">
                    <a:moveTo>
                      <a:pt x="183" y="1"/>
                    </a:moveTo>
                    <a:cubicBezTo>
                      <a:pt x="1" y="1"/>
                      <a:pt x="1" y="252"/>
                      <a:pt x="183" y="252"/>
                    </a:cubicBezTo>
                    <a:cubicBezTo>
                      <a:pt x="366" y="252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087" name="Google Shape;2554;p25">
                <a:extLst>
                  <a:ext uri="{FF2B5EF4-FFF2-40B4-BE49-F238E27FC236}">
                    <a16:creationId xmlns="" xmlns:a16="http://schemas.microsoft.com/office/drawing/2014/main" id="{061A3BB8-F7B0-8A69-A4C9-B1BAF6BC8AF5}"/>
                  </a:ext>
                </a:extLst>
              </p:cNvPr>
              <p:cNvSpPr/>
              <p:nvPr/>
            </p:nvSpPr>
            <p:spPr>
              <a:xfrm flipH="1">
                <a:off x="1907048" y="4121446"/>
                <a:ext cx="177993" cy="219731"/>
              </a:xfrm>
              <a:custGeom>
                <a:avLst/>
                <a:gdLst/>
                <a:ahLst/>
                <a:cxnLst/>
                <a:rect l="l" t="t" r="r" b="b"/>
                <a:pathLst>
                  <a:path w="4475" h="5524" extrusionOk="0">
                    <a:moveTo>
                      <a:pt x="2009" y="0"/>
                    </a:moveTo>
                    <a:cubicBezTo>
                      <a:pt x="1758" y="0"/>
                      <a:pt x="1758" y="342"/>
                      <a:pt x="2009" y="342"/>
                    </a:cubicBezTo>
                    <a:cubicBezTo>
                      <a:pt x="2055" y="342"/>
                      <a:pt x="2078" y="320"/>
                      <a:pt x="2124" y="320"/>
                    </a:cubicBezTo>
                    <a:cubicBezTo>
                      <a:pt x="2215" y="434"/>
                      <a:pt x="2329" y="548"/>
                      <a:pt x="2420" y="662"/>
                    </a:cubicBezTo>
                    <a:cubicBezTo>
                      <a:pt x="2489" y="776"/>
                      <a:pt x="2557" y="890"/>
                      <a:pt x="2649" y="982"/>
                    </a:cubicBezTo>
                    <a:cubicBezTo>
                      <a:pt x="2466" y="1073"/>
                      <a:pt x="2512" y="1324"/>
                      <a:pt x="2740" y="1347"/>
                    </a:cubicBezTo>
                    <a:cubicBezTo>
                      <a:pt x="2671" y="1529"/>
                      <a:pt x="2626" y="1689"/>
                      <a:pt x="2534" y="1849"/>
                    </a:cubicBezTo>
                    <a:cubicBezTo>
                      <a:pt x="2443" y="2077"/>
                      <a:pt x="2283" y="2648"/>
                      <a:pt x="2101" y="2785"/>
                    </a:cubicBezTo>
                    <a:lnTo>
                      <a:pt x="2078" y="2785"/>
                    </a:lnTo>
                    <a:cubicBezTo>
                      <a:pt x="2055" y="2785"/>
                      <a:pt x="2032" y="2762"/>
                      <a:pt x="2009" y="2762"/>
                    </a:cubicBezTo>
                    <a:cubicBezTo>
                      <a:pt x="1941" y="2762"/>
                      <a:pt x="1873" y="2808"/>
                      <a:pt x="1850" y="2830"/>
                    </a:cubicBezTo>
                    <a:cubicBezTo>
                      <a:pt x="1667" y="2808"/>
                      <a:pt x="1484" y="2739"/>
                      <a:pt x="1325" y="2693"/>
                    </a:cubicBezTo>
                    <a:cubicBezTo>
                      <a:pt x="1005" y="2648"/>
                      <a:pt x="640" y="2625"/>
                      <a:pt x="366" y="2465"/>
                    </a:cubicBezTo>
                    <a:cubicBezTo>
                      <a:pt x="348" y="2412"/>
                      <a:pt x="303" y="2359"/>
                      <a:pt x="231" y="2359"/>
                    </a:cubicBezTo>
                    <a:cubicBezTo>
                      <a:pt x="210" y="2359"/>
                      <a:pt x="186" y="2364"/>
                      <a:pt x="161" y="2374"/>
                    </a:cubicBezTo>
                    <a:lnTo>
                      <a:pt x="138" y="2374"/>
                    </a:lnTo>
                    <a:cubicBezTo>
                      <a:pt x="1" y="2420"/>
                      <a:pt x="1" y="2602"/>
                      <a:pt x="138" y="2625"/>
                    </a:cubicBezTo>
                    <a:cubicBezTo>
                      <a:pt x="138" y="2648"/>
                      <a:pt x="161" y="2648"/>
                      <a:pt x="161" y="2648"/>
                    </a:cubicBezTo>
                    <a:cubicBezTo>
                      <a:pt x="177" y="2652"/>
                      <a:pt x="193" y="2654"/>
                      <a:pt x="208" y="2654"/>
                    </a:cubicBezTo>
                    <a:cubicBezTo>
                      <a:pt x="276" y="2654"/>
                      <a:pt x="325" y="2617"/>
                      <a:pt x="343" y="2579"/>
                    </a:cubicBezTo>
                    <a:cubicBezTo>
                      <a:pt x="594" y="2716"/>
                      <a:pt x="891" y="2785"/>
                      <a:pt x="1188" y="2830"/>
                    </a:cubicBezTo>
                    <a:cubicBezTo>
                      <a:pt x="1325" y="2876"/>
                      <a:pt x="1553" y="2967"/>
                      <a:pt x="1781" y="3013"/>
                    </a:cubicBezTo>
                    <a:cubicBezTo>
                      <a:pt x="1781" y="3104"/>
                      <a:pt x="1873" y="3196"/>
                      <a:pt x="2009" y="3196"/>
                    </a:cubicBezTo>
                    <a:cubicBezTo>
                      <a:pt x="2055" y="3196"/>
                      <a:pt x="2078" y="3196"/>
                      <a:pt x="2101" y="3173"/>
                    </a:cubicBezTo>
                    <a:cubicBezTo>
                      <a:pt x="2329" y="3698"/>
                      <a:pt x="2557" y="4291"/>
                      <a:pt x="2922" y="4725"/>
                    </a:cubicBezTo>
                    <a:cubicBezTo>
                      <a:pt x="2786" y="4839"/>
                      <a:pt x="2831" y="5090"/>
                      <a:pt x="3059" y="5090"/>
                    </a:cubicBezTo>
                    <a:cubicBezTo>
                      <a:pt x="3151" y="5090"/>
                      <a:pt x="3219" y="5067"/>
                      <a:pt x="3265" y="4999"/>
                    </a:cubicBezTo>
                    <a:cubicBezTo>
                      <a:pt x="3493" y="5136"/>
                      <a:pt x="3767" y="5181"/>
                      <a:pt x="4041" y="5273"/>
                    </a:cubicBezTo>
                    <a:cubicBezTo>
                      <a:pt x="3995" y="5364"/>
                      <a:pt x="4041" y="5524"/>
                      <a:pt x="4201" y="5524"/>
                    </a:cubicBezTo>
                    <a:cubicBezTo>
                      <a:pt x="4475" y="5524"/>
                      <a:pt x="4475" y="5159"/>
                      <a:pt x="4201" y="5159"/>
                    </a:cubicBezTo>
                    <a:lnTo>
                      <a:pt x="4178" y="5159"/>
                    </a:lnTo>
                    <a:cubicBezTo>
                      <a:pt x="3881" y="5022"/>
                      <a:pt x="3562" y="4999"/>
                      <a:pt x="3288" y="4839"/>
                    </a:cubicBezTo>
                    <a:cubicBezTo>
                      <a:pt x="3265" y="4771"/>
                      <a:pt x="3219" y="4702"/>
                      <a:pt x="3128" y="4679"/>
                    </a:cubicBezTo>
                    <a:cubicBezTo>
                      <a:pt x="3082" y="4634"/>
                      <a:pt x="3059" y="4588"/>
                      <a:pt x="3014" y="4519"/>
                    </a:cubicBezTo>
                    <a:cubicBezTo>
                      <a:pt x="2763" y="4063"/>
                      <a:pt x="2534" y="3584"/>
                      <a:pt x="2261" y="3104"/>
                    </a:cubicBezTo>
                    <a:cubicBezTo>
                      <a:pt x="2261" y="3104"/>
                      <a:pt x="2238" y="3082"/>
                      <a:pt x="2215" y="3082"/>
                    </a:cubicBezTo>
                    <a:cubicBezTo>
                      <a:pt x="2261" y="3013"/>
                      <a:pt x="2261" y="2945"/>
                      <a:pt x="2215" y="2899"/>
                    </a:cubicBezTo>
                    <a:cubicBezTo>
                      <a:pt x="2398" y="2693"/>
                      <a:pt x="2534" y="2351"/>
                      <a:pt x="2626" y="2168"/>
                    </a:cubicBezTo>
                    <a:cubicBezTo>
                      <a:pt x="2763" y="1872"/>
                      <a:pt x="2968" y="1552"/>
                      <a:pt x="2991" y="1233"/>
                    </a:cubicBezTo>
                    <a:cubicBezTo>
                      <a:pt x="3037" y="1119"/>
                      <a:pt x="2968" y="982"/>
                      <a:pt x="2831" y="959"/>
                    </a:cubicBezTo>
                    <a:cubicBezTo>
                      <a:pt x="2717" y="662"/>
                      <a:pt x="2420" y="411"/>
                      <a:pt x="2192" y="206"/>
                    </a:cubicBezTo>
                    <a:cubicBezTo>
                      <a:pt x="2215" y="91"/>
                      <a:pt x="2169" y="0"/>
                      <a:pt x="20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088" name="Google Shape;2555;p25">
                <a:extLst>
                  <a:ext uri="{FF2B5EF4-FFF2-40B4-BE49-F238E27FC236}">
                    <a16:creationId xmlns="" xmlns:a16="http://schemas.microsoft.com/office/drawing/2014/main" id="{C806101A-6379-05DE-61C1-00DCD2643870}"/>
                  </a:ext>
                </a:extLst>
              </p:cNvPr>
              <p:cNvSpPr/>
              <p:nvPr/>
            </p:nvSpPr>
            <p:spPr>
              <a:xfrm flipH="1">
                <a:off x="1936999" y="4234932"/>
                <a:ext cx="11853" cy="8194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06" extrusionOk="0">
                    <a:moveTo>
                      <a:pt x="160" y="0"/>
                    </a:moveTo>
                    <a:cubicBezTo>
                      <a:pt x="1" y="0"/>
                      <a:pt x="1" y="206"/>
                      <a:pt x="160" y="206"/>
                    </a:cubicBezTo>
                    <a:cubicBezTo>
                      <a:pt x="297" y="206"/>
                      <a:pt x="297" y="0"/>
                      <a:pt x="1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089" name="Google Shape;2556;p25">
                <a:extLst>
                  <a:ext uri="{FF2B5EF4-FFF2-40B4-BE49-F238E27FC236}">
                    <a16:creationId xmlns="" xmlns:a16="http://schemas.microsoft.com/office/drawing/2014/main" id="{A4A15E72-D53B-4FBF-D12A-D3FF2F3C6B28}"/>
                  </a:ext>
                </a:extLst>
              </p:cNvPr>
              <p:cNvSpPr/>
              <p:nvPr/>
            </p:nvSpPr>
            <p:spPr>
              <a:xfrm flipH="1">
                <a:off x="1910350" y="4188511"/>
                <a:ext cx="12927" cy="7836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97" extrusionOk="0">
                    <a:moveTo>
                      <a:pt x="188" y="1"/>
                    </a:moveTo>
                    <a:cubicBezTo>
                      <a:pt x="98" y="1"/>
                      <a:pt x="0" y="131"/>
                      <a:pt x="111" y="186"/>
                    </a:cubicBezTo>
                    <a:cubicBezTo>
                      <a:pt x="125" y="193"/>
                      <a:pt x="141" y="196"/>
                      <a:pt x="156" y="196"/>
                    </a:cubicBezTo>
                    <a:cubicBezTo>
                      <a:pt x="240" y="196"/>
                      <a:pt x="325" y="103"/>
                      <a:pt x="248" y="26"/>
                    </a:cubicBezTo>
                    <a:cubicBezTo>
                      <a:pt x="230" y="8"/>
                      <a:pt x="209" y="1"/>
                      <a:pt x="18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090" name="Google Shape;2557;p25">
                <a:extLst>
                  <a:ext uri="{FF2B5EF4-FFF2-40B4-BE49-F238E27FC236}">
                    <a16:creationId xmlns="" xmlns:a16="http://schemas.microsoft.com/office/drawing/2014/main" id="{DB228E80-2801-1FAD-BBF8-636C9628C19C}"/>
                  </a:ext>
                </a:extLst>
              </p:cNvPr>
              <p:cNvSpPr/>
              <p:nvPr/>
            </p:nvSpPr>
            <p:spPr>
              <a:xfrm flipH="1">
                <a:off x="1943363" y="4105575"/>
                <a:ext cx="10938" cy="8592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6" extrusionOk="0">
                    <a:moveTo>
                      <a:pt x="136" y="1"/>
                    </a:moveTo>
                    <a:cubicBezTo>
                      <a:pt x="102" y="1"/>
                      <a:pt x="69" y="11"/>
                      <a:pt x="46" y="34"/>
                    </a:cubicBezTo>
                    <a:cubicBezTo>
                      <a:pt x="1" y="80"/>
                      <a:pt x="1" y="148"/>
                      <a:pt x="46" y="171"/>
                    </a:cubicBezTo>
                    <a:cubicBezTo>
                      <a:pt x="46" y="171"/>
                      <a:pt x="46" y="171"/>
                      <a:pt x="46" y="194"/>
                    </a:cubicBezTo>
                    <a:cubicBezTo>
                      <a:pt x="68" y="208"/>
                      <a:pt x="99" y="216"/>
                      <a:pt x="131" y="216"/>
                    </a:cubicBezTo>
                    <a:cubicBezTo>
                      <a:pt x="200" y="216"/>
                      <a:pt x="275" y="180"/>
                      <a:pt x="275" y="102"/>
                    </a:cubicBezTo>
                    <a:cubicBezTo>
                      <a:pt x="275" y="41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091" name="Google Shape;2558;p25">
                <a:extLst>
                  <a:ext uri="{FF2B5EF4-FFF2-40B4-BE49-F238E27FC236}">
                    <a16:creationId xmlns="" xmlns:a16="http://schemas.microsoft.com/office/drawing/2014/main" id="{6CB3F836-6C46-C758-784B-48A0E917A3D0}"/>
                  </a:ext>
                </a:extLst>
              </p:cNvPr>
              <p:cNvSpPr/>
              <p:nvPr/>
            </p:nvSpPr>
            <p:spPr>
              <a:xfrm flipH="1">
                <a:off x="2002389" y="4351122"/>
                <a:ext cx="10023" cy="6404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61" extrusionOk="0">
                    <a:moveTo>
                      <a:pt x="138" y="1"/>
                    </a:moveTo>
                    <a:cubicBezTo>
                      <a:pt x="1" y="1"/>
                      <a:pt x="1" y="161"/>
                      <a:pt x="138" y="161"/>
                    </a:cubicBezTo>
                    <a:cubicBezTo>
                      <a:pt x="252" y="161"/>
                      <a:pt x="252" y="1"/>
                      <a:pt x="1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092" name="Google Shape;2559;p25">
                <a:extLst>
                  <a:ext uri="{FF2B5EF4-FFF2-40B4-BE49-F238E27FC236}">
                    <a16:creationId xmlns="" xmlns:a16="http://schemas.microsoft.com/office/drawing/2014/main" id="{4BEA78E1-3C8B-4FFE-1F8E-9879C01EB9D0}"/>
                  </a:ext>
                </a:extLst>
              </p:cNvPr>
              <p:cNvSpPr/>
              <p:nvPr/>
            </p:nvSpPr>
            <p:spPr>
              <a:xfrm flipH="1">
                <a:off x="2096775" y="4375664"/>
                <a:ext cx="8233" cy="5489"/>
              </a:xfrm>
              <a:custGeom>
                <a:avLst/>
                <a:gdLst/>
                <a:ahLst/>
                <a:cxnLst/>
                <a:rect l="l" t="t" r="r" b="b"/>
                <a:pathLst>
                  <a:path w="207" h="138" extrusionOk="0">
                    <a:moveTo>
                      <a:pt x="115" y="0"/>
                    </a:moveTo>
                    <a:cubicBezTo>
                      <a:pt x="1" y="0"/>
                      <a:pt x="1" y="137"/>
                      <a:pt x="115" y="137"/>
                    </a:cubicBezTo>
                    <a:cubicBezTo>
                      <a:pt x="206" y="137"/>
                      <a:pt x="206" y="0"/>
                      <a:pt x="1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093" name="Google Shape;2560;p25">
                <a:extLst>
                  <a:ext uri="{FF2B5EF4-FFF2-40B4-BE49-F238E27FC236}">
                    <a16:creationId xmlns="" xmlns:a16="http://schemas.microsoft.com/office/drawing/2014/main" id="{A9F9D976-C560-0B38-E5BC-DE828ED590FD}"/>
                  </a:ext>
                </a:extLst>
              </p:cNvPr>
              <p:cNvSpPr/>
              <p:nvPr/>
            </p:nvSpPr>
            <p:spPr>
              <a:xfrm flipH="1">
                <a:off x="2050477" y="4313930"/>
                <a:ext cx="10023" cy="6364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60" extrusionOk="0">
                    <a:moveTo>
                      <a:pt x="137" y="0"/>
                    </a:moveTo>
                    <a:cubicBezTo>
                      <a:pt x="0" y="0"/>
                      <a:pt x="0" y="160"/>
                      <a:pt x="137" y="160"/>
                    </a:cubicBezTo>
                    <a:cubicBezTo>
                      <a:pt x="251" y="160"/>
                      <a:pt x="251" y="0"/>
                      <a:pt x="1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094" name="Google Shape;2561;p25">
                <a:extLst>
                  <a:ext uri="{FF2B5EF4-FFF2-40B4-BE49-F238E27FC236}">
                    <a16:creationId xmlns="" xmlns:a16="http://schemas.microsoft.com/office/drawing/2014/main" id="{478AABDD-D427-C617-C20C-9ACCAD2A930C}"/>
                  </a:ext>
                </a:extLst>
              </p:cNvPr>
              <p:cNvSpPr/>
              <p:nvPr/>
            </p:nvSpPr>
            <p:spPr>
              <a:xfrm flipH="1">
                <a:off x="2166580" y="4251598"/>
                <a:ext cx="12847" cy="7399"/>
              </a:xfrm>
              <a:custGeom>
                <a:avLst/>
                <a:gdLst/>
                <a:ahLst/>
                <a:cxnLst/>
                <a:rect l="l" t="t" r="r" b="b"/>
                <a:pathLst>
                  <a:path w="323" h="186" extrusionOk="0">
                    <a:moveTo>
                      <a:pt x="169" y="0"/>
                    </a:moveTo>
                    <a:cubicBezTo>
                      <a:pt x="149" y="0"/>
                      <a:pt x="129" y="5"/>
                      <a:pt x="114" y="15"/>
                    </a:cubicBezTo>
                    <a:cubicBezTo>
                      <a:pt x="91" y="38"/>
                      <a:pt x="91" y="38"/>
                      <a:pt x="68" y="38"/>
                    </a:cubicBezTo>
                    <a:cubicBezTo>
                      <a:pt x="1" y="105"/>
                      <a:pt x="71" y="185"/>
                      <a:pt x="149" y="185"/>
                    </a:cubicBezTo>
                    <a:cubicBezTo>
                      <a:pt x="176" y="185"/>
                      <a:pt x="205" y="176"/>
                      <a:pt x="228" y="152"/>
                    </a:cubicBezTo>
                    <a:lnTo>
                      <a:pt x="251" y="129"/>
                    </a:lnTo>
                    <a:cubicBezTo>
                      <a:pt x="322" y="58"/>
                      <a:pt x="241" y="0"/>
                      <a:pt x="1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095" name="Google Shape;2562;p25">
                <a:extLst>
                  <a:ext uri="{FF2B5EF4-FFF2-40B4-BE49-F238E27FC236}">
                    <a16:creationId xmlns="" xmlns:a16="http://schemas.microsoft.com/office/drawing/2014/main" id="{2DC5989E-E370-4C87-0F85-FFAD08B66247}"/>
                  </a:ext>
                </a:extLst>
              </p:cNvPr>
              <p:cNvSpPr/>
              <p:nvPr/>
            </p:nvSpPr>
            <p:spPr>
              <a:xfrm flipH="1">
                <a:off x="2174853" y="4342052"/>
                <a:ext cx="10023" cy="7319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84" extrusionOk="0">
                    <a:moveTo>
                      <a:pt x="137" y="1"/>
                    </a:moveTo>
                    <a:cubicBezTo>
                      <a:pt x="0" y="1"/>
                      <a:pt x="0" y="183"/>
                      <a:pt x="137" y="183"/>
                    </a:cubicBezTo>
                    <a:cubicBezTo>
                      <a:pt x="251" y="183"/>
                      <a:pt x="251" y="1"/>
                      <a:pt x="1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096" name="Google Shape;2563;p25">
                <a:extLst>
                  <a:ext uri="{FF2B5EF4-FFF2-40B4-BE49-F238E27FC236}">
                    <a16:creationId xmlns="" xmlns:a16="http://schemas.microsoft.com/office/drawing/2014/main" id="{7AADE6C3-C547-8746-532B-650CA548DE3E}"/>
                  </a:ext>
                </a:extLst>
              </p:cNvPr>
              <p:cNvSpPr/>
              <p:nvPr/>
            </p:nvSpPr>
            <p:spPr>
              <a:xfrm flipH="1">
                <a:off x="2135834" y="4142330"/>
                <a:ext cx="10938" cy="7279"/>
              </a:xfrm>
              <a:custGeom>
                <a:avLst/>
                <a:gdLst/>
                <a:ahLst/>
                <a:cxnLst/>
                <a:rect l="l" t="t" r="r" b="b"/>
                <a:pathLst>
                  <a:path w="275" h="183" extrusionOk="0">
                    <a:moveTo>
                      <a:pt x="138" y="0"/>
                    </a:moveTo>
                    <a:cubicBezTo>
                      <a:pt x="1" y="0"/>
                      <a:pt x="1" y="183"/>
                      <a:pt x="138" y="183"/>
                    </a:cubicBezTo>
                    <a:cubicBezTo>
                      <a:pt x="275" y="183"/>
                      <a:pt x="275" y="0"/>
                      <a:pt x="1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097" name="Google Shape;2564;p25">
                <a:extLst>
                  <a:ext uri="{FF2B5EF4-FFF2-40B4-BE49-F238E27FC236}">
                    <a16:creationId xmlns="" xmlns:a16="http://schemas.microsoft.com/office/drawing/2014/main" id="{4F45CE7A-2E94-B26A-A64A-AF074665620A}"/>
                  </a:ext>
                </a:extLst>
              </p:cNvPr>
              <p:cNvSpPr/>
              <p:nvPr/>
            </p:nvSpPr>
            <p:spPr>
              <a:xfrm flipH="1">
                <a:off x="2013248" y="4084732"/>
                <a:ext cx="15472" cy="17661"/>
              </a:xfrm>
              <a:custGeom>
                <a:avLst/>
                <a:gdLst/>
                <a:ahLst/>
                <a:cxnLst/>
                <a:rect l="l" t="t" r="r" b="b"/>
                <a:pathLst>
                  <a:path w="389" h="444" extrusionOk="0">
                    <a:moveTo>
                      <a:pt x="155" y="1"/>
                    </a:moveTo>
                    <a:cubicBezTo>
                      <a:pt x="85" y="1"/>
                      <a:pt x="14" y="42"/>
                      <a:pt x="0" y="124"/>
                    </a:cubicBezTo>
                    <a:cubicBezTo>
                      <a:pt x="0" y="193"/>
                      <a:pt x="68" y="216"/>
                      <a:pt x="137" y="238"/>
                    </a:cubicBezTo>
                    <a:cubicBezTo>
                      <a:pt x="23" y="284"/>
                      <a:pt x="46" y="444"/>
                      <a:pt x="205" y="444"/>
                    </a:cubicBezTo>
                    <a:cubicBezTo>
                      <a:pt x="388" y="444"/>
                      <a:pt x="388" y="216"/>
                      <a:pt x="228" y="216"/>
                    </a:cubicBezTo>
                    <a:cubicBezTo>
                      <a:pt x="228" y="193"/>
                      <a:pt x="251" y="193"/>
                      <a:pt x="274" y="170"/>
                    </a:cubicBezTo>
                    <a:cubicBezTo>
                      <a:pt x="297" y="147"/>
                      <a:pt x="297" y="101"/>
                      <a:pt x="274" y="79"/>
                    </a:cubicBezTo>
                    <a:cubicBezTo>
                      <a:pt x="274" y="79"/>
                      <a:pt x="274" y="56"/>
                      <a:pt x="274" y="56"/>
                    </a:cubicBezTo>
                    <a:cubicBezTo>
                      <a:pt x="247" y="19"/>
                      <a:pt x="201" y="1"/>
                      <a:pt x="15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098" name="Google Shape;2565;p25">
                <a:extLst>
                  <a:ext uri="{FF2B5EF4-FFF2-40B4-BE49-F238E27FC236}">
                    <a16:creationId xmlns="" xmlns:a16="http://schemas.microsoft.com/office/drawing/2014/main" id="{BB392157-10B4-2EAB-FF69-27401FC05872}"/>
                  </a:ext>
                </a:extLst>
              </p:cNvPr>
              <p:cNvSpPr/>
              <p:nvPr/>
            </p:nvSpPr>
            <p:spPr>
              <a:xfrm flipH="1">
                <a:off x="2042323" y="4162298"/>
                <a:ext cx="11853" cy="8194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06" extrusionOk="0">
                    <a:moveTo>
                      <a:pt x="161" y="0"/>
                    </a:moveTo>
                    <a:cubicBezTo>
                      <a:pt x="1" y="0"/>
                      <a:pt x="1" y="206"/>
                      <a:pt x="161" y="206"/>
                    </a:cubicBezTo>
                    <a:cubicBezTo>
                      <a:pt x="298" y="206"/>
                      <a:pt x="298" y="0"/>
                      <a:pt x="1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099" name="Google Shape;2566;p25">
                <a:extLst>
                  <a:ext uri="{FF2B5EF4-FFF2-40B4-BE49-F238E27FC236}">
                    <a16:creationId xmlns="" xmlns:a16="http://schemas.microsoft.com/office/drawing/2014/main" id="{1DF8C359-BFC0-7513-D141-5262FE4393FC}"/>
                  </a:ext>
                </a:extLst>
              </p:cNvPr>
              <p:cNvSpPr/>
              <p:nvPr/>
            </p:nvSpPr>
            <p:spPr>
              <a:xfrm flipH="1">
                <a:off x="1839868" y="4406532"/>
                <a:ext cx="14558" cy="1002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52" extrusionOk="0">
                    <a:moveTo>
                      <a:pt x="183" y="0"/>
                    </a:moveTo>
                    <a:cubicBezTo>
                      <a:pt x="0" y="0"/>
                      <a:pt x="0" y="251"/>
                      <a:pt x="183" y="251"/>
                    </a:cubicBezTo>
                    <a:cubicBezTo>
                      <a:pt x="366" y="251"/>
                      <a:pt x="366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100" name="Google Shape;2567;p25">
                <a:extLst>
                  <a:ext uri="{FF2B5EF4-FFF2-40B4-BE49-F238E27FC236}">
                    <a16:creationId xmlns="" xmlns:a16="http://schemas.microsoft.com/office/drawing/2014/main" id="{33506183-C29F-7E93-CFCA-0341B61F41A6}"/>
                  </a:ext>
                </a:extLst>
              </p:cNvPr>
              <p:cNvSpPr/>
              <p:nvPr/>
            </p:nvSpPr>
            <p:spPr>
              <a:xfrm flipH="1">
                <a:off x="1835334" y="4345672"/>
                <a:ext cx="10938" cy="7319"/>
              </a:xfrm>
              <a:custGeom>
                <a:avLst/>
                <a:gdLst/>
                <a:ahLst/>
                <a:cxnLst/>
                <a:rect l="l" t="t" r="r" b="b"/>
                <a:pathLst>
                  <a:path w="275" h="184" extrusionOk="0">
                    <a:moveTo>
                      <a:pt x="138" y="1"/>
                    </a:moveTo>
                    <a:cubicBezTo>
                      <a:pt x="1" y="1"/>
                      <a:pt x="1" y="184"/>
                      <a:pt x="138" y="184"/>
                    </a:cubicBezTo>
                    <a:cubicBezTo>
                      <a:pt x="275" y="184"/>
                      <a:pt x="275" y="1"/>
                      <a:pt x="1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101" name="Google Shape;2568;p25">
                <a:extLst>
                  <a:ext uri="{FF2B5EF4-FFF2-40B4-BE49-F238E27FC236}">
                    <a16:creationId xmlns="" xmlns:a16="http://schemas.microsoft.com/office/drawing/2014/main" id="{21B5D6FA-969C-7E0D-CA76-5972D6E59859}"/>
                  </a:ext>
                </a:extLst>
              </p:cNvPr>
              <p:cNvSpPr/>
              <p:nvPr/>
            </p:nvSpPr>
            <p:spPr>
              <a:xfrm flipH="1">
                <a:off x="1915202" y="4412896"/>
                <a:ext cx="10938" cy="7279"/>
              </a:xfrm>
              <a:custGeom>
                <a:avLst/>
                <a:gdLst/>
                <a:ahLst/>
                <a:cxnLst/>
                <a:rect l="l" t="t" r="r" b="b"/>
                <a:pathLst>
                  <a:path w="275" h="183" extrusionOk="0">
                    <a:moveTo>
                      <a:pt x="137" y="0"/>
                    </a:moveTo>
                    <a:cubicBezTo>
                      <a:pt x="0" y="0"/>
                      <a:pt x="0" y="183"/>
                      <a:pt x="137" y="183"/>
                    </a:cubicBezTo>
                    <a:cubicBezTo>
                      <a:pt x="274" y="183"/>
                      <a:pt x="274" y="0"/>
                      <a:pt x="1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102" name="Google Shape;2569;p25">
                <a:extLst>
                  <a:ext uri="{FF2B5EF4-FFF2-40B4-BE49-F238E27FC236}">
                    <a16:creationId xmlns="" xmlns:a16="http://schemas.microsoft.com/office/drawing/2014/main" id="{55891446-BBDE-8BBD-8E3C-B2FC12AF55A2}"/>
                  </a:ext>
                </a:extLst>
              </p:cNvPr>
              <p:cNvSpPr/>
              <p:nvPr/>
            </p:nvSpPr>
            <p:spPr>
              <a:xfrm flipH="1">
                <a:off x="1918861" y="4506413"/>
                <a:ext cx="9108" cy="6364"/>
              </a:xfrm>
              <a:custGeom>
                <a:avLst/>
                <a:gdLst/>
                <a:ahLst/>
                <a:cxnLst/>
                <a:rect l="l" t="t" r="r" b="b"/>
                <a:pathLst>
                  <a:path w="229" h="160" extrusionOk="0">
                    <a:moveTo>
                      <a:pt x="115" y="0"/>
                    </a:moveTo>
                    <a:cubicBezTo>
                      <a:pt x="1" y="0"/>
                      <a:pt x="1" y="160"/>
                      <a:pt x="115" y="160"/>
                    </a:cubicBezTo>
                    <a:cubicBezTo>
                      <a:pt x="229" y="160"/>
                      <a:pt x="229" y="0"/>
                      <a:pt x="1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103" name="Google Shape;2570;p25">
                <a:extLst>
                  <a:ext uri="{FF2B5EF4-FFF2-40B4-BE49-F238E27FC236}">
                    <a16:creationId xmlns="" xmlns:a16="http://schemas.microsoft.com/office/drawing/2014/main" id="{C4A7DC9B-57E3-97B0-9350-BE7C499CC4A7}"/>
                  </a:ext>
                </a:extLst>
              </p:cNvPr>
              <p:cNvSpPr/>
              <p:nvPr/>
            </p:nvSpPr>
            <p:spPr>
              <a:xfrm flipH="1">
                <a:off x="1999644" y="4466437"/>
                <a:ext cx="8194" cy="5489"/>
              </a:xfrm>
              <a:custGeom>
                <a:avLst/>
                <a:gdLst/>
                <a:ahLst/>
                <a:cxnLst/>
                <a:rect l="l" t="t" r="r" b="b"/>
                <a:pathLst>
                  <a:path w="206" h="138" extrusionOk="0">
                    <a:moveTo>
                      <a:pt x="114" y="1"/>
                    </a:moveTo>
                    <a:cubicBezTo>
                      <a:pt x="0" y="1"/>
                      <a:pt x="0" y="138"/>
                      <a:pt x="114" y="138"/>
                    </a:cubicBezTo>
                    <a:cubicBezTo>
                      <a:pt x="205" y="138"/>
                      <a:pt x="205" y="1"/>
                      <a:pt x="1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104" name="Google Shape;2571;p25">
                <a:extLst>
                  <a:ext uri="{FF2B5EF4-FFF2-40B4-BE49-F238E27FC236}">
                    <a16:creationId xmlns="" xmlns:a16="http://schemas.microsoft.com/office/drawing/2014/main" id="{2CB41285-C42E-B86C-1895-10758AD34D50}"/>
                  </a:ext>
                </a:extLst>
              </p:cNvPr>
              <p:cNvSpPr/>
              <p:nvPr/>
            </p:nvSpPr>
            <p:spPr>
              <a:xfrm flipH="1">
                <a:off x="1779927" y="4572682"/>
                <a:ext cx="11853" cy="8194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06" extrusionOk="0">
                    <a:moveTo>
                      <a:pt x="160" y="0"/>
                    </a:moveTo>
                    <a:cubicBezTo>
                      <a:pt x="0" y="0"/>
                      <a:pt x="0" y="206"/>
                      <a:pt x="160" y="206"/>
                    </a:cubicBezTo>
                    <a:cubicBezTo>
                      <a:pt x="297" y="206"/>
                      <a:pt x="297" y="0"/>
                      <a:pt x="1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105" name="Google Shape;2572;p25">
                <a:extLst>
                  <a:ext uri="{FF2B5EF4-FFF2-40B4-BE49-F238E27FC236}">
                    <a16:creationId xmlns="" xmlns:a16="http://schemas.microsoft.com/office/drawing/2014/main" id="{43955CD9-D0D7-FE14-8484-3DDB91AF667B}"/>
                  </a:ext>
                </a:extLst>
              </p:cNvPr>
              <p:cNvSpPr/>
              <p:nvPr/>
            </p:nvSpPr>
            <p:spPr>
              <a:xfrm flipH="1">
                <a:off x="1773603" y="4486405"/>
                <a:ext cx="12728" cy="82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07" extrusionOk="0">
                    <a:moveTo>
                      <a:pt x="160" y="1"/>
                    </a:moveTo>
                    <a:cubicBezTo>
                      <a:pt x="0" y="1"/>
                      <a:pt x="0" y="206"/>
                      <a:pt x="160" y="206"/>
                    </a:cubicBezTo>
                    <a:cubicBezTo>
                      <a:pt x="320" y="206"/>
                      <a:pt x="320" y="1"/>
                      <a:pt x="16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106" name="Google Shape;2573;p25">
                <a:extLst>
                  <a:ext uri="{FF2B5EF4-FFF2-40B4-BE49-F238E27FC236}">
                    <a16:creationId xmlns="" xmlns:a16="http://schemas.microsoft.com/office/drawing/2014/main" id="{AB56050F-DBA4-9CDA-8540-9D90C21A6D18}"/>
                  </a:ext>
                </a:extLst>
              </p:cNvPr>
              <p:cNvSpPr/>
              <p:nvPr/>
            </p:nvSpPr>
            <p:spPr>
              <a:xfrm flipH="1">
                <a:off x="1682558" y="4577058"/>
                <a:ext cx="16507" cy="1153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290" extrusionOk="0">
                    <a:moveTo>
                      <a:pt x="229" y="1"/>
                    </a:moveTo>
                    <a:cubicBezTo>
                      <a:pt x="176" y="1"/>
                      <a:pt x="122" y="23"/>
                      <a:pt x="89" y="73"/>
                    </a:cubicBezTo>
                    <a:cubicBezTo>
                      <a:pt x="0" y="191"/>
                      <a:pt x="131" y="290"/>
                      <a:pt x="247" y="290"/>
                    </a:cubicBezTo>
                    <a:cubicBezTo>
                      <a:pt x="310" y="290"/>
                      <a:pt x="369" y="260"/>
                      <a:pt x="386" y="187"/>
                    </a:cubicBezTo>
                    <a:cubicBezTo>
                      <a:pt x="415" y="71"/>
                      <a:pt x="323" y="1"/>
                      <a:pt x="2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107" name="Google Shape;2574;p25">
                <a:extLst>
                  <a:ext uri="{FF2B5EF4-FFF2-40B4-BE49-F238E27FC236}">
                    <a16:creationId xmlns="" xmlns:a16="http://schemas.microsoft.com/office/drawing/2014/main" id="{CD805C48-036C-D3A0-0087-870E16ADE840}"/>
                  </a:ext>
                </a:extLst>
              </p:cNvPr>
              <p:cNvSpPr/>
              <p:nvPr/>
            </p:nvSpPr>
            <p:spPr>
              <a:xfrm flipH="1">
                <a:off x="1697315" y="4656215"/>
                <a:ext cx="9108" cy="6364"/>
              </a:xfrm>
              <a:custGeom>
                <a:avLst/>
                <a:gdLst/>
                <a:ahLst/>
                <a:cxnLst/>
                <a:rect l="l" t="t" r="r" b="b"/>
                <a:pathLst>
                  <a:path w="229" h="160" extrusionOk="0">
                    <a:moveTo>
                      <a:pt x="114" y="0"/>
                    </a:moveTo>
                    <a:cubicBezTo>
                      <a:pt x="0" y="0"/>
                      <a:pt x="0" y="160"/>
                      <a:pt x="114" y="160"/>
                    </a:cubicBezTo>
                    <a:cubicBezTo>
                      <a:pt x="228" y="160"/>
                      <a:pt x="228" y="0"/>
                      <a:pt x="1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108" name="Google Shape;2575;p25">
                <a:extLst>
                  <a:ext uri="{FF2B5EF4-FFF2-40B4-BE49-F238E27FC236}">
                    <a16:creationId xmlns="" xmlns:a16="http://schemas.microsoft.com/office/drawing/2014/main" id="{6541E3A9-FF38-B518-15BB-FAF369F2075C}"/>
                  </a:ext>
                </a:extLst>
              </p:cNvPr>
              <p:cNvSpPr/>
              <p:nvPr/>
            </p:nvSpPr>
            <p:spPr>
              <a:xfrm flipH="1">
                <a:off x="1742738" y="4619898"/>
                <a:ext cx="4574" cy="2745"/>
              </a:xfrm>
              <a:custGeom>
                <a:avLst/>
                <a:gdLst/>
                <a:ahLst/>
                <a:cxnLst/>
                <a:rect l="l" t="t" r="r" b="b"/>
                <a:pathLst>
                  <a:path w="115" h="69" extrusionOk="0">
                    <a:moveTo>
                      <a:pt x="47" y="0"/>
                    </a:moveTo>
                    <a:cubicBezTo>
                      <a:pt x="1" y="0"/>
                      <a:pt x="1" y="69"/>
                      <a:pt x="47" y="69"/>
                    </a:cubicBezTo>
                    <a:cubicBezTo>
                      <a:pt x="115" y="69"/>
                      <a:pt x="115" y="0"/>
                      <a:pt x="4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109" name="Google Shape;2576;p25">
                <a:extLst>
                  <a:ext uri="{FF2B5EF4-FFF2-40B4-BE49-F238E27FC236}">
                    <a16:creationId xmlns="" xmlns:a16="http://schemas.microsoft.com/office/drawing/2014/main" id="{9116CDA0-5236-CA0B-EBE1-F67FBFE06022}"/>
                  </a:ext>
                </a:extLst>
              </p:cNvPr>
              <p:cNvSpPr/>
              <p:nvPr/>
            </p:nvSpPr>
            <p:spPr>
              <a:xfrm flipH="1">
                <a:off x="1654636" y="4632587"/>
                <a:ext cx="8233" cy="5489"/>
              </a:xfrm>
              <a:custGeom>
                <a:avLst/>
                <a:gdLst/>
                <a:ahLst/>
                <a:cxnLst/>
                <a:rect l="l" t="t" r="r" b="b"/>
                <a:pathLst>
                  <a:path w="207" h="138" extrusionOk="0">
                    <a:moveTo>
                      <a:pt x="92" y="1"/>
                    </a:moveTo>
                    <a:cubicBezTo>
                      <a:pt x="1" y="1"/>
                      <a:pt x="1" y="138"/>
                      <a:pt x="92" y="138"/>
                    </a:cubicBezTo>
                    <a:cubicBezTo>
                      <a:pt x="206" y="138"/>
                      <a:pt x="206" y="1"/>
                      <a:pt x="9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110" name="Google Shape;2577;p25">
                <a:extLst>
                  <a:ext uri="{FF2B5EF4-FFF2-40B4-BE49-F238E27FC236}">
                    <a16:creationId xmlns="" xmlns:a16="http://schemas.microsoft.com/office/drawing/2014/main" id="{E45272DE-E6E1-A16B-C79E-0C82EDEDA5DD}"/>
                  </a:ext>
                </a:extLst>
              </p:cNvPr>
              <p:cNvSpPr/>
              <p:nvPr/>
            </p:nvSpPr>
            <p:spPr>
              <a:xfrm flipH="1">
                <a:off x="1654199" y="4326181"/>
                <a:ext cx="14558" cy="9785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46" extrusionOk="0">
                    <a:moveTo>
                      <a:pt x="183" y="0"/>
                    </a:moveTo>
                    <a:cubicBezTo>
                      <a:pt x="92" y="0"/>
                      <a:pt x="0" y="57"/>
                      <a:pt x="57" y="171"/>
                    </a:cubicBezTo>
                    <a:cubicBezTo>
                      <a:pt x="80" y="171"/>
                      <a:pt x="80" y="171"/>
                      <a:pt x="80" y="194"/>
                    </a:cubicBezTo>
                    <a:cubicBezTo>
                      <a:pt x="103" y="228"/>
                      <a:pt x="149" y="246"/>
                      <a:pt x="191" y="246"/>
                    </a:cubicBezTo>
                    <a:cubicBezTo>
                      <a:pt x="234" y="246"/>
                      <a:pt x="274" y="228"/>
                      <a:pt x="286" y="194"/>
                    </a:cubicBezTo>
                    <a:cubicBezTo>
                      <a:pt x="308" y="171"/>
                      <a:pt x="308" y="171"/>
                      <a:pt x="308" y="171"/>
                    </a:cubicBezTo>
                    <a:cubicBezTo>
                      <a:pt x="365" y="57"/>
                      <a:pt x="27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111" name="Google Shape;2578;p25">
                <a:extLst>
                  <a:ext uri="{FF2B5EF4-FFF2-40B4-BE49-F238E27FC236}">
                    <a16:creationId xmlns="" xmlns:a16="http://schemas.microsoft.com/office/drawing/2014/main" id="{82726201-C10F-0BA2-2C53-78EE1DAAA370}"/>
                  </a:ext>
                </a:extLst>
              </p:cNvPr>
              <p:cNvSpPr/>
              <p:nvPr/>
            </p:nvSpPr>
            <p:spPr>
              <a:xfrm flipH="1">
                <a:off x="1721856" y="4338433"/>
                <a:ext cx="10898" cy="7279"/>
              </a:xfrm>
              <a:custGeom>
                <a:avLst/>
                <a:gdLst/>
                <a:ahLst/>
                <a:cxnLst/>
                <a:rect l="l" t="t" r="r" b="b"/>
                <a:pathLst>
                  <a:path w="274" h="183" extrusionOk="0">
                    <a:moveTo>
                      <a:pt x="137" y="0"/>
                    </a:moveTo>
                    <a:cubicBezTo>
                      <a:pt x="0" y="0"/>
                      <a:pt x="0" y="183"/>
                      <a:pt x="137" y="183"/>
                    </a:cubicBezTo>
                    <a:cubicBezTo>
                      <a:pt x="274" y="183"/>
                      <a:pt x="274" y="0"/>
                      <a:pt x="1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112" name="Google Shape;2579;p25">
                <a:extLst>
                  <a:ext uri="{FF2B5EF4-FFF2-40B4-BE49-F238E27FC236}">
                    <a16:creationId xmlns="" xmlns:a16="http://schemas.microsoft.com/office/drawing/2014/main" id="{E0D43740-D7FB-29A9-01EC-569FB7C92F54}"/>
                  </a:ext>
                </a:extLst>
              </p:cNvPr>
              <p:cNvSpPr/>
              <p:nvPr/>
            </p:nvSpPr>
            <p:spPr>
              <a:xfrm flipH="1">
                <a:off x="1500309" y="4277613"/>
                <a:ext cx="17063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29" h="247" extrusionOk="0">
                    <a:moveTo>
                      <a:pt x="177" y="0"/>
                    </a:moveTo>
                    <a:cubicBezTo>
                      <a:pt x="1" y="39"/>
                      <a:pt x="60" y="247"/>
                      <a:pt x="196" y="247"/>
                    </a:cubicBezTo>
                    <a:cubicBezTo>
                      <a:pt x="218" y="247"/>
                      <a:pt x="243" y="241"/>
                      <a:pt x="269" y="228"/>
                    </a:cubicBezTo>
                    <a:cubicBezTo>
                      <a:pt x="314" y="205"/>
                      <a:pt x="337" y="183"/>
                      <a:pt x="360" y="160"/>
                    </a:cubicBezTo>
                    <a:cubicBezTo>
                      <a:pt x="428" y="114"/>
                      <a:pt x="406" y="23"/>
                      <a:pt x="3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113" name="Google Shape;2580;p25">
                <a:extLst>
                  <a:ext uri="{FF2B5EF4-FFF2-40B4-BE49-F238E27FC236}">
                    <a16:creationId xmlns="" xmlns:a16="http://schemas.microsoft.com/office/drawing/2014/main" id="{599A21EA-367F-54E5-0E81-C25826421029}"/>
                  </a:ext>
                </a:extLst>
              </p:cNvPr>
              <p:cNvSpPr/>
              <p:nvPr/>
            </p:nvSpPr>
            <p:spPr>
              <a:xfrm flipH="1">
                <a:off x="1330549" y="4226737"/>
                <a:ext cx="14558" cy="1002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52" extrusionOk="0">
                    <a:moveTo>
                      <a:pt x="183" y="1"/>
                    </a:moveTo>
                    <a:cubicBezTo>
                      <a:pt x="0" y="1"/>
                      <a:pt x="0" y="252"/>
                      <a:pt x="183" y="252"/>
                    </a:cubicBezTo>
                    <a:cubicBezTo>
                      <a:pt x="366" y="252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114" name="Google Shape;2581;p25">
                <a:extLst>
                  <a:ext uri="{FF2B5EF4-FFF2-40B4-BE49-F238E27FC236}">
                    <a16:creationId xmlns="" xmlns:a16="http://schemas.microsoft.com/office/drawing/2014/main" id="{F84C5F21-B06C-527C-E32C-6B40944B824D}"/>
                  </a:ext>
                </a:extLst>
              </p:cNvPr>
              <p:cNvSpPr/>
              <p:nvPr/>
            </p:nvSpPr>
            <p:spPr>
              <a:xfrm flipH="1">
                <a:off x="1285166" y="4293047"/>
                <a:ext cx="14558" cy="1002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52" extrusionOk="0">
                    <a:moveTo>
                      <a:pt x="183" y="0"/>
                    </a:moveTo>
                    <a:cubicBezTo>
                      <a:pt x="1" y="0"/>
                      <a:pt x="1" y="251"/>
                      <a:pt x="183" y="251"/>
                    </a:cubicBezTo>
                    <a:cubicBezTo>
                      <a:pt x="366" y="251"/>
                      <a:pt x="366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115" name="Google Shape;2582;p25">
                <a:extLst>
                  <a:ext uri="{FF2B5EF4-FFF2-40B4-BE49-F238E27FC236}">
                    <a16:creationId xmlns="" xmlns:a16="http://schemas.microsoft.com/office/drawing/2014/main" id="{FE712C3D-8B6D-F295-621E-F81CCEBBC738}"/>
                  </a:ext>
                </a:extLst>
              </p:cNvPr>
              <p:cNvSpPr/>
              <p:nvPr/>
            </p:nvSpPr>
            <p:spPr>
              <a:xfrm flipH="1">
                <a:off x="1168029" y="4472801"/>
                <a:ext cx="10023" cy="7319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84" extrusionOk="0">
                    <a:moveTo>
                      <a:pt x="137" y="0"/>
                    </a:moveTo>
                    <a:cubicBezTo>
                      <a:pt x="0" y="0"/>
                      <a:pt x="0" y="183"/>
                      <a:pt x="137" y="183"/>
                    </a:cubicBezTo>
                    <a:cubicBezTo>
                      <a:pt x="251" y="183"/>
                      <a:pt x="251" y="0"/>
                      <a:pt x="1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116" name="Google Shape;2583;p25">
                <a:extLst>
                  <a:ext uri="{FF2B5EF4-FFF2-40B4-BE49-F238E27FC236}">
                    <a16:creationId xmlns="" xmlns:a16="http://schemas.microsoft.com/office/drawing/2014/main" id="{73D87766-F9D5-4E77-4164-13B643CC66E7}"/>
                  </a:ext>
                </a:extLst>
              </p:cNvPr>
              <p:cNvSpPr/>
              <p:nvPr/>
            </p:nvSpPr>
            <p:spPr>
              <a:xfrm flipH="1">
                <a:off x="1147147" y="4397423"/>
                <a:ext cx="12768" cy="9149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30" extrusionOk="0">
                    <a:moveTo>
                      <a:pt x="161" y="1"/>
                    </a:moveTo>
                    <a:cubicBezTo>
                      <a:pt x="1" y="1"/>
                      <a:pt x="1" y="229"/>
                      <a:pt x="161" y="229"/>
                    </a:cubicBezTo>
                    <a:cubicBezTo>
                      <a:pt x="320" y="229"/>
                      <a:pt x="320" y="1"/>
                      <a:pt x="16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117" name="Google Shape;2584;p25">
                <a:extLst>
                  <a:ext uri="{FF2B5EF4-FFF2-40B4-BE49-F238E27FC236}">
                    <a16:creationId xmlns="" xmlns:a16="http://schemas.microsoft.com/office/drawing/2014/main" id="{D8BB8F4F-6884-AE85-09C5-D5D463D7D3C8}"/>
                  </a:ext>
                </a:extLst>
              </p:cNvPr>
              <p:cNvSpPr/>
              <p:nvPr/>
            </p:nvSpPr>
            <p:spPr>
              <a:xfrm flipH="1">
                <a:off x="1071813" y="4427415"/>
                <a:ext cx="15472" cy="9109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29" extrusionOk="0">
                    <a:moveTo>
                      <a:pt x="183" y="0"/>
                    </a:moveTo>
                    <a:cubicBezTo>
                      <a:pt x="1" y="0"/>
                      <a:pt x="1" y="228"/>
                      <a:pt x="183" y="228"/>
                    </a:cubicBezTo>
                    <a:cubicBezTo>
                      <a:pt x="389" y="228"/>
                      <a:pt x="389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118" name="Google Shape;2585;p25">
                <a:extLst>
                  <a:ext uri="{FF2B5EF4-FFF2-40B4-BE49-F238E27FC236}">
                    <a16:creationId xmlns="" xmlns:a16="http://schemas.microsoft.com/office/drawing/2014/main" id="{72837306-E3DE-8A30-829E-BC7ECB0C379C}"/>
                  </a:ext>
                </a:extLst>
              </p:cNvPr>
              <p:cNvSpPr/>
              <p:nvPr/>
            </p:nvSpPr>
            <p:spPr>
              <a:xfrm flipH="1">
                <a:off x="1369569" y="4493684"/>
                <a:ext cx="1869" cy="955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3" y="0"/>
                    </a:moveTo>
                    <a:cubicBezTo>
                      <a:pt x="1" y="0"/>
                      <a:pt x="1" y="23"/>
                      <a:pt x="23" y="23"/>
                    </a:cubicBezTo>
                    <a:cubicBezTo>
                      <a:pt x="46" y="23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rgbClr val="E0CA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119" name="Google Shape;2586;p25">
                <a:extLst>
                  <a:ext uri="{FF2B5EF4-FFF2-40B4-BE49-F238E27FC236}">
                    <a16:creationId xmlns="" xmlns:a16="http://schemas.microsoft.com/office/drawing/2014/main" id="{098CFF3D-C5ED-E175-5463-2AC3137ED5EE}"/>
                  </a:ext>
                </a:extLst>
              </p:cNvPr>
              <p:cNvSpPr/>
              <p:nvPr/>
            </p:nvSpPr>
            <p:spPr>
              <a:xfrm flipH="1">
                <a:off x="1284251" y="4475506"/>
                <a:ext cx="10023" cy="6404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61" extrusionOk="0">
                    <a:moveTo>
                      <a:pt x="138" y="1"/>
                    </a:moveTo>
                    <a:cubicBezTo>
                      <a:pt x="1" y="1"/>
                      <a:pt x="1" y="161"/>
                      <a:pt x="138" y="161"/>
                    </a:cubicBezTo>
                    <a:cubicBezTo>
                      <a:pt x="252" y="161"/>
                      <a:pt x="252" y="1"/>
                      <a:pt x="1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120" name="Google Shape;2587;p25">
                <a:extLst>
                  <a:ext uri="{FF2B5EF4-FFF2-40B4-BE49-F238E27FC236}">
                    <a16:creationId xmlns="" xmlns:a16="http://schemas.microsoft.com/office/drawing/2014/main" id="{6345416C-7098-7792-0B24-20515FCD8692}"/>
                  </a:ext>
                </a:extLst>
              </p:cNvPr>
              <p:cNvSpPr/>
              <p:nvPr/>
            </p:nvSpPr>
            <p:spPr>
              <a:xfrm flipH="1">
                <a:off x="1276972" y="4539070"/>
                <a:ext cx="14558" cy="10939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1"/>
                    </a:moveTo>
                    <a:cubicBezTo>
                      <a:pt x="0" y="1"/>
                      <a:pt x="0" y="275"/>
                      <a:pt x="183" y="275"/>
                    </a:cubicBezTo>
                    <a:cubicBezTo>
                      <a:pt x="365" y="275"/>
                      <a:pt x="365" y="1"/>
                      <a:pt x="18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121" name="Google Shape;2588;p25">
                <a:extLst>
                  <a:ext uri="{FF2B5EF4-FFF2-40B4-BE49-F238E27FC236}">
                    <a16:creationId xmlns="" xmlns:a16="http://schemas.microsoft.com/office/drawing/2014/main" id="{5409C692-34B1-DA0E-BDF8-ACBB383041C7}"/>
                  </a:ext>
                </a:extLst>
              </p:cNvPr>
              <p:cNvSpPr/>
              <p:nvPr/>
            </p:nvSpPr>
            <p:spPr>
              <a:xfrm flipH="1">
                <a:off x="1410418" y="4532706"/>
                <a:ext cx="12768" cy="9149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30" extrusionOk="0">
                    <a:moveTo>
                      <a:pt x="160" y="1"/>
                    </a:moveTo>
                    <a:cubicBezTo>
                      <a:pt x="1" y="1"/>
                      <a:pt x="1" y="229"/>
                      <a:pt x="160" y="229"/>
                    </a:cubicBezTo>
                    <a:cubicBezTo>
                      <a:pt x="320" y="229"/>
                      <a:pt x="320" y="1"/>
                      <a:pt x="16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122" name="Google Shape;2589;p25">
                <a:extLst>
                  <a:ext uri="{FF2B5EF4-FFF2-40B4-BE49-F238E27FC236}">
                    <a16:creationId xmlns="" xmlns:a16="http://schemas.microsoft.com/office/drawing/2014/main" id="{6FD7BEF1-E725-DA6B-F748-DC16C81A9F82}"/>
                  </a:ext>
                </a:extLst>
              </p:cNvPr>
              <p:cNvSpPr/>
              <p:nvPr/>
            </p:nvSpPr>
            <p:spPr>
              <a:xfrm flipH="1">
                <a:off x="1438578" y="4583581"/>
                <a:ext cx="11853" cy="8194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06" extrusionOk="0">
                    <a:moveTo>
                      <a:pt x="138" y="0"/>
                    </a:moveTo>
                    <a:cubicBezTo>
                      <a:pt x="1" y="0"/>
                      <a:pt x="1" y="206"/>
                      <a:pt x="138" y="206"/>
                    </a:cubicBezTo>
                    <a:cubicBezTo>
                      <a:pt x="297" y="206"/>
                      <a:pt x="297" y="0"/>
                      <a:pt x="1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123" name="Google Shape;2590;p25">
                <a:extLst>
                  <a:ext uri="{FF2B5EF4-FFF2-40B4-BE49-F238E27FC236}">
                    <a16:creationId xmlns="" xmlns:a16="http://schemas.microsoft.com/office/drawing/2014/main" id="{97E7FF9A-F984-EAF2-3EF5-2D235A765C10}"/>
                  </a:ext>
                </a:extLst>
              </p:cNvPr>
              <p:cNvSpPr/>
              <p:nvPr/>
            </p:nvSpPr>
            <p:spPr>
              <a:xfrm flipH="1">
                <a:off x="1452659" y="4518664"/>
                <a:ext cx="12728" cy="7757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95" extrusionOk="0">
                    <a:moveTo>
                      <a:pt x="160" y="0"/>
                    </a:moveTo>
                    <a:cubicBezTo>
                      <a:pt x="131" y="0"/>
                      <a:pt x="103" y="12"/>
                      <a:pt x="80" y="34"/>
                    </a:cubicBezTo>
                    <a:lnTo>
                      <a:pt x="57" y="57"/>
                    </a:lnTo>
                    <a:cubicBezTo>
                      <a:pt x="0" y="149"/>
                      <a:pt x="80" y="194"/>
                      <a:pt x="160" y="194"/>
                    </a:cubicBezTo>
                    <a:cubicBezTo>
                      <a:pt x="240" y="194"/>
                      <a:pt x="320" y="149"/>
                      <a:pt x="263" y="57"/>
                    </a:cubicBezTo>
                    <a:lnTo>
                      <a:pt x="240" y="34"/>
                    </a:lnTo>
                    <a:cubicBezTo>
                      <a:pt x="217" y="12"/>
                      <a:pt x="188" y="0"/>
                      <a:pt x="1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124" name="Google Shape;2591;p25">
                <a:extLst>
                  <a:ext uri="{FF2B5EF4-FFF2-40B4-BE49-F238E27FC236}">
                    <a16:creationId xmlns="" xmlns:a16="http://schemas.microsoft.com/office/drawing/2014/main" id="{545B1DF9-D80B-89DF-C9CB-D78C0377B29C}"/>
                  </a:ext>
                </a:extLst>
              </p:cNvPr>
              <p:cNvSpPr/>
              <p:nvPr/>
            </p:nvSpPr>
            <p:spPr>
              <a:xfrm flipH="1">
                <a:off x="644192" y="4217668"/>
                <a:ext cx="336854" cy="184369"/>
              </a:xfrm>
              <a:custGeom>
                <a:avLst/>
                <a:gdLst/>
                <a:ahLst/>
                <a:cxnLst/>
                <a:rect l="l" t="t" r="r" b="b"/>
                <a:pathLst>
                  <a:path w="8469" h="4635" extrusionOk="0">
                    <a:moveTo>
                      <a:pt x="7259" y="320"/>
                    </a:moveTo>
                    <a:cubicBezTo>
                      <a:pt x="7282" y="411"/>
                      <a:pt x="7373" y="480"/>
                      <a:pt x="7510" y="480"/>
                    </a:cubicBezTo>
                    <a:cubicBezTo>
                      <a:pt x="7578" y="480"/>
                      <a:pt x="7647" y="457"/>
                      <a:pt x="7670" y="434"/>
                    </a:cubicBezTo>
                    <a:cubicBezTo>
                      <a:pt x="7807" y="1119"/>
                      <a:pt x="7921" y="1849"/>
                      <a:pt x="8218" y="2466"/>
                    </a:cubicBezTo>
                    <a:lnTo>
                      <a:pt x="8149" y="2466"/>
                    </a:lnTo>
                    <a:cubicBezTo>
                      <a:pt x="8012" y="2466"/>
                      <a:pt x="7944" y="2534"/>
                      <a:pt x="7944" y="2625"/>
                    </a:cubicBezTo>
                    <a:cubicBezTo>
                      <a:pt x="7008" y="2968"/>
                      <a:pt x="6163" y="3493"/>
                      <a:pt x="5227" y="3790"/>
                    </a:cubicBezTo>
                    <a:cubicBezTo>
                      <a:pt x="4451" y="4041"/>
                      <a:pt x="3652" y="4223"/>
                      <a:pt x="2854" y="4360"/>
                    </a:cubicBezTo>
                    <a:cubicBezTo>
                      <a:pt x="2831" y="4315"/>
                      <a:pt x="2808" y="4292"/>
                      <a:pt x="2762" y="4292"/>
                    </a:cubicBezTo>
                    <a:cubicBezTo>
                      <a:pt x="2762" y="4246"/>
                      <a:pt x="2762" y="4223"/>
                      <a:pt x="2717" y="4200"/>
                    </a:cubicBezTo>
                    <a:cubicBezTo>
                      <a:pt x="2009" y="3767"/>
                      <a:pt x="1233" y="3379"/>
                      <a:pt x="480" y="2968"/>
                    </a:cubicBezTo>
                    <a:cubicBezTo>
                      <a:pt x="503" y="2922"/>
                      <a:pt x="503" y="2899"/>
                      <a:pt x="503" y="2854"/>
                    </a:cubicBezTo>
                    <a:cubicBezTo>
                      <a:pt x="799" y="2580"/>
                      <a:pt x="1028" y="2146"/>
                      <a:pt x="1165" y="1781"/>
                    </a:cubicBezTo>
                    <a:cubicBezTo>
                      <a:pt x="1279" y="1781"/>
                      <a:pt x="1324" y="1690"/>
                      <a:pt x="1324" y="1621"/>
                    </a:cubicBezTo>
                    <a:cubicBezTo>
                      <a:pt x="1644" y="1690"/>
                      <a:pt x="2009" y="1667"/>
                      <a:pt x="2351" y="1712"/>
                    </a:cubicBezTo>
                    <a:cubicBezTo>
                      <a:pt x="2694" y="1758"/>
                      <a:pt x="3036" y="1849"/>
                      <a:pt x="3356" y="1941"/>
                    </a:cubicBezTo>
                    <a:cubicBezTo>
                      <a:pt x="3333" y="2055"/>
                      <a:pt x="3401" y="2192"/>
                      <a:pt x="3584" y="2192"/>
                    </a:cubicBezTo>
                    <a:cubicBezTo>
                      <a:pt x="3630" y="2192"/>
                      <a:pt x="3698" y="2169"/>
                      <a:pt x="3721" y="2123"/>
                    </a:cubicBezTo>
                    <a:cubicBezTo>
                      <a:pt x="3732" y="2135"/>
                      <a:pt x="3744" y="2140"/>
                      <a:pt x="3755" y="2140"/>
                    </a:cubicBezTo>
                    <a:cubicBezTo>
                      <a:pt x="3767" y="2140"/>
                      <a:pt x="3778" y="2135"/>
                      <a:pt x="3789" y="2123"/>
                    </a:cubicBezTo>
                    <a:cubicBezTo>
                      <a:pt x="4954" y="1576"/>
                      <a:pt x="6026" y="868"/>
                      <a:pt x="7213" y="343"/>
                    </a:cubicBezTo>
                    <a:cubicBezTo>
                      <a:pt x="7236" y="343"/>
                      <a:pt x="7259" y="320"/>
                      <a:pt x="7259" y="320"/>
                    </a:cubicBezTo>
                    <a:close/>
                    <a:moveTo>
                      <a:pt x="7510" y="1"/>
                    </a:moveTo>
                    <a:cubicBezTo>
                      <a:pt x="7327" y="1"/>
                      <a:pt x="7236" y="115"/>
                      <a:pt x="7236" y="229"/>
                    </a:cubicBezTo>
                    <a:cubicBezTo>
                      <a:pt x="7220" y="213"/>
                      <a:pt x="7192" y="197"/>
                      <a:pt x="7161" y="197"/>
                    </a:cubicBezTo>
                    <a:cubicBezTo>
                      <a:pt x="7149" y="197"/>
                      <a:pt x="7135" y="199"/>
                      <a:pt x="7122" y="206"/>
                    </a:cubicBezTo>
                    <a:cubicBezTo>
                      <a:pt x="6003" y="663"/>
                      <a:pt x="4771" y="1165"/>
                      <a:pt x="3789" y="1918"/>
                    </a:cubicBezTo>
                    <a:cubicBezTo>
                      <a:pt x="3767" y="1849"/>
                      <a:pt x="3698" y="1781"/>
                      <a:pt x="3584" y="1781"/>
                    </a:cubicBezTo>
                    <a:cubicBezTo>
                      <a:pt x="3516" y="1781"/>
                      <a:pt x="3493" y="1804"/>
                      <a:pt x="3447" y="1804"/>
                    </a:cubicBezTo>
                    <a:cubicBezTo>
                      <a:pt x="3059" y="1690"/>
                      <a:pt x="2648" y="1598"/>
                      <a:pt x="2237" y="1553"/>
                    </a:cubicBezTo>
                    <a:cubicBezTo>
                      <a:pt x="1999" y="1521"/>
                      <a:pt x="1761" y="1478"/>
                      <a:pt x="1530" y="1478"/>
                    </a:cubicBezTo>
                    <a:cubicBezTo>
                      <a:pt x="1429" y="1478"/>
                      <a:pt x="1330" y="1486"/>
                      <a:pt x="1233" y="1507"/>
                    </a:cubicBezTo>
                    <a:cubicBezTo>
                      <a:pt x="1187" y="1484"/>
                      <a:pt x="1142" y="1461"/>
                      <a:pt x="1073" y="1461"/>
                    </a:cubicBezTo>
                    <a:lnTo>
                      <a:pt x="1050" y="1484"/>
                    </a:lnTo>
                    <a:cubicBezTo>
                      <a:pt x="959" y="1484"/>
                      <a:pt x="891" y="1576"/>
                      <a:pt x="913" y="1667"/>
                    </a:cubicBezTo>
                    <a:cubicBezTo>
                      <a:pt x="913" y="1690"/>
                      <a:pt x="913" y="1690"/>
                      <a:pt x="913" y="1712"/>
                    </a:cubicBezTo>
                    <a:cubicBezTo>
                      <a:pt x="936" y="1735"/>
                      <a:pt x="959" y="1758"/>
                      <a:pt x="959" y="1758"/>
                    </a:cubicBezTo>
                    <a:cubicBezTo>
                      <a:pt x="868" y="1964"/>
                      <a:pt x="754" y="2169"/>
                      <a:pt x="617" y="2374"/>
                    </a:cubicBezTo>
                    <a:cubicBezTo>
                      <a:pt x="525" y="2466"/>
                      <a:pt x="434" y="2580"/>
                      <a:pt x="343" y="2671"/>
                    </a:cubicBezTo>
                    <a:lnTo>
                      <a:pt x="297" y="2671"/>
                    </a:lnTo>
                    <a:cubicBezTo>
                      <a:pt x="0" y="2671"/>
                      <a:pt x="0" y="3059"/>
                      <a:pt x="297" y="3059"/>
                    </a:cubicBezTo>
                    <a:cubicBezTo>
                      <a:pt x="320" y="3059"/>
                      <a:pt x="366" y="3036"/>
                      <a:pt x="388" y="3036"/>
                    </a:cubicBezTo>
                    <a:cubicBezTo>
                      <a:pt x="1096" y="3493"/>
                      <a:pt x="1804" y="3927"/>
                      <a:pt x="2557" y="4292"/>
                    </a:cubicBezTo>
                    <a:cubicBezTo>
                      <a:pt x="2397" y="4360"/>
                      <a:pt x="2420" y="4634"/>
                      <a:pt x="2671" y="4634"/>
                    </a:cubicBezTo>
                    <a:cubicBezTo>
                      <a:pt x="2785" y="4634"/>
                      <a:pt x="2831" y="4588"/>
                      <a:pt x="2876" y="4520"/>
                    </a:cubicBezTo>
                    <a:cubicBezTo>
                      <a:pt x="4543" y="4292"/>
                      <a:pt x="6620" y="3812"/>
                      <a:pt x="7989" y="2785"/>
                    </a:cubicBezTo>
                    <a:cubicBezTo>
                      <a:pt x="8035" y="2808"/>
                      <a:pt x="8081" y="2831"/>
                      <a:pt x="8149" y="2831"/>
                    </a:cubicBezTo>
                    <a:cubicBezTo>
                      <a:pt x="8309" y="2831"/>
                      <a:pt x="8377" y="2694"/>
                      <a:pt x="8354" y="2580"/>
                    </a:cubicBezTo>
                    <a:cubicBezTo>
                      <a:pt x="8400" y="2580"/>
                      <a:pt x="8469" y="2534"/>
                      <a:pt x="8446" y="2466"/>
                    </a:cubicBezTo>
                    <a:cubicBezTo>
                      <a:pt x="8149" y="1804"/>
                      <a:pt x="8195" y="982"/>
                      <a:pt x="7852" y="343"/>
                    </a:cubicBezTo>
                    <a:cubicBezTo>
                      <a:pt x="7830" y="320"/>
                      <a:pt x="7807" y="297"/>
                      <a:pt x="7784" y="297"/>
                    </a:cubicBezTo>
                    <a:cubicBezTo>
                      <a:pt x="7807" y="160"/>
                      <a:pt x="7738" y="1"/>
                      <a:pt x="75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125" name="Google Shape;2592;p25">
                <a:extLst>
                  <a:ext uri="{FF2B5EF4-FFF2-40B4-BE49-F238E27FC236}">
                    <a16:creationId xmlns="" xmlns:a16="http://schemas.microsoft.com/office/drawing/2014/main" id="{7D7887F2-4D5C-62CC-C34C-0C62290EAD4E}"/>
                  </a:ext>
                </a:extLst>
              </p:cNvPr>
              <p:cNvSpPr/>
              <p:nvPr/>
            </p:nvSpPr>
            <p:spPr>
              <a:xfrm flipH="1">
                <a:off x="772625" y="4194001"/>
                <a:ext cx="12569" cy="8870"/>
              </a:xfrm>
              <a:custGeom>
                <a:avLst/>
                <a:gdLst/>
                <a:ahLst/>
                <a:cxnLst/>
                <a:rect l="l" t="t" r="r" b="b"/>
                <a:pathLst>
                  <a:path w="316" h="223" extrusionOk="0">
                    <a:moveTo>
                      <a:pt x="161" y="0"/>
                    </a:moveTo>
                    <a:cubicBezTo>
                      <a:pt x="85" y="0"/>
                      <a:pt x="0" y="51"/>
                      <a:pt x="30" y="139"/>
                    </a:cubicBezTo>
                    <a:cubicBezTo>
                      <a:pt x="46" y="198"/>
                      <a:pt x="94" y="223"/>
                      <a:pt x="143" y="223"/>
                    </a:cubicBezTo>
                    <a:cubicBezTo>
                      <a:pt x="227" y="223"/>
                      <a:pt x="316" y="149"/>
                      <a:pt x="258" y="48"/>
                    </a:cubicBezTo>
                    <a:cubicBezTo>
                      <a:pt x="242" y="15"/>
                      <a:pt x="203" y="0"/>
                      <a:pt x="1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126" name="Google Shape;2593;p25">
                <a:extLst>
                  <a:ext uri="{FF2B5EF4-FFF2-40B4-BE49-F238E27FC236}">
                    <a16:creationId xmlns="" xmlns:a16="http://schemas.microsoft.com/office/drawing/2014/main" id="{7EA100D5-0264-646C-9FCD-0D6F4BE89A13}"/>
                  </a:ext>
                </a:extLst>
              </p:cNvPr>
              <p:cNvSpPr/>
              <p:nvPr/>
            </p:nvSpPr>
            <p:spPr>
              <a:xfrm flipH="1">
                <a:off x="841198" y="4140500"/>
                <a:ext cx="14558" cy="1002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52" extrusionOk="0">
                    <a:moveTo>
                      <a:pt x="183" y="0"/>
                    </a:moveTo>
                    <a:cubicBezTo>
                      <a:pt x="0" y="0"/>
                      <a:pt x="0" y="252"/>
                      <a:pt x="183" y="252"/>
                    </a:cubicBezTo>
                    <a:cubicBezTo>
                      <a:pt x="366" y="252"/>
                      <a:pt x="366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127" name="Google Shape;2594;p25">
                <a:extLst>
                  <a:ext uri="{FF2B5EF4-FFF2-40B4-BE49-F238E27FC236}">
                    <a16:creationId xmlns="" xmlns:a16="http://schemas.microsoft.com/office/drawing/2014/main" id="{242D8E44-0BEA-6FF8-6318-84586A19DD36}"/>
                  </a:ext>
                </a:extLst>
              </p:cNvPr>
              <p:cNvSpPr/>
              <p:nvPr/>
            </p:nvSpPr>
            <p:spPr>
              <a:xfrm flipH="1">
                <a:off x="730424" y="4161383"/>
                <a:ext cx="13683" cy="9109"/>
              </a:xfrm>
              <a:custGeom>
                <a:avLst/>
                <a:gdLst/>
                <a:ahLst/>
                <a:cxnLst/>
                <a:rect l="l" t="t" r="r" b="b"/>
                <a:pathLst>
                  <a:path w="344" h="229" extrusionOk="0">
                    <a:moveTo>
                      <a:pt x="183" y="0"/>
                    </a:moveTo>
                    <a:cubicBezTo>
                      <a:pt x="1" y="0"/>
                      <a:pt x="1" y="229"/>
                      <a:pt x="183" y="229"/>
                    </a:cubicBezTo>
                    <a:cubicBezTo>
                      <a:pt x="343" y="229"/>
                      <a:pt x="343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128" name="Google Shape;2595;p25">
                <a:extLst>
                  <a:ext uri="{FF2B5EF4-FFF2-40B4-BE49-F238E27FC236}">
                    <a16:creationId xmlns="" xmlns:a16="http://schemas.microsoft.com/office/drawing/2014/main" id="{F979062A-C4AF-8340-2BA9-25661D405929}"/>
                  </a:ext>
                </a:extLst>
              </p:cNvPr>
              <p:cNvSpPr/>
              <p:nvPr/>
            </p:nvSpPr>
            <p:spPr>
              <a:xfrm flipH="1">
                <a:off x="907463" y="4219498"/>
                <a:ext cx="11853" cy="8194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06" extrusionOk="0">
                    <a:moveTo>
                      <a:pt x="160" y="0"/>
                    </a:moveTo>
                    <a:cubicBezTo>
                      <a:pt x="1" y="0"/>
                      <a:pt x="1" y="206"/>
                      <a:pt x="160" y="206"/>
                    </a:cubicBezTo>
                    <a:cubicBezTo>
                      <a:pt x="297" y="206"/>
                      <a:pt x="297" y="0"/>
                      <a:pt x="1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129" name="Google Shape;2596;p25">
                <a:extLst>
                  <a:ext uri="{FF2B5EF4-FFF2-40B4-BE49-F238E27FC236}">
                    <a16:creationId xmlns="" xmlns:a16="http://schemas.microsoft.com/office/drawing/2014/main" id="{0AA3E26D-6474-7935-7472-D661C931AF66}"/>
                  </a:ext>
                </a:extLst>
              </p:cNvPr>
              <p:cNvSpPr/>
              <p:nvPr/>
            </p:nvSpPr>
            <p:spPr>
              <a:xfrm flipH="1">
                <a:off x="918361" y="4464647"/>
                <a:ext cx="1869" cy="183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4" y="0"/>
                    </a:moveTo>
                    <a:cubicBezTo>
                      <a:pt x="1" y="0"/>
                      <a:pt x="1" y="46"/>
                      <a:pt x="24" y="46"/>
                    </a:cubicBezTo>
                    <a:cubicBezTo>
                      <a:pt x="46" y="46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rgbClr val="E0CA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130" name="Google Shape;2597;p25">
                <a:extLst>
                  <a:ext uri="{FF2B5EF4-FFF2-40B4-BE49-F238E27FC236}">
                    <a16:creationId xmlns="" xmlns:a16="http://schemas.microsoft.com/office/drawing/2014/main" id="{215142CC-8178-64D7-86FA-1EB9BA4E321B}"/>
                  </a:ext>
                </a:extLst>
              </p:cNvPr>
              <p:cNvSpPr/>
              <p:nvPr/>
            </p:nvSpPr>
            <p:spPr>
              <a:xfrm flipH="1">
                <a:off x="957977" y="4401798"/>
                <a:ext cx="15791" cy="10223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7" extrusionOk="0">
                    <a:moveTo>
                      <a:pt x="201" y="0"/>
                    </a:moveTo>
                    <a:cubicBezTo>
                      <a:pt x="188" y="0"/>
                      <a:pt x="174" y="2"/>
                      <a:pt x="160" y="5"/>
                    </a:cubicBezTo>
                    <a:cubicBezTo>
                      <a:pt x="0" y="28"/>
                      <a:pt x="46" y="256"/>
                      <a:pt x="205" y="256"/>
                    </a:cubicBezTo>
                    <a:cubicBezTo>
                      <a:pt x="396" y="256"/>
                      <a:pt x="370" y="0"/>
                      <a:pt x="2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131" name="Google Shape;2598;p25">
                <a:extLst>
                  <a:ext uri="{FF2B5EF4-FFF2-40B4-BE49-F238E27FC236}">
                    <a16:creationId xmlns="" xmlns:a16="http://schemas.microsoft.com/office/drawing/2014/main" id="{C8B22BF7-230E-577F-916E-137E4C7B66DC}"/>
                  </a:ext>
                </a:extLst>
              </p:cNvPr>
              <p:cNvSpPr/>
              <p:nvPr/>
            </p:nvSpPr>
            <p:spPr>
              <a:xfrm flipH="1">
                <a:off x="999184" y="4528171"/>
                <a:ext cx="15472" cy="10939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75" extrusionOk="0">
                    <a:moveTo>
                      <a:pt x="206" y="1"/>
                    </a:moveTo>
                    <a:cubicBezTo>
                      <a:pt x="1" y="1"/>
                      <a:pt x="1" y="275"/>
                      <a:pt x="206" y="275"/>
                    </a:cubicBezTo>
                    <a:cubicBezTo>
                      <a:pt x="389" y="275"/>
                      <a:pt x="389" y="1"/>
                      <a:pt x="20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132" name="Google Shape;2599;p25">
                <a:extLst>
                  <a:ext uri="{FF2B5EF4-FFF2-40B4-BE49-F238E27FC236}">
                    <a16:creationId xmlns="" xmlns:a16="http://schemas.microsoft.com/office/drawing/2014/main" id="{A5352198-3558-E486-D4F4-AE44BF2CB4AB}"/>
                  </a:ext>
                </a:extLst>
              </p:cNvPr>
              <p:cNvSpPr/>
              <p:nvPr/>
            </p:nvSpPr>
            <p:spPr>
              <a:xfrm flipH="1">
                <a:off x="843027" y="4475983"/>
                <a:ext cx="18177" cy="11376"/>
              </a:xfrm>
              <a:custGeom>
                <a:avLst/>
                <a:gdLst/>
                <a:ahLst/>
                <a:cxnLst/>
                <a:rect l="l" t="t" r="r" b="b"/>
                <a:pathLst>
                  <a:path w="457" h="286" extrusionOk="0">
                    <a:moveTo>
                      <a:pt x="229" y="0"/>
                    </a:moveTo>
                    <a:cubicBezTo>
                      <a:pt x="194" y="0"/>
                      <a:pt x="160" y="12"/>
                      <a:pt x="137" y="35"/>
                    </a:cubicBezTo>
                    <a:cubicBezTo>
                      <a:pt x="114" y="57"/>
                      <a:pt x="114" y="57"/>
                      <a:pt x="114" y="57"/>
                    </a:cubicBezTo>
                    <a:cubicBezTo>
                      <a:pt x="0" y="149"/>
                      <a:pt x="114" y="286"/>
                      <a:pt x="229" y="286"/>
                    </a:cubicBezTo>
                    <a:cubicBezTo>
                      <a:pt x="343" y="286"/>
                      <a:pt x="457" y="149"/>
                      <a:pt x="343" y="57"/>
                    </a:cubicBezTo>
                    <a:cubicBezTo>
                      <a:pt x="343" y="57"/>
                      <a:pt x="343" y="57"/>
                      <a:pt x="320" y="35"/>
                    </a:cubicBezTo>
                    <a:cubicBezTo>
                      <a:pt x="297" y="12"/>
                      <a:pt x="263" y="0"/>
                      <a:pt x="2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133" name="Google Shape;2600;p25">
                <a:extLst>
                  <a:ext uri="{FF2B5EF4-FFF2-40B4-BE49-F238E27FC236}">
                    <a16:creationId xmlns="" xmlns:a16="http://schemas.microsoft.com/office/drawing/2014/main" id="{0F60B9DB-0AE2-7955-25CF-2707EF8A587C}"/>
                  </a:ext>
                </a:extLst>
              </p:cNvPr>
              <p:cNvSpPr/>
              <p:nvPr/>
            </p:nvSpPr>
            <p:spPr>
              <a:xfrm flipH="1">
                <a:off x="971938" y="4460987"/>
                <a:ext cx="16387" cy="10939"/>
              </a:xfrm>
              <a:custGeom>
                <a:avLst/>
                <a:gdLst/>
                <a:ahLst/>
                <a:cxnLst/>
                <a:rect l="l" t="t" r="r" b="b"/>
                <a:pathLst>
                  <a:path w="412" h="275" extrusionOk="0">
                    <a:moveTo>
                      <a:pt x="206" y="1"/>
                    </a:moveTo>
                    <a:cubicBezTo>
                      <a:pt x="1" y="1"/>
                      <a:pt x="1" y="275"/>
                      <a:pt x="206" y="275"/>
                    </a:cubicBezTo>
                    <a:cubicBezTo>
                      <a:pt x="412" y="275"/>
                      <a:pt x="412" y="1"/>
                      <a:pt x="20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134" name="Google Shape;2601;p25">
                <a:extLst>
                  <a:ext uri="{FF2B5EF4-FFF2-40B4-BE49-F238E27FC236}">
                    <a16:creationId xmlns="" xmlns:a16="http://schemas.microsoft.com/office/drawing/2014/main" id="{099FBEA8-E1E0-7E85-11A6-9B0585E15C4B}"/>
                  </a:ext>
                </a:extLst>
              </p:cNvPr>
              <p:cNvSpPr/>
              <p:nvPr/>
            </p:nvSpPr>
            <p:spPr>
              <a:xfrm flipH="1">
                <a:off x="1137004" y="4542690"/>
                <a:ext cx="18376" cy="10064"/>
              </a:xfrm>
              <a:custGeom>
                <a:avLst/>
                <a:gdLst/>
                <a:ahLst/>
                <a:cxnLst/>
                <a:rect l="l" t="t" r="r" b="b"/>
                <a:pathLst>
                  <a:path w="462" h="253" extrusionOk="0">
                    <a:moveTo>
                      <a:pt x="206" y="0"/>
                    </a:moveTo>
                    <a:cubicBezTo>
                      <a:pt x="167" y="0"/>
                      <a:pt x="127" y="20"/>
                      <a:pt x="92" y="69"/>
                    </a:cubicBezTo>
                    <a:cubicBezTo>
                      <a:pt x="69" y="92"/>
                      <a:pt x="69" y="92"/>
                      <a:pt x="69" y="115"/>
                    </a:cubicBezTo>
                    <a:cubicBezTo>
                      <a:pt x="1" y="184"/>
                      <a:pt x="92" y="252"/>
                      <a:pt x="161" y="252"/>
                    </a:cubicBezTo>
                    <a:lnTo>
                      <a:pt x="229" y="252"/>
                    </a:lnTo>
                    <a:cubicBezTo>
                      <a:pt x="461" y="252"/>
                      <a:pt x="344" y="0"/>
                      <a:pt x="20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135" name="Google Shape;2602;p25">
                <a:extLst>
                  <a:ext uri="{FF2B5EF4-FFF2-40B4-BE49-F238E27FC236}">
                    <a16:creationId xmlns="" xmlns:a16="http://schemas.microsoft.com/office/drawing/2014/main" id="{95677D42-9C1E-66FD-8A9B-418CD904376A}"/>
                  </a:ext>
                </a:extLst>
              </p:cNvPr>
              <p:cNvSpPr/>
              <p:nvPr/>
            </p:nvSpPr>
            <p:spPr>
              <a:xfrm flipH="1">
                <a:off x="606048" y="4266714"/>
                <a:ext cx="13683" cy="9109"/>
              </a:xfrm>
              <a:custGeom>
                <a:avLst/>
                <a:gdLst/>
                <a:ahLst/>
                <a:cxnLst/>
                <a:rect l="l" t="t" r="r" b="b"/>
                <a:pathLst>
                  <a:path w="344" h="229" extrusionOk="0">
                    <a:moveTo>
                      <a:pt x="183" y="0"/>
                    </a:moveTo>
                    <a:cubicBezTo>
                      <a:pt x="1" y="0"/>
                      <a:pt x="1" y="228"/>
                      <a:pt x="183" y="228"/>
                    </a:cubicBezTo>
                    <a:cubicBezTo>
                      <a:pt x="343" y="228"/>
                      <a:pt x="343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136" name="Google Shape;2603;p25">
                <a:extLst>
                  <a:ext uri="{FF2B5EF4-FFF2-40B4-BE49-F238E27FC236}">
                    <a16:creationId xmlns="" xmlns:a16="http://schemas.microsoft.com/office/drawing/2014/main" id="{7D076E6C-571D-BDE0-A50A-2A48DEE4C6C6}"/>
                  </a:ext>
                </a:extLst>
              </p:cNvPr>
              <p:cNvSpPr/>
              <p:nvPr/>
            </p:nvSpPr>
            <p:spPr>
              <a:xfrm flipH="1">
                <a:off x="743152" y="4327534"/>
                <a:ext cx="16387" cy="10024"/>
              </a:xfrm>
              <a:custGeom>
                <a:avLst/>
                <a:gdLst/>
                <a:ahLst/>
                <a:cxnLst/>
                <a:rect l="l" t="t" r="r" b="b"/>
                <a:pathLst>
                  <a:path w="412" h="252" extrusionOk="0">
                    <a:moveTo>
                      <a:pt x="206" y="0"/>
                    </a:moveTo>
                    <a:cubicBezTo>
                      <a:pt x="1" y="0"/>
                      <a:pt x="1" y="252"/>
                      <a:pt x="206" y="252"/>
                    </a:cubicBezTo>
                    <a:cubicBezTo>
                      <a:pt x="412" y="252"/>
                      <a:pt x="412" y="0"/>
                      <a:pt x="20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137" name="Google Shape;2604;p25">
                <a:extLst>
                  <a:ext uri="{FF2B5EF4-FFF2-40B4-BE49-F238E27FC236}">
                    <a16:creationId xmlns="" xmlns:a16="http://schemas.microsoft.com/office/drawing/2014/main" id="{244ADBE7-6C5F-32E1-866F-D00808C969F9}"/>
                  </a:ext>
                </a:extLst>
              </p:cNvPr>
              <p:cNvSpPr/>
              <p:nvPr/>
            </p:nvSpPr>
            <p:spPr>
              <a:xfrm flipH="1">
                <a:off x="656880" y="4190898"/>
                <a:ext cx="17302" cy="10461"/>
              </a:xfrm>
              <a:custGeom>
                <a:avLst/>
                <a:gdLst/>
                <a:ahLst/>
                <a:cxnLst/>
                <a:rect l="l" t="t" r="r" b="b"/>
                <a:pathLst>
                  <a:path w="435" h="263" extrusionOk="0">
                    <a:moveTo>
                      <a:pt x="217" y="0"/>
                    </a:moveTo>
                    <a:cubicBezTo>
                      <a:pt x="189" y="0"/>
                      <a:pt x="160" y="12"/>
                      <a:pt x="137" y="34"/>
                    </a:cubicBezTo>
                    <a:lnTo>
                      <a:pt x="115" y="34"/>
                    </a:lnTo>
                    <a:cubicBezTo>
                      <a:pt x="0" y="126"/>
                      <a:pt x="115" y="263"/>
                      <a:pt x="229" y="263"/>
                    </a:cubicBezTo>
                    <a:cubicBezTo>
                      <a:pt x="320" y="263"/>
                      <a:pt x="434" y="126"/>
                      <a:pt x="320" y="34"/>
                    </a:cubicBezTo>
                    <a:lnTo>
                      <a:pt x="297" y="34"/>
                    </a:lnTo>
                    <a:cubicBezTo>
                      <a:pt x="274" y="12"/>
                      <a:pt x="246" y="0"/>
                      <a:pt x="2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138" name="Google Shape;2605;p25">
                <a:extLst>
                  <a:ext uri="{FF2B5EF4-FFF2-40B4-BE49-F238E27FC236}">
                    <a16:creationId xmlns="" xmlns:a16="http://schemas.microsoft.com/office/drawing/2014/main" id="{223B7C68-4D15-161C-C9AD-38347EF20F6E}"/>
                  </a:ext>
                </a:extLst>
              </p:cNvPr>
              <p:cNvSpPr/>
              <p:nvPr/>
            </p:nvSpPr>
            <p:spPr>
              <a:xfrm flipH="1">
                <a:off x="580632" y="4196785"/>
                <a:ext cx="16387" cy="10939"/>
              </a:xfrm>
              <a:custGeom>
                <a:avLst/>
                <a:gdLst/>
                <a:ahLst/>
                <a:cxnLst/>
                <a:rect l="l" t="t" r="r" b="b"/>
                <a:pathLst>
                  <a:path w="412" h="275" extrusionOk="0">
                    <a:moveTo>
                      <a:pt x="206" y="1"/>
                    </a:moveTo>
                    <a:cubicBezTo>
                      <a:pt x="1" y="1"/>
                      <a:pt x="1" y="274"/>
                      <a:pt x="206" y="274"/>
                    </a:cubicBezTo>
                    <a:cubicBezTo>
                      <a:pt x="411" y="274"/>
                      <a:pt x="411" y="1"/>
                      <a:pt x="20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139" name="Google Shape;2606;p25">
                <a:extLst>
                  <a:ext uri="{FF2B5EF4-FFF2-40B4-BE49-F238E27FC236}">
                    <a16:creationId xmlns="" xmlns:a16="http://schemas.microsoft.com/office/drawing/2014/main" id="{27847599-E7E8-9AA0-000C-2F6C835F44B3}"/>
                  </a:ext>
                </a:extLst>
              </p:cNvPr>
              <p:cNvSpPr/>
              <p:nvPr/>
            </p:nvSpPr>
            <p:spPr>
              <a:xfrm flipH="1">
                <a:off x="1163494" y="4199530"/>
                <a:ext cx="16387" cy="10024"/>
              </a:xfrm>
              <a:custGeom>
                <a:avLst/>
                <a:gdLst/>
                <a:ahLst/>
                <a:cxnLst/>
                <a:rect l="l" t="t" r="r" b="b"/>
                <a:pathLst>
                  <a:path w="412" h="252" extrusionOk="0">
                    <a:moveTo>
                      <a:pt x="206" y="0"/>
                    </a:moveTo>
                    <a:cubicBezTo>
                      <a:pt x="1" y="0"/>
                      <a:pt x="1" y="251"/>
                      <a:pt x="206" y="251"/>
                    </a:cubicBezTo>
                    <a:cubicBezTo>
                      <a:pt x="412" y="251"/>
                      <a:pt x="412" y="0"/>
                      <a:pt x="20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140" name="Google Shape;2607;p25">
                <a:extLst>
                  <a:ext uri="{FF2B5EF4-FFF2-40B4-BE49-F238E27FC236}">
                    <a16:creationId xmlns="" xmlns:a16="http://schemas.microsoft.com/office/drawing/2014/main" id="{2F9EF04E-832A-5D8C-0A69-231E8F5C4A35}"/>
                  </a:ext>
                </a:extLst>
              </p:cNvPr>
              <p:cNvSpPr/>
              <p:nvPr/>
            </p:nvSpPr>
            <p:spPr>
              <a:xfrm flipH="1">
                <a:off x="1117196" y="4254900"/>
                <a:ext cx="15472" cy="10024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52" extrusionOk="0">
                    <a:moveTo>
                      <a:pt x="183" y="0"/>
                    </a:moveTo>
                    <a:cubicBezTo>
                      <a:pt x="1" y="0"/>
                      <a:pt x="1" y="251"/>
                      <a:pt x="183" y="251"/>
                    </a:cubicBezTo>
                    <a:cubicBezTo>
                      <a:pt x="389" y="251"/>
                      <a:pt x="389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141" name="Google Shape;2608;p25">
                <a:extLst>
                  <a:ext uri="{FF2B5EF4-FFF2-40B4-BE49-F238E27FC236}">
                    <a16:creationId xmlns="" xmlns:a16="http://schemas.microsoft.com/office/drawing/2014/main" id="{E5F1E40E-1653-CCA7-EC38-03BE4F6B56E0}"/>
                  </a:ext>
                </a:extLst>
              </p:cNvPr>
              <p:cNvSpPr/>
              <p:nvPr/>
            </p:nvSpPr>
            <p:spPr>
              <a:xfrm flipH="1">
                <a:off x="1211622" y="4255815"/>
                <a:ext cx="15472" cy="10024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52" extrusionOk="0">
                    <a:moveTo>
                      <a:pt x="183" y="0"/>
                    </a:moveTo>
                    <a:cubicBezTo>
                      <a:pt x="1" y="0"/>
                      <a:pt x="1" y="251"/>
                      <a:pt x="183" y="251"/>
                    </a:cubicBezTo>
                    <a:cubicBezTo>
                      <a:pt x="389" y="251"/>
                      <a:pt x="389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142" name="Google Shape;2609;p25">
                <a:extLst>
                  <a:ext uri="{FF2B5EF4-FFF2-40B4-BE49-F238E27FC236}">
                    <a16:creationId xmlns="" xmlns:a16="http://schemas.microsoft.com/office/drawing/2014/main" id="{67D954F3-8057-5BDA-3381-1B54EA363398}"/>
                  </a:ext>
                </a:extLst>
              </p:cNvPr>
              <p:cNvSpPr/>
              <p:nvPr/>
            </p:nvSpPr>
            <p:spPr>
              <a:xfrm flipH="1">
                <a:off x="1223396" y="4195870"/>
                <a:ext cx="14597" cy="10024"/>
              </a:xfrm>
              <a:custGeom>
                <a:avLst/>
                <a:gdLst/>
                <a:ahLst/>
                <a:cxnLst/>
                <a:rect l="l" t="t" r="r" b="b"/>
                <a:pathLst>
                  <a:path w="367" h="252" extrusionOk="0">
                    <a:moveTo>
                      <a:pt x="183" y="1"/>
                    </a:moveTo>
                    <a:cubicBezTo>
                      <a:pt x="1" y="1"/>
                      <a:pt x="1" y="252"/>
                      <a:pt x="183" y="252"/>
                    </a:cubicBezTo>
                    <a:cubicBezTo>
                      <a:pt x="366" y="252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rgbClr val="503156">
                  <a:alpha val="21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143" name="Google Shape;2610;p25">
                <a:extLst>
                  <a:ext uri="{FF2B5EF4-FFF2-40B4-BE49-F238E27FC236}">
                    <a16:creationId xmlns="" xmlns:a16="http://schemas.microsoft.com/office/drawing/2014/main" id="{F1A4D63E-3FF8-2D25-DD83-22A538CFBAB5}"/>
                  </a:ext>
                </a:extLst>
              </p:cNvPr>
              <p:cNvSpPr/>
              <p:nvPr/>
            </p:nvSpPr>
            <p:spPr>
              <a:xfrm flipH="1">
                <a:off x="1223396" y="4125981"/>
                <a:ext cx="11853" cy="8194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06" extrusionOk="0">
                    <a:moveTo>
                      <a:pt x="160" y="0"/>
                    </a:moveTo>
                    <a:cubicBezTo>
                      <a:pt x="0" y="0"/>
                      <a:pt x="0" y="206"/>
                      <a:pt x="160" y="206"/>
                    </a:cubicBezTo>
                    <a:cubicBezTo>
                      <a:pt x="297" y="206"/>
                      <a:pt x="297" y="0"/>
                      <a:pt x="1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144" name="Google Shape;2611;p25">
                <a:extLst>
                  <a:ext uri="{FF2B5EF4-FFF2-40B4-BE49-F238E27FC236}">
                    <a16:creationId xmlns="" xmlns:a16="http://schemas.microsoft.com/office/drawing/2014/main" id="{927EA8B2-4892-9738-EFD1-B21E7A0D74A8}"/>
                  </a:ext>
                </a:extLst>
              </p:cNvPr>
              <p:cNvSpPr/>
              <p:nvPr/>
            </p:nvSpPr>
            <p:spPr>
              <a:xfrm flipH="1">
                <a:off x="1060000" y="4172282"/>
                <a:ext cx="12728" cy="9109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29" extrusionOk="0">
                    <a:moveTo>
                      <a:pt x="160" y="0"/>
                    </a:moveTo>
                    <a:cubicBezTo>
                      <a:pt x="0" y="0"/>
                      <a:pt x="0" y="229"/>
                      <a:pt x="160" y="229"/>
                    </a:cubicBezTo>
                    <a:cubicBezTo>
                      <a:pt x="320" y="229"/>
                      <a:pt x="320" y="0"/>
                      <a:pt x="1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145" name="Google Shape;2612;p25">
                <a:extLst>
                  <a:ext uri="{FF2B5EF4-FFF2-40B4-BE49-F238E27FC236}">
                    <a16:creationId xmlns="" xmlns:a16="http://schemas.microsoft.com/office/drawing/2014/main" id="{E98AA38F-E067-E3FB-C226-B6D0C3E11F52}"/>
                  </a:ext>
                </a:extLst>
              </p:cNvPr>
              <p:cNvSpPr/>
              <p:nvPr/>
            </p:nvSpPr>
            <p:spPr>
              <a:xfrm flipH="1">
                <a:off x="982836" y="4234932"/>
                <a:ext cx="11813" cy="8194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06" extrusionOk="0">
                    <a:moveTo>
                      <a:pt x="160" y="0"/>
                    </a:moveTo>
                    <a:cubicBezTo>
                      <a:pt x="0" y="0"/>
                      <a:pt x="0" y="206"/>
                      <a:pt x="160" y="206"/>
                    </a:cubicBezTo>
                    <a:cubicBezTo>
                      <a:pt x="297" y="206"/>
                      <a:pt x="297" y="0"/>
                      <a:pt x="1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146" name="Google Shape;2613;p25">
                <a:extLst>
                  <a:ext uri="{FF2B5EF4-FFF2-40B4-BE49-F238E27FC236}">
                    <a16:creationId xmlns="" xmlns:a16="http://schemas.microsoft.com/office/drawing/2014/main" id="{8B2584AD-92BB-B646-B4EF-89EDD6EF795F}"/>
                  </a:ext>
                </a:extLst>
              </p:cNvPr>
              <p:cNvSpPr/>
              <p:nvPr/>
            </p:nvSpPr>
            <p:spPr>
              <a:xfrm flipH="1">
                <a:off x="949226" y="4130516"/>
                <a:ext cx="16387" cy="10939"/>
              </a:xfrm>
              <a:custGeom>
                <a:avLst/>
                <a:gdLst/>
                <a:ahLst/>
                <a:cxnLst/>
                <a:rect l="l" t="t" r="r" b="b"/>
                <a:pathLst>
                  <a:path w="412" h="275" extrusionOk="0">
                    <a:moveTo>
                      <a:pt x="206" y="0"/>
                    </a:moveTo>
                    <a:cubicBezTo>
                      <a:pt x="0" y="0"/>
                      <a:pt x="0" y="274"/>
                      <a:pt x="206" y="274"/>
                    </a:cubicBezTo>
                    <a:cubicBezTo>
                      <a:pt x="411" y="274"/>
                      <a:pt x="411" y="0"/>
                      <a:pt x="20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147" name="Google Shape;2614;p25">
                <a:extLst>
                  <a:ext uri="{FF2B5EF4-FFF2-40B4-BE49-F238E27FC236}">
                    <a16:creationId xmlns="" xmlns:a16="http://schemas.microsoft.com/office/drawing/2014/main" id="{F432212F-162F-750B-9809-302187DD7735}"/>
                  </a:ext>
                </a:extLst>
              </p:cNvPr>
              <p:cNvSpPr/>
              <p:nvPr/>
            </p:nvSpPr>
            <p:spPr>
              <a:xfrm flipH="1">
                <a:off x="1033669" y="4087834"/>
                <a:ext cx="12728" cy="819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06" extrusionOk="0">
                    <a:moveTo>
                      <a:pt x="160" y="1"/>
                    </a:moveTo>
                    <a:cubicBezTo>
                      <a:pt x="0" y="1"/>
                      <a:pt x="0" y="206"/>
                      <a:pt x="160" y="206"/>
                    </a:cubicBezTo>
                    <a:cubicBezTo>
                      <a:pt x="320" y="206"/>
                      <a:pt x="320" y="1"/>
                      <a:pt x="16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148" name="Google Shape;2615;p25">
                <a:extLst>
                  <a:ext uri="{FF2B5EF4-FFF2-40B4-BE49-F238E27FC236}">
                    <a16:creationId xmlns="" xmlns:a16="http://schemas.microsoft.com/office/drawing/2014/main" id="{4D056B32-4B54-0565-B805-84B401F60F6A}"/>
                  </a:ext>
                </a:extLst>
              </p:cNvPr>
              <p:cNvSpPr/>
              <p:nvPr/>
            </p:nvSpPr>
            <p:spPr>
              <a:xfrm flipH="1">
                <a:off x="1053636" y="3839981"/>
                <a:ext cx="12768" cy="8194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06" extrusionOk="0">
                    <a:moveTo>
                      <a:pt x="161" y="0"/>
                    </a:moveTo>
                    <a:cubicBezTo>
                      <a:pt x="1" y="0"/>
                      <a:pt x="1" y="206"/>
                      <a:pt x="161" y="206"/>
                    </a:cubicBezTo>
                    <a:cubicBezTo>
                      <a:pt x="320" y="206"/>
                      <a:pt x="320" y="0"/>
                      <a:pt x="1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149" name="Google Shape;2616;p25">
                <a:extLst>
                  <a:ext uri="{FF2B5EF4-FFF2-40B4-BE49-F238E27FC236}">
                    <a16:creationId xmlns="" xmlns:a16="http://schemas.microsoft.com/office/drawing/2014/main" id="{919AC597-D642-7872-CCD6-7B9A9C46C878}"/>
                  </a:ext>
                </a:extLst>
              </p:cNvPr>
              <p:cNvSpPr/>
              <p:nvPr/>
            </p:nvSpPr>
            <p:spPr>
              <a:xfrm flipH="1">
                <a:off x="1018236" y="3946187"/>
                <a:ext cx="17302" cy="10939"/>
              </a:xfrm>
              <a:custGeom>
                <a:avLst/>
                <a:gdLst/>
                <a:ahLst/>
                <a:cxnLst/>
                <a:rect l="l" t="t" r="r" b="b"/>
                <a:pathLst>
                  <a:path w="435" h="275" extrusionOk="0">
                    <a:moveTo>
                      <a:pt x="206" y="1"/>
                    </a:moveTo>
                    <a:cubicBezTo>
                      <a:pt x="1" y="1"/>
                      <a:pt x="1" y="275"/>
                      <a:pt x="206" y="275"/>
                    </a:cubicBezTo>
                    <a:cubicBezTo>
                      <a:pt x="435" y="275"/>
                      <a:pt x="435" y="1"/>
                      <a:pt x="20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150" name="Google Shape;2617;p25">
                <a:extLst>
                  <a:ext uri="{FF2B5EF4-FFF2-40B4-BE49-F238E27FC236}">
                    <a16:creationId xmlns="" xmlns:a16="http://schemas.microsoft.com/office/drawing/2014/main" id="{BD287A0E-FB49-3CBB-184E-7C1BE710AD47}"/>
                  </a:ext>
                </a:extLst>
              </p:cNvPr>
              <p:cNvSpPr/>
              <p:nvPr/>
            </p:nvSpPr>
            <p:spPr>
              <a:xfrm flipH="1">
                <a:off x="1089036" y="3698333"/>
                <a:ext cx="12768" cy="9109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29" extrusionOk="0">
                    <a:moveTo>
                      <a:pt x="160" y="1"/>
                    </a:moveTo>
                    <a:cubicBezTo>
                      <a:pt x="1" y="1"/>
                      <a:pt x="1" y="229"/>
                      <a:pt x="160" y="229"/>
                    </a:cubicBezTo>
                    <a:cubicBezTo>
                      <a:pt x="320" y="229"/>
                      <a:pt x="320" y="1"/>
                      <a:pt x="16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151" name="Google Shape;2618;p25">
                <a:extLst>
                  <a:ext uri="{FF2B5EF4-FFF2-40B4-BE49-F238E27FC236}">
                    <a16:creationId xmlns="" xmlns:a16="http://schemas.microsoft.com/office/drawing/2014/main" id="{92898C40-D752-6136-7F9D-7B7D5658641B}"/>
                  </a:ext>
                </a:extLst>
              </p:cNvPr>
              <p:cNvSpPr/>
              <p:nvPr/>
            </p:nvSpPr>
            <p:spPr>
              <a:xfrm flipH="1">
                <a:off x="1171648" y="3706488"/>
                <a:ext cx="10023" cy="7319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84" extrusionOk="0">
                    <a:moveTo>
                      <a:pt x="137" y="1"/>
                    </a:moveTo>
                    <a:cubicBezTo>
                      <a:pt x="0" y="1"/>
                      <a:pt x="0" y="184"/>
                      <a:pt x="137" y="184"/>
                    </a:cubicBezTo>
                    <a:cubicBezTo>
                      <a:pt x="251" y="184"/>
                      <a:pt x="251" y="1"/>
                      <a:pt x="1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152" name="Google Shape;2619;p25">
                <a:extLst>
                  <a:ext uri="{FF2B5EF4-FFF2-40B4-BE49-F238E27FC236}">
                    <a16:creationId xmlns="" xmlns:a16="http://schemas.microsoft.com/office/drawing/2014/main" id="{1F8F9D13-F536-4B12-311F-0EE3313ECFA1}"/>
                  </a:ext>
                </a:extLst>
              </p:cNvPr>
              <p:cNvSpPr/>
              <p:nvPr/>
            </p:nvSpPr>
            <p:spPr>
              <a:xfrm flipH="1">
                <a:off x="1184376" y="3655652"/>
                <a:ext cx="12728" cy="82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07" extrusionOk="0">
                    <a:moveTo>
                      <a:pt x="160" y="1"/>
                    </a:moveTo>
                    <a:cubicBezTo>
                      <a:pt x="0" y="1"/>
                      <a:pt x="0" y="206"/>
                      <a:pt x="160" y="206"/>
                    </a:cubicBezTo>
                    <a:cubicBezTo>
                      <a:pt x="320" y="206"/>
                      <a:pt x="320" y="1"/>
                      <a:pt x="16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153" name="Google Shape;2620;p25">
                <a:extLst>
                  <a:ext uri="{FF2B5EF4-FFF2-40B4-BE49-F238E27FC236}">
                    <a16:creationId xmlns="" xmlns:a16="http://schemas.microsoft.com/office/drawing/2014/main" id="{ED93CD34-2AD8-6C85-29E9-2FA28283970C}"/>
                  </a:ext>
                </a:extLst>
              </p:cNvPr>
              <p:cNvSpPr/>
              <p:nvPr/>
            </p:nvSpPr>
            <p:spPr>
              <a:xfrm flipH="1">
                <a:off x="1297854" y="3692645"/>
                <a:ext cx="16069" cy="10859"/>
              </a:xfrm>
              <a:custGeom>
                <a:avLst/>
                <a:gdLst/>
                <a:ahLst/>
                <a:cxnLst/>
                <a:rect l="l" t="t" r="r" b="b"/>
                <a:pathLst>
                  <a:path w="404" h="273" extrusionOk="0">
                    <a:moveTo>
                      <a:pt x="116" y="1"/>
                    </a:moveTo>
                    <a:cubicBezTo>
                      <a:pt x="62" y="1"/>
                      <a:pt x="15" y="42"/>
                      <a:pt x="15" y="98"/>
                    </a:cubicBezTo>
                    <a:cubicBezTo>
                      <a:pt x="15" y="121"/>
                      <a:pt x="15" y="121"/>
                      <a:pt x="15" y="144"/>
                    </a:cubicBezTo>
                    <a:cubicBezTo>
                      <a:pt x="1" y="231"/>
                      <a:pt x="89" y="272"/>
                      <a:pt x="173" y="272"/>
                    </a:cubicBezTo>
                    <a:cubicBezTo>
                      <a:pt x="220" y="272"/>
                      <a:pt x="265" y="259"/>
                      <a:pt x="289" y="235"/>
                    </a:cubicBezTo>
                    <a:cubicBezTo>
                      <a:pt x="403" y="144"/>
                      <a:pt x="289" y="7"/>
                      <a:pt x="175" y="7"/>
                    </a:cubicBezTo>
                    <a:lnTo>
                      <a:pt x="152" y="7"/>
                    </a:lnTo>
                    <a:cubicBezTo>
                      <a:pt x="140" y="3"/>
                      <a:pt x="128" y="1"/>
                      <a:pt x="1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154" name="Google Shape;2621;p25">
                <a:extLst>
                  <a:ext uri="{FF2B5EF4-FFF2-40B4-BE49-F238E27FC236}">
                    <a16:creationId xmlns="" xmlns:a16="http://schemas.microsoft.com/office/drawing/2014/main" id="{00C21907-5BB9-48E5-22A2-76CE5D042CFD}"/>
                  </a:ext>
                </a:extLst>
              </p:cNvPr>
              <p:cNvSpPr/>
              <p:nvPr/>
            </p:nvSpPr>
            <p:spPr>
              <a:xfrm flipH="1">
                <a:off x="1799019" y="3602986"/>
                <a:ext cx="176163" cy="552987"/>
              </a:xfrm>
              <a:custGeom>
                <a:avLst/>
                <a:gdLst/>
                <a:ahLst/>
                <a:cxnLst/>
                <a:rect l="l" t="t" r="r" b="b"/>
                <a:pathLst>
                  <a:path w="4429" h="13902" extrusionOk="0">
                    <a:moveTo>
                      <a:pt x="1188" y="1"/>
                    </a:moveTo>
                    <a:lnTo>
                      <a:pt x="1" y="1256"/>
                    </a:lnTo>
                    <a:lnTo>
                      <a:pt x="3014" y="13901"/>
                    </a:lnTo>
                    <a:lnTo>
                      <a:pt x="4429" y="12532"/>
                    </a:lnTo>
                    <a:lnTo>
                      <a:pt x="1188" y="1"/>
                    </a:ln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155" name="Google Shape;2622;p25">
                <a:extLst>
                  <a:ext uri="{FF2B5EF4-FFF2-40B4-BE49-F238E27FC236}">
                    <a16:creationId xmlns="" xmlns:a16="http://schemas.microsoft.com/office/drawing/2014/main" id="{631452C2-E59C-A2C9-DF35-D91B04D840ED}"/>
                  </a:ext>
                </a:extLst>
              </p:cNvPr>
              <p:cNvSpPr/>
              <p:nvPr/>
            </p:nvSpPr>
            <p:spPr>
              <a:xfrm flipH="1">
                <a:off x="1455841" y="3711937"/>
                <a:ext cx="464850" cy="196700"/>
              </a:xfrm>
              <a:custGeom>
                <a:avLst/>
                <a:gdLst/>
                <a:ahLst/>
                <a:cxnLst/>
                <a:rect l="l" t="t" r="r" b="b"/>
                <a:pathLst>
                  <a:path w="11687" h="4945" extrusionOk="0">
                    <a:moveTo>
                      <a:pt x="10089" y="1"/>
                    </a:moveTo>
                    <a:cubicBezTo>
                      <a:pt x="10089" y="1"/>
                      <a:pt x="7373" y="1667"/>
                      <a:pt x="3721" y="2763"/>
                    </a:cubicBezTo>
                    <a:cubicBezTo>
                      <a:pt x="46" y="3858"/>
                      <a:pt x="0" y="4886"/>
                      <a:pt x="0" y="4886"/>
                    </a:cubicBezTo>
                    <a:cubicBezTo>
                      <a:pt x="130" y="4926"/>
                      <a:pt x="291" y="4945"/>
                      <a:pt x="477" y="4945"/>
                    </a:cubicBezTo>
                    <a:cubicBezTo>
                      <a:pt x="3236" y="4945"/>
                      <a:pt x="11687" y="800"/>
                      <a:pt x="11687" y="800"/>
                    </a:cubicBezTo>
                    <a:lnTo>
                      <a:pt x="10089" y="1"/>
                    </a:ln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156" name="Google Shape;2623;p25">
                <a:extLst>
                  <a:ext uri="{FF2B5EF4-FFF2-40B4-BE49-F238E27FC236}">
                    <a16:creationId xmlns="" xmlns:a16="http://schemas.microsoft.com/office/drawing/2014/main" id="{D9A7497E-984F-2D65-D70A-F5D065595469}"/>
                  </a:ext>
                </a:extLst>
              </p:cNvPr>
              <p:cNvSpPr/>
              <p:nvPr/>
            </p:nvSpPr>
            <p:spPr>
              <a:xfrm flipH="1">
                <a:off x="1864370" y="3602986"/>
                <a:ext cx="125331" cy="300599"/>
              </a:xfrm>
              <a:custGeom>
                <a:avLst/>
                <a:gdLst/>
                <a:ahLst/>
                <a:cxnLst/>
                <a:rect l="l" t="t" r="r" b="b"/>
                <a:pathLst>
                  <a:path w="3151" h="7557" extrusionOk="0">
                    <a:moveTo>
                      <a:pt x="1553" y="1"/>
                    </a:moveTo>
                    <a:cubicBezTo>
                      <a:pt x="1553" y="1"/>
                      <a:pt x="1233" y="412"/>
                      <a:pt x="662" y="594"/>
                    </a:cubicBezTo>
                    <a:cubicBezTo>
                      <a:pt x="385" y="669"/>
                      <a:pt x="223" y="689"/>
                      <a:pt x="128" y="689"/>
                    </a:cubicBezTo>
                    <a:cubicBezTo>
                      <a:pt x="20" y="689"/>
                      <a:pt x="1" y="663"/>
                      <a:pt x="1" y="663"/>
                    </a:cubicBezTo>
                    <a:lnTo>
                      <a:pt x="1" y="663"/>
                    </a:lnTo>
                    <a:cubicBezTo>
                      <a:pt x="1" y="663"/>
                      <a:pt x="297" y="3585"/>
                      <a:pt x="662" y="5730"/>
                    </a:cubicBezTo>
                    <a:cubicBezTo>
                      <a:pt x="936" y="7351"/>
                      <a:pt x="1895" y="7556"/>
                      <a:pt x="1895" y="7556"/>
                    </a:cubicBezTo>
                    <a:cubicBezTo>
                      <a:pt x="3150" y="5935"/>
                      <a:pt x="1553" y="1"/>
                      <a:pt x="1553" y="1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157" name="Google Shape;2624;p25">
                <a:extLst>
                  <a:ext uri="{FF2B5EF4-FFF2-40B4-BE49-F238E27FC236}">
                    <a16:creationId xmlns="" xmlns:a16="http://schemas.microsoft.com/office/drawing/2014/main" id="{F04E8F8D-5A6D-F2D9-312E-BD0A6919544E}"/>
                  </a:ext>
                </a:extLst>
              </p:cNvPr>
              <p:cNvSpPr/>
              <p:nvPr/>
            </p:nvSpPr>
            <p:spPr>
              <a:xfrm flipH="1">
                <a:off x="1319651" y="3615715"/>
                <a:ext cx="700000" cy="720291"/>
              </a:xfrm>
              <a:custGeom>
                <a:avLst/>
                <a:gdLst/>
                <a:ahLst/>
                <a:cxnLst/>
                <a:rect l="l" t="t" r="r" b="b"/>
                <a:pathLst>
                  <a:path w="17599" h="18108" extrusionOk="0">
                    <a:moveTo>
                      <a:pt x="685" y="0"/>
                    </a:moveTo>
                    <a:lnTo>
                      <a:pt x="0" y="160"/>
                    </a:lnTo>
                    <a:lnTo>
                      <a:pt x="1027" y="6163"/>
                    </a:lnTo>
                    <a:cubicBezTo>
                      <a:pt x="1142" y="6871"/>
                      <a:pt x="1324" y="7601"/>
                      <a:pt x="1552" y="8286"/>
                    </a:cubicBezTo>
                    <a:cubicBezTo>
                      <a:pt x="2306" y="10683"/>
                      <a:pt x="4154" y="16435"/>
                      <a:pt x="4360" y="16937"/>
                    </a:cubicBezTo>
                    <a:cubicBezTo>
                      <a:pt x="4575" y="17505"/>
                      <a:pt x="5582" y="18107"/>
                      <a:pt x="6194" y="18107"/>
                    </a:cubicBezTo>
                    <a:cubicBezTo>
                      <a:pt x="6295" y="18107"/>
                      <a:pt x="6386" y="18091"/>
                      <a:pt x="6460" y="18055"/>
                    </a:cubicBezTo>
                    <a:cubicBezTo>
                      <a:pt x="6939" y="17827"/>
                      <a:pt x="15499" y="14882"/>
                      <a:pt x="17370" y="14243"/>
                    </a:cubicBezTo>
                    <a:cubicBezTo>
                      <a:pt x="17599" y="14175"/>
                      <a:pt x="17576" y="13490"/>
                      <a:pt x="17576" y="13490"/>
                    </a:cubicBezTo>
                    <a:lnTo>
                      <a:pt x="15133" y="3287"/>
                    </a:lnTo>
                    <a:cubicBezTo>
                      <a:pt x="15133" y="3287"/>
                      <a:pt x="14823" y="3107"/>
                      <a:pt x="14575" y="3107"/>
                    </a:cubicBezTo>
                    <a:cubicBezTo>
                      <a:pt x="14530" y="3107"/>
                      <a:pt x="14487" y="3113"/>
                      <a:pt x="14449" y="3127"/>
                    </a:cubicBezTo>
                    <a:cubicBezTo>
                      <a:pt x="12531" y="3789"/>
                      <a:pt x="4565" y="6643"/>
                      <a:pt x="3356" y="7122"/>
                    </a:cubicBezTo>
                    <a:cubicBezTo>
                      <a:pt x="3127" y="7212"/>
                      <a:pt x="2929" y="7250"/>
                      <a:pt x="2759" y="7250"/>
                    </a:cubicBezTo>
                    <a:cubicBezTo>
                      <a:pt x="1894" y="7250"/>
                      <a:pt x="1735" y="6277"/>
                      <a:pt x="1735" y="6277"/>
                    </a:cubicBezTo>
                    <a:lnTo>
                      <a:pt x="685" y="0"/>
                    </a:lnTo>
                    <a:close/>
                  </a:path>
                </a:pathLst>
              </a:custGeom>
              <a:solidFill>
                <a:srgbClr val="EB7C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158" name="Google Shape;2625;p25">
                <a:extLst>
                  <a:ext uri="{FF2B5EF4-FFF2-40B4-BE49-F238E27FC236}">
                    <a16:creationId xmlns="" xmlns:a16="http://schemas.microsoft.com/office/drawing/2014/main" id="{099BEEA4-5D04-8354-4282-6D52DB0A5B17}"/>
                  </a:ext>
                </a:extLst>
              </p:cNvPr>
              <p:cNvSpPr/>
              <p:nvPr/>
            </p:nvSpPr>
            <p:spPr>
              <a:xfrm flipH="1">
                <a:off x="1320566" y="3956171"/>
                <a:ext cx="139809" cy="223390"/>
              </a:xfrm>
              <a:custGeom>
                <a:avLst/>
                <a:gdLst/>
                <a:ahLst/>
                <a:cxnLst/>
                <a:rect l="l" t="t" r="r" b="b"/>
                <a:pathLst>
                  <a:path w="3515" h="5616" extrusionOk="0">
                    <a:moveTo>
                      <a:pt x="2277" y="0"/>
                    </a:moveTo>
                    <a:cubicBezTo>
                      <a:pt x="957" y="0"/>
                      <a:pt x="1" y="873"/>
                      <a:pt x="68" y="1279"/>
                    </a:cubicBezTo>
                    <a:cubicBezTo>
                      <a:pt x="95" y="1421"/>
                      <a:pt x="232" y="1471"/>
                      <a:pt x="411" y="1471"/>
                    </a:cubicBezTo>
                    <a:cubicBezTo>
                      <a:pt x="838" y="1471"/>
                      <a:pt x="1506" y="1188"/>
                      <a:pt x="1506" y="1188"/>
                    </a:cubicBezTo>
                    <a:lnTo>
                      <a:pt x="1506" y="1188"/>
                    </a:lnTo>
                    <a:cubicBezTo>
                      <a:pt x="1506" y="1188"/>
                      <a:pt x="365" y="1713"/>
                      <a:pt x="456" y="2238"/>
                    </a:cubicBezTo>
                    <a:cubicBezTo>
                      <a:pt x="479" y="2378"/>
                      <a:pt x="579" y="2430"/>
                      <a:pt x="713" y="2430"/>
                    </a:cubicBezTo>
                    <a:cubicBezTo>
                      <a:pt x="1107" y="2430"/>
                      <a:pt x="1802" y="1987"/>
                      <a:pt x="1803" y="1987"/>
                    </a:cubicBezTo>
                    <a:lnTo>
                      <a:pt x="1803" y="1987"/>
                    </a:lnTo>
                    <a:cubicBezTo>
                      <a:pt x="1802" y="1987"/>
                      <a:pt x="730" y="2717"/>
                      <a:pt x="867" y="3128"/>
                    </a:cubicBezTo>
                    <a:cubicBezTo>
                      <a:pt x="890" y="3196"/>
                      <a:pt x="934" y="3224"/>
                      <a:pt x="992" y="3224"/>
                    </a:cubicBezTo>
                    <a:cubicBezTo>
                      <a:pt x="1251" y="3224"/>
                      <a:pt x="1800" y="2684"/>
                      <a:pt x="2135" y="2684"/>
                    </a:cubicBezTo>
                    <a:cubicBezTo>
                      <a:pt x="2181" y="2684"/>
                      <a:pt x="2223" y="2694"/>
                      <a:pt x="2259" y="2717"/>
                    </a:cubicBezTo>
                    <a:cubicBezTo>
                      <a:pt x="2625" y="2945"/>
                      <a:pt x="3378" y="5616"/>
                      <a:pt x="3378" y="5616"/>
                    </a:cubicBezTo>
                    <a:cubicBezTo>
                      <a:pt x="3515" y="5433"/>
                      <a:pt x="3515" y="4931"/>
                      <a:pt x="3515" y="4931"/>
                    </a:cubicBezTo>
                    <a:lnTo>
                      <a:pt x="2328" y="1"/>
                    </a:lnTo>
                    <a:cubicBezTo>
                      <a:pt x="2311" y="1"/>
                      <a:pt x="2294" y="0"/>
                      <a:pt x="2277" y="0"/>
                    </a:cubicBezTo>
                    <a:close/>
                  </a:path>
                </a:pathLst>
              </a:custGeom>
              <a:solidFill>
                <a:srgbClr val="EB7C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159" name="Google Shape;2626;p25">
                <a:extLst>
                  <a:ext uri="{FF2B5EF4-FFF2-40B4-BE49-F238E27FC236}">
                    <a16:creationId xmlns="" xmlns:a16="http://schemas.microsoft.com/office/drawing/2014/main" id="{20494145-49E6-9461-3BE7-46D4F1D13165}"/>
                  </a:ext>
                </a:extLst>
              </p:cNvPr>
              <p:cNvSpPr/>
              <p:nvPr/>
            </p:nvSpPr>
            <p:spPr>
              <a:xfrm flipH="1">
                <a:off x="1319651" y="3747379"/>
                <a:ext cx="612853" cy="588787"/>
              </a:xfrm>
              <a:custGeom>
                <a:avLst/>
                <a:gdLst/>
                <a:ahLst/>
                <a:cxnLst/>
                <a:rect l="l" t="t" r="r" b="b"/>
                <a:pathLst>
                  <a:path w="15408" h="14802" extrusionOk="0">
                    <a:moveTo>
                      <a:pt x="12942" y="0"/>
                    </a:moveTo>
                    <a:cubicBezTo>
                      <a:pt x="11048" y="776"/>
                      <a:pt x="1941" y="4474"/>
                      <a:pt x="936" y="4474"/>
                    </a:cubicBezTo>
                    <a:cubicBezTo>
                      <a:pt x="1" y="4474"/>
                      <a:pt x="2511" y="12212"/>
                      <a:pt x="3310" y="14631"/>
                    </a:cubicBezTo>
                    <a:cubicBezTo>
                      <a:pt x="3551" y="14736"/>
                      <a:pt x="3791" y="14802"/>
                      <a:pt x="3992" y="14802"/>
                    </a:cubicBezTo>
                    <a:cubicBezTo>
                      <a:pt x="4097" y="14802"/>
                      <a:pt x="4191" y="14784"/>
                      <a:pt x="4269" y="14745"/>
                    </a:cubicBezTo>
                    <a:cubicBezTo>
                      <a:pt x="4748" y="14517"/>
                      <a:pt x="13308" y="11572"/>
                      <a:pt x="15179" y="10933"/>
                    </a:cubicBezTo>
                    <a:cubicBezTo>
                      <a:pt x="15408" y="10865"/>
                      <a:pt x="15385" y="10180"/>
                      <a:pt x="15385" y="10180"/>
                    </a:cubicBezTo>
                    <a:lnTo>
                      <a:pt x="12942" y="0"/>
                    </a:lnTo>
                    <a:close/>
                  </a:path>
                </a:pathLst>
              </a:custGeom>
              <a:solidFill>
                <a:srgbClr val="EB7C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160" name="Google Shape;2627;p25">
                <a:extLst>
                  <a:ext uri="{FF2B5EF4-FFF2-40B4-BE49-F238E27FC236}">
                    <a16:creationId xmlns="" xmlns:a16="http://schemas.microsoft.com/office/drawing/2014/main" id="{E3A804A8-6327-2593-9931-3E0FC7A4794F}"/>
                  </a:ext>
                </a:extLst>
              </p:cNvPr>
              <p:cNvSpPr/>
              <p:nvPr/>
            </p:nvSpPr>
            <p:spPr>
              <a:xfrm flipH="1">
                <a:off x="1226140" y="3936919"/>
                <a:ext cx="228269" cy="215435"/>
              </a:xfrm>
              <a:custGeom>
                <a:avLst/>
                <a:gdLst/>
                <a:ahLst/>
                <a:cxnLst/>
                <a:rect l="l" t="t" r="r" b="b"/>
                <a:pathLst>
                  <a:path w="5739" h="5416" extrusionOk="0">
                    <a:moveTo>
                      <a:pt x="2266" y="0"/>
                    </a:moveTo>
                    <a:cubicBezTo>
                      <a:pt x="951" y="0"/>
                      <a:pt x="1" y="875"/>
                      <a:pt x="78" y="1261"/>
                    </a:cubicBezTo>
                    <a:cubicBezTo>
                      <a:pt x="106" y="1407"/>
                      <a:pt x="248" y="1458"/>
                      <a:pt x="432" y="1458"/>
                    </a:cubicBezTo>
                    <a:cubicBezTo>
                      <a:pt x="852" y="1458"/>
                      <a:pt x="1493" y="1193"/>
                      <a:pt x="1493" y="1192"/>
                    </a:cubicBezTo>
                    <a:lnTo>
                      <a:pt x="1493" y="1192"/>
                    </a:lnTo>
                    <a:cubicBezTo>
                      <a:pt x="1493" y="1193"/>
                      <a:pt x="375" y="1718"/>
                      <a:pt x="466" y="2242"/>
                    </a:cubicBezTo>
                    <a:cubicBezTo>
                      <a:pt x="489" y="2372"/>
                      <a:pt x="582" y="2421"/>
                      <a:pt x="711" y="2421"/>
                    </a:cubicBezTo>
                    <a:cubicBezTo>
                      <a:pt x="1101" y="2421"/>
                      <a:pt x="1812" y="1969"/>
                      <a:pt x="1813" y="1969"/>
                    </a:cubicBezTo>
                    <a:lnTo>
                      <a:pt x="1813" y="1969"/>
                    </a:lnTo>
                    <a:cubicBezTo>
                      <a:pt x="1812" y="1969"/>
                      <a:pt x="717" y="2699"/>
                      <a:pt x="877" y="3110"/>
                    </a:cubicBezTo>
                    <a:cubicBezTo>
                      <a:pt x="900" y="3184"/>
                      <a:pt x="945" y="3214"/>
                      <a:pt x="1005" y="3214"/>
                    </a:cubicBezTo>
                    <a:cubicBezTo>
                      <a:pt x="1262" y="3214"/>
                      <a:pt x="1799" y="2667"/>
                      <a:pt x="2142" y="2667"/>
                    </a:cubicBezTo>
                    <a:cubicBezTo>
                      <a:pt x="2188" y="2667"/>
                      <a:pt x="2231" y="2677"/>
                      <a:pt x="2269" y="2699"/>
                    </a:cubicBezTo>
                    <a:cubicBezTo>
                      <a:pt x="2634" y="2950"/>
                      <a:pt x="3273" y="5415"/>
                      <a:pt x="3273" y="5415"/>
                    </a:cubicBezTo>
                    <a:lnTo>
                      <a:pt x="5739" y="4023"/>
                    </a:lnTo>
                    <a:cubicBezTo>
                      <a:pt x="5739" y="4023"/>
                      <a:pt x="4711" y="531"/>
                      <a:pt x="3022" y="97"/>
                    </a:cubicBezTo>
                    <a:cubicBezTo>
                      <a:pt x="2761" y="30"/>
                      <a:pt x="2507" y="0"/>
                      <a:pt x="2266" y="0"/>
                    </a:cubicBezTo>
                    <a:close/>
                  </a:path>
                </a:pathLst>
              </a:custGeom>
              <a:solidFill>
                <a:srgbClr val="B78B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161" name="Google Shape;2628;p25">
                <a:extLst>
                  <a:ext uri="{FF2B5EF4-FFF2-40B4-BE49-F238E27FC236}">
                    <a16:creationId xmlns="" xmlns:a16="http://schemas.microsoft.com/office/drawing/2014/main" id="{C4EA0041-6062-3C9E-4B90-F39224DFAA65}"/>
                  </a:ext>
                </a:extLst>
              </p:cNvPr>
              <p:cNvSpPr/>
              <p:nvPr/>
            </p:nvSpPr>
            <p:spPr>
              <a:xfrm flipH="1">
                <a:off x="1226140" y="3936799"/>
                <a:ext cx="144383" cy="185562"/>
              </a:xfrm>
              <a:custGeom>
                <a:avLst/>
                <a:gdLst/>
                <a:ahLst/>
                <a:cxnLst/>
                <a:rect l="l" t="t" r="r" b="b"/>
                <a:pathLst>
                  <a:path w="3630" h="4665" extrusionOk="0">
                    <a:moveTo>
                      <a:pt x="201" y="0"/>
                    </a:moveTo>
                    <a:cubicBezTo>
                      <a:pt x="132" y="0"/>
                      <a:pt x="65" y="3"/>
                      <a:pt x="0" y="9"/>
                    </a:cubicBezTo>
                    <a:cubicBezTo>
                      <a:pt x="457" y="305"/>
                      <a:pt x="1210" y="853"/>
                      <a:pt x="1758" y="1606"/>
                    </a:cubicBezTo>
                    <a:cubicBezTo>
                      <a:pt x="2602" y="2770"/>
                      <a:pt x="2922" y="3569"/>
                      <a:pt x="2899" y="4003"/>
                    </a:cubicBezTo>
                    <a:cubicBezTo>
                      <a:pt x="2876" y="4208"/>
                      <a:pt x="2717" y="4459"/>
                      <a:pt x="2511" y="4665"/>
                    </a:cubicBezTo>
                    <a:lnTo>
                      <a:pt x="3630" y="4026"/>
                    </a:lnTo>
                    <a:cubicBezTo>
                      <a:pt x="3630" y="4026"/>
                      <a:pt x="2602" y="534"/>
                      <a:pt x="913" y="100"/>
                    </a:cubicBezTo>
                    <a:cubicBezTo>
                      <a:pt x="669" y="30"/>
                      <a:pt x="425" y="0"/>
                      <a:pt x="201" y="0"/>
                    </a:cubicBezTo>
                    <a:close/>
                  </a:path>
                </a:pathLst>
              </a:custGeom>
              <a:solidFill>
                <a:srgbClr val="9F4C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162" name="Google Shape;2629;p25">
                <a:extLst>
                  <a:ext uri="{FF2B5EF4-FFF2-40B4-BE49-F238E27FC236}">
                    <a16:creationId xmlns="" xmlns:a16="http://schemas.microsoft.com/office/drawing/2014/main" id="{551A2B4E-4626-5F8B-7D53-4E4A9060C39E}"/>
                  </a:ext>
                </a:extLst>
              </p:cNvPr>
              <p:cNvSpPr/>
              <p:nvPr/>
            </p:nvSpPr>
            <p:spPr>
              <a:xfrm flipH="1">
                <a:off x="1309668" y="4035805"/>
                <a:ext cx="109898" cy="1165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930" extrusionOk="0">
                    <a:moveTo>
                      <a:pt x="1249" y="1"/>
                    </a:moveTo>
                    <a:cubicBezTo>
                      <a:pt x="919" y="1"/>
                      <a:pt x="486" y="316"/>
                      <a:pt x="252" y="533"/>
                    </a:cubicBezTo>
                    <a:cubicBezTo>
                      <a:pt x="161" y="624"/>
                      <a:pt x="69" y="647"/>
                      <a:pt x="1" y="647"/>
                    </a:cubicBezTo>
                    <a:cubicBezTo>
                      <a:pt x="25" y="703"/>
                      <a:pt x="67" y="726"/>
                      <a:pt x="120" y="726"/>
                    </a:cubicBezTo>
                    <a:cubicBezTo>
                      <a:pt x="380" y="726"/>
                      <a:pt x="928" y="179"/>
                      <a:pt x="1267" y="179"/>
                    </a:cubicBezTo>
                    <a:cubicBezTo>
                      <a:pt x="1314" y="179"/>
                      <a:pt x="1356" y="190"/>
                      <a:pt x="1393" y="213"/>
                    </a:cubicBezTo>
                    <a:cubicBezTo>
                      <a:pt x="1758" y="464"/>
                      <a:pt x="2397" y="2929"/>
                      <a:pt x="2397" y="2929"/>
                    </a:cubicBezTo>
                    <a:lnTo>
                      <a:pt x="2763" y="2724"/>
                    </a:lnTo>
                    <a:cubicBezTo>
                      <a:pt x="2557" y="2199"/>
                      <a:pt x="1758" y="259"/>
                      <a:pt x="1484" y="76"/>
                    </a:cubicBezTo>
                    <a:cubicBezTo>
                      <a:pt x="1417" y="23"/>
                      <a:pt x="1337" y="1"/>
                      <a:pt x="1249" y="1"/>
                    </a:cubicBezTo>
                    <a:close/>
                  </a:path>
                </a:pathLst>
              </a:custGeom>
              <a:solidFill>
                <a:srgbClr val="EB7C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163" name="Google Shape;2630;p25">
                <a:extLst>
                  <a:ext uri="{FF2B5EF4-FFF2-40B4-BE49-F238E27FC236}">
                    <a16:creationId xmlns="" xmlns:a16="http://schemas.microsoft.com/office/drawing/2014/main" id="{3869A84D-D59E-78E3-59FC-F46CD35FE177}"/>
                  </a:ext>
                </a:extLst>
              </p:cNvPr>
              <p:cNvSpPr/>
              <p:nvPr/>
            </p:nvSpPr>
            <p:spPr>
              <a:xfrm flipH="1">
                <a:off x="1382297" y="4015201"/>
                <a:ext cx="53617" cy="17979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452" extrusionOk="0">
                    <a:moveTo>
                      <a:pt x="1348" y="1"/>
                    </a:moveTo>
                    <a:lnTo>
                      <a:pt x="1306" y="23"/>
                    </a:lnTo>
                    <a:lnTo>
                      <a:pt x="1306" y="23"/>
                    </a:lnTo>
                    <a:cubicBezTo>
                      <a:pt x="1327" y="21"/>
                      <a:pt x="1348" y="1"/>
                      <a:pt x="1348" y="1"/>
                    </a:cubicBezTo>
                    <a:close/>
                    <a:moveTo>
                      <a:pt x="1306" y="23"/>
                    </a:moveTo>
                    <a:cubicBezTo>
                      <a:pt x="1304" y="23"/>
                      <a:pt x="1303" y="23"/>
                      <a:pt x="1302" y="23"/>
                    </a:cubicBezTo>
                    <a:cubicBezTo>
                      <a:pt x="1141" y="84"/>
                      <a:pt x="518" y="286"/>
                      <a:pt x="139" y="286"/>
                    </a:cubicBezTo>
                    <a:cubicBezTo>
                      <a:pt x="88" y="286"/>
                      <a:pt x="41" y="283"/>
                      <a:pt x="1" y="274"/>
                    </a:cubicBezTo>
                    <a:lnTo>
                      <a:pt x="1" y="274"/>
                    </a:lnTo>
                    <a:cubicBezTo>
                      <a:pt x="23" y="404"/>
                      <a:pt x="116" y="452"/>
                      <a:pt x="244" y="452"/>
                    </a:cubicBezTo>
                    <a:cubicBezTo>
                      <a:pt x="387" y="452"/>
                      <a:pt x="574" y="392"/>
                      <a:pt x="754" y="320"/>
                    </a:cubicBezTo>
                    <a:lnTo>
                      <a:pt x="1306" y="23"/>
                    </a:lnTo>
                    <a:close/>
                  </a:path>
                </a:pathLst>
              </a:custGeom>
              <a:solidFill>
                <a:srgbClr val="EB7C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164" name="Google Shape;2631;p25">
                <a:extLst>
                  <a:ext uri="{FF2B5EF4-FFF2-40B4-BE49-F238E27FC236}">
                    <a16:creationId xmlns="" xmlns:a16="http://schemas.microsoft.com/office/drawing/2014/main" id="{3D629307-201D-CEEB-8FF1-B5E89CFF108E}"/>
                  </a:ext>
                </a:extLst>
              </p:cNvPr>
              <p:cNvSpPr/>
              <p:nvPr/>
            </p:nvSpPr>
            <p:spPr>
              <a:xfrm flipH="1">
                <a:off x="1394985" y="3979799"/>
                <a:ext cx="56361" cy="15115"/>
              </a:xfrm>
              <a:custGeom>
                <a:avLst/>
                <a:gdLst/>
                <a:ahLst/>
                <a:cxnLst/>
                <a:rect l="l" t="t" r="r" b="b"/>
                <a:pathLst>
                  <a:path w="1417" h="380" extrusionOk="0">
                    <a:moveTo>
                      <a:pt x="24" y="0"/>
                    </a:moveTo>
                    <a:cubicBezTo>
                      <a:pt x="1" y="69"/>
                      <a:pt x="1" y="137"/>
                      <a:pt x="1" y="183"/>
                    </a:cubicBezTo>
                    <a:cubicBezTo>
                      <a:pt x="29" y="329"/>
                      <a:pt x="171" y="380"/>
                      <a:pt x="355" y="380"/>
                    </a:cubicBezTo>
                    <a:cubicBezTo>
                      <a:pt x="775" y="380"/>
                      <a:pt x="1416" y="115"/>
                      <a:pt x="1416" y="114"/>
                    </a:cubicBezTo>
                    <a:lnTo>
                      <a:pt x="1416" y="114"/>
                    </a:lnTo>
                    <a:cubicBezTo>
                      <a:pt x="1416" y="115"/>
                      <a:pt x="1017" y="208"/>
                      <a:pt x="641" y="208"/>
                    </a:cubicBezTo>
                    <a:cubicBezTo>
                      <a:pt x="374" y="208"/>
                      <a:pt x="118" y="161"/>
                      <a:pt x="24" y="0"/>
                    </a:cubicBezTo>
                    <a:close/>
                  </a:path>
                </a:pathLst>
              </a:custGeom>
              <a:solidFill>
                <a:srgbClr val="EB7C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165" name="Google Shape;2632;p25">
                <a:extLst>
                  <a:ext uri="{FF2B5EF4-FFF2-40B4-BE49-F238E27FC236}">
                    <a16:creationId xmlns="" xmlns:a16="http://schemas.microsoft.com/office/drawing/2014/main" id="{CC5B0B7D-810E-E0B4-DE8A-8ABE875B3689}"/>
                  </a:ext>
                </a:extLst>
              </p:cNvPr>
              <p:cNvSpPr/>
              <p:nvPr/>
            </p:nvSpPr>
            <p:spPr>
              <a:xfrm flipH="1">
                <a:off x="1394985" y="3984333"/>
                <a:ext cx="18217" cy="10024"/>
              </a:xfrm>
              <a:custGeom>
                <a:avLst/>
                <a:gdLst/>
                <a:ahLst/>
                <a:cxnLst/>
                <a:rect l="l" t="t" r="r" b="b"/>
                <a:pathLst>
                  <a:path w="458" h="252" extrusionOk="0">
                    <a:moveTo>
                      <a:pt x="457" y="0"/>
                    </a:moveTo>
                    <a:lnTo>
                      <a:pt x="457" y="0"/>
                    </a:lnTo>
                    <a:cubicBezTo>
                      <a:pt x="457" y="1"/>
                      <a:pt x="252" y="92"/>
                      <a:pt x="1" y="252"/>
                    </a:cubicBezTo>
                    <a:cubicBezTo>
                      <a:pt x="274" y="115"/>
                      <a:pt x="457" y="1"/>
                      <a:pt x="457" y="0"/>
                    </a:cubicBezTo>
                    <a:close/>
                  </a:path>
                </a:pathLst>
              </a:custGeom>
              <a:solidFill>
                <a:srgbClr val="EB7C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166" name="Google Shape;2633;p25">
                <a:extLst>
                  <a:ext uri="{FF2B5EF4-FFF2-40B4-BE49-F238E27FC236}">
                    <a16:creationId xmlns="" xmlns:a16="http://schemas.microsoft.com/office/drawing/2014/main" id="{FFE5D2D0-A7E7-EFB1-0E35-E10318475860}"/>
                  </a:ext>
                </a:extLst>
              </p:cNvPr>
              <p:cNvSpPr/>
              <p:nvPr/>
            </p:nvSpPr>
            <p:spPr>
              <a:xfrm flipH="1">
                <a:off x="1412247" y="2547968"/>
                <a:ext cx="656447" cy="596583"/>
              </a:xfrm>
              <a:custGeom>
                <a:avLst/>
                <a:gdLst/>
                <a:ahLst/>
                <a:cxnLst/>
                <a:rect l="l" t="t" r="r" b="b"/>
                <a:pathLst>
                  <a:path w="16504" h="14998" extrusionOk="0">
                    <a:moveTo>
                      <a:pt x="8656" y="1"/>
                    </a:moveTo>
                    <a:cubicBezTo>
                      <a:pt x="6039" y="1"/>
                      <a:pt x="5045" y="2146"/>
                      <a:pt x="5045" y="2146"/>
                    </a:cubicBezTo>
                    <a:cubicBezTo>
                      <a:pt x="5045" y="2146"/>
                      <a:pt x="4457" y="1731"/>
                      <a:pt x="3578" y="1731"/>
                    </a:cubicBezTo>
                    <a:cubicBezTo>
                      <a:pt x="3138" y="1731"/>
                      <a:pt x="2626" y="1835"/>
                      <a:pt x="2078" y="2146"/>
                    </a:cubicBezTo>
                    <a:cubicBezTo>
                      <a:pt x="412" y="3082"/>
                      <a:pt x="2078" y="5388"/>
                      <a:pt x="2078" y="5388"/>
                    </a:cubicBezTo>
                    <a:cubicBezTo>
                      <a:pt x="2078" y="5388"/>
                      <a:pt x="1" y="6848"/>
                      <a:pt x="1005" y="9405"/>
                    </a:cubicBezTo>
                    <a:cubicBezTo>
                      <a:pt x="1585" y="10881"/>
                      <a:pt x="2842" y="11193"/>
                      <a:pt x="3801" y="11193"/>
                    </a:cubicBezTo>
                    <a:cubicBezTo>
                      <a:pt x="4503" y="11193"/>
                      <a:pt x="5045" y="11026"/>
                      <a:pt x="5045" y="11026"/>
                    </a:cubicBezTo>
                    <a:lnTo>
                      <a:pt x="5045" y="11026"/>
                    </a:lnTo>
                    <a:cubicBezTo>
                      <a:pt x="5045" y="11026"/>
                      <a:pt x="4680" y="12304"/>
                      <a:pt x="6209" y="14061"/>
                    </a:cubicBezTo>
                    <a:cubicBezTo>
                      <a:pt x="6839" y="14785"/>
                      <a:pt x="7639" y="14998"/>
                      <a:pt x="8362" y="14998"/>
                    </a:cubicBezTo>
                    <a:cubicBezTo>
                      <a:pt x="9395" y="14998"/>
                      <a:pt x="10272" y="14563"/>
                      <a:pt x="10272" y="14563"/>
                    </a:cubicBezTo>
                    <a:lnTo>
                      <a:pt x="16321" y="8469"/>
                    </a:lnTo>
                    <a:cubicBezTo>
                      <a:pt x="16321" y="8469"/>
                      <a:pt x="16503" y="3014"/>
                      <a:pt x="14632" y="1964"/>
                    </a:cubicBezTo>
                    <a:cubicBezTo>
                      <a:pt x="14161" y="1694"/>
                      <a:pt x="13733" y="1593"/>
                      <a:pt x="13355" y="1593"/>
                    </a:cubicBezTo>
                    <a:cubicBezTo>
                      <a:pt x="12228" y="1593"/>
                      <a:pt x="11550" y="2489"/>
                      <a:pt x="11550" y="2489"/>
                    </a:cubicBezTo>
                    <a:cubicBezTo>
                      <a:pt x="11550" y="2489"/>
                      <a:pt x="11345" y="24"/>
                      <a:pt x="8697" y="1"/>
                    </a:cubicBezTo>
                    <a:cubicBezTo>
                      <a:pt x="8683" y="1"/>
                      <a:pt x="8669" y="1"/>
                      <a:pt x="8656" y="1"/>
                    </a:cubicBezTo>
                    <a:close/>
                  </a:path>
                </a:pathLst>
              </a:custGeom>
              <a:solidFill>
                <a:srgbClr val="5031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167" name="Google Shape;2634;p25">
                <a:extLst>
                  <a:ext uri="{FF2B5EF4-FFF2-40B4-BE49-F238E27FC236}">
                    <a16:creationId xmlns="" xmlns:a16="http://schemas.microsoft.com/office/drawing/2014/main" id="{B776F337-BD78-1DB1-FEB9-90602B35A91C}"/>
                  </a:ext>
                </a:extLst>
              </p:cNvPr>
              <p:cNvSpPr/>
              <p:nvPr/>
            </p:nvSpPr>
            <p:spPr>
              <a:xfrm flipH="1">
                <a:off x="1583837" y="2628796"/>
                <a:ext cx="484857" cy="515755"/>
              </a:xfrm>
              <a:custGeom>
                <a:avLst/>
                <a:gdLst/>
                <a:ahLst/>
                <a:cxnLst/>
                <a:rect l="l" t="t" r="r" b="b"/>
                <a:pathLst>
                  <a:path w="12190" h="12966" extrusionOk="0">
                    <a:moveTo>
                      <a:pt x="2306" y="0"/>
                    </a:moveTo>
                    <a:lnTo>
                      <a:pt x="2306" y="0"/>
                    </a:lnTo>
                    <a:cubicBezTo>
                      <a:pt x="2238" y="23"/>
                      <a:pt x="2146" y="69"/>
                      <a:pt x="2078" y="114"/>
                    </a:cubicBezTo>
                    <a:cubicBezTo>
                      <a:pt x="412" y="1050"/>
                      <a:pt x="2078" y="3356"/>
                      <a:pt x="2078" y="3356"/>
                    </a:cubicBezTo>
                    <a:cubicBezTo>
                      <a:pt x="2078" y="3356"/>
                      <a:pt x="1" y="4816"/>
                      <a:pt x="1005" y="7373"/>
                    </a:cubicBezTo>
                    <a:cubicBezTo>
                      <a:pt x="1585" y="8849"/>
                      <a:pt x="2842" y="9161"/>
                      <a:pt x="3801" y="9161"/>
                    </a:cubicBezTo>
                    <a:cubicBezTo>
                      <a:pt x="4503" y="9161"/>
                      <a:pt x="5045" y="8994"/>
                      <a:pt x="5045" y="8994"/>
                    </a:cubicBezTo>
                    <a:lnTo>
                      <a:pt x="5045" y="8994"/>
                    </a:lnTo>
                    <a:cubicBezTo>
                      <a:pt x="5045" y="8994"/>
                      <a:pt x="4680" y="10272"/>
                      <a:pt x="6209" y="12029"/>
                    </a:cubicBezTo>
                    <a:cubicBezTo>
                      <a:pt x="6839" y="12753"/>
                      <a:pt x="7639" y="12966"/>
                      <a:pt x="8362" y="12966"/>
                    </a:cubicBezTo>
                    <a:cubicBezTo>
                      <a:pt x="9395" y="12966"/>
                      <a:pt x="10272" y="12531"/>
                      <a:pt x="10272" y="12531"/>
                    </a:cubicBezTo>
                    <a:lnTo>
                      <a:pt x="12189" y="10591"/>
                    </a:lnTo>
                    <a:lnTo>
                      <a:pt x="12189" y="10591"/>
                    </a:lnTo>
                    <a:cubicBezTo>
                      <a:pt x="12062" y="10650"/>
                      <a:pt x="11696" y="10780"/>
                      <a:pt x="11206" y="10780"/>
                    </a:cubicBezTo>
                    <a:cubicBezTo>
                      <a:pt x="10553" y="10780"/>
                      <a:pt x="9679" y="10549"/>
                      <a:pt x="8857" y="9610"/>
                    </a:cubicBezTo>
                    <a:cubicBezTo>
                      <a:pt x="7305" y="7852"/>
                      <a:pt x="7008" y="7053"/>
                      <a:pt x="7008" y="7053"/>
                    </a:cubicBezTo>
                    <a:cubicBezTo>
                      <a:pt x="7008" y="7053"/>
                      <a:pt x="6471" y="7219"/>
                      <a:pt x="5774" y="7219"/>
                    </a:cubicBezTo>
                    <a:cubicBezTo>
                      <a:pt x="4814" y="7219"/>
                      <a:pt x="3550" y="6905"/>
                      <a:pt x="2968" y="5410"/>
                    </a:cubicBezTo>
                    <a:cubicBezTo>
                      <a:pt x="2443" y="4086"/>
                      <a:pt x="2763" y="3059"/>
                      <a:pt x="3173" y="2374"/>
                    </a:cubicBezTo>
                    <a:cubicBezTo>
                      <a:pt x="2831" y="2032"/>
                      <a:pt x="2534" y="1598"/>
                      <a:pt x="2375" y="1187"/>
                    </a:cubicBezTo>
                    <a:cubicBezTo>
                      <a:pt x="2215" y="845"/>
                      <a:pt x="2192" y="366"/>
                      <a:pt x="2306" y="0"/>
                    </a:cubicBezTo>
                    <a:close/>
                  </a:path>
                </a:pathLst>
              </a:custGeom>
              <a:solidFill>
                <a:srgbClr val="5031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168" name="Google Shape;2635;p25">
                <a:extLst>
                  <a:ext uri="{FF2B5EF4-FFF2-40B4-BE49-F238E27FC236}">
                    <a16:creationId xmlns="" xmlns:a16="http://schemas.microsoft.com/office/drawing/2014/main" id="{CDC6A2AA-3F90-9A14-B994-7C722254D710}"/>
                  </a:ext>
                </a:extLst>
              </p:cNvPr>
              <p:cNvSpPr/>
              <p:nvPr/>
            </p:nvSpPr>
            <p:spPr>
              <a:xfrm flipH="1">
                <a:off x="362466" y="2611532"/>
                <a:ext cx="1500114" cy="850324"/>
              </a:xfrm>
              <a:custGeom>
                <a:avLst/>
                <a:gdLst/>
                <a:ahLst/>
                <a:cxnLst/>
                <a:rect l="l" t="t" r="r" b="b"/>
                <a:pathLst>
                  <a:path w="37715" h="21377" extrusionOk="0">
                    <a:moveTo>
                      <a:pt x="11199" y="0"/>
                    </a:moveTo>
                    <a:cubicBezTo>
                      <a:pt x="11172" y="0"/>
                      <a:pt x="11144" y="0"/>
                      <a:pt x="11116" y="1"/>
                    </a:cubicBezTo>
                    <a:cubicBezTo>
                      <a:pt x="7487" y="46"/>
                      <a:pt x="7487" y="3333"/>
                      <a:pt x="7487" y="3333"/>
                    </a:cubicBezTo>
                    <a:cubicBezTo>
                      <a:pt x="7375" y="3315"/>
                      <a:pt x="7272" y="3307"/>
                      <a:pt x="7179" y="3307"/>
                    </a:cubicBezTo>
                    <a:cubicBezTo>
                      <a:pt x="6334" y="3307"/>
                      <a:pt x="6186" y="3972"/>
                      <a:pt x="6186" y="3972"/>
                    </a:cubicBezTo>
                    <a:cubicBezTo>
                      <a:pt x="6186" y="3972"/>
                      <a:pt x="5331" y="2367"/>
                      <a:pt x="3779" y="2367"/>
                    </a:cubicBezTo>
                    <a:cubicBezTo>
                      <a:pt x="3417" y="2367"/>
                      <a:pt x="3016" y="2455"/>
                      <a:pt x="2579" y="2671"/>
                    </a:cubicBezTo>
                    <a:cubicBezTo>
                      <a:pt x="274" y="3790"/>
                      <a:pt x="2123" y="6095"/>
                      <a:pt x="2123" y="6095"/>
                    </a:cubicBezTo>
                    <a:cubicBezTo>
                      <a:pt x="0" y="9473"/>
                      <a:pt x="3127" y="11094"/>
                      <a:pt x="4611" y="11276"/>
                    </a:cubicBezTo>
                    <a:cubicBezTo>
                      <a:pt x="4611" y="11276"/>
                      <a:pt x="14859" y="19128"/>
                      <a:pt x="18877" y="20772"/>
                    </a:cubicBezTo>
                    <a:cubicBezTo>
                      <a:pt x="19928" y="21196"/>
                      <a:pt x="20772" y="21376"/>
                      <a:pt x="21493" y="21376"/>
                    </a:cubicBezTo>
                    <a:cubicBezTo>
                      <a:pt x="23524" y="21376"/>
                      <a:pt x="24575" y="19944"/>
                      <a:pt x="26546" y="18512"/>
                    </a:cubicBezTo>
                    <a:cubicBezTo>
                      <a:pt x="29216" y="16572"/>
                      <a:pt x="28440" y="13764"/>
                      <a:pt x="28440" y="13764"/>
                    </a:cubicBezTo>
                    <a:lnTo>
                      <a:pt x="28440" y="13764"/>
                    </a:lnTo>
                    <a:cubicBezTo>
                      <a:pt x="29200" y="13987"/>
                      <a:pt x="29834" y="14083"/>
                      <a:pt x="30362" y="14083"/>
                    </a:cubicBezTo>
                    <a:cubicBezTo>
                      <a:pt x="33558" y="14083"/>
                      <a:pt x="32869" y="10569"/>
                      <a:pt x="32868" y="10569"/>
                    </a:cubicBezTo>
                    <a:lnTo>
                      <a:pt x="32868" y="10569"/>
                    </a:lnTo>
                    <a:cubicBezTo>
                      <a:pt x="33409" y="10754"/>
                      <a:pt x="33898" y="10837"/>
                      <a:pt x="34336" y="10837"/>
                    </a:cubicBezTo>
                    <a:cubicBezTo>
                      <a:pt x="36967" y="10837"/>
                      <a:pt x="37714" y="7837"/>
                      <a:pt x="36247" y="6095"/>
                    </a:cubicBezTo>
                    <a:cubicBezTo>
                      <a:pt x="35640" y="5375"/>
                      <a:pt x="35027" y="5142"/>
                      <a:pt x="34489" y="5142"/>
                    </a:cubicBezTo>
                    <a:cubicBezTo>
                      <a:pt x="33509" y="5142"/>
                      <a:pt x="32777" y="5912"/>
                      <a:pt x="32777" y="5912"/>
                    </a:cubicBezTo>
                    <a:cubicBezTo>
                      <a:pt x="32777" y="5912"/>
                      <a:pt x="32914" y="3151"/>
                      <a:pt x="30244" y="2740"/>
                    </a:cubicBezTo>
                    <a:cubicBezTo>
                      <a:pt x="30057" y="2712"/>
                      <a:pt x="29878" y="2700"/>
                      <a:pt x="29708" y="2700"/>
                    </a:cubicBezTo>
                    <a:cubicBezTo>
                      <a:pt x="27465" y="2700"/>
                      <a:pt x="26637" y="4908"/>
                      <a:pt x="26637" y="4908"/>
                    </a:cubicBezTo>
                    <a:cubicBezTo>
                      <a:pt x="26637" y="4908"/>
                      <a:pt x="26330" y="3834"/>
                      <a:pt x="24836" y="3834"/>
                    </a:cubicBezTo>
                    <a:cubicBezTo>
                      <a:pt x="24805" y="3834"/>
                      <a:pt x="24774" y="3834"/>
                      <a:pt x="24743" y="3835"/>
                    </a:cubicBezTo>
                    <a:cubicBezTo>
                      <a:pt x="23567" y="3869"/>
                      <a:pt x="23142" y="4857"/>
                      <a:pt x="23002" y="5356"/>
                    </a:cubicBezTo>
                    <a:lnTo>
                      <a:pt x="23002" y="5356"/>
                    </a:lnTo>
                    <a:cubicBezTo>
                      <a:pt x="23112" y="4654"/>
                      <a:pt x="23120" y="2824"/>
                      <a:pt x="20497" y="1895"/>
                    </a:cubicBezTo>
                    <a:cubicBezTo>
                      <a:pt x="19791" y="1640"/>
                      <a:pt x="19124" y="1540"/>
                      <a:pt x="18511" y="1540"/>
                    </a:cubicBezTo>
                    <a:cubicBezTo>
                      <a:pt x="16274" y="1540"/>
                      <a:pt x="14768" y="2877"/>
                      <a:pt x="14768" y="2877"/>
                    </a:cubicBezTo>
                    <a:cubicBezTo>
                      <a:pt x="14768" y="2877"/>
                      <a:pt x="14723" y="0"/>
                      <a:pt x="11199" y="0"/>
                    </a:cubicBezTo>
                    <a:close/>
                  </a:path>
                </a:pathLst>
              </a:custGeom>
              <a:solidFill>
                <a:srgbClr val="5031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169" name="Google Shape;2636;p25">
                <a:extLst>
                  <a:ext uri="{FF2B5EF4-FFF2-40B4-BE49-F238E27FC236}">
                    <a16:creationId xmlns="" xmlns:a16="http://schemas.microsoft.com/office/drawing/2014/main" id="{2C09C50D-DBA9-DC5C-0AE8-C18C933F4BE4}"/>
                  </a:ext>
                </a:extLst>
              </p:cNvPr>
              <p:cNvSpPr/>
              <p:nvPr/>
            </p:nvSpPr>
            <p:spPr>
              <a:xfrm flipH="1">
                <a:off x="358051" y="2718892"/>
                <a:ext cx="741008" cy="742288"/>
              </a:xfrm>
              <a:custGeom>
                <a:avLst/>
                <a:gdLst/>
                <a:ahLst/>
                <a:cxnLst/>
                <a:rect l="l" t="t" r="r" b="b"/>
                <a:pathLst>
                  <a:path w="18630" h="18661" extrusionOk="0">
                    <a:moveTo>
                      <a:pt x="10593" y="1"/>
                    </a:moveTo>
                    <a:cubicBezTo>
                      <a:pt x="10325" y="1"/>
                      <a:pt x="10073" y="31"/>
                      <a:pt x="9838" y="86"/>
                    </a:cubicBezTo>
                    <a:cubicBezTo>
                      <a:pt x="10545" y="566"/>
                      <a:pt x="11116" y="1296"/>
                      <a:pt x="11253" y="2506"/>
                    </a:cubicBezTo>
                    <a:cubicBezTo>
                      <a:pt x="11527" y="5405"/>
                      <a:pt x="9153" y="6455"/>
                      <a:pt x="9153" y="6455"/>
                    </a:cubicBezTo>
                    <a:cubicBezTo>
                      <a:pt x="9153" y="6455"/>
                      <a:pt x="9929" y="9468"/>
                      <a:pt x="7806" y="10152"/>
                    </a:cubicBezTo>
                    <a:cubicBezTo>
                      <a:pt x="4930" y="11088"/>
                      <a:pt x="1666" y="16658"/>
                      <a:pt x="0" y="18141"/>
                    </a:cubicBezTo>
                    <a:cubicBezTo>
                      <a:pt x="948" y="18504"/>
                      <a:pt x="1723" y="18660"/>
                      <a:pt x="2394" y="18660"/>
                    </a:cubicBezTo>
                    <a:cubicBezTo>
                      <a:pt x="4420" y="18660"/>
                      <a:pt x="5486" y="17237"/>
                      <a:pt x="7441" y="15813"/>
                    </a:cubicBezTo>
                    <a:cubicBezTo>
                      <a:pt x="10112" y="13873"/>
                      <a:pt x="9336" y="11065"/>
                      <a:pt x="9336" y="11065"/>
                    </a:cubicBezTo>
                    <a:lnTo>
                      <a:pt x="9336" y="11065"/>
                    </a:lnTo>
                    <a:cubicBezTo>
                      <a:pt x="10099" y="11288"/>
                      <a:pt x="10735" y="11384"/>
                      <a:pt x="11264" y="11384"/>
                    </a:cubicBezTo>
                    <a:cubicBezTo>
                      <a:pt x="14470" y="11384"/>
                      <a:pt x="13764" y="7870"/>
                      <a:pt x="13764" y="7870"/>
                    </a:cubicBezTo>
                    <a:lnTo>
                      <a:pt x="13764" y="7870"/>
                    </a:lnTo>
                    <a:cubicBezTo>
                      <a:pt x="14304" y="8055"/>
                      <a:pt x="14794" y="8138"/>
                      <a:pt x="15232" y="8138"/>
                    </a:cubicBezTo>
                    <a:cubicBezTo>
                      <a:pt x="17868" y="8138"/>
                      <a:pt x="18629" y="5138"/>
                      <a:pt x="17142" y="3396"/>
                    </a:cubicBezTo>
                    <a:cubicBezTo>
                      <a:pt x="16535" y="2676"/>
                      <a:pt x="15922" y="2443"/>
                      <a:pt x="15384" y="2443"/>
                    </a:cubicBezTo>
                    <a:cubicBezTo>
                      <a:pt x="14405" y="2443"/>
                      <a:pt x="13672" y="3213"/>
                      <a:pt x="13672" y="3213"/>
                    </a:cubicBezTo>
                    <a:cubicBezTo>
                      <a:pt x="13672" y="3213"/>
                      <a:pt x="13809" y="452"/>
                      <a:pt x="11139" y="41"/>
                    </a:cubicBezTo>
                    <a:cubicBezTo>
                      <a:pt x="10950" y="14"/>
                      <a:pt x="10768" y="1"/>
                      <a:pt x="10593" y="1"/>
                    </a:cubicBezTo>
                    <a:close/>
                  </a:path>
                </a:pathLst>
              </a:custGeom>
              <a:solidFill>
                <a:srgbClr val="5031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170" name="Google Shape;2637;p25">
                <a:extLst>
                  <a:ext uri="{FF2B5EF4-FFF2-40B4-BE49-F238E27FC236}">
                    <a16:creationId xmlns="" xmlns:a16="http://schemas.microsoft.com/office/drawing/2014/main" id="{6377E1AF-5729-E079-81AE-F93BF180F97B}"/>
                  </a:ext>
                </a:extLst>
              </p:cNvPr>
              <p:cNvSpPr/>
              <p:nvPr/>
            </p:nvSpPr>
            <p:spPr>
              <a:xfrm flipH="1">
                <a:off x="992820" y="2705686"/>
                <a:ext cx="866140" cy="562335"/>
              </a:xfrm>
              <a:custGeom>
                <a:avLst/>
                <a:gdLst/>
                <a:ahLst/>
                <a:cxnLst/>
                <a:rect l="l" t="t" r="r" b="b"/>
                <a:pathLst>
                  <a:path w="21776" h="14137" extrusionOk="0">
                    <a:moveTo>
                      <a:pt x="3780" y="1"/>
                    </a:moveTo>
                    <a:cubicBezTo>
                      <a:pt x="3417" y="1"/>
                      <a:pt x="3016" y="88"/>
                      <a:pt x="2580" y="304"/>
                    </a:cubicBezTo>
                    <a:cubicBezTo>
                      <a:pt x="274" y="1423"/>
                      <a:pt x="2123" y="3728"/>
                      <a:pt x="2123" y="3728"/>
                    </a:cubicBezTo>
                    <a:cubicBezTo>
                      <a:pt x="0" y="7106"/>
                      <a:pt x="3127" y="8727"/>
                      <a:pt x="4611" y="8909"/>
                    </a:cubicBezTo>
                    <a:cubicBezTo>
                      <a:pt x="4611" y="8909"/>
                      <a:pt x="8103" y="11603"/>
                      <a:pt x="11801" y="14136"/>
                    </a:cubicBezTo>
                    <a:cubicBezTo>
                      <a:pt x="16823" y="14091"/>
                      <a:pt x="21547" y="13109"/>
                      <a:pt x="21616" y="11991"/>
                    </a:cubicBezTo>
                    <a:cubicBezTo>
                      <a:pt x="21776" y="10005"/>
                      <a:pt x="21410" y="9092"/>
                      <a:pt x="19881" y="8818"/>
                    </a:cubicBezTo>
                    <a:cubicBezTo>
                      <a:pt x="18329" y="8544"/>
                      <a:pt x="17507" y="6490"/>
                      <a:pt x="17507" y="6490"/>
                    </a:cubicBezTo>
                    <a:cubicBezTo>
                      <a:pt x="17507" y="6490"/>
                      <a:pt x="16891" y="7129"/>
                      <a:pt x="13536" y="7791"/>
                    </a:cubicBezTo>
                    <a:cubicBezTo>
                      <a:pt x="13191" y="7861"/>
                      <a:pt x="12877" y="7893"/>
                      <a:pt x="12592" y="7893"/>
                    </a:cubicBezTo>
                    <a:cubicBezTo>
                      <a:pt x="10100" y="7893"/>
                      <a:pt x="9770" y="5486"/>
                      <a:pt x="9770" y="5486"/>
                    </a:cubicBezTo>
                    <a:lnTo>
                      <a:pt x="7373" y="6490"/>
                    </a:lnTo>
                    <a:cubicBezTo>
                      <a:pt x="7373" y="6490"/>
                      <a:pt x="5790" y="6865"/>
                      <a:pt x="4512" y="6865"/>
                    </a:cubicBezTo>
                    <a:cubicBezTo>
                      <a:pt x="3873" y="6865"/>
                      <a:pt x="3310" y="6771"/>
                      <a:pt x="3059" y="6490"/>
                    </a:cubicBezTo>
                    <a:cubicBezTo>
                      <a:pt x="2283" y="5623"/>
                      <a:pt x="4018" y="4641"/>
                      <a:pt x="4018" y="4641"/>
                    </a:cubicBezTo>
                    <a:cubicBezTo>
                      <a:pt x="4018" y="4641"/>
                      <a:pt x="2739" y="2632"/>
                      <a:pt x="3972" y="2062"/>
                    </a:cubicBezTo>
                    <a:cubicBezTo>
                      <a:pt x="4146" y="1979"/>
                      <a:pt x="4313" y="1944"/>
                      <a:pt x="4472" y="1944"/>
                    </a:cubicBezTo>
                    <a:cubicBezTo>
                      <a:pt x="5059" y="1944"/>
                      <a:pt x="5523" y="2428"/>
                      <a:pt x="5775" y="2769"/>
                    </a:cubicBezTo>
                    <a:cubicBezTo>
                      <a:pt x="5798" y="2359"/>
                      <a:pt x="5935" y="1925"/>
                      <a:pt x="6163" y="1560"/>
                    </a:cubicBezTo>
                    <a:cubicBezTo>
                      <a:pt x="6018" y="1306"/>
                      <a:pt x="5182" y="1"/>
                      <a:pt x="3780" y="1"/>
                    </a:cubicBezTo>
                    <a:close/>
                  </a:path>
                </a:pathLst>
              </a:custGeom>
              <a:solidFill>
                <a:srgbClr val="5031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171" name="Google Shape;2638;p25">
                <a:extLst>
                  <a:ext uri="{FF2B5EF4-FFF2-40B4-BE49-F238E27FC236}">
                    <a16:creationId xmlns="" xmlns:a16="http://schemas.microsoft.com/office/drawing/2014/main" id="{9A678DDF-56F6-A073-DF49-35D8DFAC2927}"/>
                  </a:ext>
                </a:extLst>
              </p:cNvPr>
              <p:cNvSpPr/>
              <p:nvPr/>
            </p:nvSpPr>
            <p:spPr>
              <a:xfrm flipH="1">
                <a:off x="1262176" y="2739019"/>
                <a:ext cx="219120" cy="189699"/>
              </a:xfrm>
              <a:custGeom>
                <a:avLst/>
                <a:gdLst/>
                <a:ahLst/>
                <a:cxnLst/>
                <a:rect l="l" t="t" r="r" b="b"/>
                <a:pathLst>
                  <a:path w="5509" h="4769" extrusionOk="0">
                    <a:moveTo>
                      <a:pt x="643" y="0"/>
                    </a:moveTo>
                    <a:cubicBezTo>
                      <a:pt x="608" y="0"/>
                      <a:pt x="574" y="11"/>
                      <a:pt x="548" y="37"/>
                    </a:cubicBezTo>
                    <a:cubicBezTo>
                      <a:pt x="1" y="608"/>
                      <a:pt x="1" y="1498"/>
                      <a:pt x="571" y="2068"/>
                    </a:cubicBezTo>
                    <a:cubicBezTo>
                      <a:pt x="921" y="2434"/>
                      <a:pt x="1370" y="2578"/>
                      <a:pt x="1826" y="2578"/>
                    </a:cubicBezTo>
                    <a:cubicBezTo>
                      <a:pt x="2025" y="2578"/>
                      <a:pt x="2226" y="2551"/>
                      <a:pt x="2420" y="2502"/>
                    </a:cubicBezTo>
                    <a:lnTo>
                      <a:pt x="2420" y="2502"/>
                    </a:lnTo>
                    <a:cubicBezTo>
                      <a:pt x="2352" y="2981"/>
                      <a:pt x="2123" y="3483"/>
                      <a:pt x="2375" y="3940"/>
                    </a:cubicBezTo>
                    <a:cubicBezTo>
                      <a:pt x="2534" y="4282"/>
                      <a:pt x="2877" y="4465"/>
                      <a:pt x="3219" y="4579"/>
                    </a:cubicBezTo>
                    <a:cubicBezTo>
                      <a:pt x="3514" y="4681"/>
                      <a:pt x="3903" y="4769"/>
                      <a:pt x="4279" y="4769"/>
                    </a:cubicBezTo>
                    <a:cubicBezTo>
                      <a:pt x="4748" y="4769"/>
                      <a:pt x="5195" y="4632"/>
                      <a:pt x="5410" y="4214"/>
                    </a:cubicBezTo>
                    <a:cubicBezTo>
                      <a:pt x="5509" y="4017"/>
                      <a:pt x="5356" y="3890"/>
                      <a:pt x="5193" y="3890"/>
                    </a:cubicBezTo>
                    <a:cubicBezTo>
                      <a:pt x="5091" y="3890"/>
                      <a:pt x="4984" y="3940"/>
                      <a:pt x="4931" y="4054"/>
                    </a:cubicBezTo>
                    <a:cubicBezTo>
                      <a:pt x="4818" y="4266"/>
                      <a:pt x="4548" y="4321"/>
                      <a:pt x="4288" y="4321"/>
                    </a:cubicBezTo>
                    <a:cubicBezTo>
                      <a:pt x="4128" y="4321"/>
                      <a:pt x="3971" y="4300"/>
                      <a:pt x="3858" y="4282"/>
                    </a:cubicBezTo>
                    <a:cubicBezTo>
                      <a:pt x="3447" y="4214"/>
                      <a:pt x="3265" y="4145"/>
                      <a:pt x="2991" y="3780"/>
                    </a:cubicBezTo>
                    <a:cubicBezTo>
                      <a:pt x="2671" y="3324"/>
                      <a:pt x="2808" y="3255"/>
                      <a:pt x="2899" y="2753"/>
                    </a:cubicBezTo>
                    <a:cubicBezTo>
                      <a:pt x="2922" y="2548"/>
                      <a:pt x="2945" y="2388"/>
                      <a:pt x="2945" y="2182"/>
                    </a:cubicBezTo>
                    <a:cubicBezTo>
                      <a:pt x="2929" y="2053"/>
                      <a:pt x="2821" y="1992"/>
                      <a:pt x="2711" y="1992"/>
                    </a:cubicBezTo>
                    <a:cubicBezTo>
                      <a:pt x="2666" y="1992"/>
                      <a:pt x="2620" y="2003"/>
                      <a:pt x="2580" y="2023"/>
                    </a:cubicBezTo>
                    <a:cubicBezTo>
                      <a:pt x="2358" y="2114"/>
                      <a:pt x="2136" y="2155"/>
                      <a:pt x="1923" y="2155"/>
                    </a:cubicBezTo>
                    <a:cubicBezTo>
                      <a:pt x="913" y="2155"/>
                      <a:pt x="135" y="1211"/>
                      <a:pt x="777" y="174"/>
                    </a:cubicBezTo>
                    <a:cubicBezTo>
                      <a:pt x="826" y="75"/>
                      <a:pt x="733" y="0"/>
                      <a:pt x="643" y="0"/>
                    </a:cubicBezTo>
                    <a:close/>
                  </a:path>
                </a:pathLst>
              </a:custGeom>
              <a:solidFill>
                <a:srgbClr val="5031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172" name="Google Shape;2639;p25">
                <a:extLst>
                  <a:ext uri="{FF2B5EF4-FFF2-40B4-BE49-F238E27FC236}">
                    <a16:creationId xmlns="" xmlns:a16="http://schemas.microsoft.com/office/drawing/2014/main" id="{84F737BD-C5EC-78E8-6E0F-600320082194}"/>
                  </a:ext>
                </a:extLst>
              </p:cNvPr>
              <p:cNvSpPr/>
              <p:nvPr/>
            </p:nvSpPr>
            <p:spPr>
              <a:xfrm flipH="1">
                <a:off x="861682" y="2893913"/>
                <a:ext cx="179306" cy="157877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3969" extrusionOk="0">
                    <a:moveTo>
                      <a:pt x="229" y="0"/>
                    </a:moveTo>
                    <a:cubicBezTo>
                      <a:pt x="115" y="0"/>
                      <a:pt x="1" y="114"/>
                      <a:pt x="138" y="183"/>
                    </a:cubicBezTo>
                    <a:cubicBezTo>
                      <a:pt x="823" y="480"/>
                      <a:pt x="1462" y="1119"/>
                      <a:pt x="1302" y="1940"/>
                    </a:cubicBezTo>
                    <a:cubicBezTo>
                      <a:pt x="1266" y="2100"/>
                      <a:pt x="1397" y="2191"/>
                      <a:pt x="1543" y="2191"/>
                    </a:cubicBezTo>
                    <a:cubicBezTo>
                      <a:pt x="1584" y="2191"/>
                      <a:pt x="1627" y="2184"/>
                      <a:pt x="1667" y="2169"/>
                    </a:cubicBezTo>
                    <a:cubicBezTo>
                      <a:pt x="1859" y="2092"/>
                      <a:pt x="2067" y="2051"/>
                      <a:pt x="2273" y="2051"/>
                    </a:cubicBezTo>
                    <a:cubicBezTo>
                      <a:pt x="2678" y="2051"/>
                      <a:pt x="3076" y="2209"/>
                      <a:pt x="3333" y="2557"/>
                    </a:cubicBezTo>
                    <a:cubicBezTo>
                      <a:pt x="3607" y="2922"/>
                      <a:pt x="3630" y="3333"/>
                      <a:pt x="3653" y="3789"/>
                    </a:cubicBezTo>
                    <a:cubicBezTo>
                      <a:pt x="3653" y="3903"/>
                      <a:pt x="3758" y="3968"/>
                      <a:pt x="3864" y="3968"/>
                    </a:cubicBezTo>
                    <a:cubicBezTo>
                      <a:pt x="3949" y="3968"/>
                      <a:pt x="4033" y="3926"/>
                      <a:pt x="4064" y="3835"/>
                    </a:cubicBezTo>
                    <a:cubicBezTo>
                      <a:pt x="4507" y="2545"/>
                      <a:pt x="3331" y="1665"/>
                      <a:pt x="2202" y="1665"/>
                    </a:cubicBezTo>
                    <a:cubicBezTo>
                      <a:pt x="2052" y="1665"/>
                      <a:pt x="1903" y="1680"/>
                      <a:pt x="1759" y="1712"/>
                    </a:cubicBezTo>
                    <a:cubicBezTo>
                      <a:pt x="1622" y="868"/>
                      <a:pt x="1142" y="137"/>
                      <a:pt x="229" y="0"/>
                    </a:cubicBezTo>
                    <a:close/>
                  </a:path>
                </a:pathLst>
              </a:custGeom>
              <a:solidFill>
                <a:srgbClr val="5031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173" name="Google Shape;2640;p25">
                <a:extLst>
                  <a:ext uri="{FF2B5EF4-FFF2-40B4-BE49-F238E27FC236}">
                    <a16:creationId xmlns="" xmlns:a16="http://schemas.microsoft.com/office/drawing/2014/main" id="{83436FE8-A645-590D-3B85-D55DD1E727CA}"/>
                  </a:ext>
                </a:extLst>
              </p:cNvPr>
              <p:cNvSpPr/>
              <p:nvPr/>
            </p:nvSpPr>
            <p:spPr>
              <a:xfrm flipH="1">
                <a:off x="668097" y="3006483"/>
                <a:ext cx="1091903" cy="624944"/>
              </a:xfrm>
              <a:custGeom>
                <a:avLst/>
                <a:gdLst/>
                <a:ahLst/>
                <a:cxnLst/>
                <a:rect l="l" t="t" r="r" b="b"/>
                <a:pathLst>
                  <a:path w="27452" h="15711" extrusionOk="0">
                    <a:moveTo>
                      <a:pt x="7122" y="1"/>
                    </a:moveTo>
                    <a:cubicBezTo>
                      <a:pt x="7122" y="1"/>
                      <a:pt x="5792" y="1370"/>
                      <a:pt x="2800" y="1370"/>
                    </a:cubicBezTo>
                    <a:cubicBezTo>
                      <a:pt x="2583" y="1370"/>
                      <a:pt x="2357" y="1363"/>
                      <a:pt x="2123" y="1347"/>
                    </a:cubicBezTo>
                    <a:lnTo>
                      <a:pt x="2123" y="1347"/>
                    </a:lnTo>
                    <a:cubicBezTo>
                      <a:pt x="2123" y="1347"/>
                      <a:pt x="0" y="10021"/>
                      <a:pt x="3424" y="12189"/>
                    </a:cubicBezTo>
                    <a:cubicBezTo>
                      <a:pt x="6871" y="14358"/>
                      <a:pt x="10660" y="13856"/>
                      <a:pt x="10842" y="14586"/>
                    </a:cubicBezTo>
                    <a:cubicBezTo>
                      <a:pt x="10842" y="14586"/>
                      <a:pt x="10842" y="15659"/>
                      <a:pt x="12372" y="15704"/>
                    </a:cubicBezTo>
                    <a:cubicBezTo>
                      <a:pt x="12497" y="15708"/>
                      <a:pt x="12618" y="15710"/>
                      <a:pt x="12735" y="15710"/>
                    </a:cubicBezTo>
                    <a:cubicBezTo>
                      <a:pt x="14047" y="15710"/>
                      <a:pt x="14840" y="15471"/>
                      <a:pt x="15133" y="14906"/>
                    </a:cubicBezTo>
                    <a:cubicBezTo>
                      <a:pt x="15430" y="14266"/>
                      <a:pt x="15567" y="13719"/>
                      <a:pt x="16937" y="13445"/>
                    </a:cubicBezTo>
                    <a:cubicBezTo>
                      <a:pt x="18283" y="13171"/>
                      <a:pt x="20863" y="12555"/>
                      <a:pt x="20863" y="12555"/>
                    </a:cubicBezTo>
                    <a:cubicBezTo>
                      <a:pt x="20863" y="12555"/>
                      <a:pt x="21622" y="13022"/>
                      <a:pt x="22650" y="13022"/>
                    </a:cubicBezTo>
                    <a:cubicBezTo>
                      <a:pt x="23549" y="13022"/>
                      <a:pt x="24653" y="12664"/>
                      <a:pt x="25633" y="11322"/>
                    </a:cubicBezTo>
                    <a:cubicBezTo>
                      <a:pt x="27452" y="8839"/>
                      <a:pt x="25736" y="6908"/>
                      <a:pt x="23786" y="6908"/>
                    </a:cubicBezTo>
                    <a:cubicBezTo>
                      <a:pt x="23459" y="6908"/>
                      <a:pt x="23127" y="6962"/>
                      <a:pt x="22803" y="7077"/>
                    </a:cubicBezTo>
                    <a:cubicBezTo>
                      <a:pt x="20543" y="7898"/>
                      <a:pt x="20041" y="9838"/>
                      <a:pt x="20041" y="9838"/>
                    </a:cubicBezTo>
                    <a:cubicBezTo>
                      <a:pt x="20041" y="9838"/>
                      <a:pt x="19979" y="9857"/>
                      <a:pt x="19893" y="9857"/>
                    </a:cubicBezTo>
                    <a:cubicBezTo>
                      <a:pt x="19646" y="9857"/>
                      <a:pt x="19205" y="9706"/>
                      <a:pt x="19493" y="8537"/>
                    </a:cubicBezTo>
                    <a:cubicBezTo>
                      <a:pt x="19904" y="6962"/>
                      <a:pt x="20132" y="2032"/>
                      <a:pt x="17553" y="1713"/>
                    </a:cubicBezTo>
                    <a:cubicBezTo>
                      <a:pt x="14997" y="1393"/>
                      <a:pt x="14723" y="731"/>
                      <a:pt x="14997" y="1"/>
                    </a:cubicBezTo>
                    <a:lnTo>
                      <a:pt x="14997" y="1"/>
                    </a:lnTo>
                    <a:cubicBezTo>
                      <a:pt x="14996" y="1"/>
                      <a:pt x="14205" y="1770"/>
                      <a:pt x="11351" y="1770"/>
                    </a:cubicBezTo>
                    <a:cubicBezTo>
                      <a:pt x="11216" y="1770"/>
                      <a:pt x="11077" y="1766"/>
                      <a:pt x="10934" y="1758"/>
                    </a:cubicBezTo>
                    <a:cubicBezTo>
                      <a:pt x="7715" y="1576"/>
                      <a:pt x="7122" y="1"/>
                      <a:pt x="7122" y="1"/>
                    </a:cubicBezTo>
                    <a:close/>
                  </a:path>
                </a:pathLst>
              </a:custGeom>
              <a:solidFill>
                <a:srgbClr val="B78B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174" name="Google Shape;2641;p25">
                <a:extLst>
                  <a:ext uri="{FF2B5EF4-FFF2-40B4-BE49-F238E27FC236}">
                    <a16:creationId xmlns="" xmlns:a16="http://schemas.microsoft.com/office/drawing/2014/main" id="{68704DC0-5CFC-5D5A-8C14-B5F1C6106F56}"/>
                  </a:ext>
                </a:extLst>
              </p:cNvPr>
              <p:cNvSpPr/>
              <p:nvPr/>
            </p:nvSpPr>
            <p:spPr>
              <a:xfrm flipH="1">
                <a:off x="1572938" y="3060063"/>
                <a:ext cx="187062" cy="457640"/>
              </a:xfrm>
              <a:custGeom>
                <a:avLst/>
                <a:gdLst/>
                <a:ahLst/>
                <a:cxnLst/>
                <a:rect l="l" t="t" r="r" b="b"/>
                <a:pathLst>
                  <a:path w="4703" h="11505" extrusionOk="0">
                    <a:moveTo>
                      <a:pt x="2123" y="0"/>
                    </a:moveTo>
                    <a:lnTo>
                      <a:pt x="2123" y="0"/>
                    </a:lnTo>
                    <a:cubicBezTo>
                      <a:pt x="2123" y="1"/>
                      <a:pt x="0" y="8674"/>
                      <a:pt x="3424" y="10842"/>
                    </a:cubicBezTo>
                    <a:cubicBezTo>
                      <a:pt x="3858" y="11116"/>
                      <a:pt x="4269" y="11322"/>
                      <a:pt x="4702" y="11504"/>
                    </a:cubicBezTo>
                    <a:cubicBezTo>
                      <a:pt x="3333" y="10888"/>
                      <a:pt x="2511" y="9450"/>
                      <a:pt x="2123" y="7692"/>
                    </a:cubicBezTo>
                    <a:cubicBezTo>
                      <a:pt x="1804" y="6209"/>
                      <a:pt x="1804" y="183"/>
                      <a:pt x="3515" y="0"/>
                    </a:cubicBezTo>
                    <a:lnTo>
                      <a:pt x="3515" y="0"/>
                    </a:lnTo>
                    <a:cubicBezTo>
                      <a:pt x="3278" y="14"/>
                      <a:pt x="3018" y="27"/>
                      <a:pt x="2744" y="27"/>
                    </a:cubicBezTo>
                    <a:cubicBezTo>
                      <a:pt x="2543" y="27"/>
                      <a:pt x="2335" y="20"/>
                      <a:pt x="2123" y="0"/>
                    </a:cubicBezTo>
                    <a:close/>
                  </a:path>
                </a:pathLst>
              </a:custGeom>
              <a:solidFill>
                <a:srgbClr val="EB7C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175" name="Google Shape;2642;p25">
                <a:extLst>
                  <a:ext uri="{FF2B5EF4-FFF2-40B4-BE49-F238E27FC236}">
                    <a16:creationId xmlns="" xmlns:a16="http://schemas.microsoft.com/office/drawing/2014/main" id="{B6FF50AB-68D7-0E5A-03E5-62FCBC1FBB9F}"/>
                  </a:ext>
                </a:extLst>
              </p:cNvPr>
              <p:cNvSpPr/>
              <p:nvPr/>
            </p:nvSpPr>
            <p:spPr>
              <a:xfrm flipH="1">
                <a:off x="997354" y="3006483"/>
                <a:ext cx="624666" cy="119929"/>
              </a:xfrm>
              <a:custGeom>
                <a:avLst/>
                <a:gdLst/>
                <a:ahLst/>
                <a:cxnLst/>
                <a:rect l="l" t="t" r="r" b="b"/>
                <a:pathLst>
                  <a:path w="15705" h="3015" extrusionOk="0">
                    <a:moveTo>
                      <a:pt x="3653" y="1"/>
                    </a:moveTo>
                    <a:cubicBezTo>
                      <a:pt x="3653" y="1"/>
                      <a:pt x="2534" y="1165"/>
                      <a:pt x="1" y="1347"/>
                    </a:cubicBezTo>
                    <a:cubicBezTo>
                      <a:pt x="317" y="1552"/>
                      <a:pt x="800" y="1772"/>
                      <a:pt x="1475" y="1772"/>
                    </a:cubicBezTo>
                    <a:cubicBezTo>
                      <a:pt x="1628" y="1772"/>
                      <a:pt x="1791" y="1761"/>
                      <a:pt x="1964" y="1735"/>
                    </a:cubicBezTo>
                    <a:cubicBezTo>
                      <a:pt x="3562" y="1530"/>
                      <a:pt x="3972" y="1256"/>
                      <a:pt x="3972" y="1256"/>
                    </a:cubicBezTo>
                    <a:cubicBezTo>
                      <a:pt x="3972" y="1256"/>
                      <a:pt x="4716" y="2923"/>
                      <a:pt x="7522" y="2923"/>
                    </a:cubicBezTo>
                    <a:cubicBezTo>
                      <a:pt x="7541" y="2923"/>
                      <a:pt x="7560" y="2922"/>
                      <a:pt x="7579" y="2922"/>
                    </a:cubicBezTo>
                    <a:cubicBezTo>
                      <a:pt x="10432" y="2922"/>
                      <a:pt x="11550" y="1735"/>
                      <a:pt x="11550" y="1735"/>
                    </a:cubicBezTo>
                    <a:cubicBezTo>
                      <a:pt x="11550" y="1735"/>
                      <a:pt x="13844" y="3015"/>
                      <a:pt x="15614" y="3015"/>
                    </a:cubicBezTo>
                    <a:cubicBezTo>
                      <a:pt x="15644" y="3015"/>
                      <a:pt x="15674" y="3014"/>
                      <a:pt x="15705" y="3014"/>
                    </a:cubicBezTo>
                    <a:cubicBezTo>
                      <a:pt x="15362" y="2306"/>
                      <a:pt x="14860" y="1804"/>
                      <a:pt x="14084" y="1713"/>
                    </a:cubicBezTo>
                    <a:cubicBezTo>
                      <a:pt x="11528" y="1393"/>
                      <a:pt x="11254" y="731"/>
                      <a:pt x="11528" y="1"/>
                    </a:cubicBezTo>
                    <a:lnTo>
                      <a:pt x="11528" y="1"/>
                    </a:lnTo>
                    <a:cubicBezTo>
                      <a:pt x="11527" y="1"/>
                      <a:pt x="10736" y="1770"/>
                      <a:pt x="7882" y="1770"/>
                    </a:cubicBezTo>
                    <a:cubicBezTo>
                      <a:pt x="7747" y="1770"/>
                      <a:pt x="7608" y="1766"/>
                      <a:pt x="7465" y="1758"/>
                    </a:cubicBezTo>
                    <a:cubicBezTo>
                      <a:pt x="4246" y="1576"/>
                      <a:pt x="3653" y="1"/>
                      <a:pt x="3653" y="1"/>
                    </a:cubicBezTo>
                    <a:close/>
                  </a:path>
                </a:pathLst>
              </a:custGeom>
              <a:solidFill>
                <a:srgbClr val="9F4C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176" name="Google Shape;2643;p25">
                <a:extLst>
                  <a:ext uri="{FF2B5EF4-FFF2-40B4-BE49-F238E27FC236}">
                    <a16:creationId xmlns="" xmlns:a16="http://schemas.microsoft.com/office/drawing/2014/main" id="{903DD2A7-BF15-C02F-E3B9-F76F51BCAEC0}"/>
                  </a:ext>
                </a:extLst>
              </p:cNvPr>
              <p:cNvSpPr/>
              <p:nvPr/>
            </p:nvSpPr>
            <p:spPr>
              <a:xfrm flipH="1">
                <a:off x="987371" y="3357877"/>
                <a:ext cx="86272" cy="19093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480" extrusionOk="0">
                    <a:moveTo>
                      <a:pt x="0" y="0"/>
                    </a:moveTo>
                    <a:lnTo>
                      <a:pt x="0" y="479"/>
                    </a:lnTo>
                    <a:lnTo>
                      <a:pt x="2146" y="479"/>
                    </a:lnTo>
                    <a:lnTo>
                      <a:pt x="2169" y="0"/>
                    </a:lnTo>
                    <a:close/>
                  </a:path>
                </a:pathLst>
              </a:custGeom>
              <a:solidFill>
                <a:srgbClr val="9F4C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177" name="Google Shape;2644;p25">
                <a:extLst>
                  <a:ext uri="{FF2B5EF4-FFF2-40B4-BE49-F238E27FC236}">
                    <a16:creationId xmlns="" xmlns:a16="http://schemas.microsoft.com/office/drawing/2014/main" id="{F7EBCA90-D20C-FA4E-5A12-751540044FD6}"/>
                  </a:ext>
                </a:extLst>
              </p:cNvPr>
              <p:cNvSpPr/>
              <p:nvPr/>
            </p:nvSpPr>
            <p:spPr>
              <a:xfrm flipH="1">
                <a:off x="692320" y="3305212"/>
                <a:ext cx="175249" cy="219214"/>
              </a:xfrm>
              <a:custGeom>
                <a:avLst/>
                <a:gdLst/>
                <a:ahLst/>
                <a:cxnLst/>
                <a:rect l="l" t="t" r="r" b="b"/>
                <a:pathLst>
                  <a:path w="4406" h="5511" extrusionOk="0">
                    <a:moveTo>
                      <a:pt x="3105" y="0"/>
                    </a:moveTo>
                    <a:lnTo>
                      <a:pt x="3105" y="0"/>
                    </a:lnTo>
                    <a:cubicBezTo>
                      <a:pt x="3356" y="388"/>
                      <a:pt x="3653" y="1347"/>
                      <a:pt x="3493" y="1986"/>
                    </a:cubicBezTo>
                    <a:cubicBezTo>
                      <a:pt x="3150" y="3470"/>
                      <a:pt x="2146" y="5113"/>
                      <a:pt x="1" y="5501"/>
                    </a:cubicBezTo>
                    <a:cubicBezTo>
                      <a:pt x="81" y="5507"/>
                      <a:pt x="163" y="5510"/>
                      <a:pt x="247" y="5510"/>
                    </a:cubicBezTo>
                    <a:cubicBezTo>
                      <a:pt x="1143" y="5510"/>
                      <a:pt x="2236" y="5148"/>
                      <a:pt x="3196" y="3812"/>
                    </a:cubicBezTo>
                    <a:cubicBezTo>
                      <a:pt x="4406" y="2169"/>
                      <a:pt x="4063" y="776"/>
                      <a:pt x="3105" y="0"/>
                    </a:cubicBezTo>
                    <a:close/>
                  </a:path>
                </a:pathLst>
              </a:custGeom>
              <a:solidFill>
                <a:srgbClr val="B78B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178" name="Google Shape;2645;p25">
                <a:extLst>
                  <a:ext uri="{FF2B5EF4-FFF2-40B4-BE49-F238E27FC236}">
                    <a16:creationId xmlns="" xmlns:a16="http://schemas.microsoft.com/office/drawing/2014/main" id="{44666F8C-A5A2-2CA7-091B-B79957D51B29}"/>
                  </a:ext>
                </a:extLst>
              </p:cNvPr>
              <p:cNvSpPr/>
              <p:nvPr/>
            </p:nvSpPr>
            <p:spPr>
              <a:xfrm flipH="1">
                <a:off x="930174" y="3503463"/>
                <a:ext cx="262396" cy="120446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3028" extrusionOk="0">
                    <a:moveTo>
                      <a:pt x="6174" y="1"/>
                    </a:moveTo>
                    <a:cubicBezTo>
                      <a:pt x="5869" y="1"/>
                      <a:pt x="5366" y="55"/>
                      <a:pt x="4565" y="266"/>
                    </a:cubicBezTo>
                    <a:cubicBezTo>
                      <a:pt x="3150" y="631"/>
                      <a:pt x="1392" y="791"/>
                      <a:pt x="1119" y="1316"/>
                    </a:cubicBezTo>
                    <a:cubicBezTo>
                      <a:pt x="982" y="1567"/>
                      <a:pt x="959" y="2412"/>
                      <a:pt x="0" y="3028"/>
                    </a:cubicBezTo>
                    <a:cubicBezTo>
                      <a:pt x="434" y="2914"/>
                      <a:pt x="708" y="2708"/>
                      <a:pt x="867" y="2412"/>
                    </a:cubicBezTo>
                    <a:cubicBezTo>
                      <a:pt x="1164" y="1772"/>
                      <a:pt x="1301" y="1225"/>
                      <a:pt x="2671" y="951"/>
                    </a:cubicBezTo>
                    <a:cubicBezTo>
                      <a:pt x="4017" y="677"/>
                      <a:pt x="6597" y="61"/>
                      <a:pt x="6597" y="61"/>
                    </a:cubicBezTo>
                    <a:cubicBezTo>
                      <a:pt x="6597" y="61"/>
                      <a:pt x="6495" y="1"/>
                      <a:pt x="6174" y="1"/>
                    </a:cubicBezTo>
                    <a:close/>
                  </a:path>
                </a:pathLst>
              </a:custGeom>
              <a:solidFill>
                <a:srgbClr val="9F4C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179" name="Google Shape;2646;p25">
                <a:extLst>
                  <a:ext uri="{FF2B5EF4-FFF2-40B4-BE49-F238E27FC236}">
                    <a16:creationId xmlns="" xmlns:a16="http://schemas.microsoft.com/office/drawing/2014/main" id="{8F9989B7-7343-245E-17A1-D58BA8037FBC}"/>
                  </a:ext>
                </a:extLst>
              </p:cNvPr>
              <p:cNvSpPr/>
              <p:nvPr/>
            </p:nvSpPr>
            <p:spPr>
              <a:xfrm flipH="1">
                <a:off x="1293320" y="3539462"/>
                <a:ext cx="225206" cy="39062"/>
              </a:xfrm>
              <a:custGeom>
                <a:avLst/>
                <a:gdLst/>
                <a:ahLst/>
                <a:cxnLst/>
                <a:rect l="l" t="t" r="r" b="b"/>
                <a:pathLst>
                  <a:path w="5662" h="98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101" y="662"/>
                      <a:pt x="3950" y="662"/>
                      <a:pt x="4543" y="982"/>
                    </a:cubicBezTo>
                    <a:cubicBezTo>
                      <a:pt x="4703" y="913"/>
                      <a:pt x="4885" y="867"/>
                      <a:pt x="5045" y="845"/>
                    </a:cubicBezTo>
                    <a:cubicBezTo>
                      <a:pt x="5205" y="731"/>
                      <a:pt x="5410" y="662"/>
                      <a:pt x="5570" y="548"/>
                    </a:cubicBezTo>
                    <a:cubicBezTo>
                      <a:pt x="5593" y="525"/>
                      <a:pt x="5639" y="479"/>
                      <a:pt x="5662" y="434"/>
                    </a:cubicBezTo>
                    <a:lnTo>
                      <a:pt x="5662" y="434"/>
                    </a:lnTo>
                    <a:cubicBezTo>
                      <a:pt x="5456" y="444"/>
                      <a:pt x="5239" y="449"/>
                      <a:pt x="5014" y="449"/>
                    </a:cubicBezTo>
                    <a:cubicBezTo>
                      <a:pt x="3272" y="449"/>
                      <a:pt x="1072" y="162"/>
                      <a:pt x="1" y="0"/>
                    </a:cubicBezTo>
                    <a:close/>
                  </a:path>
                </a:pathLst>
              </a:custGeom>
              <a:solidFill>
                <a:srgbClr val="9F4C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180" name="Google Shape;2647;p25">
                <a:extLst>
                  <a:ext uri="{FF2B5EF4-FFF2-40B4-BE49-F238E27FC236}">
                    <a16:creationId xmlns="" xmlns:a16="http://schemas.microsoft.com/office/drawing/2014/main" id="{3C277D3F-0948-339E-AD0A-DDC56188CBF5}"/>
                  </a:ext>
                </a:extLst>
              </p:cNvPr>
              <p:cNvSpPr/>
              <p:nvPr/>
            </p:nvSpPr>
            <p:spPr>
              <a:xfrm flipH="1">
                <a:off x="760415" y="3357957"/>
                <a:ext cx="143508" cy="107001"/>
              </a:xfrm>
              <a:custGeom>
                <a:avLst/>
                <a:gdLst/>
                <a:ahLst/>
                <a:cxnLst/>
                <a:rect l="l" t="t" r="r" b="b"/>
                <a:pathLst>
                  <a:path w="3608" h="2690" extrusionOk="0">
                    <a:moveTo>
                      <a:pt x="2123" y="1"/>
                    </a:moveTo>
                    <a:cubicBezTo>
                      <a:pt x="1145" y="1"/>
                      <a:pt x="1" y="686"/>
                      <a:pt x="504" y="1641"/>
                    </a:cubicBezTo>
                    <a:cubicBezTo>
                      <a:pt x="542" y="1693"/>
                      <a:pt x="617" y="1722"/>
                      <a:pt x="687" y="1722"/>
                    </a:cubicBezTo>
                    <a:cubicBezTo>
                      <a:pt x="741" y="1722"/>
                      <a:pt x="793" y="1704"/>
                      <a:pt x="823" y="1664"/>
                    </a:cubicBezTo>
                    <a:cubicBezTo>
                      <a:pt x="942" y="1546"/>
                      <a:pt x="1060" y="1427"/>
                      <a:pt x="1238" y="1427"/>
                    </a:cubicBezTo>
                    <a:cubicBezTo>
                      <a:pt x="1266" y="1427"/>
                      <a:pt x="1295" y="1430"/>
                      <a:pt x="1325" y="1436"/>
                    </a:cubicBezTo>
                    <a:cubicBezTo>
                      <a:pt x="1358" y="1427"/>
                      <a:pt x="1387" y="1422"/>
                      <a:pt x="1412" y="1422"/>
                    </a:cubicBezTo>
                    <a:cubicBezTo>
                      <a:pt x="1510" y="1422"/>
                      <a:pt x="1554" y="1491"/>
                      <a:pt x="1554" y="1619"/>
                    </a:cubicBezTo>
                    <a:cubicBezTo>
                      <a:pt x="1622" y="1733"/>
                      <a:pt x="1622" y="1847"/>
                      <a:pt x="1577" y="1984"/>
                    </a:cubicBezTo>
                    <a:cubicBezTo>
                      <a:pt x="1440" y="2395"/>
                      <a:pt x="1097" y="2281"/>
                      <a:pt x="778" y="2326"/>
                    </a:cubicBezTo>
                    <a:cubicBezTo>
                      <a:pt x="732" y="2326"/>
                      <a:pt x="641" y="2372"/>
                      <a:pt x="664" y="2440"/>
                    </a:cubicBezTo>
                    <a:cubicBezTo>
                      <a:pt x="737" y="2630"/>
                      <a:pt x="912" y="2689"/>
                      <a:pt x="1095" y="2689"/>
                    </a:cubicBezTo>
                    <a:cubicBezTo>
                      <a:pt x="1198" y="2689"/>
                      <a:pt x="1303" y="2670"/>
                      <a:pt x="1394" y="2646"/>
                    </a:cubicBezTo>
                    <a:cubicBezTo>
                      <a:pt x="1736" y="2532"/>
                      <a:pt x="1942" y="2235"/>
                      <a:pt x="1965" y="1893"/>
                    </a:cubicBezTo>
                    <a:cubicBezTo>
                      <a:pt x="2010" y="1573"/>
                      <a:pt x="1850" y="1162"/>
                      <a:pt x="1531" y="1071"/>
                    </a:cubicBezTo>
                    <a:cubicBezTo>
                      <a:pt x="1465" y="1041"/>
                      <a:pt x="1396" y="1029"/>
                      <a:pt x="1327" y="1029"/>
                    </a:cubicBezTo>
                    <a:cubicBezTo>
                      <a:pt x="1183" y="1029"/>
                      <a:pt x="1038" y="1085"/>
                      <a:pt x="915" y="1162"/>
                    </a:cubicBezTo>
                    <a:cubicBezTo>
                      <a:pt x="1029" y="728"/>
                      <a:pt x="1440" y="477"/>
                      <a:pt x="1942" y="409"/>
                    </a:cubicBezTo>
                    <a:cubicBezTo>
                      <a:pt x="1982" y="405"/>
                      <a:pt x="2021" y="403"/>
                      <a:pt x="2060" y="403"/>
                    </a:cubicBezTo>
                    <a:cubicBezTo>
                      <a:pt x="2665" y="403"/>
                      <a:pt x="2961" y="903"/>
                      <a:pt x="2832" y="1505"/>
                    </a:cubicBezTo>
                    <a:cubicBezTo>
                      <a:pt x="2792" y="1637"/>
                      <a:pt x="2899" y="1708"/>
                      <a:pt x="3009" y="1708"/>
                    </a:cubicBezTo>
                    <a:cubicBezTo>
                      <a:pt x="3088" y="1708"/>
                      <a:pt x="3169" y="1672"/>
                      <a:pt x="3197" y="1596"/>
                    </a:cubicBezTo>
                    <a:cubicBezTo>
                      <a:pt x="3607" y="457"/>
                      <a:pt x="2921" y="1"/>
                      <a:pt x="2123" y="1"/>
                    </a:cubicBezTo>
                    <a:close/>
                  </a:path>
                </a:pathLst>
              </a:custGeom>
              <a:solidFill>
                <a:srgbClr val="9356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181" name="Google Shape;2648;p25">
                <a:extLst>
                  <a:ext uri="{FF2B5EF4-FFF2-40B4-BE49-F238E27FC236}">
                    <a16:creationId xmlns="" xmlns:a16="http://schemas.microsoft.com/office/drawing/2014/main" id="{6FE06FB0-4ED9-4BD6-07EB-C324AB328C86}"/>
                  </a:ext>
                </a:extLst>
              </p:cNvPr>
              <p:cNvSpPr/>
              <p:nvPr/>
            </p:nvSpPr>
            <p:spPr>
              <a:xfrm flipH="1">
                <a:off x="1073603" y="3355133"/>
                <a:ext cx="177078" cy="177089"/>
              </a:xfrm>
              <a:custGeom>
                <a:avLst/>
                <a:gdLst/>
                <a:ahLst/>
                <a:cxnLst/>
                <a:rect l="l" t="t" r="r" b="b"/>
                <a:pathLst>
                  <a:path w="4452" h="4452" extrusionOk="0">
                    <a:moveTo>
                      <a:pt x="2214" y="1"/>
                    </a:moveTo>
                    <a:cubicBezTo>
                      <a:pt x="982" y="1"/>
                      <a:pt x="0" y="982"/>
                      <a:pt x="0" y="2215"/>
                    </a:cubicBezTo>
                    <a:cubicBezTo>
                      <a:pt x="0" y="3447"/>
                      <a:pt x="982" y="4452"/>
                      <a:pt x="2214" y="4452"/>
                    </a:cubicBezTo>
                    <a:cubicBezTo>
                      <a:pt x="3447" y="4452"/>
                      <a:pt x="4451" y="3447"/>
                      <a:pt x="4451" y="2215"/>
                    </a:cubicBezTo>
                    <a:cubicBezTo>
                      <a:pt x="4451" y="982"/>
                      <a:pt x="3447" y="1"/>
                      <a:pt x="2214" y="1"/>
                    </a:cubicBezTo>
                    <a:close/>
                  </a:path>
                </a:pathLst>
              </a:custGeom>
              <a:solidFill>
                <a:srgbClr val="EB7C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182" name="Google Shape;2649;p25">
                <a:extLst>
                  <a:ext uri="{FF2B5EF4-FFF2-40B4-BE49-F238E27FC236}">
                    <a16:creationId xmlns="" xmlns:a16="http://schemas.microsoft.com/office/drawing/2014/main" id="{0A970FFF-D3A4-14C0-0CF8-26D6F2863754}"/>
                  </a:ext>
                </a:extLst>
              </p:cNvPr>
              <p:cNvSpPr/>
              <p:nvPr/>
            </p:nvSpPr>
            <p:spPr>
              <a:xfrm flipH="1">
                <a:off x="1579302" y="3349683"/>
                <a:ext cx="116262" cy="151672"/>
              </a:xfrm>
              <a:custGeom>
                <a:avLst/>
                <a:gdLst/>
                <a:ahLst/>
                <a:cxnLst/>
                <a:rect l="l" t="t" r="r" b="b"/>
                <a:pathLst>
                  <a:path w="2923" h="3813" extrusionOk="0">
                    <a:moveTo>
                      <a:pt x="708" y="1"/>
                    </a:moveTo>
                    <a:cubicBezTo>
                      <a:pt x="457" y="1"/>
                      <a:pt x="206" y="23"/>
                      <a:pt x="1" y="115"/>
                    </a:cubicBezTo>
                    <a:cubicBezTo>
                      <a:pt x="206" y="1576"/>
                      <a:pt x="754" y="2877"/>
                      <a:pt x="1804" y="3561"/>
                    </a:cubicBezTo>
                    <a:cubicBezTo>
                      <a:pt x="1964" y="3653"/>
                      <a:pt x="2101" y="3744"/>
                      <a:pt x="2261" y="3812"/>
                    </a:cubicBezTo>
                    <a:cubicBezTo>
                      <a:pt x="2671" y="3424"/>
                      <a:pt x="2923" y="2854"/>
                      <a:pt x="2923" y="2215"/>
                    </a:cubicBezTo>
                    <a:cubicBezTo>
                      <a:pt x="2923" y="982"/>
                      <a:pt x="1941" y="1"/>
                      <a:pt x="708" y="1"/>
                    </a:cubicBezTo>
                    <a:close/>
                  </a:path>
                </a:pathLst>
              </a:custGeom>
              <a:solidFill>
                <a:srgbClr val="EB7C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183" name="Google Shape;2650;p25">
                <a:extLst>
                  <a:ext uri="{FF2B5EF4-FFF2-40B4-BE49-F238E27FC236}">
                    <a16:creationId xmlns="" xmlns:a16="http://schemas.microsoft.com/office/drawing/2014/main" id="{74A957F5-EBAE-5DB5-A3B6-8D4BBD70EB8F}"/>
                  </a:ext>
                </a:extLst>
              </p:cNvPr>
              <p:cNvSpPr/>
              <p:nvPr/>
            </p:nvSpPr>
            <p:spPr>
              <a:xfrm flipH="1">
                <a:off x="1387706" y="3407560"/>
                <a:ext cx="77879" cy="49165"/>
              </a:xfrm>
              <a:custGeom>
                <a:avLst/>
                <a:gdLst/>
                <a:ahLst/>
                <a:cxnLst/>
                <a:rect l="l" t="t" r="r" b="b"/>
                <a:pathLst>
                  <a:path w="1958" h="1236" extrusionOk="0">
                    <a:moveTo>
                      <a:pt x="1799" y="0"/>
                    </a:moveTo>
                    <a:cubicBezTo>
                      <a:pt x="1763" y="0"/>
                      <a:pt x="1727" y="16"/>
                      <a:pt x="1706" y="52"/>
                    </a:cubicBezTo>
                    <a:cubicBezTo>
                      <a:pt x="1546" y="326"/>
                      <a:pt x="1363" y="577"/>
                      <a:pt x="1112" y="760"/>
                    </a:cubicBezTo>
                    <a:cubicBezTo>
                      <a:pt x="1008" y="834"/>
                      <a:pt x="914" y="865"/>
                      <a:pt x="827" y="865"/>
                    </a:cubicBezTo>
                    <a:cubicBezTo>
                      <a:pt x="644" y="865"/>
                      <a:pt x="490" y="731"/>
                      <a:pt x="336" y="577"/>
                    </a:cubicBezTo>
                    <a:cubicBezTo>
                      <a:pt x="306" y="547"/>
                      <a:pt x="267" y="535"/>
                      <a:pt x="227" y="535"/>
                    </a:cubicBezTo>
                    <a:cubicBezTo>
                      <a:pt x="116" y="535"/>
                      <a:pt x="1" y="636"/>
                      <a:pt x="85" y="737"/>
                    </a:cubicBezTo>
                    <a:cubicBezTo>
                      <a:pt x="271" y="979"/>
                      <a:pt x="518" y="1236"/>
                      <a:pt x="826" y="1236"/>
                    </a:cubicBezTo>
                    <a:cubicBezTo>
                      <a:pt x="895" y="1236"/>
                      <a:pt x="968" y="1223"/>
                      <a:pt x="1044" y="1193"/>
                    </a:cubicBezTo>
                    <a:cubicBezTo>
                      <a:pt x="1203" y="1148"/>
                      <a:pt x="1318" y="1034"/>
                      <a:pt x="1409" y="897"/>
                    </a:cubicBezTo>
                    <a:cubicBezTo>
                      <a:pt x="1591" y="668"/>
                      <a:pt x="1774" y="417"/>
                      <a:pt x="1911" y="166"/>
                    </a:cubicBezTo>
                    <a:cubicBezTo>
                      <a:pt x="1958" y="73"/>
                      <a:pt x="1877" y="0"/>
                      <a:pt x="1799" y="0"/>
                    </a:cubicBezTo>
                    <a:close/>
                  </a:path>
                </a:pathLst>
              </a:custGeom>
              <a:solidFill>
                <a:srgbClr val="9356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184" name="Google Shape;2651;p25">
                <a:extLst>
                  <a:ext uri="{FF2B5EF4-FFF2-40B4-BE49-F238E27FC236}">
                    <a16:creationId xmlns="" xmlns:a16="http://schemas.microsoft.com/office/drawing/2014/main" id="{A80ECFDC-5ED1-B7B1-777A-92843D9DC853}"/>
                  </a:ext>
                </a:extLst>
              </p:cNvPr>
              <p:cNvSpPr/>
              <p:nvPr/>
            </p:nvSpPr>
            <p:spPr>
              <a:xfrm flipH="1">
                <a:off x="1410855" y="3463447"/>
                <a:ext cx="25933" cy="1702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428" extrusionOk="0">
                    <a:moveTo>
                      <a:pt x="532" y="0"/>
                    </a:moveTo>
                    <a:cubicBezTo>
                      <a:pt x="519" y="0"/>
                      <a:pt x="502" y="5"/>
                      <a:pt x="479" y="17"/>
                    </a:cubicBezTo>
                    <a:cubicBezTo>
                      <a:pt x="274" y="131"/>
                      <a:pt x="0" y="199"/>
                      <a:pt x="0" y="199"/>
                    </a:cubicBezTo>
                    <a:cubicBezTo>
                      <a:pt x="0" y="199"/>
                      <a:pt x="228" y="427"/>
                      <a:pt x="320" y="427"/>
                    </a:cubicBezTo>
                    <a:cubicBezTo>
                      <a:pt x="402" y="427"/>
                      <a:pt x="651" y="0"/>
                      <a:pt x="532" y="0"/>
                    </a:cubicBezTo>
                    <a:close/>
                  </a:path>
                </a:pathLst>
              </a:custGeom>
              <a:solidFill>
                <a:srgbClr val="9F4C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185" name="Google Shape;2652;p25">
                <a:extLst>
                  <a:ext uri="{FF2B5EF4-FFF2-40B4-BE49-F238E27FC236}">
                    <a16:creationId xmlns="" xmlns:a16="http://schemas.microsoft.com/office/drawing/2014/main" id="{561EF9CE-0720-6306-4DA5-CDB0CD757D70}"/>
                  </a:ext>
                </a:extLst>
              </p:cNvPr>
              <p:cNvSpPr/>
              <p:nvPr/>
            </p:nvSpPr>
            <p:spPr>
              <a:xfrm flipH="1">
                <a:off x="1154426" y="3196500"/>
                <a:ext cx="124018" cy="53700"/>
              </a:xfrm>
              <a:custGeom>
                <a:avLst/>
                <a:gdLst/>
                <a:ahLst/>
                <a:cxnLst/>
                <a:rect l="l" t="t" r="r" b="b"/>
                <a:pathLst>
                  <a:path w="3118" h="1350" extrusionOk="0">
                    <a:moveTo>
                      <a:pt x="1095" y="0"/>
                    </a:moveTo>
                    <a:cubicBezTo>
                      <a:pt x="695" y="0"/>
                      <a:pt x="304" y="109"/>
                      <a:pt x="82" y="428"/>
                    </a:cubicBezTo>
                    <a:cubicBezTo>
                      <a:pt x="0" y="551"/>
                      <a:pt x="120" y="637"/>
                      <a:pt x="228" y="637"/>
                    </a:cubicBezTo>
                    <a:cubicBezTo>
                      <a:pt x="241" y="637"/>
                      <a:pt x="253" y="636"/>
                      <a:pt x="265" y="633"/>
                    </a:cubicBezTo>
                    <a:cubicBezTo>
                      <a:pt x="548" y="593"/>
                      <a:pt x="815" y="544"/>
                      <a:pt x="1084" y="544"/>
                    </a:cubicBezTo>
                    <a:cubicBezTo>
                      <a:pt x="1272" y="544"/>
                      <a:pt x="1461" y="568"/>
                      <a:pt x="1657" y="633"/>
                    </a:cubicBezTo>
                    <a:cubicBezTo>
                      <a:pt x="2091" y="770"/>
                      <a:pt x="2182" y="1135"/>
                      <a:pt x="2524" y="1318"/>
                    </a:cubicBezTo>
                    <a:cubicBezTo>
                      <a:pt x="2567" y="1339"/>
                      <a:pt x="2611" y="1349"/>
                      <a:pt x="2654" y="1349"/>
                    </a:cubicBezTo>
                    <a:cubicBezTo>
                      <a:pt x="2749" y="1349"/>
                      <a:pt x="2835" y="1298"/>
                      <a:pt x="2867" y="1204"/>
                    </a:cubicBezTo>
                    <a:cubicBezTo>
                      <a:pt x="3118" y="679"/>
                      <a:pt x="2228" y="200"/>
                      <a:pt x="1840" y="108"/>
                    </a:cubicBezTo>
                    <a:cubicBezTo>
                      <a:pt x="1616" y="46"/>
                      <a:pt x="1353" y="0"/>
                      <a:pt x="1095" y="0"/>
                    </a:cubicBezTo>
                    <a:close/>
                  </a:path>
                </a:pathLst>
              </a:custGeom>
              <a:solidFill>
                <a:srgbClr val="5031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186" name="Google Shape;2653;p25">
                <a:extLst>
                  <a:ext uri="{FF2B5EF4-FFF2-40B4-BE49-F238E27FC236}">
                    <a16:creationId xmlns="" xmlns:a16="http://schemas.microsoft.com/office/drawing/2014/main" id="{E2C44741-13A6-BD1F-DA6A-555E4AECC492}"/>
                  </a:ext>
                </a:extLst>
              </p:cNvPr>
              <p:cNvSpPr/>
              <p:nvPr/>
            </p:nvSpPr>
            <p:spPr>
              <a:xfrm flipH="1">
                <a:off x="1578387" y="3207161"/>
                <a:ext cx="84204" cy="32578"/>
              </a:xfrm>
              <a:custGeom>
                <a:avLst/>
                <a:gdLst/>
                <a:ahLst/>
                <a:cxnLst/>
                <a:rect l="l" t="t" r="r" b="b"/>
                <a:pathLst>
                  <a:path w="2117" h="819" extrusionOk="0">
                    <a:moveTo>
                      <a:pt x="1277" y="1"/>
                    </a:moveTo>
                    <a:cubicBezTo>
                      <a:pt x="821" y="1"/>
                      <a:pt x="355" y="246"/>
                      <a:pt x="85" y="616"/>
                    </a:cubicBezTo>
                    <a:cubicBezTo>
                      <a:pt x="1" y="717"/>
                      <a:pt x="128" y="819"/>
                      <a:pt x="237" y="819"/>
                    </a:cubicBezTo>
                    <a:cubicBezTo>
                      <a:pt x="276" y="819"/>
                      <a:pt x="312" y="806"/>
                      <a:pt x="336" y="776"/>
                    </a:cubicBezTo>
                    <a:cubicBezTo>
                      <a:pt x="573" y="539"/>
                      <a:pt x="849" y="417"/>
                      <a:pt x="1138" y="417"/>
                    </a:cubicBezTo>
                    <a:cubicBezTo>
                      <a:pt x="1294" y="417"/>
                      <a:pt x="1454" y="453"/>
                      <a:pt x="1614" y="525"/>
                    </a:cubicBezTo>
                    <a:cubicBezTo>
                      <a:pt x="1703" y="563"/>
                      <a:pt x="1819" y="615"/>
                      <a:pt x="1917" y="615"/>
                    </a:cubicBezTo>
                    <a:cubicBezTo>
                      <a:pt x="1996" y="615"/>
                      <a:pt x="2063" y="581"/>
                      <a:pt x="2094" y="479"/>
                    </a:cubicBezTo>
                    <a:cubicBezTo>
                      <a:pt x="2116" y="411"/>
                      <a:pt x="2094" y="342"/>
                      <a:pt x="2048" y="297"/>
                    </a:cubicBezTo>
                    <a:cubicBezTo>
                      <a:pt x="1824" y="90"/>
                      <a:pt x="1552" y="1"/>
                      <a:pt x="1277" y="1"/>
                    </a:cubicBezTo>
                    <a:close/>
                  </a:path>
                </a:pathLst>
              </a:custGeom>
              <a:solidFill>
                <a:srgbClr val="5031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187" name="Google Shape;2654;p25">
                <a:extLst>
                  <a:ext uri="{FF2B5EF4-FFF2-40B4-BE49-F238E27FC236}">
                    <a16:creationId xmlns="" xmlns:a16="http://schemas.microsoft.com/office/drawing/2014/main" id="{DF8CC190-43AD-14B4-B043-6940E91AF24A}"/>
                  </a:ext>
                </a:extLst>
              </p:cNvPr>
              <p:cNvSpPr/>
              <p:nvPr/>
            </p:nvSpPr>
            <p:spPr>
              <a:xfrm flipH="1">
                <a:off x="1579302" y="3288864"/>
                <a:ext cx="59941" cy="60860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1530" extrusionOk="0">
                    <a:moveTo>
                      <a:pt x="753" y="0"/>
                    </a:moveTo>
                    <a:cubicBezTo>
                      <a:pt x="342" y="0"/>
                      <a:pt x="0" y="343"/>
                      <a:pt x="0" y="754"/>
                    </a:cubicBezTo>
                    <a:cubicBezTo>
                      <a:pt x="0" y="1187"/>
                      <a:pt x="342" y="1530"/>
                      <a:pt x="753" y="1530"/>
                    </a:cubicBezTo>
                    <a:cubicBezTo>
                      <a:pt x="1164" y="1530"/>
                      <a:pt x="1507" y="1187"/>
                      <a:pt x="1507" y="754"/>
                    </a:cubicBezTo>
                    <a:cubicBezTo>
                      <a:pt x="1507" y="343"/>
                      <a:pt x="1164" y="0"/>
                      <a:pt x="753" y="0"/>
                    </a:cubicBezTo>
                    <a:close/>
                  </a:path>
                </a:pathLst>
              </a:custGeom>
              <a:solidFill>
                <a:srgbClr val="5031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188" name="Google Shape;2655;p25">
                <a:extLst>
                  <a:ext uri="{FF2B5EF4-FFF2-40B4-BE49-F238E27FC236}">
                    <a16:creationId xmlns="" xmlns:a16="http://schemas.microsoft.com/office/drawing/2014/main" id="{0962D6FD-6A53-056E-A7AF-CE8C5E6A3E80}"/>
                  </a:ext>
                </a:extLst>
              </p:cNvPr>
              <p:cNvSpPr/>
              <p:nvPr/>
            </p:nvSpPr>
            <p:spPr>
              <a:xfrm flipH="1">
                <a:off x="1619236" y="3299763"/>
                <a:ext cx="15472" cy="14559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66" extrusionOk="0">
                    <a:moveTo>
                      <a:pt x="183" y="0"/>
                    </a:moveTo>
                    <a:cubicBezTo>
                      <a:pt x="69" y="0"/>
                      <a:pt x="0" y="69"/>
                      <a:pt x="0" y="183"/>
                    </a:cubicBezTo>
                    <a:cubicBezTo>
                      <a:pt x="0" y="297"/>
                      <a:pt x="69" y="365"/>
                      <a:pt x="183" y="365"/>
                    </a:cubicBezTo>
                    <a:cubicBezTo>
                      <a:pt x="297" y="365"/>
                      <a:pt x="388" y="297"/>
                      <a:pt x="388" y="183"/>
                    </a:cubicBezTo>
                    <a:cubicBezTo>
                      <a:pt x="388" y="69"/>
                      <a:pt x="297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189" name="Google Shape;2656;p25">
                <a:extLst>
                  <a:ext uri="{FF2B5EF4-FFF2-40B4-BE49-F238E27FC236}">
                    <a16:creationId xmlns="" xmlns:a16="http://schemas.microsoft.com/office/drawing/2014/main" id="{37ED6036-39E2-5324-56FE-ABC1CB9F05A8}"/>
                  </a:ext>
                </a:extLst>
              </p:cNvPr>
              <p:cNvSpPr/>
              <p:nvPr/>
            </p:nvSpPr>
            <p:spPr>
              <a:xfrm flipH="1">
                <a:off x="1184376" y="3305212"/>
                <a:ext cx="60856" cy="60860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1530" extrusionOk="0">
                    <a:moveTo>
                      <a:pt x="776" y="0"/>
                    </a:moveTo>
                    <a:cubicBezTo>
                      <a:pt x="343" y="0"/>
                      <a:pt x="0" y="343"/>
                      <a:pt x="0" y="776"/>
                    </a:cubicBezTo>
                    <a:cubicBezTo>
                      <a:pt x="0" y="1187"/>
                      <a:pt x="343" y="1529"/>
                      <a:pt x="776" y="1529"/>
                    </a:cubicBezTo>
                    <a:cubicBezTo>
                      <a:pt x="1187" y="1529"/>
                      <a:pt x="1530" y="1187"/>
                      <a:pt x="1530" y="776"/>
                    </a:cubicBezTo>
                    <a:cubicBezTo>
                      <a:pt x="1530" y="343"/>
                      <a:pt x="1187" y="0"/>
                      <a:pt x="776" y="0"/>
                    </a:cubicBezTo>
                    <a:close/>
                  </a:path>
                </a:pathLst>
              </a:custGeom>
              <a:solidFill>
                <a:srgbClr val="5031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190" name="Google Shape;2657;p25">
                <a:extLst>
                  <a:ext uri="{FF2B5EF4-FFF2-40B4-BE49-F238E27FC236}">
                    <a16:creationId xmlns="" xmlns:a16="http://schemas.microsoft.com/office/drawing/2014/main" id="{5C4CF3A1-1791-EBEF-61A9-B1DF6DA92D1C}"/>
                  </a:ext>
                </a:extLst>
              </p:cNvPr>
              <p:cNvSpPr/>
              <p:nvPr/>
            </p:nvSpPr>
            <p:spPr>
              <a:xfrm flipH="1">
                <a:off x="1229760" y="3318816"/>
                <a:ext cx="15472" cy="15473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89" extrusionOk="0">
                    <a:moveTo>
                      <a:pt x="206" y="1"/>
                    </a:moveTo>
                    <a:cubicBezTo>
                      <a:pt x="92" y="1"/>
                      <a:pt x="0" y="92"/>
                      <a:pt x="0" y="206"/>
                    </a:cubicBezTo>
                    <a:cubicBezTo>
                      <a:pt x="0" y="297"/>
                      <a:pt x="92" y="389"/>
                      <a:pt x="206" y="389"/>
                    </a:cubicBezTo>
                    <a:cubicBezTo>
                      <a:pt x="297" y="389"/>
                      <a:pt x="388" y="297"/>
                      <a:pt x="388" y="206"/>
                    </a:cubicBezTo>
                    <a:cubicBezTo>
                      <a:pt x="388" y="92"/>
                      <a:pt x="297" y="1"/>
                      <a:pt x="20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191" name="Google Shape;2658;p25">
                <a:extLst>
                  <a:ext uri="{FF2B5EF4-FFF2-40B4-BE49-F238E27FC236}">
                    <a16:creationId xmlns="" xmlns:a16="http://schemas.microsoft.com/office/drawing/2014/main" id="{D58627C5-F8DD-F9A6-E569-66F457E13FEF}"/>
                  </a:ext>
                </a:extLst>
              </p:cNvPr>
              <p:cNvSpPr/>
              <p:nvPr/>
            </p:nvSpPr>
            <p:spPr>
              <a:xfrm flipH="1">
                <a:off x="919276" y="3324266"/>
                <a:ext cx="136229" cy="29992"/>
              </a:xfrm>
              <a:custGeom>
                <a:avLst/>
                <a:gdLst/>
                <a:ahLst/>
                <a:cxnLst/>
                <a:rect l="l" t="t" r="r" b="b"/>
                <a:pathLst>
                  <a:path w="3425" h="754" extrusionOk="0">
                    <a:moveTo>
                      <a:pt x="1" y="1"/>
                    </a:moveTo>
                    <a:lnTo>
                      <a:pt x="161" y="640"/>
                    </a:lnTo>
                    <a:lnTo>
                      <a:pt x="2877" y="754"/>
                    </a:lnTo>
                    <a:lnTo>
                      <a:pt x="3151" y="411"/>
                    </a:lnTo>
                    <a:lnTo>
                      <a:pt x="3425" y="13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192" name="Google Shape;2659;p25">
                <a:extLst>
                  <a:ext uri="{FF2B5EF4-FFF2-40B4-BE49-F238E27FC236}">
                    <a16:creationId xmlns="" xmlns:a16="http://schemas.microsoft.com/office/drawing/2014/main" id="{DC7D39F3-E77A-3D67-595A-B5758D1C3E68}"/>
                  </a:ext>
                </a:extLst>
              </p:cNvPr>
              <p:cNvSpPr/>
              <p:nvPr/>
            </p:nvSpPr>
            <p:spPr>
              <a:xfrm flipH="1">
                <a:off x="1030924" y="3149046"/>
                <a:ext cx="327786" cy="327806"/>
              </a:xfrm>
              <a:custGeom>
                <a:avLst/>
                <a:gdLst/>
                <a:ahLst/>
                <a:cxnLst/>
                <a:rect l="l" t="t" r="r" b="b"/>
                <a:pathLst>
                  <a:path w="8241" h="8241" extrusionOk="0">
                    <a:moveTo>
                      <a:pt x="4109" y="571"/>
                    </a:moveTo>
                    <a:cubicBezTo>
                      <a:pt x="6072" y="571"/>
                      <a:pt x="7647" y="2169"/>
                      <a:pt x="7647" y="4109"/>
                    </a:cubicBezTo>
                    <a:cubicBezTo>
                      <a:pt x="7647" y="6072"/>
                      <a:pt x="6072" y="7647"/>
                      <a:pt x="4109" y="7647"/>
                    </a:cubicBezTo>
                    <a:cubicBezTo>
                      <a:pt x="2169" y="7647"/>
                      <a:pt x="594" y="6072"/>
                      <a:pt x="594" y="4109"/>
                    </a:cubicBezTo>
                    <a:cubicBezTo>
                      <a:pt x="594" y="2169"/>
                      <a:pt x="2169" y="571"/>
                      <a:pt x="4109" y="571"/>
                    </a:cubicBezTo>
                    <a:close/>
                    <a:moveTo>
                      <a:pt x="4109" y="0"/>
                    </a:moveTo>
                    <a:cubicBezTo>
                      <a:pt x="1849" y="0"/>
                      <a:pt x="0" y="1826"/>
                      <a:pt x="0" y="4109"/>
                    </a:cubicBezTo>
                    <a:cubicBezTo>
                      <a:pt x="0" y="6391"/>
                      <a:pt x="1849" y="8240"/>
                      <a:pt x="4109" y="8240"/>
                    </a:cubicBezTo>
                    <a:cubicBezTo>
                      <a:pt x="6391" y="8240"/>
                      <a:pt x="8240" y="6391"/>
                      <a:pt x="8240" y="4109"/>
                    </a:cubicBezTo>
                    <a:cubicBezTo>
                      <a:pt x="8240" y="1826"/>
                      <a:pt x="6391" y="0"/>
                      <a:pt x="4109" y="0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193" name="Google Shape;2660;p25">
                <a:extLst>
                  <a:ext uri="{FF2B5EF4-FFF2-40B4-BE49-F238E27FC236}">
                    <a16:creationId xmlns="" xmlns:a16="http://schemas.microsoft.com/office/drawing/2014/main" id="{7986A7C9-ACEF-EBAA-20A0-36F4FE237509}"/>
                  </a:ext>
                </a:extLst>
              </p:cNvPr>
              <p:cNvSpPr/>
              <p:nvPr/>
            </p:nvSpPr>
            <p:spPr>
              <a:xfrm flipH="1">
                <a:off x="1449477" y="3149960"/>
                <a:ext cx="327786" cy="327767"/>
              </a:xfrm>
              <a:custGeom>
                <a:avLst/>
                <a:gdLst/>
                <a:ahLst/>
                <a:cxnLst/>
                <a:rect l="l" t="t" r="r" b="b"/>
                <a:pathLst>
                  <a:path w="8241" h="8240" extrusionOk="0">
                    <a:moveTo>
                      <a:pt x="4132" y="594"/>
                    </a:moveTo>
                    <a:cubicBezTo>
                      <a:pt x="6072" y="594"/>
                      <a:pt x="7647" y="2168"/>
                      <a:pt x="7647" y="4131"/>
                    </a:cubicBezTo>
                    <a:cubicBezTo>
                      <a:pt x="7647" y="6072"/>
                      <a:pt x="6072" y="7647"/>
                      <a:pt x="4132" y="7647"/>
                    </a:cubicBezTo>
                    <a:cubicBezTo>
                      <a:pt x="2169" y="7647"/>
                      <a:pt x="594" y="6072"/>
                      <a:pt x="594" y="4131"/>
                    </a:cubicBezTo>
                    <a:cubicBezTo>
                      <a:pt x="594" y="2168"/>
                      <a:pt x="2169" y="594"/>
                      <a:pt x="4132" y="594"/>
                    </a:cubicBezTo>
                    <a:close/>
                    <a:moveTo>
                      <a:pt x="4132" y="0"/>
                    </a:moveTo>
                    <a:cubicBezTo>
                      <a:pt x="1849" y="0"/>
                      <a:pt x="1" y="1849"/>
                      <a:pt x="1" y="4131"/>
                    </a:cubicBezTo>
                    <a:cubicBezTo>
                      <a:pt x="1" y="6391"/>
                      <a:pt x="1849" y="8240"/>
                      <a:pt x="4132" y="8240"/>
                    </a:cubicBezTo>
                    <a:cubicBezTo>
                      <a:pt x="6392" y="8240"/>
                      <a:pt x="8241" y="6391"/>
                      <a:pt x="8241" y="4131"/>
                    </a:cubicBezTo>
                    <a:cubicBezTo>
                      <a:pt x="8241" y="1849"/>
                      <a:pt x="6392" y="0"/>
                      <a:pt x="4132" y="0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194" name="Google Shape;2661;p25">
                <a:extLst>
                  <a:ext uri="{FF2B5EF4-FFF2-40B4-BE49-F238E27FC236}">
                    <a16:creationId xmlns="" xmlns:a16="http://schemas.microsoft.com/office/drawing/2014/main" id="{1F607D21-EA1D-68BB-7C50-E362C22BC3AA}"/>
                  </a:ext>
                </a:extLst>
              </p:cNvPr>
              <p:cNvSpPr/>
              <p:nvPr/>
            </p:nvSpPr>
            <p:spPr>
              <a:xfrm flipH="1">
                <a:off x="1327805" y="3276891"/>
                <a:ext cx="148122" cy="55370"/>
              </a:xfrm>
              <a:custGeom>
                <a:avLst/>
                <a:gdLst/>
                <a:ahLst/>
                <a:cxnLst/>
                <a:rect l="l" t="t" r="r" b="b"/>
                <a:pathLst>
                  <a:path w="3724" h="1392" extrusionOk="0">
                    <a:moveTo>
                      <a:pt x="1686" y="1"/>
                    </a:moveTo>
                    <a:cubicBezTo>
                      <a:pt x="1106" y="1"/>
                      <a:pt x="512" y="170"/>
                      <a:pt x="185" y="644"/>
                    </a:cubicBezTo>
                    <a:cubicBezTo>
                      <a:pt x="0" y="913"/>
                      <a:pt x="299" y="1157"/>
                      <a:pt x="569" y="1157"/>
                    </a:cubicBezTo>
                    <a:cubicBezTo>
                      <a:pt x="666" y="1157"/>
                      <a:pt x="758" y="1126"/>
                      <a:pt x="824" y="1055"/>
                    </a:cubicBezTo>
                    <a:cubicBezTo>
                      <a:pt x="1069" y="810"/>
                      <a:pt x="1383" y="717"/>
                      <a:pt x="1709" y="717"/>
                    </a:cubicBezTo>
                    <a:cubicBezTo>
                      <a:pt x="1840" y="717"/>
                      <a:pt x="1972" y="732"/>
                      <a:pt x="2103" y="758"/>
                    </a:cubicBezTo>
                    <a:cubicBezTo>
                      <a:pt x="2491" y="826"/>
                      <a:pt x="2696" y="1100"/>
                      <a:pt x="2970" y="1351"/>
                    </a:cubicBezTo>
                    <a:cubicBezTo>
                      <a:pt x="3006" y="1378"/>
                      <a:pt x="3049" y="1391"/>
                      <a:pt x="3092" y="1391"/>
                    </a:cubicBezTo>
                    <a:cubicBezTo>
                      <a:pt x="3159" y="1391"/>
                      <a:pt x="3225" y="1361"/>
                      <a:pt x="3267" y="1306"/>
                    </a:cubicBezTo>
                    <a:cubicBezTo>
                      <a:pt x="3723" y="803"/>
                      <a:pt x="2787" y="164"/>
                      <a:pt x="2354" y="73"/>
                    </a:cubicBezTo>
                    <a:cubicBezTo>
                      <a:pt x="2145" y="28"/>
                      <a:pt x="1917" y="1"/>
                      <a:pt x="1686" y="1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195" name="Google Shape;2662;p25">
                <a:extLst>
                  <a:ext uri="{FF2B5EF4-FFF2-40B4-BE49-F238E27FC236}">
                    <a16:creationId xmlns="" xmlns:a16="http://schemas.microsoft.com/office/drawing/2014/main" id="{2FF3B705-C696-D28B-C13A-E9ACE25EAAF0}"/>
                  </a:ext>
                </a:extLst>
              </p:cNvPr>
              <p:cNvSpPr/>
              <p:nvPr/>
            </p:nvSpPr>
            <p:spPr>
              <a:xfrm flipH="1">
                <a:off x="1044567" y="3141766"/>
                <a:ext cx="327786" cy="327806"/>
              </a:xfrm>
              <a:custGeom>
                <a:avLst/>
                <a:gdLst/>
                <a:ahLst/>
                <a:cxnLst/>
                <a:rect l="l" t="t" r="r" b="b"/>
                <a:pathLst>
                  <a:path w="8241" h="8241" extrusionOk="0">
                    <a:moveTo>
                      <a:pt x="4109" y="594"/>
                    </a:moveTo>
                    <a:cubicBezTo>
                      <a:pt x="6049" y="594"/>
                      <a:pt x="7647" y="2169"/>
                      <a:pt x="7647" y="4109"/>
                    </a:cubicBezTo>
                    <a:cubicBezTo>
                      <a:pt x="7647" y="6072"/>
                      <a:pt x="6049" y="7647"/>
                      <a:pt x="4109" y="7647"/>
                    </a:cubicBezTo>
                    <a:cubicBezTo>
                      <a:pt x="2169" y="7647"/>
                      <a:pt x="571" y="6072"/>
                      <a:pt x="571" y="4109"/>
                    </a:cubicBezTo>
                    <a:cubicBezTo>
                      <a:pt x="571" y="2169"/>
                      <a:pt x="2169" y="594"/>
                      <a:pt x="4109" y="594"/>
                    </a:cubicBezTo>
                    <a:close/>
                    <a:moveTo>
                      <a:pt x="4109" y="1"/>
                    </a:moveTo>
                    <a:cubicBezTo>
                      <a:pt x="1827" y="1"/>
                      <a:pt x="1" y="1849"/>
                      <a:pt x="1" y="4109"/>
                    </a:cubicBezTo>
                    <a:cubicBezTo>
                      <a:pt x="1" y="6392"/>
                      <a:pt x="1827" y="8241"/>
                      <a:pt x="4109" y="8241"/>
                    </a:cubicBezTo>
                    <a:cubicBezTo>
                      <a:pt x="6392" y="8241"/>
                      <a:pt x="8241" y="6392"/>
                      <a:pt x="8241" y="4109"/>
                    </a:cubicBezTo>
                    <a:cubicBezTo>
                      <a:pt x="8241" y="1849"/>
                      <a:pt x="6392" y="1"/>
                      <a:pt x="4109" y="1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196" name="Google Shape;2663;p25">
                <a:extLst>
                  <a:ext uri="{FF2B5EF4-FFF2-40B4-BE49-F238E27FC236}">
                    <a16:creationId xmlns="" xmlns:a16="http://schemas.microsoft.com/office/drawing/2014/main" id="{2DA160AF-6119-8FFD-1BFE-142A4FEC1FAB}"/>
                  </a:ext>
                </a:extLst>
              </p:cNvPr>
              <p:cNvSpPr/>
              <p:nvPr/>
            </p:nvSpPr>
            <p:spPr>
              <a:xfrm flipH="1">
                <a:off x="1463080" y="3142681"/>
                <a:ext cx="327786" cy="328721"/>
              </a:xfrm>
              <a:custGeom>
                <a:avLst/>
                <a:gdLst/>
                <a:ahLst/>
                <a:cxnLst/>
                <a:rect l="l" t="t" r="r" b="b"/>
                <a:pathLst>
                  <a:path w="8241" h="8264" extrusionOk="0">
                    <a:moveTo>
                      <a:pt x="4109" y="594"/>
                    </a:moveTo>
                    <a:cubicBezTo>
                      <a:pt x="6072" y="594"/>
                      <a:pt x="7647" y="2192"/>
                      <a:pt x="7647" y="4132"/>
                    </a:cubicBezTo>
                    <a:cubicBezTo>
                      <a:pt x="7647" y="6072"/>
                      <a:pt x="6072" y="7670"/>
                      <a:pt x="4109" y="7670"/>
                    </a:cubicBezTo>
                    <a:cubicBezTo>
                      <a:pt x="2169" y="7670"/>
                      <a:pt x="594" y="6072"/>
                      <a:pt x="594" y="4132"/>
                    </a:cubicBezTo>
                    <a:cubicBezTo>
                      <a:pt x="594" y="2192"/>
                      <a:pt x="2169" y="594"/>
                      <a:pt x="4109" y="594"/>
                    </a:cubicBezTo>
                    <a:close/>
                    <a:moveTo>
                      <a:pt x="4109" y="0"/>
                    </a:moveTo>
                    <a:cubicBezTo>
                      <a:pt x="1826" y="0"/>
                      <a:pt x="0" y="1849"/>
                      <a:pt x="0" y="4132"/>
                    </a:cubicBezTo>
                    <a:cubicBezTo>
                      <a:pt x="0" y="6414"/>
                      <a:pt x="1826" y="8263"/>
                      <a:pt x="4109" y="8263"/>
                    </a:cubicBezTo>
                    <a:cubicBezTo>
                      <a:pt x="6391" y="8263"/>
                      <a:pt x="8240" y="6414"/>
                      <a:pt x="8240" y="4132"/>
                    </a:cubicBezTo>
                    <a:cubicBezTo>
                      <a:pt x="8240" y="1849"/>
                      <a:pt x="6391" y="0"/>
                      <a:pt x="4109" y="0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197" name="Google Shape;2664;p25">
                <a:extLst>
                  <a:ext uri="{FF2B5EF4-FFF2-40B4-BE49-F238E27FC236}">
                    <a16:creationId xmlns="" xmlns:a16="http://schemas.microsoft.com/office/drawing/2014/main" id="{04893423-5C2D-590C-4B5D-EF8D7C823480}"/>
                  </a:ext>
                </a:extLst>
              </p:cNvPr>
              <p:cNvSpPr/>
              <p:nvPr/>
            </p:nvSpPr>
            <p:spPr>
              <a:xfrm flipH="1">
                <a:off x="1486706" y="3166269"/>
                <a:ext cx="280573" cy="281505"/>
              </a:xfrm>
              <a:custGeom>
                <a:avLst/>
                <a:gdLst/>
                <a:ahLst/>
                <a:cxnLst/>
                <a:rect l="l" t="t" r="r" b="b"/>
                <a:pathLst>
                  <a:path w="7054" h="7077" extrusionOk="0">
                    <a:moveTo>
                      <a:pt x="3516" y="1"/>
                    </a:moveTo>
                    <a:cubicBezTo>
                      <a:pt x="1576" y="1"/>
                      <a:pt x="1" y="1599"/>
                      <a:pt x="1" y="3539"/>
                    </a:cubicBezTo>
                    <a:cubicBezTo>
                      <a:pt x="1" y="5479"/>
                      <a:pt x="1576" y="7077"/>
                      <a:pt x="3516" y="7077"/>
                    </a:cubicBezTo>
                    <a:cubicBezTo>
                      <a:pt x="5479" y="7077"/>
                      <a:pt x="7054" y="5479"/>
                      <a:pt x="7054" y="3539"/>
                    </a:cubicBezTo>
                    <a:cubicBezTo>
                      <a:pt x="7054" y="1599"/>
                      <a:pt x="5479" y="1"/>
                      <a:pt x="3516" y="1"/>
                    </a:cubicBezTo>
                    <a:close/>
                  </a:path>
                </a:pathLst>
              </a:custGeom>
              <a:solidFill>
                <a:srgbClr val="96D2F0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198" name="Google Shape;2665;p25">
                <a:extLst>
                  <a:ext uri="{FF2B5EF4-FFF2-40B4-BE49-F238E27FC236}">
                    <a16:creationId xmlns="" xmlns:a16="http://schemas.microsoft.com/office/drawing/2014/main" id="{7D59B518-0051-21B9-88A5-008E52E3ECE5}"/>
                  </a:ext>
                </a:extLst>
              </p:cNvPr>
              <p:cNvSpPr/>
              <p:nvPr/>
            </p:nvSpPr>
            <p:spPr>
              <a:xfrm flipH="1">
                <a:off x="1341448" y="3270367"/>
                <a:ext cx="148202" cy="54615"/>
              </a:xfrm>
              <a:custGeom>
                <a:avLst/>
                <a:gdLst/>
                <a:ahLst/>
                <a:cxnLst/>
                <a:rect l="l" t="t" r="r" b="b"/>
                <a:pathLst>
                  <a:path w="3726" h="1373" extrusionOk="0">
                    <a:moveTo>
                      <a:pt x="1654" y="0"/>
                    </a:moveTo>
                    <a:cubicBezTo>
                      <a:pt x="1085" y="0"/>
                      <a:pt x="508" y="161"/>
                      <a:pt x="188" y="625"/>
                    </a:cubicBezTo>
                    <a:cubicBezTo>
                      <a:pt x="0" y="898"/>
                      <a:pt x="297" y="1158"/>
                      <a:pt x="573" y="1158"/>
                    </a:cubicBezTo>
                    <a:cubicBezTo>
                      <a:pt x="666" y="1158"/>
                      <a:pt x="758" y="1128"/>
                      <a:pt x="827" y="1059"/>
                    </a:cubicBezTo>
                    <a:cubicBezTo>
                      <a:pt x="1067" y="802"/>
                      <a:pt x="1409" y="712"/>
                      <a:pt x="1758" y="712"/>
                    </a:cubicBezTo>
                    <a:cubicBezTo>
                      <a:pt x="1874" y="712"/>
                      <a:pt x="1991" y="722"/>
                      <a:pt x="2105" y="739"/>
                    </a:cubicBezTo>
                    <a:cubicBezTo>
                      <a:pt x="2493" y="808"/>
                      <a:pt x="2699" y="1082"/>
                      <a:pt x="2973" y="1333"/>
                    </a:cubicBezTo>
                    <a:cubicBezTo>
                      <a:pt x="3009" y="1360"/>
                      <a:pt x="3052" y="1373"/>
                      <a:pt x="3095" y="1373"/>
                    </a:cubicBezTo>
                    <a:cubicBezTo>
                      <a:pt x="3161" y="1373"/>
                      <a:pt x="3228" y="1342"/>
                      <a:pt x="3269" y="1287"/>
                    </a:cubicBezTo>
                    <a:cubicBezTo>
                      <a:pt x="3726" y="808"/>
                      <a:pt x="2767" y="169"/>
                      <a:pt x="2356" y="77"/>
                    </a:cubicBezTo>
                    <a:cubicBezTo>
                      <a:pt x="2138" y="29"/>
                      <a:pt x="1897" y="0"/>
                      <a:pt x="1654" y="0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199" name="Google Shape;2666;p25">
                <a:extLst>
                  <a:ext uri="{FF2B5EF4-FFF2-40B4-BE49-F238E27FC236}">
                    <a16:creationId xmlns="" xmlns:a16="http://schemas.microsoft.com/office/drawing/2014/main" id="{7EA6F913-1ADE-DE68-5B4B-C83312FE49FA}"/>
                  </a:ext>
                </a:extLst>
              </p:cNvPr>
              <p:cNvSpPr/>
              <p:nvPr/>
            </p:nvSpPr>
            <p:spPr>
              <a:xfrm flipH="1">
                <a:off x="907463" y="3313366"/>
                <a:ext cx="142593" cy="27287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686" extrusionOk="0">
                    <a:moveTo>
                      <a:pt x="115" y="1"/>
                    </a:moveTo>
                    <a:lnTo>
                      <a:pt x="1" y="571"/>
                    </a:lnTo>
                    <a:lnTo>
                      <a:pt x="3014" y="685"/>
                    </a:lnTo>
                    <a:lnTo>
                      <a:pt x="3584" y="138"/>
                    </a:lnTo>
                    <a:lnTo>
                      <a:pt x="115" y="1"/>
                    </a:ln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200" name="Google Shape;2667;p25">
                <a:extLst>
                  <a:ext uri="{FF2B5EF4-FFF2-40B4-BE49-F238E27FC236}">
                    <a16:creationId xmlns="" xmlns:a16="http://schemas.microsoft.com/office/drawing/2014/main" id="{75E32B7E-76CA-28D4-E0D7-5ECC0565C546}"/>
                  </a:ext>
                </a:extLst>
              </p:cNvPr>
              <p:cNvSpPr/>
              <p:nvPr/>
            </p:nvSpPr>
            <p:spPr>
              <a:xfrm flipH="1">
                <a:off x="1028220" y="3307002"/>
                <a:ext cx="30905" cy="35482"/>
              </a:xfrm>
              <a:custGeom>
                <a:avLst/>
                <a:gdLst/>
                <a:ahLst/>
                <a:cxnLst/>
                <a:rect l="l" t="t" r="r" b="b"/>
                <a:pathLst>
                  <a:path w="777" h="892" extrusionOk="0">
                    <a:moveTo>
                      <a:pt x="388" y="1"/>
                    </a:moveTo>
                    <a:cubicBezTo>
                      <a:pt x="183" y="1"/>
                      <a:pt x="0" y="161"/>
                      <a:pt x="0" y="366"/>
                    </a:cubicBezTo>
                    <a:lnTo>
                      <a:pt x="0" y="503"/>
                    </a:lnTo>
                    <a:cubicBezTo>
                      <a:pt x="0" y="708"/>
                      <a:pt x="183" y="891"/>
                      <a:pt x="388" y="891"/>
                    </a:cubicBezTo>
                    <a:cubicBezTo>
                      <a:pt x="594" y="891"/>
                      <a:pt x="777" y="708"/>
                      <a:pt x="777" y="503"/>
                    </a:cubicBezTo>
                    <a:lnTo>
                      <a:pt x="777" y="366"/>
                    </a:lnTo>
                    <a:cubicBezTo>
                      <a:pt x="777" y="161"/>
                      <a:pt x="594" y="1"/>
                      <a:pt x="388" y="1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201" name="Google Shape;2668;p25">
                <a:extLst>
                  <a:ext uri="{FF2B5EF4-FFF2-40B4-BE49-F238E27FC236}">
                    <a16:creationId xmlns="" xmlns:a16="http://schemas.microsoft.com/office/drawing/2014/main" id="{DFED3450-0D6E-CE10-1909-50636C77144A}"/>
                  </a:ext>
                </a:extLst>
              </p:cNvPr>
              <p:cNvSpPr/>
              <p:nvPr/>
            </p:nvSpPr>
            <p:spPr>
              <a:xfrm flipH="1">
                <a:off x="1776308" y="3291568"/>
                <a:ext cx="29990" cy="35442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91" extrusionOk="0">
                    <a:moveTo>
                      <a:pt x="388" y="1"/>
                    </a:moveTo>
                    <a:cubicBezTo>
                      <a:pt x="160" y="1"/>
                      <a:pt x="0" y="183"/>
                      <a:pt x="0" y="389"/>
                    </a:cubicBezTo>
                    <a:lnTo>
                      <a:pt x="0" y="503"/>
                    </a:lnTo>
                    <a:cubicBezTo>
                      <a:pt x="0" y="731"/>
                      <a:pt x="160" y="891"/>
                      <a:pt x="388" y="891"/>
                    </a:cubicBezTo>
                    <a:cubicBezTo>
                      <a:pt x="594" y="891"/>
                      <a:pt x="753" y="731"/>
                      <a:pt x="753" y="503"/>
                    </a:cubicBezTo>
                    <a:lnTo>
                      <a:pt x="753" y="389"/>
                    </a:lnTo>
                    <a:cubicBezTo>
                      <a:pt x="753" y="183"/>
                      <a:pt x="594" y="1"/>
                      <a:pt x="388" y="1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202" name="Google Shape;2669;p25">
                <a:extLst>
                  <a:ext uri="{FF2B5EF4-FFF2-40B4-BE49-F238E27FC236}">
                    <a16:creationId xmlns="" xmlns:a16="http://schemas.microsoft.com/office/drawing/2014/main" id="{8052B63C-A2B0-F5B6-3A25-8247D2F5E58C}"/>
                  </a:ext>
                </a:extLst>
              </p:cNvPr>
              <p:cNvSpPr/>
              <p:nvPr/>
            </p:nvSpPr>
            <p:spPr>
              <a:xfrm flipH="1">
                <a:off x="1699144" y="3299763"/>
                <a:ext cx="73584" cy="23628"/>
              </a:xfrm>
              <a:custGeom>
                <a:avLst/>
                <a:gdLst/>
                <a:ahLst/>
                <a:cxnLst/>
                <a:rect l="l" t="t" r="r" b="b"/>
                <a:pathLst>
                  <a:path w="1850" h="594" extrusionOk="0">
                    <a:moveTo>
                      <a:pt x="1" y="0"/>
                    </a:moveTo>
                    <a:lnTo>
                      <a:pt x="1" y="594"/>
                    </a:lnTo>
                    <a:lnTo>
                      <a:pt x="1850" y="594"/>
                    </a:lnTo>
                    <a:lnTo>
                      <a:pt x="1804" y="0"/>
                    </a:ln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203" name="Google Shape;2670;p25">
                <a:extLst>
                  <a:ext uri="{FF2B5EF4-FFF2-40B4-BE49-F238E27FC236}">
                    <a16:creationId xmlns="" xmlns:a16="http://schemas.microsoft.com/office/drawing/2014/main" id="{33F40AA1-A533-EA1E-0169-E54EC1EF9EFC}"/>
                  </a:ext>
                </a:extLst>
              </p:cNvPr>
              <p:cNvSpPr/>
              <p:nvPr/>
            </p:nvSpPr>
            <p:spPr>
              <a:xfrm flipH="1">
                <a:off x="1068154" y="3165394"/>
                <a:ext cx="281488" cy="280590"/>
              </a:xfrm>
              <a:custGeom>
                <a:avLst/>
                <a:gdLst/>
                <a:ahLst/>
                <a:cxnLst/>
                <a:rect l="l" t="t" r="r" b="b"/>
                <a:pathLst>
                  <a:path w="7077" h="7054" extrusionOk="0">
                    <a:moveTo>
                      <a:pt x="3538" y="0"/>
                    </a:moveTo>
                    <a:cubicBezTo>
                      <a:pt x="1598" y="0"/>
                      <a:pt x="0" y="1575"/>
                      <a:pt x="0" y="3515"/>
                    </a:cubicBezTo>
                    <a:cubicBezTo>
                      <a:pt x="0" y="5478"/>
                      <a:pt x="1598" y="7053"/>
                      <a:pt x="3538" y="7053"/>
                    </a:cubicBezTo>
                    <a:cubicBezTo>
                      <a:pt x="5478" y="7053"/>
                      <a:pt x="7076" y="5478"/>
                      <a:pt x="7076" y="3515"/>
                    </a:cubicBezTo>
                    <a:cubicBezTo>
                      <a:pt x="7076" y="1575"/>
                      <a:pt x="5478" y="0"/>
                      <a:pt x="3538" y="0"/>
                    </a:cubicBezTo>
                    <a:close/>
                  </a:path>
                </a:pathLst>
              </a:custGeom>
              <a:solidFill>
                <a:srgbClr val="96D2F0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204" name="Google Shape;2671;p25">
                <a:extLst>
                  <a:ext uri="{FF2B5EF4-FFF2-40B4-BE49-F238E27FC236}">
                    <a16:creationId xmlns="" xmlns:a16="http://schemas.microsoft.com/office/drawing/2014/main" id="{309F9652-E002-70A7-F73E-163F89234789}"/>
                  </a:ext>
                </a:extLst>
              </p:cNvPr>
              <p:cNvSpPr/>
              <p:nvPr/>
            </p:nvSpPr>
            <p:spPr>
              <a:xfrm flipH="1">
                <a:off x="1687132" y="3229356"/>
                <a:ext cx="61055" cy="155411"/>
              </a:xfrm>
              <a:custGeom>
                <a:avLst/>
                <a:gdLst/>
                <a:ahLst/>
                <a:cxnLst/>
                <a:rect l="l" t="t" r="r" b="b"/>
                <a:pathLst>
                  <a:path w="1535" h="3907" extrusionOk="0">
                    <a:moveTo>
                      <a:pt x="1433" y="0"/>
                    </a:moveTo>
                    <a:cubicBezTo>
                      <a:pt x="1419" y="0"/>
                      <a:pt x="1405" y="4"/>
                      <a:pt x="1392" y="13"/>
                    </a:cubicBezTo>
                    <a:cubicBezTo>
                      <a:pt x="730" y="332"/>
                      <a:pt x="320" y="857"/>
                      <a:pt x="160" y="1588"/>
                    </a:cubicBezTo>
                    <a:cubicBezTo>
                      <a:pt x="23" y="2272"/>
                      <a:pt x="0" y="3391"/>
                      <a:pt x="571" y="3870"/>
                    </a:cubicBezTo>
                    <a:cubicBezTo>
                      <a:pt x="602" y="3895"/>
                      <a:pt x="642" y="3906"/>
                      <a:pt x="681" y="3906"/>
                    </a:cubicBezTo>
                    <a:cubicBezTo>
                      <a:pt x="786" y="3906"/>
                      <a:pt x="888" y="3826"/>
                      <a:pt x="822" y="3710"/>
                    </a:cubicBezTo>
                    <a:cubicBezTo>
                      <a:pt x="297" y="2569"/>
                      <a:pt x="297" y="857"/>
                      <a:pt x="1461" y="104"/>
                    </a:cubicBezTo>
                    <a:cubicBezTo>
                      <a:pt x="1535" y="67"/>
                      <a:pt x="1489" y="0"/>
                      <a:pt x="1433" y="0"/>
                    </a:cubicBezTo>
                    <a:close/>
                  </a:path>
                </a:pathLst>
              </a:custGeom>
              <a:solidFill>
                <a:srgbClr val="EEF2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205" name="Google Shape;2672;p25">
                <a:extLst>
                  <a:ext uri="{FF2B5EF4-FFF2-40B4-BE49-F238E27FC236}">
                    <a16:creationId xmlns="" xmlns:a16="http://schemas.microsoft.com/office/drawing/2014/main" id="{D2AB85CA-8417-E88A-DC57-1645EACC4F2B}"/>
                  </a:ext>
                </a:extLst>
              </p:cNvPr>
              <p:cNvSpPr/>
              <p:nvPr/>
            </p:nvSpPr>
            <p:spPr>
              <a:xfrm flipH="1">
                <a:off x="1273751" y="3226970"/>
                <a:ext cx="57753" cy="156882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3944" extrusionOk="0">
                    <a:moveTo>
                      <a:pt x="1325" y="1"/>
                    </a:moveTo>
                    <a:cubicBezTo>
                      <a:pt x="1317" y="1"/>
                      <a:pt x="1309" y="2"/>
                      <a:pt x="1302" y="4"/>
                    </a:cubicBezTo>
                    <a:cubicBezTo>
                      <a:pt x="640" y="369"/>
                      <a:pt x="252" y="917"/>
                      <a:pt x="115" y="1648"/>
                    </a:cubicBezTo>
                    <a:cubicBezTo>
                      <a:pt x="1" y="2332"/>
                      <a:pt x="24" y="3451"/>
                      <a:pt x="594" y="3907"/>
                    </a:cubicBezTo>
                    <a:cubicBezTo>
                      <a:pt x="626" y="3932"/>
                      <a:pt x="665" y="3944"/>
                      <a:pt x="705" y="3944"/>
                    </a:cubicBezTo>
                    <a:cubicBezTo>
                      <a:pt x="811" y="3944"/>
                      <a:pt x="918" y="3864"/>
                      <a:pt x="868" y="3748"/>
                    </a:cubicBezTo>
                    <a:cubicBezTo>
                      <a:pt x="275" y="2629"/>
                      <a:pt x="229" y="917"/>
                      <a:pt x="1370" y="118"/>
                    </a:cubicBezTo>
                    <a:cubicBezTo>
                      <a:pt x="1452" y="78"/>
                      <a:pt x="1388" y="1"/>
                      <a:pt x="1325" y="1"/>
                    </a:cubicBezTo>
                    <a:close/>
                  </a:path>
                </a:pathLst>
              </a:custGeom>
              <a:solidFill>
                <a:srgbClr val="EEF2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206" name="Google Shape;2673;p25">
                <a:extLst>
                  <a:ext uri="{FF2B5EF4-FFF2-40B4-BE49-F238E27FC236}">
                    <a16:creationId xmlns="" xmlns:a16="http://schemas.microsoft.com/office/drawing/2014/main" id="{F2B6F45A-3717-7ED4-BCEF-61C26CEFA8E0}"/>
                  </a:ext>
                </a:extLst>
              </p:cNvPr>
              <p:cNvSpPr/>
              <p:nvPr/>
            </p:nvSpPr>
            <p:spPr>
              <a:xfrm flipH="1">
                <a:off x="1447647" y="3341728"/>
                <a:ext cx="60896" cy="62490"/>
              </a:xfrm>
              <a:custGeom>
                <a:avLst/>
                <a:gdLst/>
                <a:ahLst/>
                <a:cxnLst/>
                <a:rect l="l" t="t" r="r" b="b"/>
                <a:pathLst>
                  <a:path w="1531" h="1571" extrusionOk="0">
                    <a:moveTo>
                      <a:pt x="749" y="0"/>
                    </a:moveTo>
                    <a:cubicBezTo>
                      <a:pt x="566" y="0"/>
                      <a:pt x="397" y="33"/>
                      <a:pt x="298" y="132"/>
                    </a:cubicBezTo>
                    <a:cubicBezTo>
                      <a:pt x="1" y="452"/>
                      <a:pt x="1530" y="1570"/>
                      <a:pt x="1530" y="1570"/>
                    </a:cubicBezTo>
                    <a:lnTo>
                      <a:pt x="1530" y="132"/>
                    </a:lnTo>
                    <a:cubicBezTo>
                      <a:pt x="1530" y="132"/>
                      <a:pt x="1114" y="0"/>
                      <a:pt x="749" y="0"/>
                    </a:cubicBezTo>
                    <a:close/>
                  </a:path>
                </a:pathLst>
              </a:custGeom>
              <a:solidFill>
                <a:srgbClr val="B78B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207" name="Google Shape;2674;p25">
                <a:extLst>
                  <a:ext uri="{FF2B5EF4-FFF2-40B4-BE49-F238E27FC236}">
                    <a16:creationId xmlns="" xmlns:a16="http://schemas.microsoft.com/office/drawing/2014/main" id="{DBC1585B-0C35-D5F2-7FFC-22144DDCE652}"/>
                  </a:ext>
                </a:extLst>
              </p:cNvPr>
              <p:cNvSpPr/>
              <p:nvPr/>
            </p:nvSpPr>
            <p:spPr>
              <a:xfrm flipH="1">
                <a:off x="1417696" y="3349405"/>
                <a:ext cx="79948" cy="54813"/>
              </a:xfrm>
              <a:custGeom>
                <a:avLst/>
                <a:gdLst/>
                <a:ahLst/>
                <a:cxnLst/>
                <a:rect l="l" t="t" r="r" b="b"/>
                <a:pathLst>
                  <a:path w="2010" h="1378" extrusionOk="0">
                    <a:moveTo>
                      <a:pt x="104" y="1"/>
                    </a:moveTo>
                    <a:cubicBezTo>
                      <a:pt x="69" y="1"/>
                      <a:pt x="35" y="3"/>
                      <a:pt x="1" y="8"/>
                    </a:cubicBezTo>
                    <a:cubicBezTo>
                      <a:pt x="1" y="8"/>
                      <a:pt x="1" y="327"/>
                      <a:pt x="526" y="761"/>
                    </a:cubicBezTo>
                    <a:cubicBezTo>
                      <a:pt x="1051" y="1217"/>
                      <a:pt x="1325" y="1377"/>
                      <a:pt x="1325" y="1377"/>
                    </a:cubicBezTo>
                    <a:lnTo>
                      <a:pt x="2009" y="1263"/>
                    </a:lnTo>
                    <a:cubicBezTo>
                      <a:pt x="2009" y="1263"/>
                      <a:pt x="937" y="1"/>
                      <a:pt x="104" y="1"/>
                    </a:cubicBezTo>
                    <a:close/>
                  </a:path>
                </a:pathLst>
              </a:custGeom>
              <a:solidFill>
                <a:srgbClr val="9F4C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208" name="Google Shape;2675;p25">
                <a:extLst>
                  <a:ext uri="{FF2B5EF4-FFF2-40B4-BE49-F238E27FC236}">
                    <a16:creationId xmlns="" xmlns:a16="http://schemas.microsoft.com/office/drawing/2014/main" id="{9D4A3FF0-6B28-7D84-7D96-B10914F33E98}"/>
                  </a:ext>
                </a:extLst>
              </p:cNvPr>
              <p:cNvSpPr/>
              <p:nvPr/>
            </p:nvSpPr>
            <p:spPr>
              <a:xfrm flipH="1">
                <a:off x="1432214" y="3311537"/>
                <a:ext cx="15472" cy="38186"/>
              </a:xfrm>
              <a:custGeom>
                <a:avLst/>
                <a:gdLst/>
                <a:ahLst/>
                <a:cxnLst/>
                <a:rect l="l" t="t" r="r" b="b"/>
                <a:pathLst>
                  <a:path w="389" h="960" extrusionOk="0">
                    <a:moveTo>
                      <a:pt x="343" y="1"/>
                    </a:moveTo>
                    <a:lnTo>
                      <a:pt x="114" y="184"/>
                    </a:lnTo>
                    <a:lnTo>
                      <a:pt x="0" y="891"/>
                    </a:lnTo>
                    <a:lnTo>
                      <a:pt x="388" y="960"/>
                    </a:lnTo>
                    <a:lnTo>
                      <a:pt x="343" y="1"/>
                    </a:lnTo>
                    <a:close/>
                  </a:path>
                </a:pathLst>
              </a:custGeom>
              <a:solidFill>
                <a:srgbClr val="EB7C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8209" name="Google Shape;2676;p25">
                <a:extLst>
                  <a:ext uri="{FF2B5EF4-FFF2-40B4-BE49-F238E27FC236}">
                    <a16:creationId xmlns="" xmlns:a16="http://schemas.microsoft.com/office/drawing/2014/main" id="{CAEBF673-A73C-EEA8-01A4-B65B6FC01EF2}"/>
                  </a:ext>
                </a:extLst>
              </p:cNvPr>
              <p:cNvSpPr/>
              <p:nvPr/>
            </p:nvSpPr>
            <p:spPr>
              <a:xfrm flipH="1">
                <a:off x="1378677" y="4169537"/>
                <a:ext cx="157986" cy="52705"/>
              </a:xfrm>
              <a:custGeom>
                <a:avLst/>
                <a:gdLst/>
                <a:ahLst/>
                <a:cxnLst/>
                <a:rect l="l" t="t" r="r" b="b"/>
                <a:pathLst>
                  <a:path w="3972" h="1325" fill="none" extrusionOk="0">
                    <a:moveTo>
                      <a:pt x="3972" y="1"/>
                    </a:moveTo>
                    <a:lnTo>
                      <a:pt x="0" y="1325"/>
                    </a:lnTo>
                  </a:path>
                </a:pathLst>
              </a:custGeom>
              <a:noFill/>
              <a:ln w="6850" cap="rnd" cmpd="sng">
                <a:solidFill>
                  <a:srgbClr val="EB7C9D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</p:grpSp>
      </p:grpSp>
      <p:sp>
        <p:nvSpPr>
          <p:cNvPr id="7809" name="Google Shape;7809;p47"/>
          <p:cNvSpPr txBox="1">
            <a:spLocks noGrp="1"/>
          </p:cNvSpPr>
          <p:nvPr>
            <p:ph type="title" idx="8"/>
          </p:nvPr>
        </p:nvSpPr>
        <p:spPr>
          <a:xfrm>
            <a:off x="720018" y="364982"/>
            <a:ext cx="8113757" cy="548700"/>
          </a:xfrm>
          <a:prstGeom prst="rect">
            <a:avLst/>
          </a:prstGeom>
        </p:spPr>
        <p:txBody>
          <a:bodyPr spcFirstLastPara="1" wrap="square" lIns="91387" tIns="91387" rIns="91387" bIns="91387" anchor="t" anchorCtr="0">
            <a:no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cước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khảo</a:t>
            </a:r>
            <a:endParaRPr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Google Shape;2156;p25">
            <a:extLst>
              <a:ext uri="{FF2B5EF4-FFF2-40B4-BE49-F238E27FC236}">
                <a16:creationId xmlns="" xmlns:a16="http://schemas.microsoft.com/office/drawing/2014/main" id="{E9E871BA-4DCC-A1BF-0410-8F76DF70884D}"/>
              </a:ext>
            </a:extLst>
          </p:cNvPr>
          <p:cNvSpPr txBox="1">
            <a:spLocks noGrp="1"/>
          </p:cNvSpPr>
          <p:nvPr/>
        </p:nvSpPr>
        <p:spPr>
          <a:xfrm>
            <a:off x="2220681" y="2109149"/>
            <a:ext cx="6680723" cy="1808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Varela"/>
              <a:buNone/>
              <a:defRPr sz="1600" b="0" i="0" u="none" strike="noStrike" cap="none">
                <a:solidFill>
                  <a:schemeClr val="dk2"/>
                </a:solidFill>
                <a:latin typeface="Varela"/>
                <a:ea typeface="Varela"/>
                <a:cs typeface="Varela"/>
                <a:sym typeface="Varela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Varela"/>
              <a:buNone/>
              <a:defRPr sz="1600" b="0" i="0" u="none" strike="noStrike" cap="none">
                <a:solidFill>
                  <a:schemeClr val="dk2"/>
                </a:solidFill>
                <a:latin typeface="Varela"/>
                <a:ea typeface="Varela"/>
                <a:cs typeface="Varela"/>
                <a:sym typeface="Varela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Varela"/>
              <a:buNone/>
              <a:defRPr sz="1600" b="0" i="0" u="none" strike="noStrike" cap="none">
                <a:solidFill>
                  <a:schemeClr val="dk2"/>
                </a:solidFill>
                <a:latin typeface="Varela"/>
                <a:ea typeface="Varela"/>
                <a:cs typeface="Varela"/>
                <a:sym typeface="Varela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Varela"/>
              <a:buNone/>
              <a:defRPr sz="1600" b="0" i="0" u="none" strike="noStrike" cap="none">
                <a:solidFill>
                  <a:schemeClr val="dk2"/>
                </a:solidFill>
                <a:latin typeface="Varela"/>
                <a:ea typeface="Varela"/>
                <a:cs typeface="Varela"/>
                <a:sym typeface="Varela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Varela"/>
              <a:buNone/>
              <a:defRPr sz="1600" b="0" i="0" u="none" strike="noStrike" cap="none">
                <a:solidFill>
                  <a:schemeClr val="dk2"/>
                </a:solidFill>
                <a:latin typeface="Varela"/>
                <a:ea typeface="Varela"/>
                <a:cs typeface="Varela"/>
                <a:sym typeface="Varela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Varela"/>
              <a:buNone/>
              <a:defRPr sz="1600" b="0" i="0" u="none" strike="noStrike" cap="none">
                <a:solidFill>
                  <a:schemeClr val="dk2"/>
                </a:solidFill>
                <a:latin typeface="Varela"/>
                <a:ea typeface="Varela"/>
                <a:cs typeface="Varela"/>
                <a:sym typeface="Varela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Varela"/>
              <a:buNone/>
              <a:defRPr sz="1600" b="0" i="0" u="none" strike="noStrike" cap="none">
                <a:solidFill>
                  <a:schemeClr val="dk2"/>
                </a:solidFill>
                <a:latin typeface="Varela"/>
                <a:ea typeface="Varela"/>
                <a:cs typeface="Varela"/>
                <a:sym typeface="Varela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Varela"/>
              <a:buNone/>
              <a:defRPr sz="1600" b="0" i="0" u="none" strike="noStrike" cap="none">
                <a:solidFill>
                  <a:schemeClr val="dk2"/>
                </a:solidFill>
                <a:latin typeface="Varela"/>
                <a:ea typeface="Varela"/>
                <a:cs typeface="Varela"/>
                <a:sym typeface="Varela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Varela"/>
              <a:buNone/>
              <a:defRPr sz="1600" b="0" i="0" u="none" strike="noStrike" cap="none">
                <a:solidFill>
                  <a:schemeClr val="dk2"/>
                </a:solidFill>
                <a:latin typeface="Varela"/>
                <a:ea typeface="Varela"/>
                <a:cs typeface="Varela"/>
                <a:sym typeface="Varela"/>
              </a:defRPr>
            </a:lvl9pPr>
          </a:lstStyle>
          <a:p>
            <a:pPr algn="l"/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Chỉ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cước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́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bản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va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̀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tài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liệu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khảo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Mục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Tài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liệu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khảo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trích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 ở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cuối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bản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gồm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mấy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đơn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vị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tài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liệu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mỗi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đơn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vị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tài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liệu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có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những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loại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nào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Việc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trình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bày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tài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liệu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khảo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bản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có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tác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dụng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̀ ?</a:t>
            </a:r>
            <a:endParaRPr lang="en-US" sz="2800" b="1" dirty="0">
              <a:solidFill>
                <a:srgbClr val="0070C0"/>
              </a:solidFill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4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="" xmlns:a16="http://schemas.microsoft.com/office/drawing/2014/main" id="{F4291943-7363-7941-8E49-B9B34D2C0B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1077259"/>
              </p:ext>
            </p:extLst>
          </p:nvPr>
        </p:nvGraphicFramePr>
        <p:xfrm>
          <a:off x="279918" y="158622"/>
          <a:ext cx="8220270" cy="4871926"/>
        </p:xfrm>
        <a:graphic>
          <a:graphicData uri="http://schemas.openxmlformats.org/drawingml/2006/table">
            <a:tbl>
              <a:tblPr firstRow="1" firstCol="1" bandRow="1"/>
              <a:tblGrid>
                <a:gridCol w="439892">
                  <a:extLst>
                    <a:ext uri="{9D8B030D-6E8A-4147-A177-3AD203B41FA5}">
                      <a16:colId xmlns="" xmlns:a16="http://schemas.microsoft.com/office/drawing/2014/main" val="424576828"/>
                    </a:ext>
                  </a:extLst>
                </a:gridCol>
                <a:gridCol w="1696819">
                  <a:extLst>
                    <a:ext uri="{9D8B030D-6E8A-4147-A177-3AD203B41FA5}">
                      <a16:colId xmlns="" xmlns:a16="http://schemas.microsoft.com/office/drawing/2014/main" val="2345324104"/>
                    </a:ext>
                  </a:extLst>
                </a:gridCol>
                <a:gridCol w="2705877">
                  <a:extLst>
                    <a:ext uri="{9D8B030D-6E8A-4147-A177-3AD203B41FA5}">
                      <a16:colId xmlns="" xmlns:a16="http://schemas.microsoft.com/office/drawing/2014/main" val="1236701558"/>
                    </a:ext>
                  </a:extLst>
                </a:gridCol>
                <a:gridCol w="2006082">
                  <a:extLst>
                    <a:ext uri="{9D8B030D-6E8A-4147-A177-3AD203B41FA5}">
                      <a16:colId xmlns="" xmlns:a16="http://schemas.microsoft.com/office/drawing/2014/main" val="871951199"/>
                    </a:ext>
                  </a:extLst>
                </a:gridCol>
                <a:gridCol w="1371600">
                  <a:extLst>
                    <a:ext uri="{9D8B030D-6E8A-4147-A177-3AD203B41FA5}">
                      <a16:colId xmlns="" xmlns:a16="http://schemas.microsoft.com/office/drawing/2014/main" val="3898412587"/>
                    </a:ext>
                  </a:extLst>
                </a:gridCol>
              </a:tblGrid>
              <a:tr h="234089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TT</a:t>
                      </a:r>
                      <a:endParaRPr lang="en-US" sz="12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37" marR="31437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tác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̉</a:t>
                      </a:r>
                      <a:endParaRPr lang="en-US" sz="12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37" marR="31437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tài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liệu</a:t>
                      </a:r>
                      <a:endParaRPr lang="en-US" sz="12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37" marR="31437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xuất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bản</a:t>
                      </a:r>
                      <a:endParaRPr lang="en-US" sz="12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37" marR="31437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xuất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bản</a:t>
                      </a:r>
                      <a:endParaRPr lang="en-US" sz="12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37" marR="31437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4158516"/>
                  </a:ext>
                </a:extLst>
              </a:tr>
              <a:tr h="445204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90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2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37" marR="31437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90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Ban-lơ (Bandler), R.</a:t>
                      </a:r>
                      <a:endParaRPr lang="en-US" sz="12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37" marR="31437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900"/>
                        </a:spcAft>
                      </a:pPr>
                      <a:r>
                        <a:rPr lang="en-US" sz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Cấu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trúc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của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ma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thuật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II (The structure of magic II)</a:t>
                      </a:r>
                      <a:endParaRPr lang="en-US" sz="12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37" marR="31437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90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California: </a:t>
                      </a:r>
                      <a:endParaRPr lang="en-US" sz="1200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90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Meta 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Publication</a:t>
                      </a:r>
                      <a:endParaRPr lang="en-US" sz="12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37" marR="31437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90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1975</a:t>
                      </a:r>
                      <a:endParaRPr lang="en-US" sz="12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37" marR="31437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44102326"/>
                  </a:ext>
                </a:extLst>
              </a:tr>
              <a:tr h="445204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90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2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37" marR="31437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90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Ban-lơ (Bandler), R.</a:t>
                      </a:r>
                      <a:endParaRPr lang="en-US" sz="12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37" marR="31437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90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Thời gian cho một thay đổi (Time for a change)</a:t>
                      </a:r>
                      <a:endParaRPr lang="en-US" sz="12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37" marR="31437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90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California: </a:t>
                      </a:r>
                      <a:endParaRPr lang="en-US" sz="1200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90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Meta 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Publication</a:t>
                      </a:r>
                      <a:endParaRPr lang="en-US" sz="12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37" marR="31437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90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1993</a:t>
                      </a:r>
                      <a:endParaRPr lang="en-US" sz="12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37" marR="31437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57542434"/>
                  </a:ext>
                </a:extLst>
              </a:tr>
              <a:tr h="289357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90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2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37" marR="31437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90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Bu-gian (Buzan), T.</a:t>
                      </a:r>
                      <a:endParaRPr lang="en-US" sz="12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37" marR="31437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900"/>
                        </a:spcAft>
                      </a:pPr>
                      <a:r>
                        <a:rPr lang="en-US" sz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Sư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̉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dụng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trí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nhơ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́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của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bạn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(Use </a:t>
                      </a:r>
                      <a:r>
                        <a:rPr lang="en-US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your…)</a:t>
                      </a:r>
                      <a:endParaRPr lang="en-US" sz="12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37" marR="31437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90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London: BBC</a:t>
                      </a:r>
                      <a:endParaRPr lang="en-US" sz="12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37" marR="31437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90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1989</a:t>
                      </a:r>
                      <a:endParaRPr lang="en-US" sz="12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37" marR="31437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36381543"/>
                  </a:ext>
                </a:extLst>
              </a:tr>
              <a:tr h="25470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90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2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37" marR="31437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90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Bu-gian (Buzan), T.</a:t>
                      </a:r>
                      <a:endParaRPr lang="en-US" sz="12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37" marR="31437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90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Sách bản đồ tư duy (The mind map book)</a:t>
                      </a:r>
                      <a:endParaRPr lang="en-US" sz="12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37" marR="31437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90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London: BBC</a:t>
                      </a:r>
                      <a:endParaRPr lang="en-US" sz="12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37" marR="31437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90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1993</a:t>
                      </a:r>
                      <a:endParaRPr lang="en-US" sz="12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37" marR="31437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63226174"/>
                  </a:ext>
                </a:extLst>
              </a:tr>
              <a:tr h="425316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90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2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37" marR="31437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90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Rô-sờ (Rose), C., and Nicoll, M.J.</a:t>
                      </a:r>
                      <a:endParaRPr lang="en-US" sz="12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37" marR="31437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Tăng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tốc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học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hỏi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thê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́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̉ XXI (Accelerated learning for the 21</a:t>
                      </a:r>
                      <a:r>
                        <a:rPr lang="en-US" sz="1200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century)</a:t>
                      </a:r>
                      <a:endParaRPr lang="en-US" sz="12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37" marR="31437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90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New York: Dell Publishing</a:t>
                      </a:r>
                      <a:endParaRPr lang="en-US" sz="12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37" marR="31437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90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1984</a:t>
                      </a:r>
                      <a:endParaRPr lang="en-US" sz="12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37" marR="31437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74675325"/>
                  </a:ext>
                </a:extLst>
              </a:tr>
              <a:tr h="445204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90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2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37" marR="31437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90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Sôn (Shone), S.</a:t>
                      </a:r>
                      <a:endParaRPr lang="en-US" sz="12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37" marR="31437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90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Hình dung sáng tạo (Creative visualisation)</a:t>
                      </a:r>
                      <a:endParaRPr lang="en-US" sz="12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37" marR="31437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90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London: The Aquarian Press</a:t>
                      </a:r>
                      <a:endParaRPr lang="en-US" sz="12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37" marR="31437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90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1984</a:t>
                      </a:r>
                      <a:endParaRPr lang="en-US" sz="12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37" marR="31437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82901680"/>
                  </a:ext>
                </a:extLst>
              </a:tr>
              <a:tr h="1752994">
                <a:tc gridSpan="5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90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Tác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dụng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liệu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khảo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bảo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đảm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quy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cách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viết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va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̀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tăng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đô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̣ tin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cậy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của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các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bản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đồng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thời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tạo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hội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người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đọc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cứu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tìm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hiểu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thêm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có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nhu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cầu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90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cước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chu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́: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90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Cước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chu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́ 1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100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giải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thích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sư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̣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khác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giữa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"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đọc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bằng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mắt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"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va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̀ "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đọc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thầm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"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90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Cước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chu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́ 1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101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giải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thích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sư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̣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khác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giữa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sô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́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lượng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vị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khảo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bản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gốc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của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tác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̉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va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̀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bản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sư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̉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dụng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sách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giáo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khoa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37" marR="31437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942729108"/>
                  </a:ext>
                </a:extLst>
              </a:tr>
            </a:tbl>
          </a:graphicData>
        </a:graphic>
      </p:graphicFrame>
      <p:grpSp>
        <p:nvGrpSpPr>
          <p:cNvPr id="3" name="Google Shape;8889;p72">
            <a:extLst>
              <a:ext uri="{FF2B5EF4-FFF2-40B4-BE49-F238E27FC236}">
                <a16:creationId xmlns="" xmlns:a16="http://schemas.microsoft.com/office/drawing/2014/main" id="{4D19F26B-BDCE-8E3A-2389-700433A6CD7D}"/>
              </a:ext>
            </a:extLst>
          </p:cNvPr>
          <p:cNvGrpSpPr/>
          <p:nvPr/>
        </p:nvGrpSpPr>
        <p:grpSpPr>
          <a:xfrm>
            <a:off x="7348251" y="3989822"/>
            <a:ext cx="1052350" cy="548700"/>
            <a:chOff x="985683" y="2963645"/>
            <a:chExt cx="1672564" cy="1239414"/>
          </a:xfrm>
        </p:grpSpPr>
        <p:sp>
          <p:nvSpPr>
            <p:cNvPr id="4" name="Google Shape;8890;p72">
              <a:extLst>
                <a:ext uri="{FF2B5EF4-FFF2-40B4-BE49-F238E27FC236}">
                  <a16:creationId xmlns="" xmlns:a16="http://schemas.microsoft.com/office/drawing/2014/main" id="{4503EDC0-F38F-80E9-CF25-A86ED5DBE313}"/>
                </a:ext>
              </a:extLst>
            </p:cNvPr>
            <p:cNvSpPr/>
            <p:nvPr/>
          </p:nvSpPr>
          <p:spPr>
            <a:xfrm>
              <a:off x="987254" y="3617225"/>
              <a:ext cx="269733" cy="585835"/>
            </a:xfrm>
            <a:custGeom>
              <a:avLst/>
              <a:gdLst/>
              <a:ahLst/>
              <a:cxnLst/>
              <a:rect l="l" t="t" r="r" b="b"/>
              <a:pathLst>
                <a:path w="9098" h="19760" extrusionOk="0">
                  <a:moveTo>
                    <a:pt x="4410" y="1"/>
                  </a:moveTo>
                  <a:lnTo>
                    <a:pt x="0" y="696"/>
                  </a:lnTo>
                  <a:lnTo>
                    <a:pt x="3010" y="19759"/>
                  </a:lnTo>
                  <a:lnTo>
                    <a:pt x="9097" y="18797"/>
                  </a:lnTo>
                  <a:lnTo>
                    <a:pt x="6349" y="1395"/>
                  </a:lnTo>
                  <a:lnTo>
                    <a:pt x="44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" name="Google Shape;8891;p72">
              <a:extLst>
                <a:ext uri="{FF2B5EF4-FFF2-40B4-BE49-F238E27FC236}">
                  <a16:creationId xmlns="" xmlns:a16="http://schemas.microsoft.com/office/drawing/2014/main" id="{B4B3F3AD-F3CE-133F-8A54-1BF416B7AD3C}"/>
                </a:ext>
              </a:extLst>
            </p:cNvPr>
            <p:cNvSpPr/>
            <p:nvPr/>
          </p:nvSpPr>
          <p:spPr>
            <a:xfrm>
              <a:off x="1118326" y="3618114"/>
              <a:ext cx="138958" cy="566149"/>
            </a:xfrm>
            <a:custGeom>
              <a:avLst/>
              <a:gdLst/>
              <a:ahLst/>
              <a:cxnLst/>
              <a:rect l="l" t="t" r="r" b="b"/>
              <a:pathLst>
                <a:path w="4687" h="19096" extrusionOk="0">
                  <a:moveTo>
                    <a:pt x="1" y="0"/>
                  </a:moveTo>
                  <a:lnTo>
                    <a:pt x="3014" y="19096"/>
                  </a:lnTo>
                  <a:lnTo>
                    <a:pt x="4687" y="18800"/>
                  </a:lnTo>
                  <a:lnTo>
                    <a:pt x="1939" y="139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" name="Google Shape;8892;p72">
              <a:extLst>
                <a:ext uri="{FF2B5EF4-FFF2-40B4-BE49-F238E27FC236}">
                  <a16:creationId xmlns="" xmlns:a16="http://schemas.microsoft.com/office/drawing/2014/main" id="{156A14B9-EDBB-8BDD-E1DC-4CE222B60210}"/>
                </a:ext>
              </a:extLst>
            </p:cNvPr>
            <p:cNvSpPr/>
            <p:nvPr/>
          </p:nvSpPr>
          <p:spPr>
            <a:xfrm>
              <a:off x="1202465" y="4183759"/>
              <a:ext cx="30" cy="3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E06A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" name="Google Shape;8893;p72">
              <a:extLst>
                <a:ext uri="{FF2B5EF4-FFF2-40B4-BE49-F238E27FC236}">
                  <a16:creationId xmlns="" xmlns:a16="http://schemas.microsoft.com/office/drawing/2014/main" id="{F64700E0-DBCA-B27B-FF46-FD2AF5534C1D}"/>
                </a:ext>
              </a:extLst>
            </p:cNvPr>
            <p:cNvSpPr/>
            <p:nvPr/>
          </p:nvSpPr>
          <p:spPr>
            <a:xfrm>
              <a:off x="1020133" y="3677498"/>
              <a:ext cx="141448" cy="456720"/>
            </a:xfrm>
            <a:custGeom>
              <a:avLst/>
              <a:gdLst/>
              <a:ahLst/>
              <a:cxnLst/>
              <a:rect l="l" t="t" r="r" b="b"/>
              <a:pathLst>
                <a:path w="4771" h="15405" extrusionOk="0">
                  <a:moveTo>
                    <a:pt x="2398" y="1"/>
                  </a:moveTo>
                  <a:lnTo>
                    <a:pt x="0" y="379"/>
                  </a:lnTo>
                  <a:lnTo>
                    <a:pt x="2373" y="15405"/>
                  </a:lnTo>
                  <a:lnTo>
                    <a:pt x="4770" y="15024"/>
                  </a:lnTo>
                  <a:lnTo>
                    <a:pt x="239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" name="Google Shape;8894;p72">
              <a:extLst>
                <a:ext uri="{FF2B5EF4-FFF2-40B4-BE49-F238E27FC236}">
                  <a16:creationId xmlns="" xmlns:a16="http://schemas.microsoft.com/office/drawing/2014/main" id="{C21CF0BE-547B-7D39-878C-DE2D8FA2FC9A}"/>
                </a:ext>
              </a:extLst>
            </p:cNvPr>
            <p:cNvSpPr/>
            <p:nvPr/>
          </p:nvSpPr>
          <p:spPr>
            <a:xfrm>
              <a:off x="985683" y="3373137"/>
              <a:ext cx="227989" cy="782575"/>
            </a:xfrm>
            <a:custGeom>
              <a:avLst/>
              <a:gdLst/>
              <a:ahLst/>
              <a:cxnLst/>
              <a:rect l="l" t="t" r="r" b="b"/>
              <a:pathLst>
                <a:path w="7690" h="26396" extrusionOk="0">
                  <a:moveTo>
                    <a:pt x="7689" y="1"/>
                  </a:moveTo>
                  <a:lnTo>
                    <a:pt x="5973" y="860"/>
                  </a:lnTo>
                  <a:lnTo>
                    <a:pt x="5420" y="1134"/>
                  </a:lnTo>
                  <a:lnTo>
                    <a:pt x="0" y="26091"/>
                  </a:lnTo>
                  <a:lnTo>
                    <a:pt x="555" y="26156"/>
                  </a:lnTo>
                  <a:lnTo>
                    <a:pt x="2560" y="26396"/>
                  </a:lnTo>
                  <a:lnTo>
                    <a:pt x="5144" y="13734"/>
                  </a:lnTo>
                  <a:lnTo>
                    <a:pt x="76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" name="Google Shape;8895;p72">
              <a:extLst>
                <a:ext uri="{FF2B5EF4-FFF2-40B4-BE49-F238E27FC236}">
                  <a16:creationId xmlns="" xmlns:a16="http://schemas.microsoft.com/office/drawing/2014/main" id="{05B9B868-A6F2-E6BB-EA09-6A041087F782}"/>
                </a:ext>
              </a:extLst>
            </p:cNvPr>
            <p:cNvSpPr/>
            <p:nvPr/>
          </p:nvSpPr>
          <p:spPr>
            <a:xfrm>
              <a:off x="1150760" y="3403318"/>
              <a:ext cx="35458" cy="14646"/>
            </a:xfrm>
            <a:custGeom>
              <a:avLst/>
              <a:gdLst/>
              <a:ahLst/>
              <a:cxnLst/>
              <a:rect l="l" t="t" r="r" b="b"/>
              <a:pathLst>
                <a:path w="1196" h="494" fill="none" extrusionOk="0">
                  <a:moveTo>
                    <a:pt x="0" y="493"/>
                  </a:moveTo>
                  <a:lnTo>
                    <a:pt x="1195" y="0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" name="Google Shape;8896;p72">
              <a:extLst>
                <a:ext uri="{FF2B5EF4-FFF2-40B4-BE49-F238E27FC236}">
                  <a16:creationId xmlns="" xmlns:a16="http://schemas.microsoft.com/office/drawing/2014/main" id="{50D9ED9E-561C-1424-82FA-FAA1D160B2CB}"/>
                </a:ext>
              </a:extLst>
            </p:cNvPr>
            <p:cNvSpPr/>
            <p:nvPr/>
          </p:nvSpPr>
          <p:spPr>
            <a:xfrm>
              <a:off x="1147351" y="3424812"/>
              <a:ext cx="35369" cy="14735"/>
            </a:xfrm>
            <a:custGeom>
              <a:avLst/>
              <a:gdLst/>
              <a:ahLst/>
              <a:cxnLst/>
              <a:rect l="l" t="t" r="r" b="b"/>
              <a:pathLst>
                <a:path w="1193" h="497" fill="none" extrusionOk="0">
                  <a:moveTo>
                    <a:pt x="1" y="497"/>
                  </a:moveTo>
                  <a:lnTo>
                    <a:pt x="1192" y="0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" name="Google Shape;8897;p72">
              <a:extLst>
                <a:ext uri="{FF2B5EF4-FFF2-40B4-BE49-F238E27FC236}">
                  <a16:creationId xmlns="" xmlns:a16="http://schemas.microsoft.com/office/drawing/2014/main" id="{689CF8AE-CBFF-DE10-DCDC-BCD70BDF495A}"/>
                </a:ext>
              </a:extLst>
            </p:cNvPr>
            <p:cNvSpPr/>
            <p:nvPr/>
          </p:nvSpPr>
          <p:spPr>
            <a:xfrm>
              <a:off x="1142044" y="3447937"/>
              <a:ext cx="35399" cy="14676"/>
            </a:xfrm>
            <a:custGeom>
              <a:avLst/>
              <a:gdLst/>
              <a:ahLst/>
              <a:cxnLst/>
              <a:rect l="l" t="t" r="r" b="b"/>
              <a:pathLst>
                <a:path w="1194" h="495" fill="none" extrusionOk="0">
                  <a:moveTo>
                    <a:pt x="0" y="495"/>
                  </a:moveTo>
                  <a:lnTo>
                    <a:pt x="1194" y="0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" name="Google Shape;8898;p72">
              <a:extLst>
                <a:ext uri="{FF2B5EF4-FFF2-40B4-BE49-F238E27FC236}">
                  <a16:creationId xmlns="" xmlns:a16="http://schemas.microsoft.com/office/drawing/2014/main" id="{9F166F1F-FBAC-BDE4-C193-6450F33CF88F}"/>
                </a:ext>
              </a:extLst>
            </p:cNvPr>
            <p:cNvSpPr/>
            <p:nvPr/>
          </p:nvSpPr>
          <p:spPr>
            <a:xfrm>
              <a:off x="1135758" y="3468868"/>
              <a:ext cx="35429" cy="14676"/>
            </a:xfrm>
            <a:custGeom>
              <a:avLst/>
              <a:gdLst/>
              <a:ahLst/>
              <a:cxnLst/>
              <a:rect l="l" t="t" r="r" b="b"/>
              <a:pathLst>
                <a:path w="1195" h="495" fill="none" extrusionOk="0">
                  <a:moveTo>
                    <a:pt x="1" y="495"/>
                  </a:moveTo>
                  <a:lnTo>
                    <a:pt x="1194" y="0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" name="Google Shape;8899;p72">
              <a:extLst>
                <a:ext uri="{FF2B5EF4-FFF2-40B4-BE49-F238E27FC236}">
                  <a16:creationId xmlns="" xmlns:a16="http://schemas.microsoft.com/office/drawing/2014/main" id="{3672254D-A58B-959B-1AB2-EE69FE503D60}"/>
                </a:ext>
              </a:extLst>
            </p:cNvPr>
            <p:cNvSpPr/>
            <p:nvPr/>
          </p:nvSpPr>
          <p:spPr>
            <a:xfrm>
              <a:off x="1130511" y="3489888"/>
              <a:ext cx="35458" cy="14705"/>
            </a:xfrm>
            <a:custGeom>
              <a:avLst/>
              <a:gdLst/>
              <a:ahLst/>
              <a:cxnLst/>
              <a:rect l="l" t="t" r="r" b="b"/>
              <a:pathLst>
                <a:path w="1196" h="496" fill="none" extrusionOk="0">
                  <a:moveTo>
                    <a:pt x="0" y="495"/>
                  </a:moveTo>
                  <a:lnTo>
                    <a:pt x="1195" y="0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" name="Google Shape;8900;p72">
              <a:extLst>
                <a:ext uri="{FF2B5EF4-FFF2-40B4-BE49-F238E27FC236}">
                  <a16:creationId xmlns="" xmlns:a16="http://schemas.microsoft.com/office/drawing/2014/main" id="{E83CD8FF-3C8A-C121-8FA0-2E2D2EC7251F}"/>
                </a:ext>
              </a:extLst>
            </p:cNvPr>
            <p:cNvSpPr/>
            <p:nvPr/>
          </p:nvSpPr>
          <p:spPr>
            <a:xfrm>
              <a:off x="1127368" y="3511857"/>
              <a:ext cx="35399" cy="14705"/>
            </a:xfrm>
            <a:custGeom>
              <a:avLst/>
              <a:gdLst/>
              <a:ahLst/>
              <a:cxnLst/>
              <a:rect l="l" t="t" r="r" b="b"/>
              <a:pathLst>
                <a:path w="1194" h="496" fill="none" extrusionOk="0">
                  <a:moveTo>
                    <a:pt x="0" y="495"/>
                  </a:moveTo>
                  <a:lnTo>
                    <a:pt x="1194" y="1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" name="Google Shape;8901;p72">
              <a:extLst>
                <a:ext uri="{FF2B5EF4-FFF2-40B4-BE49-F238E27FC236}">
                  <a16:creationId xmlns="" xmlns:a16="http://schemas.microsoft.com/office/drawing/2014/main" id="{D84C4F90-54F8-F730-5EDB-BE8157C69B5C}"/>
                </a:ext>
              </a:extLst>
            </p:cNvPr>
            <p:cNvSpPr/>
            <p:nvPr/>
          </p:nvSpPr>
          <p:spPr>
            <a:xfrm>
              <a:off x="1122150" y="3535961"/>
              <a:ext cx="35399" cy="14705"/>
            </a:xfrm>
            <a:custGeom>
              <a:avLst/>
              <a:gdLst/>
              <a:ahLst/>
              <a:cxnLst/>
              <a:rect l="l" t="t" r="r" b="b"/>
              <a:pathLst>
                <a:path w="1194" h="496" fill="none" extrusionOk="0">
                  <a:moveTo>
                    <a:pt x="0" y="495"/>
                  </a:moveTo>
                  <a:lnTo>
                    <a:pt x="1194" y="1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8902;p72">
              <a:extLst>
                <a:ext uri="{FF2B5EF4-FFF2-40B4-BE49-F238E27FC236}">
                  <a16:creationId xmlns="" xmlns:a16="http://schemas.microsoft.com/office/drawing/2014/main" id="{37BABF5D-3E76-5993-364A-CD07C505BC4C}"/>
                </a:ext>
              </a:extLst>
            </p:cNvPr>
            <p:cNvSpPr/>
            <p:nvPr/>
          </p:nvSpPr>
          <p:spPr>
            <a:xfrm>
              <a:off x="1115835" y="3562228"/>
              <a:ext cx="35369" cy="14676"/>
            </a:xfrm>
            <a:custGeom>
              <a:avLst/>
              <a:gdLst/>
              <a:ahLst/>
              <a:cxnLst/>
              <a:rect l="l" t="t" r="r" b="b"/>
              <a:pathLst>
                <a:path w="1193" h="495" fill="none" extrusionOk="0">
                  <a:moveTo>
                    <a:pt x="0" y="495"/>
                  </a:moveTo>
                  <a:lnTo>
                    <a:pt x="1192" y="0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8903;p72">
              <a:extLst>
                <a:ext uri="{FF2B5EF4-FFF2-40B4-BE49-F238E27FC236}">
                  <a16:creationId xmlns="" xmlns:a16="http://schemas.microsoft.com/office/drawing/2014/main" id="{41ED2FFC-8C21-CB1C-ED5D-A4C54AE26AAF}"/>
                </a:ext>
              </a:extLst>
            </p:cNvPr>
            <p:cNvSpPr/>
            <p:nvPr/>
          </p:nvSpPr>
          <p:spPr>
            <a:xfrm>
              <a:off x="1113019" y="3583664"/>
              <a:ext cx="35399" cy="14646"/>
            </a:xfrm>
            <a:custGeom>
              <a:avLst/>
              <a:gdLst/>
              <a:ahLst/>
              <a:cxnLst/>
              <a:rect l="l" t="t" r="r" b="b"/>
              <a:pathLst>
                <a:path w="1194" h="494" fill="none" extrusionOk="0">
                  <a:moveTo>
                    <a:pt x="0" y="494"/>
                  </a:moveTo>
                  <a:lnTo>
                    <a:pt x="1194" y="1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8904;p72">
              <a:extLst>
                <a:ext uri="{FF2B5EF4-FFF2-40B4-BE49-F238E27FC236}">
                  <a16:creationId xmlns="" xmlns:a16="http://schemas.microsoft.com/office/drawing/2014/main" id="{D6A1B1A0-C1A6-D7D5-9795-1CC8A3531CFF}"/>
                </a:ext>
              </a:extLst>
            </p:cNvPr>
            <p:cNvSpPr/>
            <p:nvPr/>
          </p:nvSpPr>
          <p:spPr>
            <a:xfrm>
              <a:off x="1109580" y="3605217"/>
              <a:ext cx="35340" cy="14705"/>
            </a:xfrm>
            <a:custGeom>
              <a:avLst/>
              <a:gdLst/>
              <a:ahLst/>
              <a:cxnLst/>
              <a:rect l="l" t="t" r="r" b="b"/>
              <a:pathLst>
                <a:path w="1192" h="496" fill="none" extrusionOk="0">
                  <a:moveTo>
                    <a:pt x="0" y="495"/>
                  </a:moveTo>
                  <a:lnTo>
                    <a:pt x="1192" y="1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8905;p72">
              <a:extLst>
                <a:ext uri="{FF2B5EF4-FFF2-40B4-BE49-F238E27FC236}">
                  <a16:creationId xmlns="" xmlns:a16="http://schemas.microsoft.com/office/drawing/2014/main" id="{4D244047-E00F-9201-E06C-5835F82BA847}"/>
                </a:ext>
              </a:extLst>
            </p:cNvPr>
            <p:cNvSpPr/>
            <p:nvPr/>
          </p:nvSpPr>
          <p:spPr>
            <a:xfrm>
              <a:off x="1104362" y="3628283"/>
              <a:ext cx="35340" cy="14705"/>
            </a:xfrm>
            <a:custGeom>
              <a:avLst/>
              <a:gdLst/>
              <a:ahLst/>
              <a:cxnLst/>
              <a:rect l="l" t="t" r="r" b="b"/>
              <a:pathLst>
                <a:path w="1192" h="496" fill="none" extrusionOk="0">
                  <a:moveTo>
                    <a:pt x="0" y="495"/>
                  </a:moveTo>
                  <a:lnTo>
                    <a:pt x="1192" y="1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8906;p72">
              <a:extLst>
                <a:ext uri="{FF2B5EF4-FFF2-40B4-BE49-F238E27FC236}">
                  <a16:creationId xmlns="" xmlns:a16="http://schemas.microsoft.com/office/drawing/2014/main" id="{4DA25270-8DC2-D9FD-0D29-CA3C449A1924}"/>
                </a:ext>
              </a:extLst>
            </p:cNvPr>
            <p:cNvSpPr/>
            <p:nvPr/>
          </p:nvSpPr>
          <p:spPr>
            <a:xfrm>
              <a:off x="1098047" y="3649214"/>
              <a:ext cx="35340" cy="14735"/>
            </a:xfrm>
            <a:custGeom>
              <a:avLst/>
              <a:gdLst/>
              <a:ahLst/>
              <a:cxnLst/>
              <a:rect l="l" t="t" r="r" b="b"/>
              <a:pathLst>
                <a:path w="1192" h="497" fill="none" extrusionOk="0">
                  <a:moveTo>
                    <a:pt x="0" y="497"/>
                  </a:moveTo>
                  <a:lnTo>
                    <a:pt x="1192" y="1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8907;p72">
              <a:extLst>
                <a:ext uri="{FF2B5EF4-FFF2-40B4-BE49-F238E27FC236}">
                  <a16:creationId xmlns="" xmlns:a16="http://schemas.microsoft.com/office/drawing/2014/main" id="{9D0544DC-F17C-64E3-6EBE-5A33CF2D408C}"/>
                </a:ext>
              </a:extLst>
            </p:cNvPr>
            <p:cNvSpPr/>
            <p:nvPr/>
          </p:nvSpPr>
          <p:spPr>
            <a:xfrm>
              <a:off x="1092829" y="3670234"/>
              <a:ext cx="35340" cy="14705"/>
            </a:xfrm>
            <a:custGeom>
              <a:avLst/>
              <a:gdLst/>
              <a:ahLst/>
              <a:cxnLst/>
              <a:rect l="l" t="t" r="r" b="b"/>
              <a:pathLst>
                <a:path w="1192" h="496" fill="none" extrusionOk="0">
                  <a:moveTo>
                    <a:pt x="0" y="496"/>
                  </a:moveTo>
                  <a:lnTo>
                    <a:pt x="1192" y="1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8908;p72">
              <a:extLst>
                <a:ext uri="{FF2B5EF4-FFF2-40B4-BE49-F238E27FC236}">
                  <a16:creationId xmlns="" xmlns:a16="http://schemas.microsoft.com/office/drawing/2014/main" id="{9070AE02-FA49-F762-2B98-83EAE272A2FC}"/>
                </a:ext>
              </a:extLst>
            </p:cNvPr>
            <p:cNvSpPr/>
            <p:nvPr/>
          </p:nvSpPr>
          <p:spPr>
            <a:xfrm>
              <a:off x="1089627" y="3692203"/>
              <a:ext cx="35429" cy="14705"/>
            </a:xfrm>
            <a:custGeom>
              <a:avLst/>
              <a:gdLst/>
              <a:ahLst/>
              <a:cxnLst/>
              <a:rect l="l" t="t" r="r" b="b"/>
              <a:pathLst>
                <a:path w="1195" h="496" fill="none" extrusionOk="0">
                  <a:moveTo>
                    <a:pt x="1" y="496"/>
                  </a:moveTo>
                  <a:lnTo>
                    <a:pt x="1194" y="1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8909;p72">
              <a:extLst>
                <a:ext uri="{FF2B5EF4-FFF2-40B4-BE49-F238E27FC236}">
                  <a16:creationId xmlns="" xmlns:a16="http://schemas.microsoft.com/office/drawing/2014/main" id="{7987C520-6A3F-C249-6894-CD800280F4AC}"/>
                </a:ext>
              </a:extLst>
            </p:cNvPr>
            <p:cNvSpPr/>
            <p:nvPr/>
          </p:nvSpPr>
          <p:spPr>
            <a:xfrm>
              <a:off x="1084409" y="3716336"/>
              <a:ext cx="35369" cy="14735"/>
            </a:xfrm>
            <a:custGeom>
              <a:avLst/>
              <a:gdLst/>
              <a:ahLst/>
              <a:cxnLst/>
              <a:rect l="l" t="t" r="r" b="b"/>
              <a:pathLst>
                <a:path w="1193" h="497" fill="none" extrusionOk="0">
                  <a:moveTo>
                    <a:pt x="1" y="497"/>
                  </a:moveTo>
                  <a:lnTo>
                    <a:pt x="1192" y="0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8910;p72">
              <a:extLst>
                <a:ext uri="{FF2B5EF4-FFF2-40B4-BE49-F238E27FC236}">
                  <a16:creationId xmlns="" xmlns:a16="http://schemas.microsoft.com/office/drawing/2014/main" id="{783AAC41-7949-4C27-B0E2-648A3D43CEFA}"/>
                </a:ext>
              </a:extLst>
            </p:cNvPr>
            <p:cNvSpPr/>
            <p:nvPr/>
          </p:nvSpPr>
          <p:spPr>
            <a:xfrm>
              <a:off x="1078094" y="3742574"/>
              <a:ext cx="35429" cy="14705"/>
            </a:xfrm>
            <a:custGeom>
              <a:avLst/>
              <a:gdLst/>
              <a:ahLst/>
              <a:cxnLst/>
              <a:rect l="l" t="t" r="r" b="b"/>
              <a:pathLst>
                <a:path w="1195" h="496" fill="none" extrusionOk="0">
                  <a:moveTo>
                    <a:pt x="1" y="495"/>
                  </a:moveTo>
                  <a:lnTo>
                    <a:pt x="1194" y="1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8911;p72">
              <a:extLst>
                <a:ext uri="{FF2B5EF4-FFF2-40B4-BE49-F238E27FC236}">
                  <a16:creationId xmlns="" xmlns:a16="http://schemas.microsoft.com/office/drawing/2014/main" id="{E8AFC9EC-00A6-4131-04DE-FAF88670F89B}"/>
                </a:ext>
              </a:extLst>
            </p:cNvPr>
            <p:cNvSpPr/>
            <p:nvPr/>
          </p:nvSpPr>
          <p:spPr>
            <a:xfrm>
              <a:off x="1074181" y="3761875"/>
              <a:ext cx="35429" cy="14705"/>
            </a:xfrm>
            <a:custGeom>
              <a:avLst/>
              <a:gdLst/>
              <a:ahLst/>
              <a:cxnLst/>
              <a:rect l="l" t="t" r="r" b="b"/>
              <a:pathLst>
                <a:path w="1195" h="496" fill="none" extrusionOk="0">
                  <a:moveTo>
                    <a:pt x="1" y="496"/>
                  </a:moveTo>
                  <a:lnTo>
                    <a:pt x="1194" y="1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8912;p72">
              <a:extLst>
                <a:ext uri="{FF2B5EF4-FFF2-40B4-BE49-F238E27FC236}">
                  <a16:creationId xmlns="" xmlns:a16="http://schemas.microsoft.com/office/drawing/2014/main" id="{324928E8-3DC5-9744-6DCA-235EB34AB50C}"/>
                </a:ext>
              </a:extLst>
            </p:cNvPr>
            <p:cNvSpPr/>
            <p:nvPr/>
          </p:nvSpPr>
          <p:spPr>
            <a:xfrm>
              <a:off x="1070741" y="3783488"/>
              <a:ext cx="35429" cy="14705"/>
            </a:xfrm>
            <a:custGeom>
              <a:avLst/>
              <a:gdLst/>
              <a:ahLst/>
              <a:cxnLst/>
              <a:rect l="l" t="t" r="r" b="b"/>
              <a:pathLst>
                <a:path w="1195" h="496" fill="none" extrusionOk="0">
                  <a:moveTo>
                    <a:pt x="1" y="495"/>
                  </a:moveTo>
                  <a:lnTo>
                    <a:pt x="1194" y="1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8913;p72">
              <a:extLst>
                <a:ext uri="{FF2B5EF4-FFF2-40B4-BE49-F238E27FC236}">
                  <a16:creationId xmlns="" xmlns:a16="http://schemas.microsoft.com/office/drawing/2014/main" id="{7A57E9BD-923D-952C-EC7C-71CBA5032484}"/>
                </a:ext>
              </a:extLst>
            </p:cNvPr>
            <p:cNvSpPr/>
            <p:nvPr/>
          </p:nvSpPr>
          <p:spPr>
            <a:xfrm>
              <a:off x="1065523" y="3806553"/>
              <a:ext cx="35399" cy="14646"/>
            </a:xfrm>
            <a:custGeom>
              <a:avLst/>
              <a:gdLst/>
              <a:ahLst/>
              <a:cxnLst/>
              <a:rect l="l" t="t" r="r" b="b"/>
              <a:pathLst>
                <a:path w="1194" h="494" fill="none" extrusionOk="0">
                  <a:moveTo>
                    <a:pt x="1" y="494"/>
                  </a:moveTo>
                  <a:lnTo>
                    <a:pt x="1194" y="1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8914;p72">
              <a:extLst>
                <a:ext uri="{FF2B5EF4-FFF2-40B4-BE49-F238E27FC236}">
                  <a16:creationId xmlns="" xmlns:a16="http://schemas.microsoft.com/office/drawing/2014/main" id="{E2EE967F-A858-EE59-DC1F-8884C6C97C53}"/>
                </a:ext>
              </a:extLst>
            </p:cNvPr>
            <p:cNvSpPr/>
            <p:nvPr/>
          </p:nvSpPr>
          <p:spPr>
            <a:xfrm>
              <a:off x="1059209" y="3827544"/>
              <a:ext cx="35399" cy="14676"/>
            </a:xfrm>
            <a:custGeom>
              <a:avLst/>
              <a:gdLst/>
              <a:ahLst/>
              <a:cxnLst/>
              <a:rect l="l" t="t" r="r" b="b"/>
              <a:pathLst>
                <a:path w="1194" h="495" fill="none" extrusionOk="0">
                  <a:moveTo>
                    <a:pt x="1" y="495"/>
                  </a:moveTo>
                  <a:lnTo>
                    <a:pt x="1194" y="0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8915;p72">
              <a:extLst>
                <a:ext uri="{FF2B5EF4-FFF2-40B4-BE49-F238E27FC236}">
                  <a16:creationId xmlns="" xmlns:a16="http://schemas.microsoft.com/office/drawing/2014/main" id="{352E257E-BC35-0E93-45ED-86C2A42C48DE}"/>
                </a:ext>
              </a:extLst>
            </p:cNvPr>
            <p:cNvSpPr/>
            <p:nvPr/>
          </p:nvSpPr>
          <p:spPr>
            <a:xfrm>
              <a:off x="1053991" y="3848505"/>
              <a:ext cx="35399" cy="14646"/>
            </a:xfrm>
            <a:custGeom>
              <a:avLst/>
              <a:gdLst/>
              <a:ahLst/>
              <a:cxnLst/>
              <a:rect l="l" t="t" r="r" b="b"/>
              <a:pathLst>
                <a:path w="1194" h="494" fill="none" extrusionOk="0">
                  <a:moveTo>
                    <a:pt x="1" y="494"/>
                  </a:moveTo>
                  <a:lnTo>
                    <a:pt x="1194" y="1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8916;p72">
              <a:extLst>
                <a:ext uri="{FF2B5EF4-FFF2-40B4-BE49-F238E27FC236}">
                  <a16:creationId xmlns="" xmlns:a16="http://schemas.microsoft.com/office/drawing/2014/main" id="{0CD650A4-7570-B15A-98DE-F2FB9FF3EC2C}"/>
                </a:ext>
              </a:extLst>
            </p:cNvPr>
            <p:cNvSpPr/>
            <p:nvPr/>
          </p:nvSpPr>
          <p:spPr>
            <a:xfrm>
              <a:off x="1050848" y="3870503"/>
              <a:ext cx="35369" cy="14735"/>
            </a:xfrm>
            <a:custGeom>
              <a:avLst/>
              <a:gdLst/>
              <a:ahLst/>
              <a:cxnLst/>
              <a:rect l="l" t="t" r="r" b="b"/>
              <a:pathLst>
                <a:path w="1193" h="497" fill="none" extrusionOk="0">
                  <a:moveTo>
                    <a:pt x="1" y="496"/>
                  </a:moveTo>
                  <a:lnTo>
                    <a:pt x="1193" y="0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8917;p72">
              <a:extLst>
                <a:ext uri="{FF2B5EF4-FFF2-40B4-BE49-F238E27FC236}">
                  <a16:creationId xmlns="" xmlns:a16="http://schemas.microsoft.com/office/drawing/2014/main" id="{A1EAA9D5-9ACF-AB23-E608-CA7C8F623E50}"/>
                </a:ext>
              </a:extLst>
            </p:cNvPr>
            <p:cNvSpPr/>
            <p:nvPr/>
          </p:nvSpPr>
          <p:spPr>
            <a:xfrm>
              <a:off x="1045600" y="3894666"/>
              <a:ext cx="35340" cy="14676"/>
            </a:xfrm>
            <a:custGeom>
              <a:avLst/>
              <a:gdLst/>
              <a:ahLst/>
              <a:cxnLst/>
              <a:rect l="l" t="t" r="r" b="b"/>
              <a:pathLst>
                <a:path w="1192" h="495" fill="none" extrusionOk="0">
                  <a:moveTo>
                    <a:pt x="0" y="495"/>
                  </a:moveTo>
                  <a:lnTo>
                    <a:pt x="1192" y="0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8918;p72">
              <a:extLst>
                <a:ext uri="{FF2B5EF4-FFF2-40B4-BE49-F238E27FC236}">
                  <a16:creationId xmlns="" xmlns:a16="http://schemas.microsoft.com/office/drawing/2014/main" id="{EF303A39-5AD6-D88C-23F2-3A70996BC377}"/>
                </a:ext>
              </a:extLst>
            </p:cNvPr>
            <p:cNvSpPr/>
            <p:nvPr/>
          </p:nvSpPr>
          <p:spPr>
            <a:xfrm>
              <a:off x="1039315" y="3920845"/>
              <a:ext cx="35369" cy="14705"/>
            </a:xfrm>
            <a:custGeom>
              <a:avLst/>
              <a:gdLst/>
              <a:ahLst/>
              <a:cxnLst/>
              <a:rect l="l" t="t" r="r" b="b"/>
              <a:pathLst>
                <a:path w="1193" h="496" fill="none" extrusionOk="0">
                  <a:moveTo>
                    <a:pt x="1" y="495"/>
                  </a:moveTo>
                  <a:lnTo>
                    <a:pt x="1193" y="1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8919;p72">
              <a:extLst>
                <a:ext uri="{FF2B5EF4-FFF2-40B4-BE49-F238E27FC236}">
                  <a16:creationId xmlns="" xmlns:a16="http://schemas.microsoft.com/office/drawing/2014/main" id="{2742C700-3E1D-3E89-C259-EF28182AFB35}"/>
                </a:ext>
              </a:extLst>
            </p:cNvPr>
            <p:cNvSpPr/>
            <p:nvPr/>
          </p:nvSpPr>
          <p:spPr>
            <a:xfrm>
              <a:off x="1030925" y="3949869"/>
              <a:ext cx="35369" cy="14705"/>
            </a:xfrm>
            <a:custGeom>
              <a:avLst/>
              <a:gdLst/>
              <a:ahLst/>
              <a:cxnLst/>
              <a:rect l="l" t="t" r="r" b="b"/>
              <a:pathLst>
                <a:path w="1193" h="496" fill="none" extrusionOk="0">
                  <a:moveTo>
                    <a:pt x="0" y="495"/>
                  </a:moveTo>
                  <a:lnTo>
                    <a:pt x="1192" y="0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8920;p72">
              <a:extLst>
                <a:ext uri="{FF2B5EF4-FFF2-40B4-BE49-F238E27FC236}">
                  <a16:creationId xmlns="" xmlns:a16="http://schemas.microsoft.com/office/drawing/2014/main" id="{57D47152-5F13-C733-4A46-42A9486C4CA8}"/>
                </a:ext>
              </a:extLst>
            </p:cNvPr>
            <p:cNvSpPr/>
            <p:nvPr/>
          </p:nvSpPr>
          <p:spPr>
            <a:xfrm>
              <a:off x="1025588" y="3970860"/>
              <a:ext cx="35429" cy="14676"/>
            </a:xfrm>
            <a:custGeom>
              <a:avLst/>
              <a:gdLst/>
              <a:ahLst/>
              <a:cxnLst/>
              <a:rect l="l" t="t" r="r" b="b"/>
              <a:pathLst>
                <a:path w="1195" h="495" fill="none" extrusionOk="0">
                  <a:moveTo>
                    <a:pt x="1" y="495"/>
                  </a:moveTo>
                  <a:lnTo>
                    <a:pt x="1194" y="0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8921;p72">
              <a:extLst>
                <a:ext uri="{FF2B5EF4-FFF2-40B4-BE49-F238E27FC236}">
                  <a16:creationId xmlns="" xmlns:a16="http://schemas.microsoft.com/office/drawing/2014/main" id="{8C0681EE-FEC2-485A-8BA4-F5340F9F2C45}"/>
                </a:ext>
              </a:extLst>
            </p:cNvPr>
            <p:cNvSpPr/>
            <p:nvPr/>
          </p:nvSpPr>
          <p:spPr>
            <a:xfrm>
              <a:off x="1022475" y="3992858"/>
              <a:ext cx="35399" cy="14646"/>
            </a:xfrm>
            <a:custGeom>
              <a:avLst/>
              <a:gdLst/>
              <a:ahLst/>
              <a:cxnLst/>
              <a:rect l="l" t="t" r="r" b="b"/>
              <a:pathLst>
                <a:path w="1194" h="494" fill="none" extrusionOk="0">
                  <a:moveTo>
                    <a:pt x="0" y="494"/>
                  </a:moveTo>
                  <a:lnTo>
                    <a:pt x="1194" y="1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8922;p72">
              <a:extLst>
                <a:ext uri="{FF2B5EF4-FFF2-40B4-BE49-F238E27FC236}">
                  <a16:creationId xmlns="" xmlns:a16="http://schemas.microsoft.com/office/drawing/2014/main" id="{EE961D62-7BA7-8E05-0BF4-A928FFFF43A7}"/>
                </a:ext>
              </a:extLst>
            </p:cNvPr>
            <p:cNvSpPr/>
            <p:nvPr/>
          </p:nvSpPr>
          <p:spPr>
            <a:xfrm>
              <a:off x="1017257" y="4016991"/>
              <a:ext cx="35399" cy="14676"/>
            </a:xfrm>
            <a:custGeom>
              <a:avLst/>
              <a:gdLst/>
              <a:ahLst/>
              <a:cxnLst/>
              <a:rect l="l" t="t" r="r" b="b"/>
              <a:pathLst>
                <a:path w="1194" h="495" fill="none" extrusionOk="0">
                  <a:moveTo>
                    <a:pt x="0" y="495"/>
                  </a:moveTo>
                  <a:lnTo>
                    <a:pt x="1194" y="0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8923;p72">
              <a:extLst>
                <a:ext uri="{FF2B5EF4-FFF2-40B4-BE49-F238E27FC236}">
                  <a16:creationId xmlns="" xmlns:a16="http://schemas.microsoft.com/office/drawing/2014/main" id="{7C686997-F094-D15B-DE89-CBBB1892C809}"/>
                </a:ext>
              </a:extLst>
            </p:cNvPr>
            <p:cNvSpPr/>
            <p:nvPr/>
          </p:nvSpPr>
          <p:spPr>
            <a:xfrm>
              <a:off x="1010942" y="4043170"/>
              <a:ext cx="35399" cy="14705"/>
            </a:xfrm>
            <a:custGeom>
              <a:avLst/>
              <a:gdLst/>
              <a:ahLst/>
              <a:cxnLst/>
              <a:rect l="l" t="t" r="r" b="b"/>
              <a:pathLst>
                <a:path w="1194" h="496" fill="none" extrusionOk="0">
                  <a:moveTo>
                    <a:pt x="0" y="495"/>
                  </a:moveTo>
                  <a:lnTo>
                    <a:pt x="1194" y="1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8924;p72">
              <a:extLst>
                <a:ext uri="{FF2B5EF4-FFF2-40B4-BE49-F238E27FC236}">
                  <a16:creationId xmlns="" xmlns:a16="http://schemas.microsoft.com/office/drawing/2014/main" id="{6646D815-8562-A51E-3A36-F9532733E53B}"/>
                </a:ext>
              </a:extLst>
            </p:cNvPr>
            <p:cNvSpPr/>
            <p:nvPr/>
          </p:nvSpPr>
          <p:spPr>
            <a:xfrm>
              <a:off x="1006762" y="4069379"/>
              <a:ext cx="35399" cy="14735"/>
            </a:xfrm>
            <a:custGeom>
              <a:avLst/>
              <a:gdLst/>
              <a:ahLst/>
              <a:cxnLst/>
              <a:rect l="l" t="t" r="r" b="b"/>
              <a:pathLst>
                <a:path w="1194" h="497" fill="none" extrusionOk="0">
                  <a:moveTo>
                    <a:pt x="0" y="497"/>
                  </a:moveTo>
                  <a:lnTo>
                    <a:pt x="1194" y="0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8925;p72">
              <a:extLst>
                <a:ext uri="{FF2B5EF4-FFF2-40B4-BE49-F238E27FC236}">
                  <a16:creationId xmlns="" xmlns:a16="http://schemas.microsoft.com/office/drawing/2014/main" id="{ADC36D6F-2659-7FEE-3106-55C4DAD2DC8C}"/>
                </a:ext>
              </a:extLst>
            </p:cNvPr>
            <p:cNvSpPr/>
            <p:nvPr/>
          </p:nvSpPr>
          <p:spPr>
            <a:xfrm>
              <a:off x="1000447" y="4095617"/>
              <a:ext cx="35458" cy="14705"/>
            </a:xfrm>
            <a:custGeom>
              <a:avLst/>
              <a:gdLst/>
              <a:ahLst/>
              <a:cxnLst/>
              <a:rect l="l" t="t" r="r" b="b"/>
              <a:pathLst>
                <a:path w="1196" h="496" fill="none" extrusionOk="0">
                  <a:moveTo>
                    <a:pt x="0" y="495"/>
                  </a:moveTo>
                  <a:lnTo>
                    <a:pt x="1196" y="1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8926;p72">
              <a:extLst>
                <a:ext uri="{FF2B5EF4-FFF2-40B4-BE49-F238E27FC236}">
                  <a16:creationId xmlns="" xmlns:a16="http://schemas.microsoft.com/office/drawing/2014/main" id="{D1C53A23-8B6E-5CD7-FD6B-B6AD7951E14F}"/>
                </a:ext>
              </a:extLst>
            </p:cNvPr>
            <p:cNvSpPr/>
            <p:nvPr/>
          </p:nvSpPr>
          <p:spPr>
            <a:xfrm>
              <a:off x="985683" y="3398604"/>
              <a:ext cx="177085" cy="750022"/>
            </a:xfrm>
            <a:custGeom>
              <a:avLst/>
              <a:gdLst/>
              <a:ahLst/>
              <a:cxnLst/>
              <a:rect l="l" t="t" r="r" b="b"/>
              <a:pathLst>
                <a:path w="5973" h="25298" extrusionOk="0">
                  <a:moveTo>
                    <a:pt x="5973" y="1"/>
                  </a:moveTo>
                  <a:lnTo>
                    <a:pt x="5420" y="275"/>
                  </a:lnTo>
                  <a:lnTo>
                    <a:pt x="0" y="25232"/>
                  </a:lnTo>
                  <a:lnTo>
                    <a:pt x="555" y="25297"/>
                  </a:lnTo>
                  <a:lnTo>
                    <a:pt x="597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8927;p72">
              <a:extLst>
                <a:ext uri="{FF2B5EF4-FFF2-40B4-BE49-F238E27FC236}">
                  <a16:creationId xmlns="" xmlns:a16="http://schemas.microsoft.com/office/drawing/2014/main" id="{5F24F141-92AA-84F0-C958-D36E2175A599}"/>
                </a:ext>
              </a:extLst>
            </p:cNvPr>
            <p:cNvSpPr/>
            <p:nvPr/>
          </p:nvSpPr>
          <p:spPr>
            <a:xfrm>
              <a:off x="1061551" y="3373137"/>
              <a:ext cx="174772" cy="782575"/>
            </a:xfrm>
            <a:custGeom>
              <a:avLst/>
              <a:gdLst/>
              <a:ahLst/>
              <a:cxnLst/>
              <a:rect l="l" t="t" r="r" b="b"/>
              <a:pathLst>
                <a:path w="5895" h="26396" extrusionOk="0">
                  <a:moveTo>
                    <a:pt x="5130" y="1"/>
                  </a:moveTo>
                  <a:lnTo>
                    <a:pt x="2585" y="13734"/>
                  </a:lnTo>
                  <a:lnTo>
                    <a:pt x="1" y="26396"/>
                  </a:lnTo>
                  <a:lnTo>
                    <a:pt x="909" y="26241"/>
                  </a:lnTo>
                  <a:lnTo>
                    <a:pt x="5894" y="590"/>
                  </a:lnTo>
                  <a:lnTo>
                    <a:pt x="513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8928;p72">
              <a:extLst>
                <a:ext uri="{FF2B5EF4-FFF2-40B4-BE49-F238E27FC236}">
                  <a16:creationId xmlns="" xmlns:a16="http://schemas.microsoft.com/office/drawing/2014/main" id="{39CA266A-A478-C5FD-4737-448A48BAC8DD}"/>
                </a:ext>
              </a:extLst>
            </p:cNvPr>
            <p:cNvSpPr/>
            <p:nvPr/>
          </p:nvSpPr>
          <p:spPr>
            <a:xfrm>
              <a:off x="2512588" y="4148478"/>
              <a:ext cx="30" cy="3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E06A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8929;p72">
              <a:extLst>
                <a:ext uri="{FF2B5EF4-FFF2-40B4-BE49-F238E27FC236}">
                  <a16:creationId xmlns="" xmlns:a16="http://schemas.microsoft.com/office/drawing/2014/main" id="{F5692511-625B-19BA-80CF-A03A0478CE0F}"/>
                </a:ext>
              </a:extLst>
            </p:cNvPr>
            <p:cNvSpPr/>
            <p:nvPr/>
          </p:nvSpPr>
          <p:spPr>
            <a:xfrm>
              <a:off x="2002503" y="3589089"/>
              <a:ext cx="286336" cy="572256"/>
            </a:xfrm>
            <a:custGeom>
              <a:avLst/>
              <a:gdLst/>
              <a:ahLst/>
              <a:cxnLst/>
              <a:rect l="l" t="t" r="r" b="b"/>
              <a:pathLst>
                <a:path w="9658" h="19302" extrusionOk="0">
                  <a:moveTo>
                    <a:pt x="2660" y="1"/>
                  </a:moveTo>
                  <a:lnTo>
                    <a:pt x="0" y="1684"/>
                  </a:lnTo>
                  <a:lnTo>
                    <a:pt x="0" y="19302"/>
                  </a:lnTo>
                  <a:lnTo>
                    <a:pt x="9657" y="19302"/>
                  </a:lnTo>
                  <a:lnTo>
                    <a:pt x="965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8930;p72">
              <a:extLst>
                <a:ext uri="{FF2B5EF4-FFF2-40B4-BE49-F238E27FC236}">
                  <a16:creationId xmlns="" xmlns:a16="http://schemas.microsoft.com/office/drawing/2014/main" id="{F5C6FC92-33D1-79F3-3993-A86D2375A603}"/>
                </a:ext>
              </a:extLst>
            </p:cNvPr>
            <p:cNvSpPr/>
            <p:nvPr/>
          </p:nvSpPr>
          <p:spPr>
            <a:xfrm>
              <a:off x="2002236" y="3590097"/>
              <a:ext cx="78892" cy="573145"/>
            </a:xfrm>
            <a:custGeom>
              <a:avLst/>
              <a:gdLst/>
              <a:ahLst/>
              <a:cxnLst/>
              <a:rect l="l" t="t" r="r" b="b"/>
              <a:pathLst>
                <a:path w="2661" h="19332" extrusionOk="0">
                  <a:moveTo>
                    <a:pt x="2660" y="0"/>
                  </a:moveTo>
                  <a:lnTo>
                    <a:pt x="0" y="1681"/>
                  </a:lnTo>
                  <a:lnTo>
                    <a:pt x="0" y="19298"/>
                  </a:lnTo>
                  <a:lnTo>
                    <a:pt x="2660" y="19331"/>
                  </a:lnTo>
                  <a:lnTo>
                    <a:pt x="26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8931;p72">
              <a:extLst>
                <a:ext uri="{FF2B5EF4-FFF2-40B4-BE49-F238E27FC236}">
                  <a16:creationId xmlns="" xmlns:a16="http://schemas.microsoft.com/office/drawing/2014/main" id="{856C095E-D869-DEFE-471B-C9B3F473C6C2}"/>
                </a:ext>
              </a:extLst>
            </p:cNvPr>
            <p:cNvSpPr/>
            <p:nvPr/>
          </p:nvSpPr>
          <p:spPr>
            <a:xfrm>
              <a:off x="2089074" y="4149130"/>
              <a:ext cx="30" cy="3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E06A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8932;p72">
              <a:extLst>
                <a:ext uri="{FF2B5EF4-FFF2-40B4-BE49-F238E27FC236}">
                  <a16:creationId xmlns="" xmlns:a16="http://schemas.microsoft.com/office/drawing/2014/main" id="{E3640199-EAA1-D7FD-0C72-9AAD17309479}"/>
                </a:ext>
              </a:extLst>
            </p:cNvPr>
            <p:cNvSpPr/>
            <p:nvPr/>
          </p:nvSpPr>
          <p:spPr>
            <a:xfrm>
              <a:off x="2137458" y="3644559"/>
              <a:ext cx="112749" cy="451057"/>
            </a:xfrm>
            <a:custGeom>
              <a:avLst/>
              <a:gdLst/>
              <a:ahLst/>
              <a:cxnLst/>
              <a:rect l="l" t="t" r="r" b="b"/>
              <a:pathLst>
                <a:path w="3803" h="15214" extrusionOk="0">
                  <a:moveTo>
                    <a:pt x="0" y="1"/>
                  </a:moveTo>
                  <a:lnTo>
                    <a:pt x="0" y="15213"/>
                  </a:lnTo>
                  <a:lnTo>
                    <a:pt x="3802" y="15213"/>
                  </a:lnTo>
                  <a:lnTo>
                    <a:pt x="380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8933;p72">
              <a:extLst>
                <a:ext uri="{FF2B5EF4-FFF2-40B4-BE49-F238E27FC236}">
                  <a16:creationId xmlns="" xmlns:a16="http://schemas.microsoft.com/office/drawing/2014/main" id="{192C0A53-F614-318E-18DB-D0011F7F5FC9}"/>
                </a:ext>
              </a:extLst>
            </p:cNvPr>
            <p:cNvSpPr/>
            <p:nvPr/>
          </p:nvSpPr>
          <p:spPr>
            <a:xfrm>
              <a:off x="1193008" y="3071799"/>
              <a:ext cx="856546" cy="1107038"/>
            </a:xfrm>
            <a:custGeom>
              <a:avLst/>
              <a:gdLst/>
              <a:ahLst/>
              <a:cxnLst/>
              <a:rect l="l" t="t" r="r" b="b"/>
              <a:pathLst>
                <a:path w="28891" h="37340" extrusionOk="0">
                  <a:moveTo>
                    <a:pt x="14716" y="1"/>
                  </a:moveTo>
                  <a:cubicBezTo>
                    <a:pt x="11643" y="1"/>
                    <a:pt x="8370" y="205"/>
                    <a:pt x="5482" y="781"/>
                  </a:cubicBezTo>
                  <a:cubicBezTo>
                    <a:pt x="2407" y="1393"/>
                    <a:pt x="2254" y="2812"/>
                    <a:pt x="2254" y="2812"/>
                  </a:cubicBezTo>
                  <a:cubicBezTo>
                    <a:pt x="1" y="6732"/>
                    <a:pt x="1164" y="29163"/>
                    <a:pt x="1138" y="31242"/>
                  </a:cubicBezTo>
                  <a:cubicBezTo>
                    <a:pt x="1096" y="34444"/>
                    <a:pt x="1400" y="36819"/>
                    <a:pt x="2685" y="37042"/>
                  </a:cubicBezTo>
                  <a:cubicBezTo>
                    <a:pt x="2685" y="37042"/>
                    <a:pt x="23886" y="37315"/>
                    <a:pt x="25711" y="37340"/>
                  </a:cubicBezTo>
                  <a:cubicBezTo>
                    <a:pt x="25727" y="37340"/>
                    <a:pt x="25742" y="37340"/>
                    <a:pt x="25757" y="37340"/>
                  </a:cubicBezTo>
                  <a:cubicBezTo>
                    <a:pt x="27560" y="37340"/>
                    <a:pt x="28731" y="35847"/>
                    <a:pt x="28807" y="20471"/>
                  </a:cubicBezTo>
                  <a:cubicBezTo>
                    <a:pt x="28890" y="3631"/>
                    <a:pt x="28110" y="1319"/>
                    <a:pt x="24803" y="737"/>
                  </a:cubicBezTo>
                  <a:cubicBezTo>
                    <a:pt x="22869" y="395"/>
                    <a:pt x="18985" y="1"/>
                    <a:pt x="147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8934;p72">
              <a:extLst>
                <a:ext uri="{FF2B5EF4-FFF2-40B4-BE49-F238E27FC236}">
                  <a16:creationId xmlns="" xmlns:a16="http://schemas.microsoft.com/office/drawing/2014/main" id="{F20CFDB5-CCEE-D207-3585-1C82D1CDDD22}"/>
                </a:ext>
              </a:extLst>
            </p:cNvPr>
            <p:cNvSpPr/>
            <p:nvPr/>
          </p:nvSpPr>
          <p:spPr>
            <a:xfrm>
              <a:off x="1386932" y="3470855"/>
              <a:ext cx="528793" cy="61400"/>
            </a:xfrm>
            <a:custGeom>
              <a:avLst/>
              <a:gdLst/>
              <a:ahLst/>
              <a:cxnLst/>
              <a:rect l="l" t="t" r="r" b="b"/>
              <a:pathLst>
                <a:path w="17836" h="2071" extrusionOk="0">
                  <a:moveTo>
                    <a:pt x="8817" y="1"/>
                  </a:moveTo>
                  <a:cubicBezTo>
                    <a:pt x="4740" y="1"/>
                    <a:pt x="1" y="1839"/>
                    <a:pt x="1" y="1839"/>
                  </a:cubicBezTo>
                  <a:cubicBezTo>
                    <a:pt x="1140" y="1707"/>
                    <a:pt x="3659" y="1638"/>
                    <a:pt x="6523" y="1638"/>
                  </a:cubicBezTo>
                  <a:cubicBezTo>
                    <a:pt x="10585" y="1638"/>
                    <a:pt x="15341" y="1777"/>
                    <a:pt x="17836" y="2070"/>
                  </a:cubicBezTo>
                  <a:cubicBezTo>
                    <a:pt x="17836" y="2070"/>
                    <a:pt x="14490" y="74"/>
                    <a:pt x="8987" y="2"/>
                  </a:cubicBezTo>
                  <a:cubicBezTo>
                    <a:pt x="8930" y="1"/>
                    <a:pt x="8874" y="1"/>
                    <a:pt x="881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8935;p72">
              <a:extLst>
                <a:ext uri="{FF2B5EF4-FFF2-40B4-BE49-F238E27FC236}">
                  <a16:creationId xmlns="" xmlns:a16="http://schemas.microsoft.com/office/drawing/2014/main" id="{627F5F33-7E6A-2856-017F-E9A94EDD7E7E}"/>
                </a:ext>
              </a:extLst>
            </p:cNvPr>
            <p:cNvSpPr/>
            <p:nvPr/>
          </p:nvSpPr>
          <p:spPr>
            <a:xfrm>
              <a:off x="1325829" y="3723155"/>
              <a:ext cx="633893" cy="399055"/>
            </a:xfrm>
            <a:custGeom>
              <a:avLst/>
              <a:gdLst/>
              <a:ahLst/>
              <a:cxnLst/>
              <a:rect l="l" t="t" r="r" b="b"/>
              <a:pathLst>
                <a:path w="21381" h="13460" fill="none" extrusionOk="0">
                  <a:moveTo>
                    <a:pt x="768" y="2104"/>
                  </a:moveTo>
                  <a:cubicBezTo>
                    <a:pt x="768" y="2104"/>
                    <a:pt x="1" y="10747"/>
                    <a:pt x="1346" y="12034"/>
                  </a:cubicBezTo>
                  <a:cubicBezTo>
                    <a:pt x="2689" y="13321"/>
                    <a:pt x="17575" y="13460"/>
                    <a:pt x="19997" y="12006"/>
                  </a:cubicBezTo>
                  <a:cubicBezTo>
                    <a:pt x="21381" y="11173"/>
                    <a:pt x="20473" y="1"/>
                    <a:pt x="20473" y="1"/>
                  </a:cubicBezTo>
                </a:path>
              </a:pathLst>
            </a:custGeom>
            <a:noFill/>
            <a:ln w="770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" name="Google Shape;8936;p72">
              <a:extLst>
                <a:ext uri="{FF2B5EF4-FFF2-40B4-BE49-F238E27FC236}">
                  <a16:creationId xmlns="" xmlns:a16="http://schemas.microsoft.com/office/drawing/2014/main" id="{6EB83F8D-B6C6-D744-FB54-D3853192AF9F}"/>
                </a:ext>
              </a:extLst>
            </p:cNvPr>
            <p:cNvSpPr/>
            <p:nvPr/>
          </p:nvSpPr>
          <p:spPr>
            <a:xfrm>
              <a:off x="1287583" y="3503675"/>
              <a:ext cx="712429" cy="357312"/>
            </a:xfrm>
            <a:custGeom>
              <a:avLst/>
              <a:gdLst/>
              <a:ahLst/>
              <a:cxnLst/>
              <a:rect l="l" t="t" r="r" b="b"/>
              <a:pathLst>
                <a:path w="24030" h="12052" extrusionOk="0">
                  <a:moveTo>
                    <a:pt x="10099" y="1"/>
                  </a:moveTo>
                  <a:cubicBezTo>
                    <a:pt x="2878" y="1"/>
                    <a:pt x="1190" y="509"/>
                    <a:pt x="624" y="708"/>
                  </a:cubicBezTo>
                  <a:cubicBezTo>
                    <a:pt x="0" y="923"/>
                    <a:pt x="155" y="3630"/>
                    <a:pt x="553" y="7458"/>
                  </a:cubicBezTo>
                  <a:cubicBezTo>
                    <a:pt x="951" y="11287"/>
                    <a:pt x="2673" y="11699"/>
                    <a:pt x="5091" y="11729"/>
                  </a:cubicBezTo>
                  <a:cubicBezTo>
                    <a:pt x="5091" y="11729"/>
                    <a:pt x="14813" y="12024"/>
                    <a:pt x="16388" y="12046"/>
                  </a:cubicBezTo>
                  <a:cubicBezTo>
                    <a:pt x="16564" y="12048"/>
                    <a:pt x="16765" y="12052"/>
                    <a:pt x="16985" y="12052"/>
                  </a:cubicBezTo>
                  <a:cubicBezTo>
                    <a:pt x="18738" y="12052"/>
                    <a:pt x="21709" y="11808"/>
                    <a:pt x="22801" y="8525"/>
                  </a:cubicBezTo>
                  <a:cubicBezTo>
                    <a:pt x="24030" y="4830"/>
                    <a:pt x="23224" y="1000"/>
                    <a:pt x="23224" y="1000"/>
                  </a:cubicBezTo>
                  <a:cubicBezTo>
                    <a:pt x="23224" y="1000"/>
                    <a:pt x="21550" y="136"/>
                    <a:pt x="12384" y="16"/>
                  </a:cubicBezTo>
                  <a:cubicBezTo>
                    <a:pt x="11566" y="6"/>
                    <a:pt x="10806" y="1"/>
                    <a:pt x="100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" name="Google Shape;8937;p72">
              <a:extLst>
                <a:ext uri="{FF2B5EF4-FFF2-40B4-BE49-F238E27FC236}">
                  <a16:creationId xmlns="" xmlns:a16="http://schemas.microsoft.com/office/drawing/2014/main" id="{2C9C2B36-ACFA-D3C9-F662-D978440314DC}"/>
                </a:ext>
              </a:extLst>
            </p:cNvPr>
            <p:cNvSpPr/>
            <p:nvPr/>
          </p:nvSpPr>
          <p:spPr>
            <a:xfrm>
              <a:off x="1391735" y="3687578"/>
              <a:ext cx="84436" cy="442608"/>
            </a:xfrm>
            <a:custGeom>
              <a:avLst/>
              <a:gdLst/>
              <a:ahLst/>
              <a:cxnLst/>
              <a:rect l="l" t="t" r="r" b="b"/>
              <a:pathLst>
                <a:path w="2848" h="14929" extrusionOk="0">
                  <a:moveTo>
                    <a:pt x="1572" y="0"/>
                  </a:moveTo>
                  <a:cubicBezTo>
                    <a:pt x="879" y="0"/>
                    <a:pt x="314" y="557"/>
                    <a:pt x="305" y="1250"/>
                  </a:cubicBezTo>
                  <a:lnTo>
                    <a:pt x="8" y="14327"/>
                  </a:lnTo>
                  <a:cubicBezTo>
                    <a:pt x="1" y="14881"/>
                    <a:pt x="437" y="14929"/>
                    <a:pt x="965" y="14929"/>
                  </a:cubicBezTo>
                  <a:cubicBezTo>
                    <a:pt x="1075" y="14929"/>
                    <a:pt x="1188" y="14927"/>
                    <a:pt x="1302" y="14927"/>
                  </a:cubicBezTo>
                  <a:cubicBezTo>
                    <a:pt x="1333" y="14927"/>
                    <a:pt x="1365" y="14927"/>
                    <a:pt x="1397" y="14927"/>
                  </a:cubicBezTo>
                  <a:cubicBezTo>
                    <a:pt x="1404" y="14927"/>
                    <a:pt x="1412" y="14928"/>
                    <a:pt x="1419" y="14928"/>
                  </a:cubicBezTo>
                  <a:cubicBezTo>
                    <a:pt x="2110" y="14928"/>
                    <a:pt x="2671" y="14371"/>
                    <a:pt x="2678" y="13678"/>
                  </a:cubicBezTo>
                  <a:lnTo>
                    <a:pt x="2838" y="1284"/>
                  </a:lnTo>
                  <a:cubicBezTo>
                    <a:pt x="2847" y="583"/>
                    <a:pt x="2287" y="9"/>
                    <a:pt x="1589" y="0"/>
                  </a:cubicBezTo>
                  <a:cubicBezTo>
                    <a:pt x="1583" y="0"/>
                    <a:pt x="1578" y="0"/>
                    <a:pt x="157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8938;p72">
              <a:extLst>
                <a:ext uri="{FF2B5EF4-FFF2-40B4-BE49-F238E27FC236}">
                  <a16:creationId xmlns="" xmlns:a16="http://schemas.microsoft.com/office/drawing/2014/main" id="{E9861B4E-18DD-9CA3-134D-BFED38DE4D85}"/>
                </a:ext>
              </a:extLst>
            </p:cNvPr>
            <p:cNvSpPr/>
            <p:nvPr/>
          </p:nvSpPr>
          <p:spPr>
            <a:xfrm>
              <a:off x="1813945" y="3692677"/>
              <a:ext cx="80908" cy="443408"/>
            </a:xfrm>
            <a:custGeom>
              <a:avLst/>
              <a:gdLst/>
              <a:ahLst/>
              <a:cxnLst/>
              <a:rect l="l" t="t" r="r" b="b"/>
              <a:pathLst>
                <a:path w="2729" h="14956" extrusionOk="0">
                  <a:moveTo>
                    <a:pt x="260" y="1"/>
                  </a:moveTo>
                  <a:cubicBezTo>
                    <a:pt x="224" y="1"/>
                    <a:pt x="194" y="30"/>
                    <a:pt x="194" y="66"/>
                  </a:cubicBezTo>
                  <a:lnTo>
                    <a:pt x="4" y="14857"/>
                  </a:lnTo>
                  <a:cubicBezTo>
                    <a:pt x="0" y="14894"/>
                    <a:pt x="32" y="14926"/>
                    <a:pt x="69" y="14926"/>
                  </a:cubicBezTo>
                  <a:lnTo>
                    <a:pt x="2509" y="14956"/>
                  </a:lnTo>
                  <a:cubicBezTo>
                    <a:pt x="2525" y="14956"/>
                    <a:pt x="2537" y="14945"/>
                    <a:pt x="2535" y="14933"/>
                  </a:cubicBezTo>
                  <a:lnTo>
                    <a:pt x="2727" y="99"/>
                  </a:lnTo>
                  <a:cubicBezTo>
                    <a:pt x="2729" y="62"/>
                    <a:pt x="2699" y="31"/>
                    <a:pt x="2662" y="31"/>
                  </a:cubicBezTo>
                  <a:lnTo>
                    <a:pt x="263" y="1"/>
                  </a:lnTo>
                  <a:cubicBezTo>
                    <a:pt x="262" y="1"/>
                    <a:pt x="261" y="1"/>
                    <a:pt x="2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" name="Google Shape;8939;p72">
              <a:extLst>
                <a:ext uri="{FF2B5EF4-FFF2-40B4-BE49-F238E27FC236}">
                  <a16:creationId xmlns="" xmlns:a16="http://schemas.microsoft.com/office/drawing/2014/main" id="{C3A68EA7-9E44-AE36-2EA4-F77E42C45603}"/>
                </a:ext>
              </a:extLst>
            </p:cNvPr>
            <p:cNvSpPr/>
            <p:nvPr/>
          </p:nvSpPr>
          <p:spPr>
            <a:xfrm>
              <a:off x="1360635" y="3920963"/>
              <a:ext cx="145095" cy="76550"/>
            </a:xfrm>
            <a:custGeom>
              <a:avLst/>
              <a:gdLst/>
              <a:ahLst/>
              <a:cxnLst/>
              <a:rect l="l" t="t" r="r" b="b"/>
              <a:pathLst>
                <a:path w="4894" h="2582" extrusionOk="0">
                  <a:moveTo>
                    <a:pt x="1205" y="0"/>
                  </a:moveTo>
                  <a:cubicBezTo>
                    <a:pt x="1205" y="0"/>
                    <a:pt x="1" y="2549"/>
                    <a:pt x="2455" y="2581"/>
                  </a:cubicBezTo>
                  <a:cubicBezTo>
                    <a:pt x="2471" y="2581"/>
                    <a:pt x="2487" y="2581"/>
                    <a:pt x="2502" y="2581"/>
                  </a:cubicBezTo>
                  <a:cubicBezTo>
                    <a:pt x="4894" y="2581"/>
                    <a:pt x="3807" y="338"/>
                    <a:pt x="3806" y="338"/>
                  </a:cubicBezTo>
                  <a:lnTo>
                    <a:pt x="3806" y="338"/>
                  </a:lnTo>
                  <a:cubicBezTo>
                    <a:pt x="3301" y="583"/>
                    <a:pt x="2880" y="673"/>
                    <a:pt x="2534" y="673"/>
                  </a:cubicBezTo>
                  <a:cubicBezTo>
                    <a:pt x="1587" y="673"/>
                    <a:pt x="1205" y="0"/>
                    <a:pt x="12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" name="Google Shape;8940;p72">
              <a:extLst>
                <a:ext uri="{FF2B5EF4-FFF2-40B4-BE49-F238E27FC236}">
                  <a16:creationId xmlns="" xmlns:a16="http://schemas.microsoft.com/office/drawing/2014/main" id="{349803A8-89C1-DEB6-222C-24909A87CB0C}"/>
                </a:ext>
              </a:extLst>
            </p:cNvPr>
            <p:cNvSpPr/>
            <p:nvPr/>
          </p:nvSpPr>
          <p:spPr>
            <a:xfrm>
              <a:off x="1782163" y="3930450"/>
              <a:ext cx="145184" cy="72518"/>
            </a:xfrm>
            <a:custGeom>
              <a:avLst/>
              <a:gdLst/>
              <a:ahLst/>
              <a:cxnLst/>
              <a:rect l="l" t="t" r="r" b="b"/>
              <a:pathLst>
                <a:path w="4897" h="2446" extrusionOk="0">
                  <a:moveTo>
                    <a:pt x="1182" y="1"/>
                  </a:moveTo>
                  <a:cubicBezTo>
                    <a:pt x="1181" y="1"/>
                    <a:pt x="0" y="2414"/>
                    <a:pt x="2456" y="2446"/>
                  </a:cubicBezTo>
                  <a:cubicBezTo>
                    <a:pt x="2472" y="2446"/>
                    <a:pt x="2487" y="2446"/>
                    <a:pt x="2503" y="2446"/>
                  </a:cubicBezTo>
                  <a:cubicBezTo>
                    <a:pt x="4896" y="2446"/>
                    <a:pt x="3699" y="147"/>
                    <a:pt x="3699" y="147"/>
                  </a:cubicBezTo>
                  <a:lnTo>
                    <a:pt x="3699" y="147"/>
                  </a:lnTo>
                  <a:cubicBezTo>
                    <a:pt x="3130" y="422"/>
                    <a:pt x="2675" y="519"/>
                    <a:pt x="2318" y="519"/>
                  </a:cubicBezTo>
                  <a:cubicBezTo>
                    <a:pt x="1488" y="519"/>
                    <a:pt x="1182" y="1"/>
                    <a:pt x="11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" name="Google Shape;8941;p72">
              <a:extLst>
                <a:ext uri="{FF2B5EF4-FFF2-40B4-BE49-F238E27FC236}">
                  <a16:creationId xmlns="" xmlns:a16="http://schemas.microsoft.com/office/drawing/2014/main" id="{42EDBD00-9D7C-C133-0903-99B5667927BD}"/>
                </a:ext>
              </a:extLst>
            </p:cNvPr>
            <p:cNvSpPr/>
            <p:nvPr/>
          </p:nvSpPr>
          <p:spPr>
            <a:xfrm>
              <a:off x="1233417" y="3098008"/>
              <a:ext cx="782575" cy="848037"/>
            </a:xfrm>
            <a:custGeom>
              <a:avLst/>
              <a:gdLst/>
              <a:ahLst/>
              <a:cxnLst/>
              <a:rect l="l" t="t" r="r" b="b"/>
              <a:pathLst>
                <a:path w="26396" h="28604" fill="none" extrusionOk="0">
                  <a:moveTo>
                    <a:pt x="1840" y="28506"/>
                  </a:moveTo>
                  <a:cubicBezTo>
                    <a:pt x="1840" y="28506"/>
                    <a:pt x="0" y="3979"/>
                    <a:pt x="2231" y="1682"/>
                  </a:cubicBezTo>
                  <a:cubicBezTo>
                    <a:pt x="3426" y="450"/>
                    <a:pt x="22892" y="1"/>
                    <a:pt x="24429" y="1578"/>
                  </a:cubicBezTo>
                  <a:cubicBezTo>
                    <a:pt x="25966" y="3155"/>
                    <a:pt x="26395" y="22550"/>
                    <a:pt x="25559" y="28603"/>
                  </a:cubicBezTo>
                </a:path>
              </a:pathLst>
            </a:custGeom>
            <a:noFill/>
            <a:ln w="770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" name="Google Shape;8942;p72">
              <a:extLst>
                <a:ext uri="{FF2B5EF4-FFF2-40B4-BE49-F238E27FC236}">
                  <a16:creationId xmlns="" xmlns:a16="http://schemas.microsoft.com/office/drawing/2014/main" id="{1AEF409C-E509-1E17-CDA4-488993421B7A}"/>
                </a:ext>
              </a:extLst>
            </p:cNvPr>
            <p:cNvSpPr/>
            <p:nvPr/>
          </p:nvSpPr>
          <p:spPr>
            <a:xfrm>
              <a:off x="1299472" y="3114788"/>
              <a:ext cx="658175" cy="35755"/>
            </a:xfrm>
            <a:custGeom>
              <a:avLst/>
              <a:gdLst/>
              <a:ahLst/>
              <a:cxnLst/>
              <a:rect l="l" t="t" r="r" b="b"/>
              <a:pathLst>
                <a:path w="22200" h="1206" extrusionOk="0">
                  <a:moveTo>
                    <a:pt x="12475" y="0"/>
                  </a:moveTo>
                  <a:cubicBezTo>
                    <a:pt x="6803" y="0"/>
                    <a:pt x="657" y="440"/>
                    <a:pt x="1" y="1116"/>
                  </a:cubicBezTo>
                  <a:cubicBezTo>
                    <a:pt x="1" y="1116"/>
                    <a:pt x="5891" y="1118"/>
                    <a:pt x="11582" y="1191"/>
                  </a:cubicBezTo>
                  <a:cubicBezTo>
                    <a:pt x="12316" y="1201"/>
                    <a:pt x="13038" y="1205"/>
                    <a:pt x="13738" y="1205"/>
                  </a:cubicBezTo>
                  <a:cubicBezTo>
                    <a:pt x="18461" y="1205"/>
                    <a:pt x="22199" y="1012"/>
                    <a:pt x="22199" y="1012"/>
                  </a:cubicBezTo>
                  <a:cubicBezTo>
                    <a:pt x="21506" y="299"/>
                    <a:pt x="17151" y="0"/>
                    <a:pt x="124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" name="Google Shape;8943;p72">
              <a:extLst>
                <a:ext uri="{FF2B5EF4-FFF2-40B4-BE49-F238E27FC236}">
                  <a16:creationId xmlns="" xmlns:a16="http://schemas.microsoft.com/office/drawing/2014/main" id="{85BF5E54-96D5-0EEB-224C-C63A2279D842}"/>
                </a:ext>
              </a:extLst>
            </p:cNvPr>
            <p:cNvSpPr/>
            <p:nvPr/>
          </p:nvSpPr>
          <p:spPr>
            <a:xfrm>
              <a:off x="1421797" y="2971828"/>
              <a:ext cx="460129" cy="134422"/>
            </a:xfrm>
            <a:custGeom>
              <a:avLst/>
              <a:gdLst/>
              <a:ahLst/>
              <a:cxnLst/>
              <a:rect l="l" t="t" r="r" b="b"/>
              <a:pathLst>
                <a:path w="15520" h="4534" extrusionOk="0">
                  <a:moveTo>
                    <a:pt x="8094" y="0"/>
                  </a:moveTo>
                  <a:cubicBezTo>
                    <a:pt x="8082" y="0"/>
                    <a:pt x="8071" y="0"/>
                    <a:pt x="8059" y="0"/>
                  </a:cubicBezTo>
                  <a:cubicBezTo>
                    <a:pt x="5018" y="16"/>
                    <a:pt x="1580" y="1083"/>
                    <a:pt x="1" y="4533"/>
                  </a:cubicBezTo>
                  <a:lnTo>
                    <a:pt x="1881" y="4362"/>
                  </a:lnTo>
                  <a:cubicBezTo>
                    <a:pt x="2566" y="4301"/>
                    <a:pt x="3201" y="3980"/>
                    <a:pt x="3659" y="3466"/>
                  </a:cubicBezTo>
                  <a:cubicBezTo>
                    <a:pt x="4376" y="2659"/>
                    <a:pt x="5717" y="1523"/>
                    <a:pt x="7588" y="1523"/>
                  </a:cubicBezTo>
                  <a:cubicBezTo>
                    <a:pt x="7610" y="1523"/>
                    <a:pt x="7631" y="1523"/>
                    <a:pt x="7653" y="1523"/>
                  </a:cubicBezTo>
                  <a:cubicBezTo>
                    <a:pt x="9587" y="1548"/>
                    <a:pt x="11149" y="2734"/>
                    <a:pt x="11993" y="3544"/>
                  </a:cubicBezTo>
                  <a:cubicBezTo>
                    <a:pt x="12492" y="4021"/>
                    <a:pt x="13150" y="4292"/>
                    <a:pt x="13838" y="4301"/>
                  </a:cubicBezTo>
                  <a:lnTo>
                    <a:pt x="15519" y="4320"/>
                  </a:lnTo>
                  <a:cubicBezTo>
                    <a:pt x="15519" y="4320"/>
                    <a:pt x="12825" y="0"/>
                    <a:pt x="809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" name="Google Shape;8944;p72">
              <a:extLst>
                <a:ext uri="{FF2B5EF4-FFF2-40B4-BE49-F238E27FC236}">
                  <a16:creationId xmlns="" xmlns:a16="http://schemas.microsoft.com/office/drawing/2014/main" id="{2933702F-7D31-08B5-1B28-FA52B555C518}"/>
                </a:ext>
              </a:extLst>
            </p:cNvPr>
            <p:cNvSpPr/>
            <p:nvPr/>
          </p:nvSpPr>
          <p:spPr>
            <a:xfrm>
              <a:off x="1402616" y="3126618"/>
              <a:ext cx="107531" cy="89891"/>
            </a:xfrm>
            <a:custGeom>
              <a:avLst/>
              <a:gdLst/>
              <a:ahLst/>
              <a:cxnLst/>
              <a:rect l="l" t="t" r="r" b="b"/>
              <a:pathLst>
                <a:path w="3627" h="3032" fill="none" extrusionOk="0">
                  <a:moveTo>
                    <a:pt x="349" y="3031"/>
                  </a:moveTo>
                  <a:cubicBezTo>
                    <a:pt x="202" y="2493"/>
                    <a:pt x="0" y="865"/>
                    <a:pt x="495" y="483"/>
                  </a:cubicBezTo>
                  <a:cubicBezTo>
                    <a:pt x="975" y="113"/>
                    <a:pt x="2584" y="0"/>
                    <a:pt x="3105" y="270"/>
                  </a:cubicBezTo>
                  <a:cubicBezTo>
                    <a:pt x="3626" y="539"/>
                    <a:pt x="3279" y="3012"/>
                    <a:pt x="3279" y="3012"/>
                  </a:cubicBezTo>
                </a:path>
              </a:pathLst>
            </a:custGeom>
            <a:noFill/>
            <a:ln w="770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" name="Google Shape;8945;p72">
              <a:extLst>
                <a:ext uri="{FF2B5EF4-FFF2-40B4-BE49-F238E27FC236}">
                  <a16:creationId xmlns="" xmlns:a16="http://schemas.microsoft.com/office/drawing/2014/main" id="{DA4FC502-283C-9310-3ACD-9288174BC671}"/>
                </a:ext>
              </a:extLst>
            </p:cNvPr>
            <p:cNvSpPr/>
            <p:nvPr/>
          </p:nvSpPr>
          <p:spPr>
            <a:xfrm>
              <a:off x="1408338" y="3170229"/>
              <a:ext cx="93182" cy="6730"/>
            </a:xfrm>
            <a:custGeom>
              <a:avLst/>
              <a:gdLst/>
              <a:ahLst/>
              <a:cxnLst/>
              <a:rect l="l" t="t" r="r" b="b"/>
              <a:pathLst>
                <a:path w="3143" h="227" fill="none" extrusionOk="0">
                  <a:moveTo>
                    <a:pt x="1" y="226"/>
                  </a:moveTo>
                  <a:lnTo>
                    <a:pt x="3143" y="1"/>
                  </a:lnTo>
                </a:path>
              </a:pathLst>
            </a:custGeom>
            <a:noFill/>
            <a:ln w="770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" name="Google Shape;8946;p72">
              <a:extLst>
                <a:ext uri="{FF2B5EF4-FFF2-40B4-BE49-F238E27FC236}">
                  <a16:creationId xmlns="" xmlns:a16="http://schemas.microsoft.com/office/drawing/2014/main" id="{46B06949-9E34-7BB3-2119-7A05F9A82B56}"/>
                </a:ext>
              </a:extLst>
            </p:cNvPr>
            <p:cNvSpPr/>
            <p:nvPr/>
          </p:nvSpPr>
          <p:spPr>
            <a:xfrm>
              <a:off x="1385005" y="3013868"/>
              <a:ext cx="112127" cy="133918"/>
            </a:xfrm>
            <a:custGeom>
              <a:avLst/>
              <a:gdLst/>
              <a:ahLst/>
              <a:cxnLst/>
              <a:rect l="l" t="t" r="r" b="b"/>
              <a:pathLst>
                <a:path w="3782" h="4517" extrusionOk="0">
                  <a:moveTo>
                    <a:pt x="2907" y="1"/>
                  </a:moveTo>
                  <a:cubicBezTo>
                    <a:pt x="2375" y="1"/>
                    <a:pt x="1690" y="182"/>
                    <a:pt x="1119" y="924"/>
                  </a:cubicBezTo>
                  <a:cubicBezTo>
                    <a:pt x="1" y="2374"/>
                    <a:pt x="1089" y="4286"/>
                    <a:pt x="1089" y="4286"/>
                  </a:cubicBezTo>
                  <a:cubicBezTo>
                    <a:pt x="1096" y="4394"/>
                    <a:pt x="1534" y="4517"/>
                    <a:pt x="2088" y="4517"/>
                  </a:cubicBezTo>
                  <a:cubicBezTo>
                    <a:pt x="2610" y="4517"/>
                    <a:pt x="3235" y="4407"/>
                    <a:pt x="3699" y="4073"/>
                  </a:cubicBezTo>
                  <a:cubicBezTo>
                    <a:pt x="3699" y="4073"/>
                    <a:pt x="2731" y="1249"/>
                    <a:pt x="3782" y="165"/>
                  </a:cubicBezTo>
                  <a:cubicBezTo>
                    <a:pt x="3782" y="165"/>
                    <a:pt x="3414" y="1"/>
                    <a:pt x="29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" name="Google Shape;8947;p72">
              <a:extLst>
                <a:ext uri="{FF2B5EF4-FFF2-40B4-BE49-F238E27FC236}">
                  <a16:creationId xmlns="" xmlns:a16="http://schemas.microsoft.com/office/drawing/2014/main" id="{B702B906-2001-9A76-5FC4-2FFDAE1904E3}"/>
                </a:ext>
              </a:extLst>
            </p:cNvPr>
            <p:cNvSpPr/>
            <p:nvPr/>
          </p:nvSpPr>
          <p:spPr>
            <a:xfrm>
              <a:off x="1390075" y="3200470"/>
              <a:ext cx="120991" cy="221348"/>
            </a:xfrm>
            <a:custGeom>
              <a:avLst/>
              <a:gdLst/>
              <a:ahLst/>
              <a:cxnLst/>
              <a:rect l="l" t="t" r="r" b="b"/>
              <a:pathLst>
                <a:path w="4081" h="7466" extrusionOk="0">
                  <a:moveTo>
                    <a:pt x="2292" y="1"/>
                  </a:moveTo>
                  <a:cubicBezTo>
                    <a:pt x="1473" y="1"/>
                    <a:pt x="654" y="90"/>
                    <a:pt x="654" y="90"/>
                  </a:cubicBezTo>
                  <a:cubicBezTo>
                    <a:pt x="1" y="442"/>
                    <a:pt x="560" y="7451"/>
                    <a:pt x="560" y="7451"/>
                  </a:cubicBezTo>
                  <a:lnTo>
                    <a:pt x="1567" y="7465"/>
                  </a:lnTo>
                  <a:cubicBezTo>
                    <a:pt x="1578" y="7465"/>
                    <a:pt x="1589" y="7466"/>
                    <a:pt x="1600" y="7466"/>
                  </a:cubicBezTo>
                  <a:cubicBezTo>
                    <a:pt x="2949" y="7466"/>
                    <a:pt x="4051" y="6376"/>
                    <a:pt x="4063" y="5022"/>
                  </a:cubicBezTo>
                  <a:cubicBezTo>
                    <a:pt x="4081" y="3095"/>
                    <a:pt x="4065" y="690"/>
                    <a:pt x="3900" y="349"/>
                  </a:cubicBezTo>
                  <a:cubicBezTo>
                    <a:pt x="3766" y="73"/>
                    <a:pt x="3029" y="1"/>
                    <a:pt x="22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" name="Google Shape;8948;p72">
              <a:extLst>
                <a:ext uri="{FF2B5EF4-FFF2-40B4-BE49-F238E27FC236}">
                  <a16:creationId xmlns="" xmlns:a16="http://schemas.microsoft.com/office/drawing/2014/main" id="{0BD0F060-C5EC-7CC7-CA63-3B6BEBACB1E9}"/>
                </a:ext>
              </a:extLst>
            </p:cNvPr>
            <p:cNvSpPr/>
            <p:nvPr/>
          </p:nvSpPr>
          <p:spPr>
            <a:xfrm>
              <a:off x="1793014" y="3131094"/>
              <a:ext cx="107235" cy="91522"/>
            </a:xfrm>
            <a:custGeom>
              <a:avLst/>
              <a:gdLst/>
              <a:ahLst/>
              <a:cxnLst/>
              <a:rect l="l" t="t" r="r" b="b"/>
              <a:pathLst>
                <a:path w="3617" h="3087" fill="none" extrusionOk="0">
                  <a:moveTo>
                    <a:pt x="3213" y="3086"/>
                  </a:moveTo>
                  <a:cubicBezTo>
                    <a:pt x="3375" y="2553"/>
                    <a:pt x="3616" y="928"/>
                    <a:pt x="3132" y="538"/>
                  </a:cubicBezTo>
                  <a:cubicBezTo>
                    <a:pt x="2664" y="156"/>
                    <a:pt x="1057" y="1"/>
                    <a:pt x="529" y="256"/>
                  </a:cubicBezTo>
                  <a:cubicBezTo>
                    <a:pt x="1" y="509"/>
                    <a:pt x="286" y="2993"/>
                    <a:pt x="286" y="2993"/>
                  </a:cubicBezTo>
                </a:path>
              </a:pathLst>
            </a:custGeom>
            <a:noFill/>
            <a:ln w="770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" name="Google Shape;8949;p72">
              <a:extLst>
                <a:ext uri="{FF2B5EF4-FFF2-40B4-BE49-F238E27FC236}">
                  <a16:creationId xmlns="" xmlns:a16="http://schemas.microsoft.com/office/drawing/2014/main" id="{BC26E039-A38F-7B0D-BB17-1C49B6A34956}"/>
                </a:ext>
              </a:extLst>
            </p:cNvPr>
            <p:cNvSpPr/>
            <p:nvPr/>
          </p:nvSpPr>
          <p:spPr>
            <a:xfrm>
              <a:off x="1800900" y="3174143"/>
              <a:ext cx="93034" cy="9072"/>
            </a:xfrm>
            <a:custGeom>
              <a:avLst/>
              <a:gdLst/>
              <a:ahLst/>
              <a:cxnLst/>
              <a:rect l="l" t="t" r="r" b="b"/>
              <a:pathLst>
                <a:path w="3138" h="306" fill="none" extrusionOk="0">
                  <a:moveTo>
                    <a:pt x="3137" y="305"/>
                  </a:moveTo>
                  <a:lnTo>
                    <a:pt x="0" y="1"/>
                  </a:lnTo>
                </a:path>
              </a:pathLst>
            </a:custGeom>
            <a:noFill/>
            <a:ln w="770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08" name="Google Shape;8950;p72">
              <a:extLst>
                <a:ext uri="{FF2B5EF4-FFF2-40B4-BE49-F238E27FC236}">
                  <a16:creationId xmlns="" xmlns:a16="http://schemas.microsoft.com/office/drawing/2014/main" id="{FEDC21A4-0A5F-2B0C-D3C5-9B714C3EF2AA}"/>
                </a:ext>
              </a:extLst>
            </p:cNvPr>
            <p:cNvSpPr/>
            <p:nvPr/>
          </p:nvSpPr>
          <p:spPr>
            <a:xfrm>
              <a:off x="1808668" y="3018582"/>
              <a:ext cx="110941" cy="134570"/>
            </a:xfrm>
            <a:custGeom>
              <a:avLst/>
              <a:gdLst/>
              <a:ahLst/>
              <a:cxnLst/>
              <a:rect l="l" t="t" r="r" b="b"/>
              <a:pathLst>
                <a:path w="3742" h="4539" extrusionOk="0">
                  <a:moveTo>
                    <a:pt x="838" y="0"/>
                  </a:moveTo>
                  <a:cubicBezTo>
                    <a:pt x="361" y="0"/>
                    <a:pt x="18" y="143"/>
                    <a:pt x="18" y="143"/>
                  </a:cubicBezTo>
                  <a:cubicBezTo>
                    <a:pt x="1043" y="1254"/>
                    <a:pt x="1" y="4051"/>
                    <a:pt x="1" y="4051"/>
                  </a:cubicBezTo>
                  <a:cubicBezTo>
                    <a:pt x="485" y="4420"/>
                    <a:pt x="1156" y="4539"/>
                    <a:pt x="1696" y="4539"/>
                  </a:cubicBezTo>
                  <a:cubicBezTo>
                    <a:pt x="2204" y="4539"/>
                    <a:pt x="2596" y="4433"/>
                    <a:pt x="2604" y="4333"/>
                  </a:cubicBezTo>
                  <a:cubicBezTo>
                    <a:pt x="2604" y="4333"/>
                    <a:pt x="3741" y="2449"/>
                    <a:pt x="2664" y="971"/>
                  </a:cubicBezTo>
                  <a:cubicBezTo>
                    <a:pt x="2089" y="184"/>
                    <a:pt x="1378" y="0"/>
                    <a:pt x="8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10" name="Google Shape;8951;p72">
              <a:extLst>
                <a:ext uri="{FF2B5EF4-FFF2-40B4-BE49-F238E27FC236}">
                  <a16:creationId xmlns="" xmlns:a16="http://schemas.microsoft.com/office/drawing/2014/main" id="{54240276-597D-4B35-D25C-BA1C6B6171A4}"/>
                </a:ext>
              </a:extLst>
            </p:cNvPr>
            <p:cNvSpPr/>
            <p:nvPr/>
          </p:nvSpPr>
          <p:spPr>
            <a:xfrm>
              <a:off x="1786699" y="3205361"/>
              <a:ext cx="124549" cy="222297"/>
            </a:xfrm>
            <a:custGeom>
              <a:avLst/>
              <a:gdLst/>
              <a:ahLst/>
              <a:cxnLst/>
              <a:rect l="l" t="t" r="r" b="b"/>
              <a:pathLst>
                <a:path w="4201" h="7498" extrusionOk="0">
                  <a:moveTo>
                    <a:pt x="1657" y="0"/>
                  </a:moveTo>
                  <a:cubicBezTo>
                    <a:pt x="1015" y="0"/>
                    <a:pt x="429" y="70"/>
                    <a:pt x="307" y="309"/>
                  </a:cubicBezTo>
                  <a:cubicBezTo>
                    <a:pt x="133" y="645"/>
                    <a:pt x="55" y="3051"/>
                    <a:pt x="22" y="4979"/>
                  </a:cubicBezTo>
                  <a:cubicBezTo>
                    <a:pt x="1" y="6343"/>
                    <a:pt x="1090" y="7466"/>
                    <a:pt x="2454" y="7485"/>
                  </a:cubicBezTo>
                  <a:lnTo>
                    <a:pt x="3461" y="7497"/>
                  </a:lnTo>
                  <a:cubicBezTo>
                    <a:pt x="3461" y="7497"/>
                    <a:pt x="4201" y="506"/>
                    <a:pt x="3556" y="136"/>
                  </a:cubicBezTo>
                  <a:cubicBezTo>
                    <a:pt x="3556" y="136"/>
                    <a:pt x="2552" y="0"/>
                    <a:pt x="16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11" name="Google Shape;8952;p72">
              <a:extLst>
                <a:ext uri="{FF2B5EF4-FFF2-40B4-BE49-F238E27FC236}">
                  <a16:creationId xmlns="" xmlns:a16="http://schemas.microsoft.com/office/drawing/2014/main" id="{AA5909A5-84AE-FF70-935C-FDFE82CA8083}"/>
                </a:ext>
              </a:extLst>
            </p:cNvPr>
            <p:cNvSpPr/>
            <p:nvPr/>
          </p:nvSpPr>
          <p:spPr>
            <a:xfrm>
              <a:off x="1413763" y="3704685"/>
              <a:ext cx="49452" cy="49452"/>
            </a:xfrm>
            <a:custGeom>
              <a:avLst/>
              <a:gdLst/>
              <a:ahLst/>
              <a:cxnLst/>
              <a:rect l="l" t="t" r="r" b="b"/>
              <a:pathLst>
                <a:path w="1668" h="1668" extrusionOk="0">
                  <a:moveTo>
                    <a:pt x="833" y="1"/>
                  </a:moveTo>
                  <a:cubicBezTo>
                    <a:pt x="374" y="1"/>
                    <a:pt x="1" y="374"/>
                    <a:pt x="1" y="833"/>
                  </a:cubicBezTo>
                  <a:cubicBezTo>
                    <a:pt x="1" y="1294"/>
                    <a:pt x="374" y="1668"/>
                    <a:pt x="833" y="1668"/>
                  </a:cubicBezTo>
                  <a:cubicBezTo>
                    <a:pt x="1295" y="1668"/>
                    <a:pt x="1668" y="1294"/>
                    <a:pt x="1668" y="833"/>
                  </a:cubicBezTo>
                  <a:cubicBezTo>
                    <a:pt x="1668" y="374"/>
                    <a:pt x="1295" y="1"/>
                    <a:pt x="8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12" name="Google Shape;8953;p72">
              <a:extLst>
                <a:ext uri="{FF2B5EF4-FFF2-40B4-BE49-F238E27FC236}">
                  <a16:creationId xmlns="" xmlns:a16="http://schemas.microsoft.com/office/drawing/2014/main" id="{53B2B701-134B-4323-B540-AE49E5525F6A}"/>
                </a:ext>
              </a:extLst>
            </p:cNvPr>
            <p:cNvSpPr/>
            <p:nvPr/>
          </p:nvSpPr>
          <p:spPr>
            <a:xfrm>
              <a:off x="1424584" y="3361515"/>
              <a:ext cx="49482" cy="49452"/>
            </a:xfrm>
            <a:custGeom>
              <a:avLst/>
              <a:gdLst/>
              <a:ahLst/>
              <a:cxnLst/>
              <a:rect l="l" t="t" r="r" b="b"/>
              <a:pathLst>
                <a:path w="1669" h="1668" extrusionOk="0">
                  <a:moveTo>
                    <a:pt x="834" y="0"/>
                  </a:moveTo>
                  <a:cubicBezTo>
                    <a:pt x="373" y="0"/>
                    <a:pt x="0" y="373"/>
                    <a:pt x="0" y="833"/>
                  </a:cubicBezTo>
                  <a:cubicBezTo>
                    <a:pt x="0" y="1294"/>
                    <a:pt x="373" y="1667"/>
                    <a:pt x="834" y="1667"/>
                  </a:cubicBezTo>
                  <a:cubicBezTo>
                    <a:pt x="1296" y="1667"/>
                    <a:pt x="1669" y="1294"/>
                    <a:pt x="1669" y="833"/>
                  </a:cubicBezTo>
                  <a:cubicBezTo>
                    <a:pt x="1669" y="373"/>
                    <a:pt x="1296" y="0"/>
                    <a:pt x="8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13" name="Google Shape;8954;p72">
              <a:extLst>
                <a:ext uri="{FF2B5EF4-FFF2-40B4-BE49-F238E27FC236}">
                  <a16:creationId xmlns="" xmlns:a16="http://schemas.microsoft.com/office/drawing/2014/main" id="{944717F7-FD7F-AAA3-FEFE-013414F3BAC8}"/>
                </a:ext>
              </a:extLst>
            </p:cNvPr>
            <p:cNvSpPr/>
            <p:nvPr/>
          </p:nvSpPr>
          <p:spPr>
            <a:xfrm>
              <a:off x="1829540" y="3366792"/>
              <a:ext cx="49511" cy="49422"/>
            </a:xfrm>
            <a:custGeom>
              <a:avLst/>
              <a:gdLst/>
              <a:ahLst/>
              <a:cxnLst/>
              <a:rect l="l" t="t" r="r" b="b"/>
              <a:pathLst>
                <a:path w="1670" h="1667" extrusionOk="0">
                  <a:moveTo>
                    <a:pt x="835" y="0"/>
                  </a:moveTo>
                  <a:cubicBezTo>
                    <a:pt x="374" y="0"/>
                    <a:pt x="1" y="373"/>
                    <a:pt x="1" y="833"/>
                  </a:cubicBezTo>
                  <a:cubicBezTo>
                    <a:pt x="1" y="1294"/>
                    <a:pt x="374" y="1667"/>
                    <a:pt x="835" y="1667"/>
                  </a:cubicBezTo>
                  <a:cubicBezTo>
                    <a:pt x="1296" y="1667"/>
                    <a:pt x="1669" y="1294"/>
                    <a:pt x="1669" y="833"/>
                  </a:cubicBezTo>
                  <a:cubicBezTo>
                    <a:pt x="1669" y="373"/>
                    <a:pt x="1296" y="0"/>
                    <a:pt x="8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14" name="Google Shape;8955;p72">
              <a:extLst>
                <a:ext uri="{FF2B5EF4-FFF2-40B4-BE49-F238E27FC236}">
                  <a16:creationId xmlns="" xmlns:a16="http://schemas.microsoft.com/office/drawing/2014/main" id="{6198BC57-AAC0-DB37-3F43-472F43BBC6C2}"/>
                </a:ext>
              </a:extLst>
            </p:cNvPr>
            <p:cNvSpPr/>
            <p:nvPr/>
          </p:nvSpPr>
          <p:spPr>
            <a:xfrm>
              <a:off x="1830577" y="3710080"/>
              <a:ext cx="49511" cy="49482"/>
            </a:xfrm>
            <a:custGeom>
              <a:avLst/>
              <a:gdLst/>
              <a:ahLst/>
              <a:cxnLst/>
              <a:rect l="l" t="t" r="r" b="b"/>
              <a:pathLst>
                <a:path w="1670" h="1669" extrusionOk="0">
                  <a:moveTo>
                    <a:pt x="835" y="0"/>
                  </a:moveTo>
                  <a:cubicBezTo>
                    <a:pt x="374" y="0"/>
                    <a:pt x="1" y="375"/>
                    <a:pt x="1" y="834"/>
                  </a:cubicBezTo>
                  <a:cubicBezTo>
                    <a:pt x="1" y="1296"/>
                    <a:pt x="374" y="1669"/>
                    <a:pt x="835" y="1669"/>
                  </a:cubicBezTo>
                  <a:cubicBezTo>
                    <a:pt x="1296" y="1669"/>
                    <a:pt x="1670" y="1296"/>
                    <a:pt x="1670" y="834"/>
                  </a:cubicBezTo>
                  <a:cubicBezTo>
                    <a:pt x="1670" y="375"/>
                    <a:pt x="1296" y="0"/>
                    <a:pt x="8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15" name="Google Shape;8956;p72">
              <a:extLst>
                <a:ext uri="{FF2B5EF4-FFF2-40B4-BE49-F238E27FC236}">
                  <a16:creationId xmlns="" xmlns:a16="http://schemas.microsoft.com/office/drawing/2014/main" id="{0DF30DE7-24BC-178F-96BC-C69601FFE6BC}"/>
                </a:ext>
              </a:extLst>
            </p:cNvPr>
            <p:cNvSpPr/>
            <p:nvPr/>
          </p:nvSpPr>
          <p:spPr>
            <a:xfrm>
              <a:off x="1208454" y="3928523"/>
              <a:ext cx="90158" cy="158822"/>
            </a:xfrm>
            <a:custGeom>
              <a:avLst/>
              <a:gdLst/>
              <a:ahLst/>
              <a:cxnLst/>
              <a:rect l="l" t="t" r="r" b="b"/>
              <a:pathLst>
                <a:path w="3041" h="5357" extrusionOk="0">
                  <a:moveTo>
                    <a:pt x="784" y="0"/>
                  </a:moveTo>
                  <a:cubicBezTo>
                    <a:pt x="693" y="1516"/>
                    <a:pt x="1" y="4755"/>
                    <a:pt x="1" y="4755"/>
                  </a:cubicBezTo>
                  <a:lnTo>
                    <a:pt x="2015" y="5357"/>
                  </a:lnTo>
                  <a:cubicBezTo>
                    <a:pt x="3041" y="4072"/>
                    <a:pt x="2800" y="388"/>
                    <a:pt x="2800" y="388"/>
                  </a:cubicBezTo>
                  <a:lnTo>
                    <a:pt x="78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16" name="Google Shape;8957;p72">
              <a:extLst>
                <a:ext uri="{FF2B5EF4-FFF2-40B4-BE49-F238E27FC236}">
                  <a16:creationId xmlns="" xmlns:a16="http://schemas.microsoft.com/office/drawing/2014/main" id="{18F2C448-247E-B045-D6A1-51E1451921D4}"/>
                </a:ext>
              </a:extLst>
            </p:cNvPr>
            <p:cNvSpPr/>
            <p:nvPr/>
          </p:nvSpPr>
          <p:spPr>
            <a:xfrm>
              <a:off x="1590462" y="2963645"/>
              <a:ext cx="130123" cy="62823"/>
            </a:xfrm>
            <a:custGeom>
              <a:avLst/>
              <a:gdLst/>
              <a:ahLst/>
              <a:cxnLst/>
              <a:rect l="l" t="t" r="r" b="b"/>
              <a:pathLst>
                <a:path w="4389" h="2119" extrusionOk="0">
                  <a:moveTo>
                    <a:pt x="2881" y="0"/>
                  </a:moveTo>
                  <a:cubicBezTo>
                    <a:pt x="2845" y="0"/>
                    <a:pt x="2810" y="1"/>
                    <a:pt x="2773" y="4"/>
                  </a:cubicBezTo>
                  <a:cubicBezTo>
                    <a:pt x="1700" y="72"/>
                    <a:pt x="1" y="528"/>
                    <a:pt x="1" y="528"/>
                  </a:cubicBezTo>
                  <a:cubicBezTo>
                    <a:pt x="724" y="1938"/>
                    <a:pt x="709" y="2098"/>
                    <a:pt x="1534" y="2111"/>
                  </a:cubicBezTo>
                  <a:cubicBezTo>
                    <a:pt x="1716" y="2113"/>
                    <a:pt x="1939" y="2118"/>
                    <a:pt x="2179" y="2118"/>
                  </a:cubicBezTo>
                  <a:cubicBezTo>
                    <a:pt x="3029" y="2118"/>
                    <a:pt x="4086" y="2051"/>
                    <a:pt x="4220" y="1539"/>
                  </a:cubicBezTo>
                  <a:cubicBezTo>
                    <a:pt x="4389" y="902"/>
                    <a:pt x="3883" y="0"/>
                    <a:pt x="28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17" name="Google Shape;8958;p72">
              <a:extLst>
                <a:ext uri="{FF2B5EF4-FFF2-40B4-BE49-F238E27FC236}">
                  <a16:creationId xmlns="" xmlns:a16="http://schemas.microsoft.com/office/drawing/2014/main" id="{E869E6CD-6DD6-600D-8CF1-A9DD4DE355C7}"/>
                </a:ext>
              </a:extLst>
            </p:cNvPr>
            <p:cNvSpPr/>
            <p:nvPr/>
          </p:nvSpPr>
          <p:spPr>
            <a:xfrm>
              <a:off x="1976650" y="3931903"/>
              <a:ext cx="89713" cy="157903"/>
            </a:xfrm>
            <a:custGeom>
              <a:avLst/>
              <a:gdLst/>
              <a:ahLst/>
              <a:cxnLst/>
              <a:rect l="l" t="t" r="r" b="b"/>
              <a:pathLst>
                <a:path w="3026" h="5326" extrusionOk="0">
                  <a:moveTo>
                    <a:pt x="2365" y="1"/>
                  </a:moveTo>
                  <a:lnTo>
                    <a:pt x="337" y="335"/>
                  </a:lnTo>
                  <a:cubicBezTo>
                    <a:pt x="337" y="335"/>
                    <a:pt x="1" y="4011"/>
                    <a:pt x="995" y="5326"/>
                  </a:cubicBezTo>
                  <a:lnTo>
                    <a:pt x="3025" y="4773"/>
                  </a:lnTo>
                  <a:cubicBezTo>
                    <a:pt x="3025" y="4773"/>
                    <a:pt x="2418" y="1516"/>
                    <a:pt x="23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18" name="Google Shape;8959;p72">
              <a:extLst>
                <a:ext uri="{FF2B5EF4-FFF2-40B4-BE49-F238E27FC236}">
                  <a16:creationId xmlns="" xmlns:a16="http://schemas.microsoft.com/office/drawing/2014/main" id="{66AD3263-E860-2B13-E30A-6E0012716923}"/>
                </a:ext>
              </a:extLst>
            </p:cNvPr>
            <p:cNvSpPr/>
            <p:nvPr/>
          </p:nvSpPr>
          <p:spPr>
            <a:xfrm>
              <a:off x="2228684" y="3570144"/>
              <a:ext cx="429563" cy="624406"/>
            </a:xfrm>
            <a:custGeom>
              <a:avLst/>
              <a:gdLst/>
              <a:ahLst/>
              <a:cxnLst/>
              <a:rect l="l" t="t" r="r" b="b"/>
              <a:pathLst>
                <a:path w="14489" h="21061" extrusionOk="0">
                  <a:moveTo>
                    <a:pt x="6951" y="1"/>
                  </a:moveTo>
                  <a:lnTo>
                    <a:pt x="1790" y="2254"/>
                  </a:lnTo>
                  <a:lnTo>
                    <a:pt x="0" y="4840"/>
                  </a:lnTo>
                  <a:lnTo>
                    <a:pt x="6881" y="21060"/>
                  </a:lnTo>
                  <a:lnTo>
                    <a:pt x="14489" y="17769"/>
                  </a:lnTo>
                  <a:lnTo>
                    <a:pt x="695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19" name="Google Shape;8960;p72">
              <a:extLst>
                <a:ext uri="{FF2B5EF4-FFF2-40B4-BE49-F238E27FC236}">
                  <a16:creationId xmlns="" xmlns:a16="http://schemas.microsoft.com/office/drawing/2014/main" id="{2C0876D0-81D9-9610-F1FB-066918751668}"/>
                </a:ext>
              </a:extLst>
            </p:cNvPr>
            <p:cNvSpPr/>
            <p:nvPr/>
          </p:nvSpPr>
          <p:spPr>
            <a:xfrm>
              <a:off x="2355071" y="3636317"/>
              <a:ext cx="242013" cy="444979"/>
            </a:xfrm>
            <a:custGeom>
              <a:avLst/>
              <a:gdLst/>
              <a:ahLst/>
              <a:cxnLst/>
              <a:rect l="l" t="t" r="r" b="b"/>
              <a:pathLst>
                <a:path w="8163" h="15009" extrusionOk="0">
                  <a:moveTo>
                    <a:pt x="2222" y="1"/>
                  </a:moveTo>
                  <a:lnTo>
                    <a:pt x="1" y="1006"/>
                  </a:lnTo>
                  <a:lnTo>
                    <a:pt x="5941" y="15009"/>
                  </a:lnTo>
                  <a:lnTo>
                    <a:pt x="8163" y="14004"/>
                  </a:lnTo>
                  <a:lnTo>
                    <a:pt x="222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20" name="Google Shape;8961;p72">
              <a:extLst>
                <a:ext uri="{FF2B5EF4-FFF2-40B4-BE49-F238E27FC236}">
                  <a16:creationId xmlns="" xmlns:a16="http://schemas.microsoft.com/office/drawing/2014/main" id="{FD68D805-E072-29D3-DCE1-5FCC96E7B209}"/>
                </a:ext>
              </a:extLst>
            </p:cNvPr>
            <p:cNvSpPr/>
            <p:nvPr/>
          </p:nvSpPr>
          <p:spPr>
            <a:xfrm>
              <a:off x="2228773" y="3637948"/>
              <a:ext cx="276997" cy="557581"/>
            </a:xfrm>
            <a:custGeom>
              <a:avLst/>
              <a:gdLst/>
              <a:ahLst/>
              <a:cxnLst/>
              <a:rect l="l" t="t" r="r" b="b"/>
              <a:pathLst>
                <a:path w="9343" h="18807" extrusionOk="0">
                  <a:moveTo>
                    <a:pt x="1793" y="0"/>
                  </a:moveTo>
                  <a:lnTo>
                    <a:pt x="1" y="2588"/>
                  </a:lnTo>
                  <a:lnTo>
                    <a:pt x="6882" y="18807"/>
                  </a:lnTo>
                  <a:lnTo>
                    <a:pt x="9342" y="17797"/>
                  </a:lnTo>
                  <a:lnTo>
                    <a:pt x="179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044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2" name="Google Shape;7612;p41"/>
          <p:cNvSpPr/>
          <p:nvPr/>
        </p:nvSpPr>
        <p:spPr>
          <a:xfrm rot="59945">
            <a:off x="2607929" y="2304420"/>
            <a:ext cx="5256595" cy="1281282"/>
          </a:xfrm>
          <a:custGeom>
            <a:avLst/>
            <a:gdLst/>
            <a:ahLst/>
            <a:cxnLst/>
            <a:rect l="l" t="t" r="r" b="b"/>
            <a:pathLst>
              <a:path w="202555" h="38214" extrusionOk="0">
                <a:moveTo>
                  <a:pt x="185405" y="1"/>
                </a:moveTo>
                <a:cubicBezTo>
                  <a:pt x="159917" y="1"/>
                  <a:pt x="18543" y="11107"/>
                  <a:pt x="9464" y="15848"/>
                </a:cubicBezTo>
                <a:cubicBezTo>
                  <a:pt x="2658" y="19408"/>
                  <a:pt x="0" y="34264"/>
                  <a:pt x="10455" y="37669"/>
                </a:cubicBezTo>
                <a:cubicBezTo>
                  <a:pt x="11602" y="38043"/>
                  <a:pt x="14101" y="38214"/>
                  <a:pt x="17688" y="38214"/>
                </a:cubicBezTo>
                <a:cubicBezTo>
                  <a:pt x="51616" y="38214"/>
                  <a:pt x="182950" y="22958"/>
                  <a:pt x="190181" y="20164"/>
                </a:cubicBezTo>
                <a:cubicBezTo>
                  <a:pt x="202554" y="15387"/>
                  <a:pt x="199254" y="2619"/>
                  <a:pt x="189040" y="186"/>
                </a:cubicBezTo>
                <a:cubicBezTo>
                  <a:pt x="188512" y="60"/>
                  <a:pt x="187268" y="1"/>
                  <a:pt x="18540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76200" dir="4560000" algn="bl" rotWithShape="0">
              <a:schemeClr val="dk1"/>
            </a:outerShdw>
          </a:effectLst>
        </p:spPr>
        <p:txBody>
          <a:bodyPr spcFirstLastPara="1" wrap="square" lIns="91387" tIns="91387" rIns="91387" bIns="91387" anchor="ctr" anchorCtr="0">
            <a:noAutofit/>
          </a:bodyPr>
          <a:lstStyle/>
          <a:p>
            <a:endParaRPr/>
          </a:p>
        </p:txBody>
      </p:sp>
      <p:sp>
        <p:nvSpPr>
          <p:cNvPr id="7614" name="Google Shape;7614;p41"/>
          <p:cNvSpPr txBox="1">
            <a:spLocks noGrp="1"/>
          </p:cNvSpPr>
          <p:nvPr>
            <p:ph type="subTitle" idx="1"/>
          </p:nvPr>
        </p:nvSpPr>
        <p:spPr>
          <a:xfrm rot="-180105">
            <a:off x="2230688" y="2790742"/>
            <a:ext cx="5088753" cy="365604"/>
          </a:xfrm>
          <a:prstGeom prst="rect">
            <a:avLst/>
          </a:prstGeom>
        </p:spPr>
        <p:txBody>
          <a:bodyPr spcFirstLastPara="1" wrap="square" lIns="91387" tIns="91387" rIns="91387" bIns="91387" anchor="ctr" anchorCtr="0">
            <a:noAutofit/>
          </a:bodyPr>
          <a:lstStyle/>
          <a:p>
            <a:pPr marL="0" indent="0"/>
            <a:r>
              <a:rPr lang="e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4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 KẾT</a:t>
            </a:r>
            <a:endParaRPr lang="en-US" sz="40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616" name="Google Shape;7616;p41"/>
          <p:cNvGrpSpPr/>
          <p:nvPr/>
        </p:nvGrpSpPr>
        <p:grpSpPr>
          <a:xfrm flipH="1">
            <a:off x="2098728" y="349473"/>
            <a:ext cx="2691935" cy="1720816"/>
            <a:chOff x="5534425" y="470575"/>
            <a:chExt cx="1498600" cy="957925"/>
          </a:xfrm>
        </p:grpSpPr>
        <p:sp>
          <p:nvSpPr>
            <p:cNvPr id="7617" name="Google Shape;7617;p41"/>
            <p:cNvSpPr/>
            <p:nvPr/>
          </p:nvSpPr>
          <p:spPr>
            <a:xfrm>
              <a:off x="5547325" y="684975"/>
              <a:ext cx="296650" cy="112350"/>
            </a:xfrm>
            <a:custGeom>
              <a:avLst/>
              <a:gdLst/>
              <a:ahLst/>
              <a:cxnLst/>
              <a:rect l="l" t="t" r="r" b="b"/>
              <a:pathLst>
                <a:path w="11866" h="4494" extrusionOk="0">
                  <a:moveTo>
                    <a:pt x="11622" y="1"/>
                  </a:moveTo>
                  <a:lnTo>
                    <a:pt x="1" y="4493"/>
                  </a:lnTo>
                  <a:lnTo>
                    <a:pt x="7231" y="2792"/>
                  </a:lnTo>
                  <a:lnTo>
                    <a:pt x="11866" y="1443"/>
                  </a:lnTo>
                  <a:lnTo>
                    <a:pt x="11622" y="1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18" name="Google Shape;7618;p41"/>
            <p:cNvSpPr/>
            <p:nvPr/>
          </p:nvSpPr>
          <p:spPr>
            <a:xfrm>
              <a:off x="5571675" y="742925"/>
              <a:ext cx="286175" cy="53950"/>
            </a:xfrm>
            <a:custGeom>
              <a:avLst/>
              <a:gdLst/>
              <a:ahLst/>
              <a:cxnLst/>
              <a:rect l="l" t="t" r="r" b="b"/>
              <a:pathLst>
                <a:path w="11447" h="2158" extrusionOk="0">
                  <a:moveTo>
                    <a:pt x="11253" y="0"/>
                  </a:moveTo>
                  <a:lnTo>
                    <a:pt x="7454" y="63"/>
                  </a:lnTo>
                  <a:lnTo>
                    <a:pt x="0" y="2010"/>
                  </a:lnTo>
                  <a:lnTo>
                    <a:pt x="11447" y="2157"/>
                  </a:lnTo>
                  <a:lnTo>
                    <a:pt x="112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19" name="Google Shape;7619;p41"/>
            <p:cNvSpPr/>
            <p:nvPr/>
          </p:nvSpPr>
          <p:spPr>
            <a:xfrm>
              <a:off x="5571675" y="742925"/>
              <a:ext cx="286175" cy="53950"/>
            </a:xfrm>
            <a:custGeom>
              <a:avLst/>
              <a:gdLst/>
              <a:ahLst/>
              <a:cxnLst/>
              <a:rect l="l" t="t" r="r" b="b"/>
              <a:pathLst>
                <a:path w="11447" h="2158" extrusionOk="0">
                  <a:moveTo>
                    <a:pt x="11253" y="0"/>
                  </a:moveTo>
                  <a:lnTo>
                    <a:pt x="7454" y="63"/>
                  </a:lnTo>
                  <a:lnTo>
                    <a:pt x="0" y="2010"/>
                  </a:lnTo>
                  <a:lnTo>
                    <a:pt x="10410" y="1006"/>
                  </a:lnTo>
                  <a:lnTo>
                    <a:pt x="11447" y="2157"/>
                  </a:lnTo>
                  <a:lnTo>
                    <a:pt x="11253" y="0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20" name="Google Shape;7620;p41"/>
            <p:cNvSpPr/>
            <p:nvPr/>
          </p:nvSpPr>
          <p:spPr>
            <a:xfrm>
              <a:off x="5534425" y="700800"/>
              <a:ext cx="420550" cy="100925"/>
            </a:xfrm>
            <a:custGeom>
              <a:avLst/>
              <a:gdLst/>
              <a:ahLst/>
              <a:cxnLst/>
              <a:rect l="l" t="t" r="r" b="b"/>
              <a:pathLst>
                <a:path w="16822" h="4037" extrusionOk="0">
                  <a:moveTo>
                    <a:pt x="13307" y="0"/>
                  </a:moveTo>
                  <a:lnTo>
                    <a:pt x="1" y="4037"/>
                  </a:lnTo>
                  <a:lnTo>
                    <a:pt x="16821" y="974"/>
                  </a:lnTo>
                  <a:lnTo>
                    <a:pt x="133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21" name="Google Shape;7621;p41"/>
            <p:cNvSpPr/>
            <p:nvPr/>
          </p:nvSpPr>
          <p:spPr>
            <a:xfrm>
              <a:off x="5534950" y="676575"/>
              <a:ext cx="302925" cy="125300"/>
            </a:xfrm>
            <a:custGeom>
              <a:avLst/>
              <a:gdLst/>
              <a:ahLst/>
              <a:cxnLst/>
              <a:rect l="l" t="t" r="r" b="b"/>
              <a:pathLst>
                <a:path w="12117" h="5012" extrusionOk="0">
                  <a:moveTo>
                    <a:pt x="9256" y="0"/>
                  </a:moveTo>
                  <a:lnTo>
                    <a:pt x="1" y="5012"/>
                  </a:lnTo>
                  <a:lnTo>
                    <a:pt x="12117" y="337"/>
                  </a:lnTo>
                  <a:lnTo>
                    <a:pt x="92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22" name="Google Shape;7622;p41"/>
            <p:cNvSpPr/>
            <p:nvPr/>
          </p:nvSpPr>
          <p:spPr>
            <a:xfrm>
              <a:off x="6043275" y="470575"/>
              <a:ext cx="989750" cy="957925"/>
            </a:xfrm>
            <a:custGeom>
              <a:avLst/>
              <a:gdLst/>
              <a:ahLst/>
              <a:cxnLst/>
              <a:rect l="l" t="t" r="r" b="b"/>
              <a:pathLst>
                <a:path w="39590" h="38317" fill="none" extrusionOk="0">
                  <a:moveTo>
                    <a:pt x="1" y="8795"/>
                  </a:moveTo>
                  <a:cubicBezTo>
                    <a:pt x="39589" y="1"/>
                    <a:pt x="27548" y="32102"/>
                    <a:pt x="9861" y="38317"/>
                  </a:cubicBezTo>
                </a:path>
              </a:pathLst>
            </a:custGeom>
            <a:noFill/>
            <a:ln w="10500" cap="rnd" cmpd="sng">
              <a:solidFill>
                <a:srgbClr val="FFFFFF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2" name="Google Shape;138;p16">
            <a:extLst>
              <a:ext uri="{FF2B5EF4-FFF2-40B4-BE49-F238E27FC236}">
                <a16:creationId xmlns="" xmlns:a16="http://schemas.microsoft.com/office/drawing/2014/main" id="{39A9F8D8-7A5E-FB2B-A630-85116EA95E8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418770" y="3173938"/>
            <a:ext cx="1725230" cy="196147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oogle Shape;7630;p42">
            <a:extLst>
              <a:ext uri="{FF2B5EF4-FFF2-40B4-BE49-F238E27FC236}">
                <a16:creationId xmlns="" xmlns:a16="http://schemas.microsoft.com/office/drawing/2014/main" id="{A4EC4313-922B-D28A-1D47-2F08C447F4EE}"/>
              </a:ext>
            </a:extLst>
          </p:cNvPr>
          <p:cNvGrpSpPr/>
          <p:nvPr/>
        </p:nvGrpSpPr>
        <p:grpSpPr>
          <a:xfrm flipH="1">
            <a:off x="219403" y="1831546"/>
            <a:ext cx="2210162" cy="4646261"/>
            <a:chOff x="4387713" y="2971500"/>
            <a:chExt cx="784775" cy="1649775"/>
          </a:xfrm>
        </p:grpSpPr>
        <p:sp>
          <p:nvSpPr>
            <p:cNvPr id="5" name="Google Shape;7631;p42">
              <a:extLst>
                <a:ext uri="{FF2B5EF4-FFF2-40B4-BE49-F238E27FC236}">
                  <a16:creationId xmlns="" xmlns:a16="http://schemas.microsoft.com/office/drawing/2014/main" id="{585A2CF0-9E1A-2DD2-281B-6E56B0A8298F}"/>
                </a:ext>
              </a:extLst>
            </p:cNvPr>
            <p:cNvSpPr/>
            <p:nvPr/>
          </p:nvSpPr>
          <p:spPr>
            <a:xfrm>
              <a:off x="4397763" y="3901550"/>
              <a:ext cx="707350" cy="272425"/>
            </a:xfrm>
            <a:custGeom>
              <a:avLst/>
              <a:gdLst/>
              <a:ahLst/>
              <a:cxnLst/>
              <a:rect l="l" t="t" r="r" b="b"/>
              <a:pathLst>
                <a:path w="28294" h="10897" extrusionOk="0">
                  <a:moveTo>
                    <a:pt x="10328" y="0"/>
                  </a:moveTo>
                  <a:cubicBezTo>
                    <a:pt x="9832" y="0"/>
                    <a:pt x="9344" y="103"/>
                    <a:pt x="8844" y="351"/>
                  </a:cubicBezTo>
                  <a:cubicBezTo>
                    <a:pt x="6990" y="1271"/>
                    <a:pt x="2306" y="3195"/>
                    <a:pt x="1246" y="4932"/>
                  </a:cubicBezTo>
                  <a:cubicBezTo>
                    <a:pt x="786" y="5687"/>
                    <a:pt x="1883" y="6515"/>
                    <a:pt x="1883" y="6515"/>
                  </a:cubicBezTo>
                  <a:cubicBezTo>
                    <a:pt x="2056" y="6615"/>
                    <a:pt x="1" y="7494"/>
                    <a:pt x="2448" y="8992"/>
                  </a:cubicBezTo>
                  <a:cubicBezTo>
                    <a:pt x="2924" y="9283"/>
                    <a:pt x="3594" y="9403"/>
                    <a:pt x="4387" y="9403"/>
                  </a:cubicBezTo>
                  <a:cubicBezTo>
                    <a:pt x="8195" y="9403"/>
                    <a:pt x="14838" y="6627"/>
                    <a:pt x="16422" y="6627"/>
                  </a:cubicBezTo>
                  <a:cubicBezTo>
                    <a:pt x="16443" y="6627"/>
                    <a:pt x="16464" y="6627"/>
                    <a:pt x="16483" y="6628"/>
                  </a:cubicBezTo>
                  <a:cubicBezTo>
                    <a:pt x="18555" y="6740"/>
                    <a:pt x="25248" y="9946"/>
                    <a:pt x="25606" y="10508"/>
                  </a:cubicBezTo>
                  <a:cubicBezTo>
                    <a:pt x="25777" y="10777"/>
                    <a:pt x="25973" y="10896"/>
                    <a:pt x="26177" y="10896"/>
                  </a:cubicBezTo>
                  <a:cubicBezTo>
                    <a:pt x="27077" y="10896"/>
                    <a:pt x="28159" y="8590"/>
                    <a:pt x="28219" y="6680"/>
                  </a:cubicBezTo>
                  <a:cubicBezTo>
                    <a:pt x="28293" y="4236"/>
                    <a:pt x="22138" y="2777"/>
                    <a:pt x="17855" y="2140"/>
                  </a:cubicBezTo>
                  <a:cubicBezTo>
                    <a:pt x="14409" y="1626"/>
                    <a:pt x="12306" y="0"/>
                    <a:pt x="103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" name="Google Shape;7632;p42">
              <a:extLst>
                <a:ext uri="{FF2B5EF4-FFF2-40B4-BE49-F238E27FC236}">
                  <a16:creationId xmlns="" xmlns:a16="http://schemas.microsoft.com/office/drawing/2014/main" id="{383727BE-502E-7F4F-A96C-BF6DA3138C5F}"/>
                </a:ext>
              </a:extLst>
            </p:cNvPr>
            <p:cNvSpPr/>
            <p:nvPr/>
          </p:nvSpPr>
          <p:spPr>
            <a:xfrm>
              <a:off x="4460488" y="4157975"/>
              <a:ext cx="596425" cy="136800"/>
            </a:xfrm>
            <a:custGeom>
              <a:avLst/>
              <a:gdLst/>
              <a:ahLst/>
              <a:cxnLst/>
              <a:rect l="l" t="t" r="r" b="b"/>
              <a:pathLst>
                <a:path w="23857" h="5472" extrusionOk="0">
                  <a:moveTo>
                    <a:pt x="6127" y="1"/>
                  </a:moveTo>
                  <a:lnTo>
                    <a:pt x="0" y="613"/>
                  </a:lnTo>
                  <a:lnTo>
                    <a:pt x="159" y="1338"/>
                  </a:lnTo>
                  <a:cubicBezTo>
                    <a:pt x="159" y="1338"/>
                    <a:pt x="4678" y="546"/>
                    <a:pt x="5930" y="546"/>
                  </a:cubicBezTo>
                  <a:cubicBezTo>
                    <a:pt x="6026" y="546"/>
                    <a:pt x="6103" y="551"/>
                    <a:pt x="6157" y="561"/>
                  </a:cubicBezTo>
                  <a:cubicBezTo>
                    <a:pt x="6914" y="705"/>
                    <a:pt x="6897" y="1963"/>
                    <a:pt x="6878" y="2649"/>
                  </a:cubicBezTo>
                  <a:cubicBezTo>
                    <a:pt x="6849" y="3683"/>
                    <a:pt x="6083" y="4069"/>
                    <a:pt x="6083" y="4069"/>
                  </a:cubicBezTo>
                  <a:cubicBezTo>
                    <a:pt x="6075" y="4069"/>
                    <a:pt x="6067" y="4069"/>
                    <a:pt x="6059" y="4069"/>
                  </a:cubicBezTo>
                  <a:cubicBezTo>
                    <a:pt x="4379" y="4069"/>
                    <a:pt x="457" y="4590"/>
                    <a:pt x="457" y="4590"/>
                  </a:cubicBezTo>
                  <a:lnTo>
                    <a:pt x="456" y="5097"/>
                  </a:lnTo>
                  <a:lnTo>
                    <a:pt x="7119" y="4856"/>
                  </a:lnTo>
                  <a:cubicBezTo>
                    <a:pt x="7119" y="4856"/>
                    <a:pt x="13814" y="5472"/>
                    <a:pt x="18790" y="5472"/>
                  </a:cubicBezTo>
                  <a:cubicBezTo>
                    <a:pt x="20939" y="5472"/>
                    <a:pt x="22768" y="5357"/>
                    <a:pt x="23598" y="5028"/>
                  </a:cubicBezTo>
                  <a:cubicBezTo>
                    <a:pt x="23807" y="4945"/>
                    <a:pt x="23847" y="3955"/>
                    <a:pt x="23851" y="3319"/>
                  </a:cubicBezTo>
                  <a:cubicBezTo>
                    <a:pt x="23856" y="2262"/>
                    <a:pt x="23296" y="1386"/>
                    <a:pt x="22583" y="1312"/>
                  </a:cubicBezTo>
                  <a:lnTo>
                    <a:pt x="612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" name="Google Shape;7633;p42">
              <a:extLst>
                <a:ext uri="{FF2B5EF4-FFF2-40B4-BE49-F238E27FC236}">
                  <a16:creationId xmlns="" xmlns:a16="http://schemas.microsoft.com/office/drawing/2014/main" id="{D063113C-90F2-BF34-9FA5-351B63C9DE08}"/>
                </a:ext>
              </a:extLst>
            </p:cNvPr>
            <p:cNvSpPr/>
            <p:nvPr/>
          </p:nvSpPr>
          <p:spPr>
            <a:xfrm>
              <a:off x="4741688" y="4196125"/>
              <a:ext cx="281250" cy="13275"/>
            </a:xfrm>
            <a:custGeom>
              <a:avLst/>
              <a:gdLst/>
              <a:ahLst/>
              <a:cxnLst/>
              <a:rect l="l" t="t" r="r" b="b"/>
              <a:pathLst>
                <a:path w="11250" h="531" fill="none" extrusionOk="0">
                  <a:moveTo>
                    <a:pt x="1" y="0"/>
                  </a:moveTo>
                  <a:lnTo>
                    <a:pt x="11249" y="530"/>
                  </a:lnTo>
                </a:path>
              </a:pathLst>
            </a:custGeom>
            <a:noFill/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" name="Google Shape;7634;p42">
              <a:extLst>
                <a:ext uri="{FF2B5EF4-FFF2-40B4-BE49-F238E27FC236}">
                  <a16:creationId xmlns="" xmlns:a16="http://schemas.microsoft.com/office/drawing/2014/main" id="{F60A741C-32DF-B289-E91B-682492A15C1A}"/>
                </a:ext>
              </a:extLst>
            </p:cNvPr>
            <p:cNvSpPr/>
            <p:nvPr/>
          </p:nvSpPr>
          <p:spPr>
            <a:xfrm>
              <a:off x="4647088" y="4265550"/>
              <a:ext cx="403325" cy="26825"/>
            </a:xfrm>
            <a:custGeom>
              <a:avLst/>
              <a:gdLst/>
              <a:ahLst/>
              <a:cxnLst/>
              <a:rect l="l" t="t" r="r" b="b"/>
              <a:pathLst>
                <a:path w="16133" h="1073" extrusionOk="0">
                  <a:moveTo>
                    <a:pt x="0" y="1"/>
                  </a:moveTo>
                  <a:cubicBezTo>
                    <a:pt x="1" y="1"/>
                    <a:pt x="7913" y="1072"/>
                    <a:pt x="12820" y="1072"/>
                  </a:cubicBezTo>
                  <a:cubicBezTo>
                    <a:pt x="14294" y="1072"/>
                    <a:pt x="15497" y="975"/>
                    <a:pt x="16132" y="724"/>
                  </a:cubicBezTo>
                  <a:cubicBezTo>
                    <a:pt x="16132" y="724"/>
                    <a:pt x="15163" y="637"/>
                    <a:pt x="12931" y="503"/>
                  </a:cubicBezTo>
                  <a:cubicBezTo>
                    <a:pt x="10700" y="370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" name="Google Shape;7635;p42">
              <a:extLst>
                <a:ext uri="{FF2B5EF4-FFF2-40B4-BE49-F238E27FC236}">
                  <a16:creationId xmlns="" xmlns:a16="http://schemas.microsoft.com/office/drawing/2014/main" id="{6D1918D2-0C08-E3AC-A852-8E57141B7698}"/>
                </a:ext>
              </a:extLst>
            </p:cNvPr>
            <p:cNvSpPr/>
            <p:nvPr/>
          </p:nvSpPr>
          <p:spPr>
            <a:xfrm>
              <a:off x="4624088" y="4163425"/>
              <a:ext cx="401000" cy="140450"/>
            </a:xfrm>
            <a:custGeom>
              <a:avLst/>
              <a:gdLst/>
              <a:ahLst/>
              <a:cxnLst/>
              <a:rect l="l" t="t" r="r" b="b"/>
              <a:pathLst>
                <a:path w="16040" h="5618" extrusionOk="0">
                  <a:moveTo>
                    <a:pt x="0" y="1"/>
                  </a:moveTo>
                  <a:cubicBezTo>
                    <a:pt x="1" y="1"/>
                    <a:pt x="2858" y="518"/>
                    <a:pt x="6381" y="1132"/>
                  </a:cubicBezTo>
                  <a:cubicBezTo>
                    <a:pt x="7184" y="1272"/>
                    <a:pt x="7722" y="1366"/>
                    <a:pt x="8692" y="1398"/>
                  </a:cubicBezTo>
                  <a:cubicBezTo>
                    <a:pt x="8748" y="1400"/>
                    <a:pt x="9637" y="5617"/>
                    <a:pt x="9925" y="5617"/>
                  </a:cubicBezTo>
                  <a:cubicBezTo>
                    <a:pt x="9952" y="5617"/>
                    <a:pt x="9974" y="5580"/>
                    <a:pt x="9990" y="5498"/>
                  </a:cubicBezTo>
                  <a:cubicBezTo>
                    <a:pt x="10031" y="5283"/>
                    <a:pt x="9712" y="1393"/>
                    <a:pt x="9931" y="1393"/>
                  </a:cubicBezTo>
                  <a:cubicBezTo>
                    <a:pt x="9931" y="1393"/>
                    <a:pt x="9931" y="1393"/>
                    <a:pt x="9932" y="1393"/>
                  </a:cubicBezTo>
                  <a:cubicBezTo>
                    <a:pt x="10045" y="1394"/>
                    <a:pt x="10158" y="1394"/>
                    <a:pt x="10272" y="1394"/>
                  </a:cubicBezTo>
                  <a:cubicBezTo>
                    <a:pt x="13197" y="1394"/>
                    <a:pt x="16039" y="1092"/>
                    <a:pt x="16039" y="1092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" name="Google Shape;7636;p42">
              <a:extLst>
                <a:ext uri="{FF2B5EF4-FFF2-40B4-BE49-F238E27FC236}">
                  <a16:creationId xmlns="" xmlns:a16="http://schemas.microsoft.com/office/drawing/2014/main" id="{740B7B85-D542-54CD-5D5E-7FAFCC5FE0AB}"/>
                </a:ext>
              </a:extLst>
            </p:cNvPr>
            <p:cNvSpPr/>
            <p:nvPr/>
          </p:nvSpPr>
          <p:spPr>
            <a:xfrm>
              <a:off x="4473638" y="4171575"/>
              <a:ext cx="159675" cy="100100"/>
            </a:xfrm>
            <a:custGeom>
              <a:avLst/>
              <a:gdLst/>
              <a:ahLst/>
              <a:cxnLst/>
              <a:rect l="l" t="t" r="r" b="b"/>
              <a:pathLst>
                <a:path w="6387" h="4004" extrusionOk="0">
                  <a:moveTo>
                    <a:pt x="5400" y="1"/>
                  </a:moveTo>
                  <a:cubicBezTo>
                    <a:pt x="4387" y="1"/>
                    <a:pt x="1251" y="517"/>
                    <a:pt x="81" y="716"/>
                  </a:cubicBezTo>
                  <a:cubicBezTo>
                    <a:pt x="1" y="730"/>
                    <a:pt x="49" y="4003"/>
                    <a:pt x="253" y="4003"/>
                  </a:cubicBezTo>
                  <a:cubicBezTo>
                    <a:pt x="254" y="4003"/>
                    <a:pt x="255" y="4003"/>
                    <a:pt x="255" y="4003"/>
                  </a:cubicBezTo>
                  <a:cubicBezTo>
                    <a:pt x="1228" y="3879"/>
                    <a:pt x="4147" y="3524"/>
                    <a:pt x="5535" y="3524"/>
                  </a:cubicBezTo>
                  <a:cubicBezTo>
                    <a:pt x="5542" y="3524"/>
                    <a:pt x="5549" y="3524"/>
                    <a:pt x="5557" y="3524"/>
                  </a:cubicBezTo>
                  <a:cubicBezTo>
                    <a:pt x="5557" y="3524"/>
                    <a:pt x="6323" y="3138"/>
                    <a:pt x="6352" y="2104"/>
                  </a:cubicBezTo>
                  <a:cubicBezTo>
                    <a:pt x="6371" y="1418"/>
                    <a:pt x="6387" y="160"/>
                    <a:pt x="5630" y="16"/>
                  </a:cubicBezTo>
                  <a:cubicBezTo>
                    <a:pt x="5575" y="5"/>
                    <a:pt x="5498" y="1"/>
                    <a:pt x="54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" name="Google Shape;7637;p42">
              <a:extLst>
                <a:ext uri="{FF2B5EF4-FFF2-40B4-BE49-F238E27FC236}">
                  <a16:creationId xmlns="" xmlns:a16="http://schemas.microsoft.com/office/drawing/2014/main" id="{BAFBECA1-FDAF-B742-6E4C-A2FE35515393}"/>
                </a:ext>
              </a:extLst>
            </p:cNvPr>
            <p:cNvSpPr/>
            <p:nvPr/>
          </p:nvSpPr>
          <p:spPr>
            <a:xfrm>
              <a:off x="4475663" y="4171625"/>
              <a:ext cx="157650" cy="88075"/>
            </a:xfrm>
            <a:custGeom>
              <a:avLst/>
              <a:gdLst/>
              <a:ahLst/>
              <a:cxnLst/>
              <a:rect l="l" t="t" r="r" b="b"/>
              <a:pathLst>
                <a:path w="6306" h="3523" extrusionOk="0">
                  <a:moveTo>
                    <a:pt x="5322" y="0"/>
                  </a:moveTo>
                  <a:cubicBezTo>
                    <a:pt x="4312" y="0"/>
                    <a:pt x="1171" y="517"/>
                    <a:pt x="0" y="715"/>
                  </a:cubicBezTo>
                  <a:lnTo>
                    <a:pt x="4466" y="521"/>
                  </a:lnTo>
                  <a:cubicBezTo>
                    <a:pt x="4487" y="520"/>
                    <a:pt x="4507" y="520"/>
                    <a:pt x="4527" y="520"/>
                  </a:cubicBezTo>
                  <a:cubicBezTo>
                    <a:pt x="5314" y="520"/>
                    <a:pt x="5970" y="1157"/>
                    <a:pt x="5956" y="1951"/>
                  </a:cubicBezTo>
                  <a:lnTo>
                    <a:pt x="5956" y="1976"/>
                  </a:lnTo>
                  <a:cubicBezTo>
                    <a:pt x="5932" y="2871"/>
                    <a:pt x="5551" y="3418"/>
                    <a:pt x="5476" y="3523"/>
                  </a:cubicBezTo>
                  <a:cubicBezTo>
                    <a:pt x="5476" y="3523"/>
                    <a:pt x="6242" y="3137"/>
                    <a:pt x="6271" y="2103"/>
                  </a:cubicBezTo>
                  <a:cubicBezTo>
                    <a:pt x="6290" y="1417"/>
                    <a:pt x="6306" y="159"/>
                    <a:pt x="5549" y="15"/>
                  </a:cubicBezTo>
                  <a:cubicBezTo>
                    <a:pt x="5495" y="5"/>
                    <a:pt x="5418" y="0"/>
                    <a:pt x="53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" name="Google Shape;7638;p42">
              <a:extLst>
                <a:ext uri="{FF2B5EF4-FFF2-40B4-BE49-F238E27FC236}">
                  <a16:creationId xmlns="" xmlns:a16="http://schemas.microsoft.com/office/drawing/2014/main" id="{5F807E5F-8C4B-C7F2-5E22-EADA16A1C4FD}"/>
                </a:ext>
              </a:extLst>
            </p:cNvPr>
            <p:cNvSpPr/>
            <p:nvPr/>
          </p:nvSpPr>
          <p:spPr>
            <a:xfrm>
              <a:off x="4433188" y="4258425"/>
              <a:ext cx="598125" cy="127475"/>
            </a:xfrm>
            <a:custGeom>
              <a:avLst/>
              <a:gdLst/>
              <a:ahLst/>
              <a:cxnLst/>
              <a:rect l="l" t="t" r="r" b="b"/>
              <a:pathLst>
                <a:path w="23925" h="5099" extrusionOk="0">
                  <a:moveTo>
                    <a:pt x="5997" y="0"/>
                  </a:moveTo>
                  <a:lnTo>
                    <a:pt x="1" y="731"/>
                  </a:lnTo>
                  <a:lnTo>
                    <a:pt x="30" y="1339"/>
                  </a:lnTo>
                  <a:cubicBezTo>
                    <a:pt x="30" y="1339"/>
                    <a:pt x="4544" y="547"/>
                    <a:pt x="5798" y="547"/>
                  </a:cubicBezTo>
                  <a:cubicBezTo>
                    <a:pt x="5895" y="547"/>
                    <a:pt x="5973" y="552"/>
                    <a:pt x="6028" y="562"/>
                  </a:cubicBezTo>
                  <a:cubicBezTo>
                    <a:pt x="6785" y="706"/>
                    <a:pt x="6767" y="1964"/>
                    <a:pt x="6748" y="2650"/>
                  </a:cubicBezTo>
                  <a:cubicBezTo>
                    <a:pt x="6720" y="3684"/>
                    <a:pt x="5953" y="4070"/>
                    <a:pt x="5953" y="4070"/>
                  </a:cubicBezTo>
                  <a:cubicBezTo>
                    <a:pt x="5945" y="4070"/>
                    <a:pt x="5937" y="4070"/>
                    <a:pt x="5929" y="4070"/>
                  </a:cubicBezTo>
                  <a:cubicBezTo>
                    <a:pt x="4250" y="4070"/>
                    <a:pt x="329" y="4590"/>
                    <a:pt x="329" y="4590"/>
                  </a:cubicBezTo>
                  <a:lnTo>
                    <a:pt x="328" y="5099"/>
                  </a:lnTo>
                  <a:lnTo>
                    <a:pt x="328" y="5099"/>
                  </a:lnTo>
                  <a:lnTo>
                    <a:pt x="6992" y="4855"/>
                  </a:lnTo>
                  <a:cubicBezTo>
                    <a:pt x="6992" y="4855"/>
                    <a:pt x="14084" y="5020"/>
                    <a:pt x="18906" y="5020"/>
                  </a:cubicBezTo>
                  <a:cubicBezTo>
                    <a:pt x="20795" y="5020"/>
                    <a:pt x="22335" y="4995"/>
                    <a:pt x="22963" y="4924"/>
                  </a:cubicBezTo>
                  <a:cubicBezTo>
                    <a:pt x="23616" y="4851"/>
                    <a:pt x="23916" y="3529"/>
                    <a:pt x="23920" y="2893"/>
                  </a:cubicBezTo>
                  <a:cubicBezTo>
                    <a:pt x="23925" y="1835"/>
                    <a:pt x="23365" y="960"/>
                    <a:pt x="22652" y="885"/>
                  </a:cubicBezTo>
                  <a:lnTo>
                    <a:pt x="599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" name="Google Shape;7639;p42">
              <a:extLst>
                <a:ext uri="{FF2B5EF4-FFF2-40B4-BE49-F238E27FC236}">
                  <a16:creationId xmlns="" xmlns:a16="http://schemas.microsoft.com/office/drawing/2014/main" id="{E24ACF1A-06E2-AA40-4149-7562158B7ABF}"/>
                </a:ext>
              </a:extLst>
            </p:cNvPr>
            <p:cNvSpPr/>
            <p:nvPr/>
          </p:nvSpPr>
          <p:spPr>
            <a:xfrm>
              <a:off x="4682738" y="4284325"/>
              <a:ext cx="310475" cy="10625"/>
            </a:xfrm>
            <a:custGeom>
              <a:avLst/>
              <a:gdLst/>
              <a:ahLst/>
              <a:cxnLst/>
              <a:rect l="l" t="t" r="r" b="b"/>
              <a:pathLst>
                <a:path w="12419" h="425" fill="none" extrusionOk="0">
                  <a:moveTo>
                    <a:pt x="0" y="1"/>
                  </a:moveTo>
                  <a:lnTo>
                    <a:pt x="12419" y="424"/>
                  </a:lnTo>
                </a:path>
              </a:pathLst>
            </a:custGeom>
            <a:noFill/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" name="Google Shape;7640;p42">
              <a:extLst>
                <a:ext uri="{FF2B5EF4-FFF2-40B4-BE49-F238E27FC236}">
                  <a16:creationId xmlns="" xmlns:a16="http://schemas.microsoft.com/office/drawing/2014/main" id="{058F0BE6-EE7C-AD00-C65A-93B60BA9772C}"/>
                </a:ext>
              </a:extLst>
            </p:cNvPr>
            <p:cNvSpPr/>
            <p:nvPr/>
          </p:nvSpPr>
          <p:spPr>
            <a:xfrm>
              <a:off x="4707613" y="4365350"/>
              <a:ext cx="299650" cy="16450"/>
            </a:xfrm>
            <a:custGeom>
              <a:avLst/>
              <a:gdLst/>
              <a:ahLst/>
              <a:cxnLst/>
              <a:rect l="l" t="t" r="r" b="b"/>
              <a:pathLst>
                <a:path w="11986" h="658" extrusionOk="0">
                  <a:moveTo>
                    <a:pt x="5702" y="1"/>
                  </a:moveTo>
                  <a:cubicBezTo>
                    <a:pt x="2720" y="1"/>
                    <a:pt x="1" y="289"/>
                    <a:pt x="1" y="289"/>
                  </a:cubicBezTo>
                  <a:cubicBezTo>
                    <a:pt x="47" y="286"/>
                    <a:pt x="105" y="285"/>
                    <a:pt x="174" y="285"/>
                  </a:cubicBezTo>
                  <a:cubicBezTo>
                    <a:pt x="1075" y="285"/>
                    <a:pt x="3888" y="499"/>
                    <a:pt x="6491" y="589"/>
                  </a:cubicBezTo>
                  <a:cubicBezTo>
                    <a:pt x="8065" y="645"/>
                    <a:pt x="9564" y="657"/>
                    <a:pt x="10597" y="657"/>
                  </a:cubicBezTo>
                  <a:cubicBezTo>
                    <a:pt x="11449" y="657"/>
                    <a:pt x="11985" y="649"/>
                    <a:pt x="11985" y="649"/>
                  </a:cubicBezTo>
                  <a:cubicBezTo>
                    <a:pt x="11985" y="649"/>
                    <a:pt x="8630" y="82"/>
                    <a:pt x="7218" y="28"/>
                  </a:cubicBezTo>
                  <a:cubicBezTo>
                    <a:pt x="6713" y="9"/>
                    <a:pt x="6204" y="1"/>
                    <a:pt x="57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" name="Google Shape;7641;p42">
              <a:extLst>
                <a:ext uri="{FF2B5EF4-FFF2-40B4-BE49-F238E27FC236}">
                  <a16:creationId xmlns="" xmlns:a16="http://schemas.microsoft.com/office/drawing/2014/main" id="{FC856584-5401-949A-D7B2-02CF7F5EB3E3}"/>
                </a:ext>
              </a:extLst>
            </p:cNvPr>
            <p:cNvSpPr/>
            <p:nvPr/>
          </p:nvSpPr>
          <p:spPr>
            <a:xfrm>
              <a:off x="4717813" y="4265625"/>
              <a:ext cx="175700" cy="111875"/>
            </a:xfrm>
            <a:custGeom>
              <a:avLst/>
              <a:gdLst/>
              <a:ahLst/>
              <a:cxnLst/>
              <a:rect l="l" t="t" r="r" b="b"/>
              <a:pathLst>
                <a:path w="7028" h="4475" extrusionOk="0">
                  <a:moveTo>
                    <a:pt x="1" y="0"/>
                  </a:moveTo>
                  <a:lnTo>
                    <a:pt x="5249" y="886"/>
                  </a:lnTo>
                  <a:cubicBezTo>
                    <a:pt x="5954" y="2536"/>
                    <a:pt x="6790" y="4475"/>
                    <a:pt x="6924" y="4475"/>
                  </a:cubicBezTo>
                  <a:cubicBezTo>
                    <a:pt x="6927" y="4475"/>
                    <a:pt x="6931" y="4473"/>
                    <a:pt x="6933" y="4470"/>
                  </a:cubicBezTo>
                  <a:cubicBezTo>
                    <a:pt x="7028" y="4354"/>
                    <a:pt x="6851" y="326"/>
                    <a:pt x="6851" y="326"/>
                  </a:cubicBezTo>
                  <a:cubicBezTo>
                    <a:pt x="6851" y="326"/>
                    <a:pt x="213" y="23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7642;p42">
              <a:extLst>
                <a:ext uri="{FF2B5EF4-FFF2-40B4-BE49-F238E27FC236}">
                  <a16:creationId xmlns="" xmlns:a16="http://schemas.microsoft.com/office/drawing/2014/main" id="{3E4FF61D-2AC5-EED3-0B28-ACD957A68ACF}"/>
                </a:ext>
              </a:extLst>
            </p:cNvPr>
            <p:cNvSpPr/>
            <p:nvPr/>
          </p:nvSpPr>
          <p:spPr>
            <a:xfrm>
              <a:off x="4443138" y="4272050"/>
              <a:ext cx="159675" cy="100100"/>
            </a:xfrm>
            <a:custGeom>
              <a:avLst/>
              <a:gdLst/>
              <a:ahLst/>
              <a:cxnLst/>
              <a:rect l="l" t="t" r="r" b="b"/>
              <a:pathLst>
                <a:path w="6387" h="4004" extrusionOk="0">
                  <a:moveTo>
                    <a:pt x="5400" y="1"/>
                  </a:moveTo>
                  <a:cubicBezTo>
                    <a:pt x="4387" y="1"/>
                    <a:pt x="1251" y="517"/>
                    <a:pt x="81" y="716"/>
                  </a:cubicBezTo>
                  <a:cubicBezTo>
                    <a:pt x="1" y="730"/>
                    <a:pt x="49" y="4003"/>
                    <a:pt x="252" y="4003"/>
                  </a:cubicBezTo>
                  <a:cubicBezTo>
                    <a:pt x="252" y="4003"/>
                    <a:pt x="253" y="4003"/>
                    <a:pt x="254" y="4003"/>
                  </a:cubicBezTo>
                  <a:cubicBezTo>
                    <a:pt x="1227" y="3879"/>
                    <a:pt x="4146" y="3524"/>
                    <a:pt x="5533" y="3524"/>
                  </a:cubicBezTo>
                  <a:cubicBezTo>
                    <a:pt x="5541" y="3524"/>
                    <a:pt x="5548" y="3524"/>
                    <a:pt x="5555" y="3524"/>
                  </a:cubicBezTo>
                  <a:cubicBezTo>
                    <a:pt x="5555" y="3524"/>
                    <a:pt x="6322" y="3138"/>
                    <a:pt x="6350" y="2104"/>
                  </a:cubicBezTo>
                  <a:cubicBezTo>
                    <a:pt x="6369" y="1418"/>
                    <a:pt x="6387" y="160"/>
                    <a:pt x="5630" y="16"/>
                  </a:cubicBezTo>
                  <a:cubicBezTo>
                    <a:pt x="5575" y="5"/>
                    <a:pt x="5497" y="1"/>
                    <a:pt x="54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7643;p42">
              <a:extLst>
                <a:ext uri="{FF2B5EF4-FFF2-40B4-BE49-F238E27FC236}">
                  <a16:creationId xmlns="" xmlns:a16="http://schemas.microsoft.com/office/drawing/2014/main" id="{6D79AE0C-F66A-718D-8F1C-56F7A76D9B37}"/>
                </a:ext>
              </a:extLst>
            </p:cNvPr>
            <p:cNvSpPr/>
            <p:nvPr/>
          </p:nvSpPr>
          <p:spPr>
            <a:xfrm>
              <a:off x="4445163" y="4272050"/>
              <a:ext cx="157650" cy="88100"/>
            </a:xfrm>
            <a:custGeom>
              <a:avLst/>
              <a:gdLst/>
              <a:ahLst/>
              <a:cxnLst/>
              <a:rect l="l" t="t" r="r" b="b"/>
              <a:pathLst>
                <a:path w="6306" h="3524" extrusionOk="0">
                  <a:moveTo>
                    <a:pt x="5319" y="1"/>
                  </a:moveTo>
                  <a:cubicBezTo>
                    <a:pt x="4306" y="1"/>
                    <a:pt x="1170" y="517"/>
                    <a:pt x="0" y="716"/>
                  </a:cubicBezTo>
                  <a:lnTo>
                    <a:pt x="4465" y="522"/>
                  </a:lnTo>
                  <a:cubicBezTo>
                    <a:pt x="4485" y="521"/>
                    <a:pt x="4506" y="521"/>
                    <a:pt x="4526" y="521"/>
                  </a:cubicBezTo>
                  <a:cubicBezTo>
                    <a:pt x="5313" y="521"/>
                    <a:pt x="5970" y="1158"/>
                    <a:pt x="5956" y="1952"/>
                  </a:cubicBezTo>
                  <a:lnTo>
                    <a:pt x="5956" y="1977"/>
                  </a:lnTo>
                  <a:cubicBezTo>
                    <a:pt x="5932" y="2870"/>
                    <a:pt x="5550" y="3419"/>
                    <a:pt x="5474" y="3524"/>
                  </a:cubicBezTo>
                  <a:cubicBezTo>
                    <a:pt x="5474" y="3524"/>
                    <a:pt x="6241" y="3138"/>
                    <a:pt x="6269" y="2104"/>
                  </a:cubicBezTo>
                  <a:cubicBezTo>
                    <a:pt x="6288" y="1418"/>
                    <a:pt x="6306" y="160"/>
                    <a:pt x="5549" y="16"/>
                  </a:cubicBezTo>
                  <a:cubicBezTo>
                    <a:pt x="5494" y="5"/>
                    <a:pt x="5416" y="1"/>
                    <a:pt x="5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7644;p42">
              <a:extLst>
                <a:ext uri="{FF2B5EF4-FFF2-40B4-BE49-F238E27FC236}">
                  <a16:creationId xmlns="" xmlns:a16="http://schemas.microsoft.com/office/drawing/2014/main" id="{8FAB19DD-6847-4F37-0C13-7F407B6B105C}"/>
                </a:ext>
              </a:extLst>
            </p:cNvPr>
            <p:cNvSpPr/>
            <p:nvPr/>
          </p:nvSpPr>
          <p:spPr>
            <a:xfrm>
              <a:off x="4487438" y="4368500"/>
              <a:ext cx="598250" cy="125475"/>
            </a:xfrm>
            <a:custGeom>
              <a:avLst/>
              <a:gdLst/>
              <a:ahLst/>
              <a:cxnLst/>
              <a:rect l="l" t="t" r="r" b="b"/>
              <a:pathLst>
                <a:path w="23930" h="5019" extrusionOk="0">
                  <a:moveTo>
                    <a:pt x="6007" y="0"/>
                  </a:moveTo>
                  <a:lnTo>
                    <a:pt x="0" y="646"/>
                  </a:lnTo>
                  <a:lnTo>
                    <a:pt x="20" y="1256"/>
                  </a:lnTo>
                  <a:cubicBezTo>
                    <a:pt x="20" y="1256"/>
                    <a:pt x="4438" y="545"/>
                    <a:pt x="5752" y="545"/>
                  </a:cubicBezTo>
                  <a:cubicBezTo>
                    <a:pt x="5871" y="545"/>
                    <a:pt x="5964" y="550"/>
                    <a:pt x="6027" y="563"/>
                  </a:cubicBezTo>
                  <a:cubicBezTo>
                    <a:pt x="6783" y="716"/>
                    <a:pt x="6747" y="1976"/>
                    <a:pt x="6720" y="2662"/>
                  </a:cubicBezTo>
                  <a:cubicBezTo>
                    <a:pt x="6678" y="3692"/>
                    <a:pt x="5906" y="4070"/>
                    <a:pt x="5906" y="4070"/>
                  </a:cubicBezTo>
                  <a:cubicBezTo>
                    <a:pt x="5856" y="4069"/>
                    <a:pt x="5804" y="4069"/>
                    <a:pt x="5750" y="4069"/>
                  </a:cubicBezTo>
                  <a:cubicBezTo>
                    <a:pt x="4004" y="4069"/>
                    <a:pt x="273" y="4511"/>
                    <a:pt x="273" y="4511"/>
                  </a:cubicBezTo>
                  <a:lnTo>
                    <a:pt x="265" y="5019"/>
                  </a:lnTo>
                  <a:lnTo>
                    <a:pt x="6930" y="4867"/>
                  </a:lnTo>
                  <a:lnTo>
                    <a:pt x="23351" y="4726"/>
                  </a:lnTo>
                  <a:cubicBezTo>
                    <a:pt x="23761" y="4216"/>
                    <a:pt x="23896" y="3540"/>
                    <a:pt x="23909" y="2904"/>
                  </a:cubicBezTo>
                  <a:cubicBezTo>
                    <a:pt x="23929" y="1845"/>
                    <a:pt x="23201" y="696"/>
                    <a:pt x="22489" y="612"/>
                  </a:cubicBezTo>
                  <a:lnTo>
                    <a:pt x="600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7645;p42">
              <a:extLst>
                <a:ext uri="{FF2B5EF4-FFF2-40B4-BE49-F238E27FC236}">
                  <a16:creationId xmlns="" xmlns:a16="http://schemas.microsoft.com/office/drawing/2014/main" id="{FD27D942-3332-BDFB-4F24-181A21432C3F}"/>
                </a:ext>
              </a:extLst>
            </p:cNvPr>
            <p:cNvSpPr/>
            <p:nvPr/>
          </p:nvSpPr>
          <p:spPr>
            <a:xfrm>
              <a:off x="4707238" y="4392050"/>
              <a:ext cx="333725" cy="2050"/>
            </a:xfrm>
            <a:custGeom>
              <a:avLst/>
              <a:gdLst/>
              <a:ahLst/>
              <a:cxnLst/>
              <a:rect l="l" t="t" r="r" b="b"/>
              <a:pathLst>
                <a:path w="13349" h="82" fill="none" extrusionOk="0">
                  <a:moveTo>
                    <a:pt x="1" y="1"/>
                  </a:moveTo>
                  <a:lnTo>
                    <a:pt x="13349" y="82"/>
                  </a:lnTo>
                </a:path>
              </a:pathLst>
            </a:custGeom>
            <a:noFill/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7646;p42">
              <a:extLst>
                <a:ext uri="{FF2B5EF4-FFF2-40B4-BE49-F238E27FC236}">
                  <a16:creationId xmlns="" xmlns:a16="http://schemas.microsoft.com/office/drawing/2014/main" id="{ADC4D120-FEA8-010B-2755-E3F17F4920DF}"/>
                </a:ext>
              </a:extLst>
            </p:cNvPr>
            <p:cNvSpPr/>
            <p:nvPr/>
          </p:nvSpPr>
          <p:spPr>
            <a:xfrm>
              <a:off x="4842413" y="4378525"/>
              <a:ext cx="59825" cy="110400"/>
            </a:xfrm>
            <a:custGeom>
              <a:avLst/>
              <a:gdLst/>
              <a:ahLst/>
              <a:cxnLst/>
              <a:rect l="l" t="t" r="r" b="b"/>
              <a:pathLst>
                <a:path w="2393" h="4416" extrusionOk="0">
                  <a:moveTo>
                    <a:pt x="1701" y="0"/>
                  </a:moveTo>
                  <a:cubicBezTo>
                    <a:pt x="1734" y="100"/>
                    <a:pt x="1564" y="896"/>
                    <a:pt x="1564" y="896"/>
                  </a:cubicBezTo>
                  <a:cubicBezTo>
                    <a:pt x="1564" y="896"/>
                    <a:pt x="1" y="2119"/>
                    <a:pt x="889" y="4413"/>
                  </a:cubicBezTo>
                  <a:lnTo>
                    <a:pt x="2050" y="4416"/>
                  </a:lnTo>
                  <a:lnTo>
                    <a:pt x="2392" y="1033"/>
                  </a:lnTo>
                  <a:lnTo>
                    <a:pt x="1701" y="0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7647;p42">
              <a:extLst>
                <a:ext uri="{FF2B5EF4-FFF2-40B4-BE49-F238E27FC236}">
                  <a16:creationId xmlns="" xmlns:a16="http://schemas.microsoft.com/office/drawing/2014/main" id="{70A7351F-913D-0BD9-C2F0-5E437ACFEC79}"/>
                </a:ext>
              </a:extLst>
            </p:cNvPr>
            <p:cNvSpPr/>
            <p:nvPr/>
          </p:nvSpPr>
          <p:spPr>
            <a:xfrm>
              <a:off x="4497138" y="4382075"/>
              <a:ext cx="159875" cy="98275"/>
            </a:xfrm>
            <a:custGeom>
              <a:avLst/>
              <a:gdLst/>
              <a:ahLst/>
              <a:cxnLst/>
              <a:rect l="l" t="t" r="r" b="b"/>
              <a:pathLst>
                <a:path w="6395" h="3931" extrusionOk="0">
                  <a:moveTo>
                    <a:pt x="5363" y="0"/>
                  </a:moveTo>
                  <a:cubicBezTo>
                    <a:pt x="4304" y="0"/>
                    <a:pt x="1236" y="462"/>
                    <a:pt x="80" y="642"/>
                  </a:cubicBezTo>
                  <a:cubicBezTo>
                    <a:pt x="1" y="655"/>
                    <a:pt x="4" y="3931"/>
                    <a:pt x="207" y="3931"/>
                  </a:cubicBezTo>
                  <a:cubicBezTo>
                    <a:pt x="208" y="3931"/>
                    <a:pt x="208" y="3931"/>
                    <a:pt x="209" y="3931"/>
                  </a:cubicBezTo>
                  <a:cubicBezTo>
                    <a:pt x="1157" y="3823"/>
                    <a:pt x="3950" y="3523"/>
                    <a:pt x="5378" y="3523"/>
                  </a:cubicBezTo>
                  <a:cubicBezTo>
                    <a:pt x="5426" y="3523"/>
                    <a:pt x="5473" y="3524"/>
                    <a:pt x="5518" y="3524"/>
                  </a:cubicBezTo>
                  <a:cubicBezTo>
                    <a:pt x="5518" y="3524"/>
                    <a:pt x="6290" y="3148"/>
                    <a:pt x="6332" y="2116"/>
                  </a:cubicBezTo>
                  <a:cubicBezTo>
                    <a:pt x="6359" y="1432"/>
                    <a:pt x="6395" y="171"/>
                    <a:pt x="5639" y="19"/>
                  </a:cubicBezTo>
                  <a:cubicBezTo>
                    <a:pt x="5576" y="6"/>
                    <a:pt x="5482" y="0"/>
                    <a:pt x="53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7648;p42">
              <a:extLst>
                <a:ext uri="{FF2B5EF4-FFF2-40B4-BE49-F238E27FC236}">
                  <a16:creationId xmlns="" xmlns:a16="http://schemas.microsoft.com/office/drawing/2014/main" id="{A7A34167-23E7-1920-F41D-12EEA7664C36}"/>
                </a:ext>
              </a:extLst>
            </p:cNvPr>
            <p:cNvSpPr/>
            <p:nvPr/>
          </p:nvSpPr>
          <p:spPr>
            <a:xfrm>
              <a:off x="4499138" y="4382075"/>
              <a:ext cx="157875" cy="88150"/>
            </a:xfrm>
            <a:custGeom>
              <a:avLst/>
              <a:gdLst/>
              <a:ahLst/>
              <a:cxnLst/>
              <a:rect l="l" t="t" r="r" b="b"/>
              <a:pathLst>
                <a:path w="6315" h="3526" extrusionOk="0">
                  <a:moveTo>
                    <a:pt x="5283" y="0"/>
                  </a:moveTo>
                  <a:cubicBezTo>
                    <a:pt x="4224" y="0"/>
                    <a:pt x="1156" y="462"/>
                    <a:pt x="0" y="642"/>
                  </a:cubicBezTo>
                  <a:lnTo>
                    <a:pt x="4467" y="510"/>
                  </a:lnTo>
                  <a:cubicBezTo>
                    <a:pt x="4482" y="509"/>
                    <a:pt x="4496" y="509"/>
                    <a:pt x="4510" y="509"/>
                  </a:cubicBezTo>
                  <a:cubicBezTo>
                    <a:pt x="5305" y="509"/>
                    <a:pt x="5963" y="1159"/>
                    <a:pt x="5939" y="1958"/>
                  </a:cubicBezTo>
                  <a:cubicBezTo>
                    <a:pt x="5939" y="1967"/>
                    <a:pt x="5939" y="1975"/>
                    <a:pt x="5937" y="1984"/>
                  </a:cubicBezTo>
                  <a:cubicBezTo>
                    <a:pt x="5905" y="2878"/>
                    <a:pt x="5515" y="3422"/>
                    <a:pt x="5438" y="3526"/>
                  </a:cubicBezTo>
                  <a:cubicBezTo>
                    <a:pt x="5438" y="3526"/>
                    <a:pt x="6210" y="3148"/>
                    <a:pt x="6252" y="2116"/>
                  </a:cubicBezTo>
                  <a:cubicBezTo>
                    <a:pt x="6279" y="1432"/>
                    <a:pt x="6315" y="171"/>
                    <a:pt x="5559" y="19"/>
                  </a:cubicBezTo>
                  <a:cubicBezTo>
                    <a:pt x="5496" y="6"/>
                    <a:pt x="5402" y="0"/>
                    <a:pt x="5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7649;p42">
              <a:extLst>
                <a:ext uri="{FF2B5EF4-FFF2-40B4-BE49-F238E27FC236}">
                  <a16:creationId xmlns="" xmlns:a16="http://schemas.microsoft.com/office/drawing/2014/main" id="{C9BEA85C-F6FE-5515-E0D1-2CBFD467EC88}"/>
                </a:ext>
              </a:extLst>
            </p:cNvPr>
            <p:cNvSpPr/>
            <p:nvPr/>
          </p:nvSpPr>
          <p:spPr>
            <a:xfrm>
              <a:off x="4561888" y="4438400"/>
              <a:ext cx="89225" cy="9400"/>
            </a:xfrm>
            <a:custGeom>
              <a:avLst/>
              <a:gdLst/>
              <a:ahLst/>
              <a:cxnLst/>
              <a:rect l="l" t="t" r="r" b="b"/>
              <a:pathLst>
                <a:path w="3569" h="376" extrusionOk="0">
                  <a:moveTo>
                    <a:pt x="3569" y="1"/>
                  </a:moveTo>
                  <a:lnTo>
                    <a:pt x="0" y="361"/>
                  </a:lnTo>
                  <a:cubicBezTo>
                    <a:pt x="0" y="361"/>
                    <a:pt x="572" y="375"/>
                    <a:pt x="1200" y="375"/>
                  </a:cubicBezTo>
                  <a:cubicBezTo>
                    <a:pt x="1763" y="375"/>
                    <a:pt x="2371" y="364"/>
                    <a:pt x="2651" y="322"/>
                  </a:cubicBezTo>
                  <a:cubicBezTo>
                    <a:pt x="3242" y="235"/>
                    <a:pt x="3569" y="1"/>
                    <a:pt x="35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7650;p42">
              <a:extLst>
                <a:ext uri="{FF2B5EF4-FFF2-40B4-BE49-F238E27FC236}">
                  <a16:creationId xmlns="" xmlns:a16="http://schemas.microsoft.com/office/drawing/2014/main" id="{AB59E7D7-C5D8-9D84-A219-38466134CC82}"/>
                </a:ext>
              </a:extLst>
            </p:cNvPr>
            <p:cNvSpPr/>
            <p:nvPr/>
          </p:nvSpPr>
          <p:spPr>
            <a:xfrm>
              <a:off x="4443963" y="4045325"/>
              <a:ext cx="615700" cy="147225"/>
            </a:xfrm>
            <a:custGeom>
              <a:avLst/>
              <a:gdLst/>
              <a:ahLst/>
              <a:cxnLst/>
              <a:rect l="l" t="t" r="r" b="b"/>
              <a:pathLst>
                <a:path w="24628" h="5889" extrusionOk="0">
                  <a:moveTo>
                    <a:pt x="5998" y="0"/>
                  </a:moveTo>
                  <a:lnTo>
                    <a:pt x="0" y="731"/>
                  </a:lnTo>
                  <a:lnTo>
                    <a:pt x="30" y="1339"/>
                  </a:lnTo>
                  <a:cubicBezTo>
                    <a:pt x="30" y="1339"/>
                    <a:pt x="4538" y="547"/>
                    <a:pt x="5796" y="547"/>
                  </a:cubicBezTo>
                  <a:cubicBezTo>
                    <a:pt x="5894" y="547"/>
                    <a:pt x="5972" y="552"/>
                    <a:pt x="6027" y="562"/>
                  </a:cubicBezTo>
                  <a:cubicBezTo>
                    <a:pt x="6784" y="706"/>
                    <a:pt x="6768" y="1964"/>
                    <a:pt x="6749" y="2650"/>
                  </a:cubicBezTo>
                  <a:cubicBezTo>
                    <a:pt x="6720" y="3684"/>
                    <a:pt x="5954" y="4070"/>
                    <a:pt x="5954" y="4070"/>
                  </a:cubicBezTo>
                  <a:cubicBezTo>
                    <a:pt x="5946" y="4070"/>
                    <a:pt x="5938" y="4070"/>
                    <a:pt x="5930" y="4070"/>
                  </a:cubicBezTo>
                  <a:cubicBezTo>
                    <a:pt x="4250" y="4070"/>
                    <a:pt x="328" y="4590"/>
                    <a:pt x="328" y="4590"/>
                  </a:cubicBezTo>
                  <a:lnTo>
                    <a:pt x="327" y="5098"/>
                  </a:lnTo>
                  <a:lnTo>
                    <a:pt x="6876" y="4644"/>
                  </a:lnTo>
                  <a:lnTo>
                    <a:pt x="23812" y="5888"/>
                  </a:lnTo>
                  <a:cubicBezTo>
                    <a:pt x="24216" y="5371"/>
                    <a:pt x="24619" y="4457"/>
                    <a:pt x="24623" y="3823"/>
                  </a:cubicBezTo>
                  <a:cubicBezTo>
                    <a:pt x="24627" y="2764"/>
                    <a:pt x="24068" y="1888"/>
                    <a:pt x="23355" y="1814"/>
                  </a:cubicBezTo>
                  <a:lnTo>
                    <a:pt x="59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7651;p42">
              <a:extLst>
                <a:ext uri="{FF2B5EF4-FFF2-40B4-BE49-F238E27FC236}">
                  <a16:creationId xmlns="" xmlns:a16="http://schemas.microsoft.com/office/drawing/2014/main" id="{41D2AE3C-7B1C-1888-8C8B-FCFC86CC7CA3}"/>
                </a:ext>
              </a:extLst>
            </p:cNvPr>
            <p:cNvSpPr/>
            <p:nvPr/>
          </p:nvSpPr>
          <p:spPr>
            <a:xfrm>
              <a:off x="4700338" y="4072350"/>
              <a:ext cx="326000" cy="35025"/>
            </a:xfrm>
            <a:custGeom>
              <a:avLst/>
              <a:gdLst/>
              <a:ahLst/>
              <a:cxnLst/>
              <a:rect l="l" t="t" r="r" b="b"/>
              <a:pathLst>
                <a:path w="13040" h="1401" fill="none" extrusionOk="0">
                  <a:moveTo>
                    <a:pt x="0" y="1"/>
                  </a:moveTo>
                  <a:lnTo>
                    <a:pt x="13039" y="1400"/>
                  </a:lnTo>
                </a:path>
              </a:pathLst>
            </a:custGeom>
            <a:noFill/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7652;p42">
              <a:extLst>
                <a:ext uri="{FF2B5EF4-FFF2-40B4-BE49-F238E27FC236}">
                  <a16:creationId xmlns="" xmlns:a16="http://schemas.microsoft.com/office/drawing/2014/main" id="{F4149C19-12FA-CEAE-4529-666BAA5C80C4}"/>
                </a:ext>
              </a:extLst>
            </p:cNvPr>
            <p:cNvSpPr/>
            <p:nvPr/>
          </p:nvSpPr>
          <p:spPr>
            <a:xfrm>
              <a:off x="4453888" y="4058950"/>
              <a:ext cx="159700" cy="100100"/>
            </a:xfrm>
            <a:custGeom>
              <a:avLst/>
              <a:gdLst/>
              <a:ahLst/>
              <a:cxnLst/>
              <a:rect l="l" t="t" r="r" b="b"/>
              <a:pathLst>
                <a:path w="6388" h="4004" extrusionOk="0">
                  <a:moveTo>
                    <a:pt x="5400" y="1"/>
                  </a:moveTo>
                  <a:cubicBezTo>
                    <a:pt x="4387" y="1"/>
                    <a:pt x="1251" y="517"/>
                    <a:pt x="81" y="716"/>
                  </a:cubicBezTo>
                  <a:cubicBezTo>
                    <a:pt x="1" y="730"/>
                    <a:pt x="49" y="4003"/>
                    <a:pt x="252" y="4003"/>
                  </a:cubicBezTo>
                  <a:cubicBezTo>
                    <a:pt x="253" y="4003"/>
                    <a:pt x="254" y="4003"/>
                    <a:pt x="254" y="4003"/>
                  </a:cubicBezTo>
                  <a:cubicBezTo>
                    <a:pt x="1227" y="3879"/>
                    <a:pt x="4147" y="3524"/>
                    <a:pt x="5535" y="3524"/>
                  </a:cubicBezTo>
                  <a:cubicBezTo>
                    <a:pt x="5542" y="3524"/>
                    <a:pt x="5549" y="3524"/>
                    <a:pt x="5557" y="3524"/>
                  </a:cubicBezTo>
                  <a:cubicBezTo>
                    <a:pt x="5557" y="3524"/>
                    <a:pt x="6323" y="3138"/>
                    <a:pt x="6352" y="2104"/>
                  </a:cubicBezTo>
                  <a:cubicBezTo>
                    <a:pt x="6371" y="1418"/>
                    <a:pt x="6387" y="160"/>
                    <a:pt x="5630" y="16"/>
                  </a:cubicBezTo>
                  <a:cubicBezTo>
                    <a:pt x="5575" y="5"/>
                    <a:pt x="5498" y="1"/>
                    <a:pt x="54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7653;p42">
              <a:extLst>
                <a:ext uri="{FF2B5EF4-FFF2-40B4-BE49-F238E27FC236}">
                  <a16:creationId xmlns="" xmlns:a16="http://schemas.microsoft.com/office/drawing/2014/main" id="{341E4187-4A48-5FC3-FD7B-3AF081D396D8}"/>
                </a:ext>
              </a:extLst>
            </p:cNvPr>
            <p:cNvSpPr/>
            <p:nvPr/>
          </p:nvSpPr>
          <p:spPr>
            <a:xfrm>
              <a:off x="4467588" y="4085950"/>
              <a:ext cx="107025" cy="12775"/>
            </a:xfrm>
            <a:custGeom>
              <a:avLst/>
              <a:gdLst/>
              <a:ahLst/>
              <a:cxnLst/>
              <a:rect l="l" t="t" r="r" b="b"/>
              <a:pathLst>
                <a:path w="4281" h="511" extrusionOk="0">
                  <a:moveTo>
                    <a:pt x="4281" y="1"/>
                  </a:moveTo>
                  <a:lnTo>
                    <a:pt x="0" y="336"/>
                  </a:lnTo>
                  <a:cubicBezTo>
                    <a:pt x="0" y="336"/>
                    <a:pt x="1339" y="511"/>
                    <a:pt x="2314" y="511"/>
                  </a:cubicBezTo>
                  <a:cubicBezTo>
                    <a:pt x="2547" y="511"/>
                    <a:pt x="2758" y="501"/>
                    <a:pt x="2927" y="476"/>
                  </a:cubicBezTo>
                  <a:cubicBezTo>
                    <a:pt x="3800" y="349"/>
                    <a:pt x="4281" y="1"/>
                    <a:pt x="4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7654;p42">
              <a:extLst>
                <a:ext uri="{FF2B5EF4-FFF2-40B4-BE49-F238E27FC236}">
                  <a16:creationId xmlns="" xmlns:a16="http://schemas.microsoft.com/office/drawing/2014/main" id="{AD02DCE5-7012-97BA-72B4-FAA62454AC2F}"/>
                </a:ext>
              </a:extLst>
            </p:cNvPr>
            <p:cNvSpPr/>
            <p:nvPr/>
          </p:nvSpPr>
          <p:spPr>
            <a:xfrm>
              <a:off x="4504613" y="4118800"/>
              <a:ext cx="107050" cy="12800"/>
            </a:xfrm>
            <a:custGeom>
              <a:avLst/>
              <a:gdLst/>
              <a:ahLst/>
              <a:cxnLst/>
              <a:rect l="l" t="t" r="r" b="b"/>
              <a:pathLst>
                <a:path w="4282" h="512" extrusionOk="0">
                  <a:moveTo>
                    <a:pt x="4281" y="0"/>
                  </a:moveTo>
                  <a:lnTo>
                    <a:pt x="1" y="336"/>
                  </a:lnTo>
                  <a:cubicBezTo>
                    <a:pt x="1" y="336"/>
                    <a:pt x="1336" y="511"/>
                    <a:pt x="2311" y="511"/>
                  </a:cubicBezTo>
                  <a:cubicBezTo>
                    <a:pt x="2544" y="511"/>
                    <a:pt x="2757" y="501"/>
                    <a:pt x="2926" y="476"/>
                  </a:cubicBezTo>
                  <a:cubicBezTo>
                    <a:pt x="3800" y="349"/>
                    <a:pt x="4281" y="0"/>
                    <a:pt x="42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7655;p42">
              <a:extLst>
                <a:ext uri="{FF2B5EF4-FFF2-40B4-BE49-F238E27FC236}">
                  <a16:creationId xmlns="" xmlns:a16="http://schemas.microsoft.com/office/drawing/2014/main" id="{BD3CD035-BA4D-91CE-C481-DECD44C2B13D}"/>
                </a:ext>
              </a:extLst>
            </p:cNvPr>
            <p:cNvSpPr/>
            <p:nvPr/>
          </p:nvSpPr>
          <p:spPr>
            <a:xfrm>
              <a:off x="4455913" y="4058950"/>
              <a:ext cx="157675" cy="88100"/>
            </a:xfrm>
            <a:custGeom>
              <a:avLst/>
              <a:gdLst/>
              <a:ahLst/>
              <a:cxnLst/>
              <a:rect l="l" t="t" r="r" b="b"/>
              <a:pathLst>
                <a:path w="6307" h="3524" extrusionOk="0">
                  <a:moveTo>
                    <a:pt x="5319" y="1"/>
                  </a:moveTo>
                  <a:cubicBezTo>
                    <a:pt x="4306" y="1"/>
                    <a:pt x="1170" y="517"/>
                    <a:pt x="0" y="716"/>
                  </a:cubicBezTo>
                  <a:lnTo>
                    <a:pt x="4466" y="522"/>
                  </a:lnTo>
                  <a:cubicBezTo>
                    <a:pt x="4487" y="521"/>
                    <a:pt x="4507" y="520"/>
                    <a:pt x="4527" y="520"/>
                  </a:cubicBezTo>
                  <a:cubicBezTo>
                    <a:pt x="5314" y="520"/>
                    <a:pt x="5970" y="1158"/>
                    <a:pt x="5956" y="1951"/>
                  </a:cubicBezTo>
                  <a:lnTo>
                    <a:pt x="5956" y="1977"/>
                  </a:lnTo>
                  <a:cubicBezTo>
                    <a:pt x="5933" y="2870"/>
                    <a:pt x="5551" y="3419"/>
                    <a:pt x="5476" y="3524"/>
                  </a:cubicBezTo>
                  <a:cubicBezTo>
                    <a:pt x="5476" y="3524"/>
                    <a:pt x="6242" y="3138"/>
                    <a:pt x="6271" y="2104"/>
                  </a:cubicBezTo>
                  <a:cubicBezTo>
                    <a:pt x="6290" y="1418"/>
                    <a:pt x="6306" y="160"/>
                    <a:pt x="5549" y="16"/>
                  </a:cubicBezTo>
                  <a:cubicBezTo>
                    <a:pt x="5494" y="5"/>
                    <a:pt x="5417" y="1"/>
                    <a:pt x="5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7656;p42">
              <a:extLst>
                <a:ext uri="{FF2B5EF4-FFF2-40B4-BE49-F238E27FC236}">
                  <a16:creationId xmlns="" xmlns:a16="http://schemas.microsoft.com/office/drawing/2014/main" id="{6D661394-1D56-FC4A-DCC6-E613C6A58BFF}"/>
                </a:ext>
              </a:extLst>
            </p:cNvPr>
            <p:cNvSpPr/>
            <p:nvPr/>
          </p:nvSpPr>
          <p:spPr>
            <a:xfrm>
              <a:off x="4595463" y="4043375"/>
              <a:ext cx="65425" cy="370700"/>
            </a:xfrm>
            <a:custGeom>
              <a:avLst/>
              <a:gdLst/>
              <a:ahLst/>
              <a:cxnLst/>
              <a:rect l="l" t="t" r="r" b="b"/>
              <a:pathLst>
                <a:path w="2617" h="14828" extrusionOk="0">
                  <a:moveTo>
                    <a:pt x="1" y="0"/>
                  </a:moveTo>
                  <a:lnTo>
                    <a:pt x="1286" y="1478"/>
                  </a:lnTo>
                  <a:lnTo>
                    <a:pt x="1604" y="4780"/>
                  </a:lnTo>
                  <a:lnTo>
                    <a:pt x="1604" y="4780"/>
                  </a:lnTo>
                  <a:lnTo>
                    <a:pt x="960" y="4751"/>
                  </a:lnTo>
                  <a:lnTo>
                    <a:pt x="1845" y="8696"/>
                  </a:lnTo>
                  <a:lnTo>
                    <a:pt x="1469" y="8715"/>
                  </a:lnTo>
                  <a:lnTo>
                    <a:pt x="2617" y="14827"/>
                  </a:lnTo>
                  <a:cubicBezTo>
                    <a:pt x="2617" y="14827"/>
                    <a:pt x="2262" y="660"/>
                    <a:pt x="2110" y="558"/>
                  </a:cubicBezTo>
                  <a:cubicBezTo>
                    <a:pt x="1954" y="455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7657;p42">
              <a:extLst>
                <a:ext uri="{FF2B5EF4-FFF2-40B4-BE49-F238E27FC236}">
                  <a16:creationId xmlns="" xmlns:a16="http://schemas.microsoft.com/office/drawing/2014/main" id="{91795873-85F4-16B7-8115-98C112C2482B}"/>
                </a:ext>
              </a:extLst>
            </p:cNvPr>
            <p:cNvSpPr/>
            <p:nvPr/>
          </p:nvSpPr>
          <p:spPr>
            <a:xfrm>
              <a:off x="4744213" y="4060000"/>
              <a:ext cx="134800" cy="255700"/>
            </a:xfrm>
            <a:custGeom>
              <a:avLst/>
              <a:gdLst/>
              <a:ahLst/>
              <a:cxnLst/>
              <a:rect l="l" t="t" r="r" b="b"/>
              <a:pathLst>
                <a:path w="5392" h="10228" extrusionOk="0">
                  <a:moveTo>
                    <a:pt x="1" y="0"/>
                  </a:moveTo>
                  <a:lnTo>
                    <a:pt x="3500" y="1676"/>
                  </a:lnTo>
                  <a:lnTo>
                    <a:pt x="5392" y="10228"/>
                  </a:lnTo>
                  <a:lnTo>
                    <a:pt x="4301" y="1140"/>
                  </a:lnTo>
                  <a:lnTo>
                    <a:pt x="2478" y="2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7658;p42">
              <a:extLst>
                <a:ext uri="{FF2B5EF4-FFF2-40B4-BE49-F238E27FC236}">
                  <a16:creationId xmlns="" xmlns:a16="http://schemas.microsoft.com/office/drawing/2014/main" id="{BD71838E-8DF6-8207-617B-9C90883E3D03}"/>
                </a:ext>
              </a:extLst>
            </p:cNvPr>
            <p:cNvSpPr/>
            <p:nvPr/>
          </p:nvSpPr>
          <p:spPr>
            <a:xfrm>
              <a:off x="4446138" y="4317350"/>
              <a:ext cx="107025" cy="8625"/>
            </a:xfrm>
            <a:custGeom>
              <a:avLst/>
              <a:gdLst/>
              <a:ahLst/>
              <a:cxnLst/>
              <a:rect l="l" t="t" r="r" b="b"/>
              <a:pathLst>
                <a:path w="4281" h="345" extrusionOk="0">
                  <a:moveTo>
                    <a:pt x="4281" y="1"/>
                  </a:moveTo>
                  <a:lnTo>
                    <a:pt x="0" y="336"/>
                  </a:lnTo>
                  <a:cubicBezTo>
                    <a:pt x="0" y="336"/>
                    <a:pt x="357" y="344"/>
                    <a:pt x="837" y="344"/>
                  </a:cubicBezTo>
                  <a:cubicBezTo>
                    <a:pt x="1511" y="344"/>
                    <a:pt x="2426" y="329"/>
                    <a:pt x="2935" y="254"/>
                  </a:cubicBezTo>
                  <a:cubicBezTo>
                    <a:pt x="3810" y="124"/>
                    <a:pt x="4280" y="1"/>
                    <a:pt x="4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7659;p42">
              <a:extLst>
                <a:ext uri="{FF2B5EF4-FFF2-40B4-BE49-F238E27FC236}">
                  <a16:creationId xmlns="" xmlns:a16="http://schemas.microsoft.com/office/drawing/2014/main" id="{B59A8D80-45D3-DAB5-6ED8-79D5FDAF6256}"/>
                </a:ext>
              </a:extLst>
            </p:cNvPr>
            <p:cNvSpPr/>
            <p:nvPr/>
          </p:nvSpPr>
          <p:spPr>
            <a:xfrm>
              <a:off x="4476963" y="4233350"/>
              <a:ext cx="107050" cy="12800"/>
            </a:xfrm>
            <a:custGeom>
              <a:avLst/>
              <a:gdLst/>
              <a:ahLst/>
              <a:cxnLst/>
              <a:rect l="l" t="t" r="r" b="b"/>
              <a:pathLst>
                <a:path w="4282" h="512" extrusionOk="0">
                  <a:moveTo>
                    <a:pt x="4282" y="0"/>
                  </a:moveTo>
                  <a:lnTo>
                    <a:pt x="0" y="336"/>
                  </a:lnTo>
                  <a:cubicBezTo>
                    <a:pt x="0" y="336"/>
                    <a:pt x="1342" y="512"/>
                    <a:pt x="2317" y="512"/>
                  </a:cubicBezTo>
                  <a:cubicBezTo>
                    <a:pt x="2548" y="512"/>
                    <a:pt x="2759" y="502"/>
                    <a:pt x="2926" y="477"/>
                  </a:cubicBezTo>
                  <a:cubicBezTo>
                    <a:pt x="3801" y="349"/>
                    <a:pt x="4282" y="0"/>
                    <a:pt x="42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7660;p42">
              <a:extLst>
                <a:ext uri="{FF2B5EF4-FFF2-40B4-BE49-F238E27FC236}">
                  <a16:creationId xmlns="" xmlns:a16="http://schemas.microsoft.com/office/drawing/2014/main" id="{0614A8C0-6BD6-DF0D-3374-3329F0A176FC}"/>
                </a:ext>
              </a:extLst>
            </p:cNvPr>
            <p:cNvSpPr/>
            <p:nvPr/>
          </p:nvSpPr>
          <p:spPr>
            <a:xfrm>
              <a:off x="4485538" y="4293450"/>
              <a:ext cx="107025" cy="12800"/>
            </a:xfrm>
            <a:custGeom>
              <a:avLst/>
              <a:gdLst/>
              <a:ahLst/>
              <a:cxnLst/>
              <a:rect l="l" t="t" r="r" b="b"/>
              <a:pathLst>
                <a:path w="4281" h="512" extrusionOk="0">
                  <a:moveTo>
                    <a:pt x="4281" y="0"/>
                  </a:moveTo>
                  <a:lnTo>
                    <a:pt x="0" y="336"/>
                  </a:lnTo>
                  <a:cubicBezTo>
                    <a:pt x="0" y="336"/>
                    <a:pt x="1341" y="511"/>
                    <a:pt x="2316" y="511"/>
                  </a:cubicBezTo>
                  <a:cubicBezTo>
                    <a:pt x="2547" y="511"/>
                    <a:pt x="2758" y="502"/>
                    <a:pt x="2925" y="477"/>
                  </a:cubicBezTo>
                  <a:cubicBezTo>
                    <a:pt x="3800" y="348"/>
                    <a:pt x="4281" y="0"/>
                    <a:pt x="42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7661;p42">
              <a:extLst>
                <a:ext uri="{FF2B5EF4-FFF2-40B4-BE49-F238E27FC236}">
                  <a16:creationId xmlns="" xmlns:a16="http://schemas.microsoft.com/office/drawing/2014/main" id="{A7399060-F498-5A38-5F9F-33376149EB32}"/>
                </a:ext>
              </a:extLst>
            </p:cNvPr>
            <p:cNvSpPr/>
            <p:nvPr/>
          </p:nvSpPr>
          <p:spPr>
            <a:xfrm>
              <a:off x="4514263" y="4398625"/>
              <a:ext cx="131875" cy="13850"/>
            </a:xfrm>
            <a:custGeom>
              <a:avLst/>
              <a:gdLst/>
              <a:ahLst/>
              <a:cxnLst/>
              <a:rect l="l" t="t" r="r" b="b"/>
              <a:pathLst>
                <a:path w="5275" h="554" extrusionOk="0">
                  <a:moveTo>
                    <a:pt x="5274" y="0"/>
                  </a:moveTo>
                  <a:lnTo>
                    <a:pt x="1" y="533"/>
                  </a:lnTo>
                  <a:cubicBezTo>
                    <a:pt x="1" y="533"/>
                    <a:pt x="855" y="553"/>
                    <a:pt x="1788" y="553"/>
                  </a:cubicBezTo>
                  <a:cubicBezTo>
                    <a:pt x="2617" y="553"/>
                    <a:pt x="3508" y="537"/>
                    <a:pt x="3919" y="476"/>
                  </a:cubicBezTo>
                  <a:cubicBezTo>
                    <a:pt x="4792" y="349"/>
                    <a:pt x="5274" y="0"/>
                    <a:pt x="5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7662;p42">
              <a:extLst>
                <a:ext uri="{FF2B5EF4-FFF2-40B4-BE49-F238E27FC236}">
                  <a16:creationId xmlns="" xmlns:a16="http://schemas.microsoft.com/office/drawing/2014/main" id="{5ED14ECE-AA61-1A61-5B90-8153D283BEAA}"/>
                </a:ext>
              </a:extLst>
            </p:cNvPr>
            <p:cNvSpPr/>
            <p:nvPr/>
          </p:nvSpPr>
          <p:spPr>
            <a:xfrm>
              <a:off x="4486713" y="4341900"/>
              <a:ext cx="107050" cy="9600"/>
            </a:xfrm>
            <a:custGeom>
              <a:avLst/>
              <a:gdLst/>
              <a:ahLst/>
              <a:cxnLst/>
              <a:rect l="l" t="t" r="r" b="b"/>
              <a:pathLst>
                <a:path w="4282" h="384" extrusionOk="0">
                  <a:moveTo>
                    <a:pt x="4282" y="0"/>
                  </a:moveTo>
                  <a:lnTo>
                    <a:pt x="0" y="337"/>
                  </a:lnTo>
                  <a:cubicBezTo>
                    <a:pt x="0" y="337"/>
                    <a:pt x="840" y="383"/>
                    <a:pt x="1676" y="383"/>
                  </a:cubicBezTo>
                  <a:cubicBezTo>
                    <a:pt x="2155" y="383"/>
                    <a:pt x="2632" y="368"/>
                    <a:pt x="2950" y="321"/>
                  </a:cubicBezTo>
                  <a:cubicBezTo>
                    <a:pt x="3823" y="194"/>
                    <a:pt x="4282" y="0"/>
                    <a:pt x="42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7663;p42">
              <a:extLst>
                <a:ext uri="{FF2B5EF4-FFF2-40B4-BE49-F238E27FC236}">
                  <a16:creationId xmlns="" xmlns:a16="http://schemas.microsoft.com/office/drawing/2014/main" id="{0AC3A700-5897-1B6E-5CE6-209D24330D43}"/>
                </a:ext>
              </a:extLst>
            </p:cNvPr>
            <p:cNvSpPr/>
            <p:nvPr/>
          </p:nvSpPr>
          <p:spPr>
            <a:xfrm>
              <a:off x="4514238" y="4189800"/>
              <a:ext cx="107025" cy="12825"/>
            </a:xfrm>
            <a:custGeom>
              <a:avLst/>
              <a:gdLst/>
              <a:ahLst/>
              <a:cxnLst/>
              <a:rect l="l" t="t" r="r" b="b"/>
              <a:pathLst>
                <a:path w="4281" h="513" extrusionOk="0">
                  <a:moveTo>
                    <a:pt x="4281" y="1"/>
                  </a:moveTo>
                  <a:lnTo>
                    <a:pt x="1" y="337"/>
                  </a:lnTo>
                  <a:cubicBezTo>
                    <a:pt x="1" y="337"/>
                    <a:pt x="1341" y="512"/>
                    <a:pt x="2316" y="512"/>
                  </a:cubicBezTo>
                  <a:cubicBezTo>
                    <a:pt x="2548" y="512"/>
                    <a:pt x="2758" y="502"/>
                    <a:pt x="2926" y="478"/>
                  </a:cubicBezTo>
                  <a:cubicBezTo>
                    <a:pt x="3800" y="349"/>
                    <a:pt x="4281" y="1"/>
                    <a:pt x="4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7664;p42">
              <a:extLst>
                <a:ext uri="{FF2B5EF4-FFF2-40B4-BE49-F238E27FC236}">
                  <a16:creationId xmlns="" xmlns:a16="http://schemas.microsoft.com/office/drawing/2014/main" id="{93B5DF87-EC22-465B-5BFB-A77A6DE560FD}"/>
                </a:ext>
              </a:extLst>
            </p:cNvPr>
            <p:cNvSpPr/>
            <p:nvPr/>
          </p:nvSpPr>
          <p:spPr>
            <a:xfrm>
              <a:off x="4622313" y="4179325"/>
              <a:ext cx="26850" cy="84575"/>
            </a:xfrm>
            <a:custGeom>
              <a:avLst/>
              <a:gdLst/>
              <a:ahLst/>
              <a:cxnLst/>
              <a:rect l="l" t="t" r="r" b="b"/>
              <a:pathLst>
                <a:path w="1074" h="3383" fill="none" extrusionOk="0">
                  <a:moveTo>
                    <a:pt x="1" y="3383"/>
                  </a:moveTo>
                  <a:cubicBezTo>
                    <a:pt x="1" y="3383"/>
                    <a:pt x="1073" y="2274"/>
                    <a:pt x="10" y="1"/>
                  </a:cubicBezTo>
                </a:path>
              </a:pathLst>
            </a:custGeom>
            <a:noFill/>
            <a:ln w="4550" cap="rnd" cmpd="sng">
              <a:solidFill>
                <a:srgbClr val="2D2D2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7665;p42">
              <a:extLst>
                <a:ext uri="{FF2B5EF4-FFF2-40B4-BE49-F238E27FC236}">
                  <a16:creationId xmlns="" xmlns:a16="http://schemas.microsoft.com/office/drawing/2014/main" id="{9E19CDBC-C002-F245-798E-5E21B7DE4F04}"/>
                </a:ext>
              </a:extLst>
            </p:cNvPr>
            <p:cNvSpPr/>
            <p:nvPr/>
          </p:nvSpPr>
          <p:spPr>
            <a:xfrm>
              <a:off x="4623613" y="4405725"/>
              <a:ext cx="98300" cy="212125"/>
            </a:xfrm>
            <a:custGeom>
              <a:avLst/>
              <a:gdLst/>
              <a:ahLst/>
              <a:cxnLst/>
              <a:rect l="l" t="t" r="r" b="b"/>
              <a:pathLst>
                <a:path w="3932" h="8485" extrusionOk="0">
                  <a:moveTo>
                    <a:pt x="1346" y="0"/>
                  </a:moveTo>
                  <a:cubicBezTo>
                    <a:pt x="1" y="380"/>
                    <a:pt x="972" y="8146"/>
                    <a:pt x="1873" y="8411"/>
                  </a:cubicBezTo>
                  <a:cubicBezTo>
                    <a:pt x="2035" y="8458"/>
                    <a:pt x="2190" y="8484"/>
                    <a:pt x="2336" y="8484"/>
                  </a:cubicBezTo>
                  <a:cubicBezTo>
                    <a:pt x="3207" y="8484"/>
                    <a:pt x="3792" y="7577"/>
                    <a:pt x="3864" y="4971"/>
                  </a:cubicBezTo>
                  <a:cubicBezTo>
                    <a:pt x="3931" y="2624"/>
                    <a:pt x="3029" y="577"/>
                    <a:pt x="3029" y="577"/>
                  </a:cubicBezTo>
                  <a:lnTo>
                    <a:pt x="13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7666;p42">
              <a:extLst>
                <a:ext uri="{FF2B5EF4-FFF2-40B4-BE49-F238E27FC236}">
                  <a16:creationId xmlns="" xmlns:a16="http://schemas.microsoft.com/office/drawing/2014/main" id="{2E9A35F7-FE32-0A04-96DD-9747063EEF36}"/>
                </a:ext>
              </a:extLst>
            </p:cNvPr>
            <p:cNvSpPr/>
            <p:nvPr/>
          </p:nvSpPr>
          <p:spPr>
            <a:xfrm>
              <a:off x="4852888" y="4409150"/>
              <a:ext cx="98300" cy="212125"/>
            </a:xfrm>
            <a:custGeom>
              <a:avLst/>
              <a:gdLst/>
              <a:ahLst/>
              <a:cxnLst/>
              <a:rect l="l" t="t" r="r" b="b"/>
              <a:pathLst>
                <a:path w="3932" h="8485" extrusionOk="0">
                  <a:moveTo>
                    <a:pt x="1346" y="1"/>
                  </a:moveTo>
                  <a:lnTo>
                    <a:pt x="1346" y="1"/>
                  </a:lnTo>
                  <a:cubicBezTo>
                    <a:pt x="1" y="381"/>
                    <a:pt x="973" y="8144"/>
                    <a:pt x="1872" y="8411"/>
                  </a:cubicBezTo>
                  <a:cubicBezTo>
                    <a:pt x="2034" y="8459"/>
                    <a:pt x="2189" y="8485"/>
                    <a:pt x="2335" y="8485"/>
                  </a:cubicBezTo>
                  <a:cubicBezTo>
                    <a:pt x="3206" y="8485"/>
                    <a:pt x="3792" y="7577"/>
                    <a:pt x="3865" y="4970"/>
                  </a:cubicBezTo>
                  <a:cubicBezTo>
                    <a:pt x="3932" y="2623"/>
                    <a:pt x="3029" y="577"/>
                    <a:pt x="3029" y="577"/>
                  </a:cubicBezTo>
                  <a:lnTo>
                    <a:pt x="134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7667;p42">
              <a:extLst>
                <a:ext uri="{FF2B5EF4-FFF2-40B4-BE49-F238E27FC236}">
                  <a16:creationId xmlns="" xmlns:a16="http://schemas.microsoft.com/office/drawing/2014/main" id="{1163F444-382B-9C59-2A68-12BD9E84D68D}"/>
                </a:ext>
              </a:extLst>
            </p:cNvPr>
            <p:cNvSpPr/>
            <p:nvPr/>
          </p:nvSpPr>
          <p:spPr>
            <a:xfrm>
              <a:off x="4603713" y="3928200"/>
              <a:ext cx="161425" cy="527850"/>
            </a:xfrm>
            <a:custGeom>
              <a:avLst/>
              <a:gdLst/>
              <a:ahLst/>
              <a:cxnLst/>
              <a:rect l="l" t="t" r="r" b="b"/>
              <a:pathLst>
                <a:path w="6457" h="21114" extrusionOk="0">
                  <a:moveTo>
                    <a:pt x="4561" y="1"/>
                  </a:moveTo>
                  <a:cubicBezTo>
                    <a:pt x="4518" y="1"/>
                    <a:pt x="4475" y="6"/>
                    <a:pt x="4432" y="16"/>
                  </a:cubicBezTo>
                  <a:cubicBezTo>
                    <a:pt x="3656" y="210"/>
                    <a:pt x="0" y="4396"/>
                    <a:pt x="0" y="4396"/>
                  </a:cubicBezTo>
                  <a:lnTo>
                    <a:pt x="1650" y="5617"/>
                  </a:lnTo>
                  <a:cubicBezTo>
                    <a:pt x="1691" y="8355"/>
                    <a:pt x="1923" y="11797"/>
                    <a:pt x="1999" y="15425"/>
                  </a:cubicBezTo>
                  <a:cubicBezTo>
                    <a:pt x="2040" y="17409"/>
                    <a:pt x="2129" y="19060"/>
                    <a:pt x="2166" y="19298"/>
                  </a:cubicBezTo>
                  <a:cubicBezTo>
                    <a:pt x="2334" y="20369"/>
                    <a:pt x="3218" y="21113"/>
                    <a:pt x="3531" y="21113"/>
                  </a:cubicBezTo>
                  <a:cubicBezTo>
                    <a:pt x="3536" y="21113"/>
                    <a:pt x="3541" y="21113"/>
                    <a:pt x="3545" y="21113"/>
                  </a:cubicBezTo>
                  <a:cubicBezTo>
                    <a:pt x="3959" y="21079"/>
                    <a:pt x="3810" y="20003"/>
                    <a:pt x="4142" y="18555"/>
                  </a:cubicBezTo>
                  <a:cubicBezTo>
                    <a:pt x="5086" y="14446"/>
                    <a:pt x="6142" y="6340"/>
                    <a:pt x="6336" y="4342"/>
                  </a:cubicBezTo>
                  <a:cubicBezTo>
                    <a:pt x="6456" y="3097"/>
                    <a:pt x="5604" y="1"/>
                    <a:pt x="45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7668;p42">
              <a:extLst>
                <a:ext uri="{FF2B5EF4-FFF2-40B4-BE49-F238E27FC236}">
                  <a16:creationId xmlns="" xmlns:a16="http://schemas.microsoft.com/office/drawing/2014/main" id="{B5B0E230-BC15-1F30-0D27-CBE8CA0EE04E}"/>
                </a:ext>
              </a:extLst>
            </p:cNvPr>
            <p:cNvSpPr/>
            <p:nvPr/>
          </p:nvSpPr>
          <p:spPr>
            <a:xfrm>
              <a:off x="4387713" y="3804700"/>
              <a:ext cx="735850" cy="326925"/>
            </a:xfrm>
            <a:custGeom>
              <a:avLst/>
              <a:gdLst/>
              <a:ahLst/>
              <a:cxnLst/>
              <a:rect l="l" t="t" r="r" b="b"/>
              <a:pathLst>
                <a:path w="29434" h="13077" extrusionOk="0">
                  <a:moveTo>
                    <a:pt x="9818" y="0"/>
                  </a:moveTo>
                  <a:cubicBezTo>
                    <a:pt x="8613" y="0"/>
                    <a:pt x="7611" y="98"/>
                    <a:pt x="6992" y="330"/>
                  </a:cubicBezTo>
                  <a:cubicBezTo>
                    <a:pt x="5964" y="717"/>
                    <a:pt x="4311" y="3591"/>
                    <a:pt x="4311" y="3591"/>
                  </a:cubicBezTo>
                  <a:cubicBezTo>
                    <a:pt x="4311" y="3591"/>
                    <a:pt x="0" y="6825"/>
                    <a:pt x="1734" y="9802"/>
                  </a:cubicBezTo>
                  <a:cubicBezTo>
                    <a:pt x="1826" y="9960"/>
                    <a:pt x="2205" y="10025"/>
                    <a:pt x="2736" y="10025"/>
                  </a:cubicBezTo>
                  <a:cubicBezTo>
                    <a:pt x="4419" y="10025"/>
                    <a:pt x="7625" y="9378"/>
                    <a:pt x="8042" y="9021"/>
                  </a:cubicBezTo>
                  <a:cubicBezTo>
                    <a:pt x="9754" y="7564"/>
                    <a:pt x="9500" y="4538"/>
                    <a:pt x="12081" y="4538"/>
                  </a:cubicBezTo>
                  <a:cubicBezTo>
                    <a:pt x="12332" y="4538"/>
                    <a:pt x="12611" y="4567"/>
                    <a:pt x="12921" y="4628"/>
                  </a:cubicBezTo>
                  <a:cubicBezTo>
                    <a:pt x="16153" y="5274"/>
                    <a:pt x="14306" y="7302"/>
                    <a:pt x="16667" y="7302"/>
                  </a:cubicBezTo>
                  <a:cubicBezTo>
                    <a:pt x="16765" y="7302"/>
                    <a:pt x="16871" y="7298"/>
                    <a:pt x="16984" y="7291"/>
                  </a:cubicBezTo>
                  <a:cubicBezTo>
                    <a:pt x="18274" y="7209"/>
                    <a:pt x="19341" y="7007"/>
                    <a:pt x="20263" y="7007"/>
                  </a:cubicBezTo>
                  <a:cubicBezTo>
                    <a:pt x="21372" y="7007"/>
                    <a:pt x="22272" y="7299"/>
                    <a:pt x="23095" y="8439"/>
                  </a:cubicBezTo>
                  <a:cubicBezTo>
                    <a:pt x="24603" y="10526"/>
                    <a:pt x="24978" y="9099"/>
                    <a:pt x="26302" y="10645"/>
                  </a:cubicBezTo>
                  <a:cubicBezTo>
                    <a:pt x="26673" y="11077"/>
                    <a:pt x="27001" y="13077"/>
                    <a:pt x="27001" y="13077"/>
                  </a:cubicBezTo>
                  <a:cubicBezTo>
                    <a:pt x="27001" y="13077"/>
                    <a:pt x="29434" y="11831"/>
                    <a:pt x="28446" y="8730"/>
                  </a:cubicBezTo>
                  <a:cubicBezTo>
                    <a:pt x="27937" y="7141"/>
                    <a:pt x="24367" y="5084"/>
                    <a:pt x="24367" y="5084"/>
                  </a:cubicBezTo>
                  <a:cubicBezTo>
                    <a:pt x="24367" y="5084"/>
                    <a:pt x="22801" y="2551"/>
                    <a:pt x="22029" y="2059"/>
                  </a:cubicBezTo>
                  <a:cubicBezTo>
                    <a:pt x="20667" y="1192"/>
                    <a:pt x="14017" y="0"/>
                    <a:pt x="9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7669;p42">
              <a:extLst>
                <a:ext uri="{FF2B5EF4-FFF2-40B4-BE49-F238E27FC236}">
                  <a16:creationId xmlns="" xmlns:a16="http://schemas.microsoft.com/office/drawing/2014/main" id="{200831A5-08C2-785C-62C0-A458F51A29FE}"/>
                </a:ext>
              </a:extLst>
            </p:cNvPr>
            <p:cNvSpPr/>
            <p:nvPr/>
          </p:nvSpPr>
          <p:spPr>
            <a:xfrm>
              <a:off x="4733438" y="3820025"/>
              <a:ext cx="276025" cy="144875"/>
            </a:xfrm>
            <a:custGeom>
              <a:avLst/>
              <a:gdLst/>
              <a:ahLst/>
              <a:cxnLst/>
              <a:rect l="l" t="t" r="r" b="b"/>
              <a:pathLst>
                <a:path w="11041" h="5795" extrusionOk="0">
                  <a:moveTo>
                    <a:pt x="11040" y="0"/>
                  </a:moveTo>
                  <a:lnTo>
                    <a:pt x="0" y="4179"/>
                  </a:lnTo>
                  <a:cubicBezTo>
                    <a:pt x="321" y="4947"/>
                    <a:pt x="656" y="5792"/>
                    <a:pt x="1731" y="5795"/>
                  </a:cubicBezTo>
                  <a:cubicBezTo>
                    <a:pt x="1733" y="5795"/>
                    <a:pt x="1734" y="5795"/>
                    <a:pt x="1735" y="5795"/>
                  </a:cubicBezTo>
                  <a:cubicBezTo>
                    <a:pt x="3456" y="5795"/>
                    <a:pt x="9136" y="2015"/>
                    <a:pt x="110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7670;p42">
              <a:extLst>
                <a:ext uri="{FF2B5EF4-FFF2-40B4-BE49-F238E27FC236}">
                  <a16:creationId xmlns="" xmlns:a16="http://schemas.microsoft.com/office/drawing/2014/main" id="{F4C75693-61AB-0470-DD5E-17509A4D0F83}"/>
                </a:ext>
              </a:extLst>
            </p:cNvPr>
            <p:cNvSpPr/>
            <p:nvPr/>
          </p:nvSpPr>
          <p:spPr>
            <a:xfrm>
              <a:off x="4546613" y="3834600"/>
              <a:ext cx="205700" cy="96025"/>
            </a:xfrm>
            <a:custGeom>
              <a:avLst/>
              <a:gdLst/>
              <a:ahLst/>
              <a:cxnLst/>
              <a:rect l="l" t="t" r="r" b="b"/>
              <a:pathLst>
                <a:path w="8228" h="3841" extrusionOk="0">
                  <a:moveTo>
                    <a:pt x="0" y="0"/>
                  </a:moveTo>
                  <a:lnTo>
                    <a:pt x="0" y="0"/>
                  </a:lnTo>
                  <a:cubicBezTo>
                    <a:pt x="1" y="0"/>
                    <a:pt x="4350" y="3532"/>
                    <a:pt x="4947" y="3781"/>
                  </a:cubicBezTo>
                  <a:cubicBezTo>
                    <a:pt x="5047" y="3823"/>
                    <a:pt x="5206" y="3840"/>
                    <a:pt x="5401" y="3840"/>
                  </a:cubicBezTo>
                  <a:cubicBezTo>
                    <a:pt x="6368" y="3840"/>
                    <a:pt x="8228" y="3412"/>
                    <a:pt x="8228" y="341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7671;p42">
              <a:extLst>
                <a:ext uri="{FF2B5EF4-FFF2-40B4-BE49-F238E27FC236}">
                  <a16:creationId xmlns="" xmlns:a16="http://schemas.microsoft.com/office/drawing/2014/main" id="{4CA2FFB7-26F2-1FE3-4673-13C18BBDC2AC}"/>
                </a:ext>
              </a:extLst>
            </p:cNvPr>
            <p:cNvSpPr/>
            <p:nvPr/>
          </p:nvSpPr>
          <p:spPr>
            <a:xfrm>
              <a:off x="4514413" y="3225700"/>
              <a:ext cx="285250" cy="178400"/>
            </a:xfrm>
            <a:custGeom>
              <a:avLst/>
              <a:gdLst/>
              <a:ahLst/>
              <a:cxnLst/>
              <a:rect l="l" t="t" r="r" b="b"/>
              <a:pathLst>
                <a:path w="11410" h="7136" extrusionOk="0">
                  <a:moveTo>
                    <a:pt x="5234" y="0"/>
                  </a:moveTo>
                  <a:lnTo>
                    <a:pt x="5234" y="0"/>
                  </a:lnTo>
                  <a:cubicBezTo>
                    <a:pt x="5458" y="1612"/>
                    <a:pt x="4129" y="1551"/>
                    <a:pt x="2329" y="2777"/>
                  </a:cubicBezTo>
                  <a:cubicBezTo>
                    <a:pt x="1" y="4362"/>
                    <a:pt x="4029" y="7136"/>
                    <a:pt x="7278" y="7136"/>
                  </a:cubicBezTo>
                  <a:cubicBezTo>
                    <a:pt x="8263" y="7136"/>
                    <a:pt x="9177" y="6881"/>
                    <a:pt x="9820" y="6261"/>
                  </a:cubicBezTo>
                  <a:cubicBezTo>
                    <a:pt x="11410" y="4727"/>
                    <a:pt x="8855" y="2173"/>
                    <a:pt x="8158" y="1573"/>
                  </a:cubicBezTo>
                  <a:cubicBezTo>
                    <a:pt x="7460" y="972"/>
                    <a:pt x="5234" y="1"/>
                    <a:pt x="5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7672;p42">
              <a:extLst>
                <a:ext uri="{FF2B5EF4-FFF2-40B4-BE49-F238E27FC236}">
                  <a16:creationId xmlns="" xmlns:a16="http://schemas.microsoft.com/office/drawing/2014/main" id="{270F1987-D084-EDBA-1E2D-E332BA274BA7}"/>
                </a:ext>
              </a:extLst>
            </p:cNvPr>
            <p:cNvSpPr/>
            <p:nvPr/>
          </p:nvSpPr>
          <p:spPr>
            <a:xfrm>
              <a:off x="4584813" y="3371975"/>
              <a:ext cx="170500" cy="78300"/>
            </a:xfrm>
            <a:custGeom>
              <a:avLst/>
              <a:gdLst/>
              <a:ahLst/>
              <a:cxnLst/>
              <a:rect l="l" t="t" r="r" b="b"/>
              <a:pathLst>
                <a:path w="6820" h="3132" extrusionOk="0">
                  <a:moveTo>
                    <a:pt x="2506" y="0"/>
                  </a:moveTo>
                  <a:cubicBezTo>
                    <a:pt x="912" y="0"/>
                    <a:pt x="1" y="1195"/>
                    <a:pt x="1556" y="2460"/>
                  </a:cubicBezTo>
                  <a:cubicBezTo>
                    <a:pt x="2148" y="2942"/>
                    <a:pt x="2951" y="3132"/>
                    <a:pt x="3725" y="3132"/>
                  </a:cubicBezTo>
                  <a:cubicBezTo>
                    <a:pt x="5336" y="3132"/>
                    <a:pt x="6819" y="2311"/>
                    <a:pt x="5998" y="1603"/>
                  </a:cubicBezTo>
                  <a:cubicBezTo>
                    <a:pt x="4782" y="556"/>
                    <a:pt x="3390" y="114"/>
                    <a:pt x="3390" y="114"/>
                  </a:cubicBezTo>
                  <a:cubicBezTo>
                    <a:pt x="3081" y="36"/>
                    <a:pt x="2783" y="0"/>
                    <a:pt x="2506" y="0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7673;p42">
              <a:extLst>
                <a:ext uri="{FF2B5EF4-FFF2-40B4-BE49-F238E27FC236}">
                  <a16:creationId xmlns="" xmlns:a16="http://schemas.microsoft.com/office/drawing/2014/main" id="{B56D3594-6E21-C2BF-32C6-50DC7091209F}"/>
                </a:ext>
              </a:extLst>
            </p:cNvPr>
            <p:cNvSpPr/>
            <p:nvPr/>
          </p:nvSpPr>
          <p:spPr>
            <a:xfrm>
              <a:off x="4595863" y="3353750"/>
              <a:ext cx="487975" cy="165100"/>
            </a:xfrm>
            <a:custGeom>
              <a:avLst/>
              <a:gdLst/>
              <a:ahLst/>
              <a:cxnLst/>
              <a:rect l="l" t="t" r="r" b="b"/>
              <a:pathLst>
                <a:path w="19519" h="6604" extrusionOk="0">
                  <a:moveTo>
                    <a:pt x="9619" y="0"/>
                  </a:moveTo>
                  <a:cubicBezTo>
                    <a:pt x="9581" y="0"/>
                    <a:pt x="9547" y="3"/>
                    <a:pt x="9516" y="9"/>
                  </a:cubicBezTo>
                  <a:cubicBezTo>
                    <a:pt x="8172" y="275"/>
                    <a:pt x="7627" y="583"/>
                    <a:pt x="7627" y="583"/>
                  </a:cubicBezTo>
                  <a:cubicBezTo>
                    <a:pt x="5949" y="938"/>
                    <a:pt x="2860" y="1279"/>
                    <a:pt x="1638" y="2495"/>
                  </a:cubicBezTo>
                  <a:cubicBezTo>
                    <a:pt x="87" y="4036"/>
                    <a:pt x="0" y="6604"/>
                    <a:pt x="0" y="6604"/>
                  </a:cubicBezTo>
                  <a:cubicBezTo>
                    <a:pt x="0" y="6604"/>
                    <a:pt x="18896" y="6582"/>
                    <a:pt x="19210" y="6035"/>
                  </a:cubicBezTo>
                  <a:cubicBezTo>
                    <a:pt x="19518" y="5500"/>
                    <a:pt x="11252" y="0"/>
                    <a:pt x="96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7674;p42">
              <a:extLst>
                <a:ext uri="{FF2B5EF4-FFF2-40B4-BE49-F238E27FC236}">
                  <a16:creationId xmlns="" xmlns:a16="http://schemas.microsoft.com/office/drawing/2014/main" id="{490284D0-6CD4-95D8-8D91-332B65195884}"/>
                </a:ext>
              </a:extLst>
            </p:cNvPr>
            <p:cNvSpPr/>
            <p:nvPr/>
          </p:nvSpPr>
          <p:spPr>
            <a:xfrm>
              <a:off x="4726488" y="3379200"/>
              <a:ext cx="109175" cy="48100"/>
            </a:xfrm>
            <a:custGeom>
              <a:avLst/>
              <a:gdLst/>
              <a:ahLst/>
              <a:cxnLst/>
              <a:rect l="l" t="t" r="r" b="b"/>
              <a:pathLst>
                <a:path w="4367" h="1924" fill="none" extrusionOk="0">
                  <a:moveTo>
                    <a:pt x="3" y="37"/>
                  </a:moveTo>
                  <a:cubicBezTo>
                    <a:pt x="1" y="532"/>
                    <a:pt x="345" y="1924"/>
                    <a:pt x="1633" y="1779"/>
                  </a:cubicBezTo>
                  <a:cubicBezTo>
                    <a:pt x="2924" y="1634"/>
                    <a:pt x="4367" y="1"/>
                    <a:pt x="4367" y="1"/>
                  </a:cubicBezTo>
                </a:path>
              </a:pathLst>
            </a:custGeom>
            <a:noFill/>
            <a:ln w="4550" cap="rnd" cmpd="sng">
              <a:solidFill>
                <a:srgbClr val="2D2D2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7675;p42">
              <a:extLst>
                <a:ext uri="{FF2B5EF4-FFF2-40B4-BE49-F238E27FC236}">
                  <a16:creationId xmlns="" xmlns:a16="http://schemas.microsoft.com/office/drawing/2014/main" id="{D96F2252-EA93-443D-5182-46B73B02AD84}"/>
                </a:ext>
              </a:extLst>
            </p:cNvPr>
            <p:cNvSpPr/>
            <p:nvPr/>
          </p:nvSpPr>
          <p:spPr>
            <a:xfrm>
              <a:off x="4733913" y="3279175"/>
              <a:ext cx="112775" cy="119850"/>
            </a:xfrm>
            <a:custGeom>
              <a:avLst/>
              <a:gdLst/>
              <a:ahLst/>
              <a:cxnLst/>
              <a:rect l="l" t="t" r="r" b="b"/>
              <a:pathLst>
                <a:path w="4511" h="4794" extrusionOk="0">
                  <a:moveTo>
                    <a:pt x="4415" y="0"/>
                  </a:moveTo>
                  <a:lnTo>
                    <a:pt x="1540" y="1103"/>
                  </a:lnTo>
                  <a:lnTo>
                    <a:pt x="0" y="1829"/>
                  </a:lnTo>
                  <a:cubicBezTo>
                    <a:pt x="0" y="1829"/>
                    <a:pt x="389" y="4069"/>
                    <a:pt x="616" y="4297"/>
                  </a:cubicBezTo>
                  <a:cubicBezTo>
                    <a:pt x="965" y="4648"/>
                    <a:pt x="1333" y="4793"/>
                    <a:pt x="1696" y="4793"/>
                  </a:cubicBezTo>
                  <a:cubicBezTo>
                    <a:pt x="2513" y="4793"/>
                    <a:pt x="3306" y="4057"/>
                    <a:pt x="3798" y="3284"/>
                  </a:cubicBezTo>
                  <a:cubicBezTo>
                    <a:pt x="4510" y="2167"/>
                    <a:pt x="4415" y="0"/>
                    <a:pt x="44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" name="Google Shape;7676;p42">
              <a:extLst>
                <a:ext uri="{FF2B5EF4-FFF2-40B4-BE49-F238E27FC236}">
                  <a16:creationId xmlns="" xmlns:a16="http://schemas.microsoft.com/office/drawing/2014/main" id="{93EF2C81-0ECE-27EA-1B40-0826EFBD302F}"/>
                </a:ext>
              </a:extLst>
            </p:cNvPr>
            <p:cNvSpPr/>
            <p:nvPr/>
          </p:nvSpPr>
          <p:spPr>
            <a:xfrm>
              <a:off x="4711163" y="3279175"/>
              <a:ext cx="133150" cy="88125"/>
            </a:xfrm>
            <a:custGeom>
              <a:avLst/>
              <a:gdLst/>
              <a:ahLst/>
              <a:cxnLst/>
              <a:rect l="l" t="t" r="r" b="b"/>
              <a:pathLst>
                <a:path w="5326" h="3525" extrusionOk="0">
                  <a:moveTo>
                    <a:pt x="5325" y="0"/>
                  </a:moveTo>
                  <a:lnTo>
                    <a:pt x="2450" y="1102"/>
                  </a:lnTo>
                  <a:lnTo>
                    <a:pt x="0" y="2041"/>
                  </a:lnTo>
                  <a:cubicBezTo>
                    <a:pt x="0" y="2041"/>
                    <a:pt x="514" y="3524"/>
                    <a:pt x="2071" y="3524"/>
                  </a:cubicBezTo>
                  <a:cubicBezTo>
                    <a:pt x="2176" y="3524"/>
                    <a:pt x="2285" y="3518"/>
                    <a:pt x="2399" y="3503"/>
                  </a:cubicBezTo>
                  <a:cubicBezTo>
                    <a:pt x="3742" y="3337"/>
                    <a:pt x="5325" y="1"/>
                    <a:pt x="5325" y="0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" name="Google Shape;7677;p42">
              <a:extLst>
                <a:ext uri="{FF2B5EF4-FFF2-40B4-BE49-F238E27FC236}">
                  <a16:creationId xmlns="" xmlns:a16="http://schemas.microsoft.com/office/drawing/2014/main" id="{0AB74B65-4E51-07F0-BAD6-BD29E47FECB3}"/>
                </a:ext>
              </a:extLst>
            </p:cNvPr>
            <p:cNvSpPr/>
            <p:nvPr/>
          </p:nvSpPr>
          <p:spPr>
            <a:xfrm>
              <a:off x="4568588" y="3002425"/>
              <a:ext cx="357625" cy="334450"/>
            </a:xfrm>
            <a:custGeom>
              <a:avLst/>
              <a:gdLst/>
              <a:ahLst/>
              <a:cxnLst/>
              <a:rect l="l" t="t" r="r" b="b"/>
              <a:pathLst>
                <a:path w="14305" h="13378" extrusionOk="0">
                  <a:moveTo>
                    <a:pt x="9016" y="1"/>
                  </a:moveTo>
                  <a:cubicBezTo>
                    <a:pt x="8450" y="1"/>
                    <a:pt x="7820" y="61"/>
                    <a:pt x="7120" y="192"/>
                  </a:cubicBezTo>
                  <a:cubicBezTo>
                    <a:pt x="7072" y="200"/>
                    <a:pt x="7020" y="204"/>
                    <a:pt x="6964" y="204"/>
                  </a:cubicBezTo>
                  <a:cubicBezTo>
                    <a:pt x="6647" y="204"/>
                    <a:pt x="6226" y="82"/>
                    <a:pt x="5904" y="82"/>
                  </a:cubicBezTo>
                  <a:cubicBezTo>
                    <a:pt x="5799" y="82"/>
                    <a:pt x="5704" y="95"/>
                    <a:pt x="5626" y="130"/>
                  </a:cubicBezTo>
                  <a:cubicBezTo>
                    <a:pt x="4518" y="623"/>
                    <a:pt x="2556" y="3721"/>
                    <a:pt x="2101" y="5115"/>
                  </a:cubicBezTo>
                  <a:cubicBezTo>
                    <a:pt x="1" y="11532"/>
                    <a:pt x="5118" y="13377"/>
                    <a:pt x="6469" y="13377"/>
                  </a:cubicBezTo>
                  <a:cubicBezTo>
                    <a:pt x="6511" y="13377"/>
                    <a:pt x="6550" y="13375"/>
                    <a:pt x="6584" y="13372"/>
                  </a:cubicBezTo>
                  <a:cubicBezTo>
                    <a:pt x="9852" y="13038"/>
                    <a:pt x="11394" y="11959"/>
                    <a:pt x="12563" y="8997"/>
                  </a:cubicBezTo>
                  <a:cubicBezTo>
                    <a:pt x="14018" y="5310"/>
                    <a:pt x="14304" y="1"/>
                    <a:pt x="90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7678;p42">
              <a:extLst>
                <a:ext uri="{FF2B5EF4-FFF2-40B4-BE49-F238E27FC236}">
                  <a16:creationId xmlns="" xmlns:a16="http://schemas.microsoft.com/office/drawing/2014/main" id="{9672FAC2-10C2-5A9B-6D02-81BE2256271A}"/>
                </a:ext>
              </a:extLst>
            </p:cNvPr>
            <p:cNvSpPr/>
            <p:nvPr/>
          </p:nvSpPr>
          <p:spPr>
            <a:xfrm>
              <a:off x="4774213" y="3177025"/>
              <a:ext cx="66600" cy="66575"/>
            </a:xfrm>
            <a:custGeom>
              <a:avLst/>
              <a:gdLst/>
              <a:ahLst/>
              <a:cxnLst/>
              <a:rect l="l" t="t" r="r" b="b"/>
              <a:pathLst>
                <a:path w="2664" h="2663" extrusionOk="0">
                  <a:moveTo>
                    <a:pt x="1332" y="0"/>
                  </a:moveTo>
                  <a:cubicBezTo>
                    <a:pt x="596" y="0"/>
                    <a:pt x="1" y="597"/>
                    <a:pt x="1" y="1332"/>
                  </a:cubicBezTo>
                  <a:cubicBezTo>
                    <a:pt x="1" y="2067"/>
                    <a:pt x="596" y="2663"/>
                    <a:pt x="1332" y="2663"/>
                  </a:cubicBezTo>
                  <a:cubicBezTo>
                    <a:pt x="2066" y="2663"/>
                    <a:pt x="2663" y="2067"/>
                    <a:pt x="2663" y="1332"/>
                  </a:cubicBezTo>
                  <a:cubicBezTo>
                    <a:pt x="2663" y="597"/>
                    <a:pt x="2066" y="0"/>
                    <a:pt x="13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" name="Google Shape;7679;p42">
              <a:extLst>
                <a:ext uri="{FF2B5EF4-FFF2-40B4-BE49-F238E27FC236}">
                  <a16:creationId xmlns="" xmlns:a16="http://schemas.microsoft.com/office/drawing/2014/main" id="{4CD2643A-EB66-4CD4-36C7-C920EFAE83EA}"/>
                </a:ext>
              </a:extLst>
            </p:cNvPr>
            <p:cNvSpPr/>
            <p:nvPr/>
          </p:nvSpPr>
          <p:spPr>
            <a:xfrm>
              <a:off x="4613338" y="3155125"/>
              <a:ext cx="42825" cy="55650"/>
            </a:xfrm>
            <a:custGeom>
              <a:avLst/>
              <a:gdLst/>
              <a:ahLst/>
              <a:cxnLst/>
              <a:rect l="l" t="t" r="r" b="b"/>
              <a:pathLst>
                <a:path w="1713" h="2226" extrusionOk="0">
                  <a:moveTo>
                    <a:pt x="858" y="1"/>
                  </a:moveTo>
                  <a:cubicBezTo>
                    <a:pt x="387" y="1"/>
                    <a:pt x="3" y="497"/>
                    <a:pt x="1" y="1110"/>
                  </a:cubicBezTo>
                  <a:cubicBezTo>
                    <a:pt x="0" y="1724"/>
                    <a:pt x="381" y="2223"/>
                    <a:pt x="853" y="2225"/>
                  </a:cubicBezTo>
                  <a:cubicBezTo>
                    <a:pt x="854" y="2225"/>
                    <a:pt x="854" y="2225"/>
                    <a:pt x="855" y="2225"/>
                  </a:cubicBezTo>
                  <a:cubicBezTo>
                    <a:pt x="1326" y="2225"/>
                    <a:pt x="1710" y="1729"/>
                    <a:pt x="1711" y="1115"/>
                  </a:cubicBezTo>
                  <a:cubicBezTo>
                    <a:pt x="1713" y="502"/>
                    <a:pt x="1331" y="2"/>
                    <a:pt x="860" y="1"/>
                  </a:cubicBezTo>
                  <a:cubicBezTo>
                    <a:pt x="859" y="1"/>
                    <a:pt x="858" y="1"/>
                    <a:pt x="8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" name="Google Shape;7680;p42">
              <a:extLst>
                <a:ext uri="{FF2B5EF4-FFF2-40B4-BE49-F238E27FC236}">
                  <a16:creationId xmlns="" xmlns:a16="http://schemas.microsoft.com/office/drawing/2014/main" id="{BF5A9EE8-2BD0-F7CB-713C-FE900A25251D}"/>
                </a:ext>
              </a:extLst>
            </p:cNvPr>
            <p:cNvSpPr/>
            <p:nvPr/>
          </p:nvSpPr>
          <p:spPr>
            <a:xfrm>
              <a:off x="4830963" y="3036950"/>
              <a:ext cx="276575" cy="443750"/>
            </a:xfrm>
            <a:custGeom>
              <a:avLst/>
              <a:gdLst/>
              <a:ahLst/>
              <a:cxnLst/>
              <a:rect l="l" t="t" r="r" b="b"/>
              <a:pathLst>
                <a:path w="11063" h="17750" extrusionOk="0">
                  <a:moveTo>
                    <a:pt x="1890" y="0"/>
                  </a:moveTo>
                  <a:cubicBezTo>
                    <a:pt x="1786" y="0"/>
                    <a:pt x="1747" y="52"/>
                    <a:pt x="1795" y="156"/>
                  </a:cubicBezTo>
                  <a:cubicBezTo>
                    <a:pt x="1795" y="156"/>
                    <a:pt x="790" y="9313"/>
                    <a:pt x="152" y="12645"/>
                  </a:cubicBezTo>
                  <a:cubicBezTo>
                    <a:pt x="1" y="13436"/>
                    <a:pt x="1264" y="14565"/>
                    <a:pt x="1746" y="15147"/>
                  </a:cubicBezTo>
                  <a:cubicBezTo>
                    <a:pt x="3203" y="16903"/>
                    <a:pt x="5797" y="17749"/>
                    <a:pt x="7403" y="17749"/>
                  </a:cubicBezTo>
                  <a:cubicBezTo>
                    <a:pt x="7931" y="17749"/>
                    <a:pt x="8352" y="17658"/>
                    <a:pt x="8591" y="17478"/>
                  </a:cubicBezTo>
                  <a:cubicBezTo>
                    <a:pt x="11063" y="15615"/>
                    <a:pt x="8162" y="12836"/>
                    <a:pt x="6882" y="11392"/>
                  </a:cubicBezTo>
                  <a:cubicBezTo>
                    <a:pt x="5229" y="9525"/>
                    <a:pt x="6021" y="9326"/>
                    <a:pt x="5774" y="5332"/>
                  </a:cubicBezTo>
                  <a:cubicBezTo>
                    <a:pt x="5559" y="1901"/>
                    <a:pt x="2523" y="0"/>
                    <a:pt x="18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" name="Google Shape;7681;p42">
              <a:extLst>
                <a:ext uri="{FF2B5EF4-FFF2-40B4-BE49-F238E27FC236}">
                  <a16:creationId xmlns="" xmlns:a16="http://schemas.microsoft.com/office/drawing/2014/main" id="{65DACE9E-5044-61F4-46AB-481BCAD695DF}"/>
                </a:ext>
              </a:extLst>
            </p:cNvPr>
            <p:cNvSpPr/>
            <p:nvPr/>
          </p:nvSpPr>
          <p:spPr>
            <a:xfrm>
              <a:off x="4789813" y="3317775"/>
              <a:ext cx="213275" cy="132200"/>
            </a:xfrm>
            <a:custGeom>
              <a:avLst/>
              <a:gdLst/>
              <a:ahLst/>
              <a:cxnLst/>
              <a:rect l="l" t="t" r="r" b="b"/>
              <a:pathLst>
                <a:path w="8531" h="5288" extrusionOk="0">
                  <a:moveTo>
                    <a:pt x="1935" y="1"/>
                  </a:moveTo>
                  <a:cubicBezTo>
                    <a:pt x="97" y="285"/>
                    <a:pt x="0" y="2692"/>
                    <a:pt x="2137" y="3769"/>
                  </a:cubicBezTo>
                  <a:cubicBezTo>
                    <a:pt x="3537" y="4474"/>
                    <a:pt x="5748" y="5287"/>
                    <a:pt x="7110" y="5287"/>
                  </a:cubicBezTo>
                  <a:cubicBezTo>
                    <a:pt x="8003" y="5287"/>
                    <a:pt x="8531" y="4938"/>
                    <a:pt x="8228" y="3980"/>
                  </a:cubicBezTo>
                  <a:cubicBezTo>
                    <a:pt x="7460" y="1561"/>
                    <a:pt x="1935" y="1"/>
                    <a:pt x="19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" name="Google Shape;7682;p42">
              <a:extLst>
                <a:ext uri="{FF2B5EF4-FFF2-40B4-BE49-F238E27FC236}">
                  <a16:creationId xmlns="" xmlns:a16="http://schemas.microsoft.com/office/drawing/2014/main" id="{D325BB42-7532-1FCD-9C1E-4F37A8497629}"/>
                </a:ext>
              </a:extLst>
            </p:cNvPr>
            <p:cNvSpPr/>
            <p:nvPr/>
          </p:nvSpPr>
          <p:spPr>
            <a:xfrm>
              <a:off x="4886538" y="3302275"/>
              <a:ext cx="213275" cy="115275"/>
            </a:xfrm>
            <a:custGeom>
              <a:avLst/>
              <a:gdLst/>
              <a:ahLst/>
              <a:cxnLst/>
              <a:rect l="l" t="t" r="r" b="b"/>
              <a:pathLst>
                <a:path w="8531" h="4611" extrusionOk="0">
                  <a:moveTo>
                    <a:pt x="3017" y="0"/>
                  </a:moveTo>
                  <a:cubicBezTo>
                    <a:pt x="1180" y="284"/>
                    <a:pt x="0" y="2015"/>
                    <a:pt x="2138" y="3092"/>
                  </a:cubicBezTo>
                  <a:cubicBezTo>
                    <a:pt x="3537" y="3797"/>
                    <a:pt x="5748" y="4610"/>
                    <a:pt x="7110" y="4610"/>
                  </a:cubicBezTo>
                  <a:cubicBezTo>
                    <a:pt x="8003" y="4610"/>
                    <a:pt x="8531" y="4261"/>
                    <a:pt x="8228" y="3304"/>
                  </a:cubicBezTo>
                  <a:cubicBezTo>
                    <a:pt x="7463" y="883"/>
                    <a:pt x="3017" y="0"/>
                    <a:pt x="30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" name="Google Shape;7683;p42">
              <a:extLst>
                <a:ext uri="{FF2B5EF4-FFF2-40B4-BE49-F238E27FC236}">
                  <a16:creationId xmlns="" xmlns:a16="http://schemas.microsoft.com/office/drawing/2014/main" id="{235AC2C7-2A72-5024-618F-C8143BFC1D05}"/>
                </a:ext>
              </a:extLst>
            </p:cNvPr>
            <p:cNvSpPr/>
            <p:nvPr/>
          </p:nvSpPr>
          <p:spPr>
            <a:xfrm>
              <a:off x="4835763" y="3007750"/>
              <a:ext cx="79225" cy="170250"/>
            </a:xfrm>
            <a:custGeom>
              <a:avLst/>
              <a:gdLst/>
              <a:ahLst/>
              <a:cxnLst/>
              <a:rect l="l" t="t" r="r" b="b"/>
              <a:pathLst>
                <a:path w="3169" h="6810" extrusionOk="0">
                  <a:moveTo>
                    <a:pt x="727" y="0"/>
                  </a:moveTo>
                  <a:cubicBezTo>
                    <a:pt x="698" y="0"/>
                    <a:pt x="670" y="2"/>
                    <a:pt x="644" y="5"/>
                  </a:cubicBezTo>
                  <a:cubicBezTo>
                    <a:pt x="1" y="82"/>
                    <a:pt x="667" y="6809"/>
                    <a:pt x="667" y="6809"/>
                  </a:cubicBezTo>
                  <a:cubicBezTo>
                    <a:pt x="2253" y="6109"/>
                    <a:pt x="2998" y="5010"/>
                    <a:pt x="3085" y="2923"/>
                  </a:cubicBezTo>
                  <a:cubicBezTo>
                    <a:pt x="3168" y="920"/>
                    <a:pt x="1434" y="0"/>
                    <a:pt x="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" name="Google Shape;7684;p42">
              <a:extLst>
                <a:ext uri="{FF2B5EF4-FFF2-40B4-BE49-F238E27FC236}">
                  <a16:creationId xmlns="" xmlns:a16="http://schemas.microsoft.com/office/drawing/2014/main" id="{751CB790-EEFF-64CF-1CE4-2867647161FB}"/>
                </a:ext>
              </a:extLst>
            </p:cNvPr>
            <p:cNvSpPr/>
            <p:nvPr/>
          </p:nvSpPr>
          <p:spPr>
            <a:xfrm>
              <a:off x="4819563" y="3211850"/>
              <a:ext cx="92275" cy="74575"/>
            </a:xfrm>
            <a:custGeom>
              <a:avLst/>
              <a:gdLst/>
              <a:ahLst/>
              <a:cxnLst/>
              <a:rect l="l" t="t" r="r" b="b"/>
              <a:pathLst>
                <a:path w="3691" h="2983" extrusionOk="0">
                  <a:moveTo>
                    <a:pt x="2801" y="0"/>
                  </a:moveTo>
                  <a:cubicBezTo>
                    <a:pt x="2249" y="0"/>
                    <a:pt x="1561" y="411"/>
                    <a:pt x="1561" y="411"/>
                  </a:cubicBezTo>
                  <a:cubicBezTo>
                    <a:pt x="1561" y="411"/>
                    <a:pt x="0" y="2115"/>
                    <a:pt x="1114" y="2840"/>
                  </a:cubicBezTo>
                  <a:cubicBezTo>
                    <a:pt x="1267" y="2939"/>
                    <a:pt x="1426" y="2983"/>
                    <a:pt x="1587" y="2983"/>
                  </a:cubicBezTo>
                  <a:cubicBezTo>
                    <a:pt x="2605" y="2983"/>
                    <a:pt x="3691" y="1223"/>
                    <a:pt x="3425" y="417"/>
                  </a:cubicBezTo>
                  <a:cubicBezTo>
                    <a:pt x="3322" y="104"/>
                    <a:pt x="3079" y="0"/>
                    <a:pt x="28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" name="Google Shape;7685;p42">
              <a:extLst>
                <a:ext uri="{FF2B5EF4-FFF2-40B4-BE49-F238E27FC236}">
                  <a16:creationId xmlns="" xmlns:a16="http://schemas.microsoft.com/office/drawing/2014/main" id="{96C7467D-82DC-7921-CB84-EFC885966579}"/>
                </a:ext>
              </a:extLst>
            </p:cNvPr>
            <p:cNvSpPr/>
            <p:nvPr/>
          </p:nvSpPr>
          <p:spPr>
            <a:xfrm>
              <a:off x="4636013" y="2971500"/>
              <a:ext cx="240750" cy="192700"/>
            </a:xfrm>
            <a:custGeom>
              <a:avLst/>
              <a:gdLst/>
              <a:ahLst/>
              <a:cxnLst/>
              <a:rect l="l" t="t" r="r" b="b"/>
              <a:pathLst>
                <a:path w="9630" h="7708" extrusionOk="0">
                  <a:moveTo>
                    <a:pt x="4089" y="1"/>
                  </a:moveTo>
                  <a:cubicBezTo>
                    <a:pt x="1862" y="1"/>
                    <a:pt x="34" y="1320"/>
                    <a:pt x="9" y="3469"/>
                  </a:cubicBezTo>
                  <a:cubicBezTo>
                    <a:pt x="0" y="4250"/>
                    <a:pt x="279" y="4505"/>
                    <a:pt x="279" y="4505"/>
                  </a:cubicBezTo>
                  <a:cubicBezTo>
                    <a:pt x="279" y="4505"/>
                    <a:pt x="1045" y="3392"/>
                    <a:pt x="1689" y="2930"/>
                  </a:cubicBezTo>
                  <a:cubicBezTo>
                    <a:pt x="2192" y="2569"/>
                    <a:pt x="2331" y="2496"/>
                    <a:pt x="2361" y="2496"/>
                  </a:cubicBezTo>
                  <a:cubicBezTo>
                    <a:pt x="2381" y="2496"/>
                    <a:pt x="2350" y="2530"/>
                    <a:pt x="2350" y="2530"/>
                  </a:cubicBezTo>
                  <a:cubicBezTo>
                    <a:pt x="2350" y="2530"/>
                    <a:pt x="2936" y="6296"/>
                    <a:pt x="7145" y="7381"/>
                  </a:cubicBezTo>
                  <a:cubicBezTo>
                    <a:pt x="8324" y="7688"/>
                    <a:pt x="8652" y="7708"/>
                    <a:pt x="8652" y="7708"/>
                  </a:cubicBezTo>
                  <a:cubicBezTo>
                    <a:pt x="8652" y="7708"/>
                    <a:pt x="9442" y="7467"/>
                    <a:pt x="9537" y="5298"/>
                  </a:cubicBezTo>
                  <a:cubicBezTo>
                    <a:pt x="9630" y="3127"/>
                    <a:pt x="9452" y="1059"/>
                    <a:pt x="5403" y="149"/>
                  </a:cubicBezTo>
                  <a:cubicBezTo>
                    <a:pt x="4957" y="49"/>
                    <a:pt x="4516" y="1"/>
                    <a:pt x="40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" name="Google Shape;7686;p42">
              <a:extLst>
                <a:ext uri="{FF2B5EF4-FFF2-40B4-BE49-F238E27FC236}">
                  <a16:creationId xmlns="" xmlns:a16="http://schemas.microsoft.com/office/drawing/2014/main" id="{9AC4E572-9280-84C6-D44D-A9143CBA5F7B}"/>
                </a:ext>
              </a:extLst>
            </p:cNvPr>
            <p:cNvSpPr/>
            <p:nvPr/>
          </p:nvSpPr>
          <p:spPr>
            <a:xfrm>
              <a:off x="4812588" y="2996250"/>
              <a:ext cx="113400" cy="198550"/>
            </a:xfrm>
            <a:custGeom>
              <a:avLst/>
              <a:gdLst/>
              <a:ahLst/>
              <a:cxnLst/>
              <a:rect l="l" t="t" r="r" b="b"/>
              <a:pathLst>
                <a:path w="4536" h="7942" extrusionOk="0">
                  <a:moveTo>
                    <a:pt x="577" y="0"/>
                  </a:moveTo>
                  <a:cubicBezTo>
                    <a:pt x="0" y="0"/>
                    <a:pt x="1824" y="3612"/>
                    <a:pt x="1824" y="3612"/>
                  </a:cubicBezTo>
                  <a:cubicBezTo>
                    <a:pt x="1692" y="3785"/>
                    <a:pt x="1166" y="5823"/>
                    <a:pt x="1468" y="6735"/>
                  </a:cubicBezTo>
                  <a:cubicBezTo>
                    <a:pt x="1768" y="7646"/>
                    <a:pt x="1724" y="7865"/>
                    <a:pt x="1724" y="7865"/>
                  </a:cubicBezTo>
                  <a:cubicBezTo>
                    <a:pt x="1724" y="7865"/>
                    <a:pt x="1899" y="7942"/>
                    <a:pt x="2128" y="7942"/>
                  </a:cubicBezTo>
                  <a:cubicBezTo>
                    <a:pt x="2356" y="7942"/>
                    <a:pt x="2637" y="7866"/>
                    <a:pt x="2853" y="7564"/>
                  </a:cubicBezTo>
                  <a:cubicBezTo>
                    <a:pt x="3289" y="6959"/>
                    <a:pt x="4535" y="950"/>
                    <a:pt x="620" y="6"/>
                  </a:cubicBezTo>
                  <a:cubicBezTo>
                    <a:pt x="604" y="2"/>
                    <a:pt x="590" y="0"/>
                    <a:pt x="5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" name="Google Shape;7687;p42">
              <a:extLst>
                <a:ext uri="{FF2B5EF4-FFF2-40B4-BE49-F238E27FC236}">
                  <a16:creationId xmlns="" xmlns:a16="http://schemas.microsoft.com/office/drawing/2014/main" id="{7D2710AB-9E6C-5362-483E-EC53AAFACBB6}"/>
                </a:ext>
              </a:extLst>
            </p:cNvPr>
            <p:cNvSpPr/>
            <p:nvPr/>
          </p:nvSpPr>
          <p:spPr>
            <a:xfrm>
              <a:off x="4806388" y="3194850"/>
              <a:ext cx="54300" cy="61675"/>
            </a:xfrm>
            <a:custGeom>
              <a:avLst/>
              <a:gdLst/>
              <a:ahLst/>
              <a:cxnLst/>
              <a:rect l="l" t="t" r="r" b="b"/>
              <a:pathLst>
                <a:path w="2172" h="2467" extrusionOk="0">
                  <a:moveTo>
                    <a:pt x="2171" y="870"/>
                  </a:moveTo>
                  <a:lnTo>
                    <a:pt x="2171" y="870"/>
                  </a:lnTo>
                  <a:cubicBezTo>
                    <a:pt x="2171" y="870"/>
                    <a:pt x="2171" y="870"/>
                    <a:pt x="2171" y="870"/>
                  </a:cubicBezTo>
                  <a:close/>
                  <a:moveTo>
                    <a:pt x="1999" y="0"/>
                  </a:moveTo>
                  <a:cubicBezTo>
                    <a:pt x="992" y="0"/>
                    <a:pt x="224" y="1698"/>
                    <a:pt x="34" y="2327"/>
                  </a:cubicBezTo>
                  <a:cubicBezTo>
                    <a:pt x="1" y="2433"/>
                    <a:pt x="40" y="2466"/>
                    <a:pt x="83" y="2466"/>
                  </a:cubicBezTo>
                  <a:cubicBezTo>
                    <a:pt x="114" y="2466"/>
                    <a:pt x="146" y="2449"/>
                    <a:pt x="154" y="2429"/>
                  </a:cubicBezTo>
                  <a:cubicBezTo>
                    <a:pt x="716" y="931"/>
                    <a:pt x="2138" y="870"/>
                    <a:pt x="2171" y="870"/>
                  </a:cubicBezTo>
                  <a:cubicBezTo>
                    <a:pt x="2171" y="870"/>
                    <a:pt x="2171" y="870"/>
                    <a:pt x="2171" y="870"/>
                  </a:cubicBezTo>
                  <a:lnTo>
                    <a:pt x="2171" y="870"/>
                  </a:lnTo>
                  <a:lnTo>
                    <a:pt x="2001" y="0"/>
                  </a:lnTo>
                  <a:cubicBezTo>
                    <a:pt x="2000" y="0"/>
                    <a:pt x="2000" y="0"/>
                    <a:pt x="1999" y="0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" name="Google Shape;7688;p42">
              <a:extLst>
                <a:ext uri="{FF2B5EF4-FFF2-40B4-BE49-F238E27FC236}">
                  <a16:creationId xmlns="" xmlns:a16="http://schemas.microsoft.com/office/drawing/2014/main" id="{16953C47-B7E7-8E68-E07B-174241DCADD3}"/>
                </a:ext>
              </a:extLst>
            </p:cNvPr>
            <p:cNvSpPr/>
            <p:nvPr/>
          </p:nvSpPr>
          <p:spPr>
            <a:xfrm>
              <a:off x="4666938" y="3030225"/>
              <a:ext cx="38100" cy="62675"/>
            </a:xfrm>
            <a:custGeom>
              <a:avLst/>
              <a:gdLst/>
              <a:ahLst/>
              <a:cxnLst/>
              <a:rect l="l" t="t" r="r" b="b"/>
              <a:pathLst>
                <a:path w="1524" h="2507" extrusionOk="0">
                  <a:moveTo>
                    <a:pt x="1523" y="1"/>
                  </a:moveTo>
                  <a:lnTo>
                    <a:pt x="1523" y="1"/>
                  </a:lnTo>
                  <a:cubicBezTo>
                    <a:pt x="0" y="407"/>
                    <a:pt x="25" y="2507"/>
                    <a:pt x="25" y="2507"/>
                  </a:cubicBezTo>
                  <a:lnTo>
                    <a:pt x="1523" y="1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" name="Google Shape;7689;p42">
              <a:extLst>
                <a:ext uri="{FF2B5EF4-FFF2-40B4-BE49-F238E27FC236}">
                  <a16:creationId xmlns="" xmlns:a16="http://schemas.microsoft.com/office/drawing/2014/main" id="{FE9C7810-13C0-D409-805B-FDC5506A4BE7}"/>
                </a:ext>
              </a:extLst>
            </p:cNvPr>
            <p:cNvSpPr/>
            <p:nvPr/>
          </p:nvSpPr>
          <p:spPr>
            <a:xfrm>
              <a:off x="4507613" y="3361725"/>
              <a:ext cx="357625" cy="179275"/>
            </a:xfrm>
            <a:custGeom>
              <a:avLst/>
              <a:gdLst/>
              <a:ahLst/>
              <a:cxnLst/>
              <a:rect l="l" t="t" r="r" b="b"/>
              <a:pathLst>
                <a:path w="14305" h="7171" extrusionOk="0">
                  <a:moveTo>
                    <a:pt x="1244" y="1"/>
                  </a:moveTo>
                  <a:lnTo>
                    <a:pt x="1" y="720"/>
                  </a:lnTo>
                  <a:lnTo>
                    <a:pt x="13008" y="7171"/>
                  </a:lnTo>
                  <a:lnTo>
                    <a:pt x="14304" y="6296"/>
                  </a:lnTo>
                  <a:lnTo>
                    <a:pt x="12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23" name="Google Shape;7690;p42">
              <a:extLst>
                <a:ext uri="{FF2B5EF4-FFF2-40B4-BE49-F238E27FC236}">
                  <a16:creationId xmlns="" xmlns:a16="http://schemas.microsoft.com/office/drawing/2014/main" id="{DFF818EE-6185-F227-56BB-B68A8B7BD019}"/>
                </a:ext>
              </a:extLst>
            </p:cNvPr>
            <p:cNvSpPr/>
            <p:nvPr/>
          </p:nvSpPr>
          <p:spPr>
            <a:xfrm>
              <a:off x="4858913" y="3402200"/>
              <a:ext cx="304300" cy="174125"/>
            </a:xfrm>
            <a:custGeom>
              <a:avLst/>
              <a:gdLst/>
              <a:ahLst/>
              <a:cxnLst/>
              <a:rect l="l" t="t" r="r" b="b"/>
              <a:pathLst>
                <a:path w="12172" h="6965" extrusionOk="0">
                  <a:moveTo>
                    <a:pt x="9777" y="1"/>
                  </a:moveTo>
                  <a:cubicBezTo>
                    <a:pt x="9777" y="1"/>
                    <a:pt x="3" y="4066"/>
                    <a:pt x="1" y="5104"/>
                  </a:cubicBezTo>
                  <a:lnTo>
                    <a:pt x="2720" y="6965"/>
                  </a:lnTo>
                  <a:lnTo>
                    <a:pt x="12172" y="615"/>
                  </a:lnTo>
                  <a:lnTo>
                    <a:pt x="977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24" name="Google Shape;7691;p42">
              <a:extLst>
                <a:ext uri="{FF2B5EF4-FFF2-40B4-BE49-F238E27FC236}">
                  <a16:creationId xmlns="" xmlns:a16="http://schemas.microsoft.com/office/drawing/2014/main" id="{035D8818-AD71-F343-32AC-613F19B92914}"/>
                </a:ext>
              </a:extLst>
            </p:cNvPr>
            <p:cNvSpPr/>
            <p:nvPr/>
          </p:nvSpPr>
          <p:spPr>
            <a:xfrm>
              <a:off x="4832163" y="3519075"/>
              <a:ext cx="94925" cy="30900"/>
            </a:xfrm>
            <a:custGeom>
              <a:avLst/>
              <a:gdLst/>
              <a:ahLst/>
              <a:cxnLst/>
              <a:rect l="l" t="t" r="r" b="b"/>
              <a:pathLst>
                <a:path w="3797" h="1236" extrusionOk="0">
                  <a:moveTo>
                    <a:pt x="1320" y="1"/>
                  </a:moveTo>
                  <a:lnTo>
                    <a:pt x="149" y="132"/>
                  </a:lnTo>
                  <a:cubicBezTo>
                    <a:pt x="149" y="132"/>
                    <a:pt x="1" y="1068"/>
                    <a:pt x="1923" y="1217"/>
                  </a:cubicBezTo>
                  <a:cubicBezTo>
                    <a:pt x="2088" y="1230"/>
                    <a:pt x="2237" y="1236"/>
                    <a:pt x="2371" y="1236"/>
                  </a:cubicBezTo>
                  <a:cubicBezTo>
                    <a:pt x="3797" y="1236"/>
                    <a:pt x="3562" y="581"/>
                    <a:pt x="3562" y="581"/>
                  </a:cubicBezTo>
                  <a:lnTo>
                    <a:pt x="1320" y="1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25" name="Google Shape;7692;p42">
              <a:extLst>
                <a:ext uri="{FF2B5EF4-FFF2-40B4-BE49-F238E27FC236}">
                  <a16:creationId xmlns="" xmlns:a16="http://schemas.microsoft.com/office/drawing/2014/main" id="{C6359E69-A80F-D922-E1E9-0896AC970912}"/>
                </a:ext>
              </a:extLst>
            </p:cNvPr>
            <p:cNvSpPr/>
            <p:nvPr/>
          </p:nvSpPr>
          <p:spPr>
            <a:xfrm>
              <a:off x="4393913" y="3359750"/>
              <a:ext cx="778575" cy="578625"/>
            </a:xfrm>
            <a:custGeom>
              <a:avLst/>
              <a:gdLst/>
              <a:ahLst/>
              <a:cxnLst/>
              <a:rect l="l" t="t" r="r" b="b"/>
              <a:pathLst>
                <a:path w="31143" h="23145" extrusionOk="0">
                  <a:moveTo>
                    <a:pt x="3535" y="0"/>
                  </a:moveTo>
                  <a:lnTo>
                    <a:pt x="1" y="16145"/>
                  </a:lnTo>
                  <a:cubicBezTo>
                    <a:pt x="1" y="16145"/>
                    <a:pt x="13218" y="22517"/>
                    <a:pt x="14212" y="23019"/>
                  </a:cubicBezTo>
                  <a:cubicBezTo>
                    <a:pt x="14388" y="23108"/>
                    <a:pt x="14588" y="23144"/>
                    <a:pt x="14798" y="23144"/>
                  </a:cubicBezTo>
                  <a:cubicBezTo>
                    <a:pt x="15778" y="23144"/>
                    <a:pt x="16979" y="22354"/>
                    <a:pt x="16979" y="22354"/>
                  </a:cubicBezTo>
                  <a:lnTo>
                    <a:pt x="21212" y="20226"/>
                  </a:lnTo>
                  <a:lnTo>
                    <a:pt x="27182" y="17222"/>
                  </a:lnTo>
                  <a:lnTo>
                    <a:pt x="29567" y="8120"/>
                  </a:lnTo>
                  <a:lnTo>
                    <a:pt x="31143" y="1720"/>
                  </a:lnTo>
                  <a:lnTo>
                    <a:pt x="21093" y="6956"/>
                  </a:lnTo>
                  <a:cubicBezTo>
                    <a:pt x="21093" y="6956"/>
                    <a:pt x="21329" y="7610"/>
                    <a:pt x="19903" y="7610"/>
                  </a:cubicBezTo>
                  <a:cubicBezTo>
                    <a:pt x="19769" y="7610"/>
                    <a:pt x="19619" y="7604"/>
                    <a:pt x="19454" y="7592"/>
                  </a:cubicBezTo>
                  <a:cubicBezTo>
                    <a:pt x="17533" y="7443"/>
                    <a:pt x="17680" y="6506"/>
                    <a:pt x="17680" y="6506"/>
                  </a:cubicBezTo>
                  <a:lnTo>
                    <a:pt x="353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26" name="Google Shape;7693;p42">
              <a:extLst>
                <a:ext uri="{FF2B5EF4-FFF2-40B4-BE49-F238E27FC236}">
                  <a16:creationId xmlns="" xmlns:a16="http://schemas.microsoft.com/office/drawing/2014/main" id="{DA6A48D7-1B73-6D39-3C1B-FC3EBFABA5F7}"/>
                </a:ext>
              </a:extLst>
            </p:cNvPr>
            <p:cNvSpPr/>
            <p:nvPr/>
          </p:nvSpPr>
          <p:spPr>
            <a:xfrm>
              <a:off x="4411813" y="3460925"/>
              <a:ext cx="64300" cy="52875"/>
            </a:xfrm>
            <a:custGeom>
              <a:avLst/>
              <a:gdLst/>
              <a:ahLst/>
              <a:cxnLst/>
              <a:rect l="l" t="t" r="r" b="b"/>
              <a:pathLst>
                <a:path w="2572" h="2115" extrusionOk="0">
                  <a:moveTo>
                    <a:pt x="609" y="0"/>
                  </a:moveTo>
                  <a:cubicBezTo>
                    <a:pt x="179" y="0"/>
                    <a:pt x="5" y="450"/>
                    <a:pt x="3" y="992"/>
                  </a:cubicBezTo>
                  <a:cubicBezTo>
                    <a:pt x="0" y="1711"/>
                    <a:pt x="1892" y="2115"/>
                    <a:pt x="1892" y="2115"/>
                  </a:cubicBezTo>
                  <a:cubicBezTo>
                    <a:pt x="1892" y="2115"/>
                    <a:pt x="2572" y="1876"/>
                    <a:pt x="2344" y="1434"/>
                  </a:cubicBezTo>
                  <a:cubicBezTo>
                    <a:pt x="2148" y="1051"/>
                    <a:pt x="1700" y="478"/>
                    <a:pt x="1115" y="156"/>
                  </a:cubicBezTo>
                  <a:cubicBezTo>
                    <a:pt x="917" y="48"/>
                    <a:pt x="749" y="0"/>
                    <a:pt x="6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27" name="Google Shape;7694;p42">
              <a:extLst>
                <a:ext uri="{FF2B5EF4-FFF2-40B4-BE49-F238E27FC236}">
                  <a16:creationId xmlns="" xmlns:a16="http://schemas.microsoft.com/office/drawing/2014/main" id="{BCDA3ED1-6E0D-5E11-D2F3-7FD7F6BA5EE5}"/>
                </a:ext>
              </a:extLst>
            </p:cNvPr>
            <p:cNvSpPr/>
            <p:nvPr/>
          </p:nvSpPr>
          <p:spPr>
            <a:xfrm>
              <a:off x="4421188" y="3492150"/>
              <a:ext cx="47675" cy="22275"/>
            </a:xfrm>
            <a:custGeom>
              <a:avLst/>
              <a:gdLst/>
              <a:ahLst/>
              <a:cxnLst/>
              <a:rect l="l" t="t" r="r" b="b"/>
              <a:pathLst>
                <a:path w="1907" h="891" extrusionOk="0">
                  <a:moveTo>
                    <a:pt x="89" y="0"/>
                  </a:moveTo>
                  <a:cubicBezTo>
                    <a:pt x="32" y="0"/>
                    <a:pt x="0" y="16"/>
                    <a:pt x="3" y="51"/>
                  </a:cubicBezTo>
                  <a:cubicBezTo>
                    <a:pt x="3" y="51"/>
                    <a:pt x="1442" y="803"/>
                    <a:pt x="1680" y="877"/>
                  </a:cubicBezTo>
                  <a:cubicBezTo>
                    <a:pt x="1709" y="887"/>
                    <a:pt x="1735" y="891"/>
                    <a:pt x="1756" y="891"/>
                  </a:cubicBezTo>
                  <a:cubicBezTo>
                    <a:pt x="1907" y="891"/>
                    <a:pt x="1875" y="689"/>
                    <a:pt x="1826" y="641"/>
                  </a:cubicBezTo>
                  <a:cubicBezTo>
                    <a:pt x="1778" y="593"/>
                    <a:pt x="446" y="0"/>
                    <a:pt x="89" y="0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28" name="Google Shape;7695;p42">
              <a:extLst>
                <a:ext uri="{FF2B5EF4-FFF2-40B4-BE49-F238E27FC236}">
                  <a16:creationId xmlns="" xmlns:a16="http://schemas.microsoft.com/office/drawing/2014/main" id="{5E5AA4D3-AAAC-4A3E-2B61-25301413D5A1}"/>
                </a:ext>
              </a:extLst>
            </p:cNvPr>
            <p:cNvSpPr/>
            <p:nvPr/>
          </p:nvSpPr>
          <p:spPr>
            <a:xfrm>
              <a:off x="4814013" y="3583325"/>
              <a:ext cx="110150" cy="339400"/>
            </a:xfrm>
            <a:custGeom>
              <a:avLst/>
              <a:gdLst/>
              <a:ahLst/>
              <a:cxnLst/>
              <a:rect l="l" t="t" r="r" b="b"/>
              <a:pathLst>
                <a:path w="4406" h="13576" extrusionOk="0">
                  <a:moveTo>
                    <a:pt x="3692" y="0"/>
                  </a:moveTo>
                  <a:lnTo>
                    <a:pt x="0" y="13576"/>
                  </a:lnTo>
                  <a:lnTo>
                    <a:pt x="4405" y="11280"/>
                  </a:lnTo>
                  <a:lnTo>
                    <a:pt x="3175" y="9659"/>
                  </a:lnTo>
                  <a:lnTo>
                    <a:pt x="36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29" name="Google Shape;7696;p42">
              <a:extLst>
                <a:ext uri="{FF2B5EF4-FFF2-40B4-BE49-F238E27FC236}">
                  <a16:creationId xmlns="" xmlns:a16="http://schemas.microsoft.com/office/drawing/2014/main" id="{7C93F911-C094-4DD3-6AD9-4DBD5B0CBB56}"/>
                </a:ext>
              </a:extLst>
            </p:cNvPr>
            <p:cNvSpPr/>
            <p:nvPr/>
          </p:nvSpPr>
          <p:spPr>
            <a:xfrm>
              <a:off x="5073413" y="3562675"/>
              <a:ext cx="59650" cy="227625"/>
            </a:xfrm>
            <a:custGeom>
              <a:avLst/>
              <a:gdLst/>
              <a:ahLst/>
              <a:cxnLst/>
              <a:rect l="l" t="t" r="r" b="b"/>
              <a:pathLst>
                <a:path w="2386" h="9105" extrusionOk="0">
                  <a:moveTo>
                    <a:pt x="2385" y="1"/>
                  </a:moveTo>
                  <a:cubicBezTo>
                    <a:pt x="2385" y="1"/>
                    <a:pt x="1434" y="314"/>
                    <a:pt x="1035" y="1119"/>
                  </a:cubicBezTo>
                  <a:cubicBezTo>
                    <a:pt x="909" y="1374"/>
                    <a:pt x="917" y="2020"/>
                    <a:pt x="917" y="2020"/>
                  </a:cubicBezTo>
                  <a:cubicBezTo>
                    <a:pt x="917" y="2020"/>
                    <a:pt x="374" y="2411"/>
                    <a:pt x="499" y="2976"/>
                  </a:cubicBezTo>
                  <a:cubicBezTo>
                    <a:pt x="623" y="3540"/>
                    <a:pt x="891" y="3947"/>
                    <a:pt x="891" y="3947"/>
                  </a:cubicBezTo>
                  <a:lnTo>
                    <a:pt x="0" y="9104"/>
                  </a:lnTo>
                  <a:lnTo>
                    <a:pt x="0" y="9104"/>
                  </a:lnTo>
                  <a:lnTo>
                    <a:pt x="2385" y="1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30" name="Google Shape;7697;p42">
              <a:extLst>
                <a:ext uri="{FF2B5EF4-FFF2-40B4-BE49-F238E27FC236}">
                  <a16:creationId xmlns="" xmlns:a16="http://schemas.microsoft.com/office/drawing/2014/main" id="{2704EDCC-76CD-17E3-1C23-D2BB8D63B3B5}"/>
                </a:ext>
              </a:extLst>
            </p:cNvPr>
            <p:cNvSpPr/>
            <p:nvPr/>
          </p:nvSpPr>
          <p:spPr>
            <a:xfrm>
              <a:off x="4403988" y="3558575"/>
              <a:ext cx="31150" cy="102875"/>
            </a:xfrm>
            <a:custGeom>
              <a:avLst/>
              <a:gdLst/>
              <a:ahLst/>
              <a:cxnLst/>
              <a:rect l="l" t="t" r="r" b="b"/>
              <a:pathLst>
                <a:path w="1246" h="4115" extrusionOk="0">
                  <a:moveTo>
                    <a:pt x="330" y="1"/>
                  </a:moveTo>
                  <a:lnTo>
                    <a:pt x="330" y="1"/>
                  </a:lnTo>
                  <a:cubicBezTo>
                    <a:pt x="8" y="680"/>
                    <a:pt x="0" y="3316"/>
                    <a:pt x="476" y="4115"/>
                  </a:cubicBezTo>
                  <a:lnTo>
                    <a:pt x="1246" y="682"/>
                  </a:lnTo>
                  <a:lnTo>
                    <a:pt x="33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31" name="Google Shape;7698;p42">
              <a:extLst>
                <a:ext uri="{FF2B5EF4-FFF2-40B4-BE49-F238E27FC236}">
                  <a16:creationId xmlns="" xmlns:a16="http://schemas.microsoft.com/office/drawing/2014/main" id="{07437894-6693-8AC4-F3AB-EC1A2CC72466}"/>
                </a:ext>
              </a:extLst>
            </p:cNvPr>
            <p:cNvSpPr/>
            <p:nvPr/>
          </p:nvSpPr>
          <p:spPr>
            <a:xfrm>
              <a:off x="4407888" y="3558575"/>
              <a:ext cx="27300" cy="102875"/>
            </a:xfrm>
            <a:custGeom>
              <a:avLst/>
              <a:gdLst/>
              <a:ahLst/>
              <a:cxnLst/>
              <a:rect l="l" t="t" r="r" b="b"/>
              <a:pathLst>
                <a:path w="1092" h="4115" extrusionOk="0">
                  <a:moveTo>
                    <a:pt x="175" y="1"/>
                  </a:moveTo>
                  <a:lnTo>
                    <a:pt x="175" y="1"/>
                  </a:lnTo>
                  <a:cubicBezTo>
                    <a:pt x="175" y="1"/>
                    <a:pt x="1" y="285"/>
                    <a:pt x="325" y="777"/>
                  </a:cubicBezTo>
                  <a:cubicBezTo>
                    <a:pt x="449" y="966"/>
                    <a:pt x="687" y="1162"/>
                    <a:pt x="687" y="1162"/>
                  </a:cubicBezTo>
                  <a:lnTo>
                    <a:pt x="321" y="4115"/>
                  </a:lnTo>
                  <a:lnTo>
                    <a:pt x="1091" y="682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32" name="Google Shape;7699;p42">
              <a:extLst>
                <a:ext uri="{FF2B5EF4-FFF2-40B4-BE49-F238E27FC236}">
                  <a16:creationId xmlns="" xmlns:a16="http://schemas.microsoft.com/office/drawing/2014/main" id="{7154C2BE-A3D4-4ECC-FB77-94AB2C3F242C}"/>
                </a:ext>
              </a:extLst>
            </p:cNvPr>
            <p:cNvSpPr/>
            <p:nvPr/>
          </p:nvSpPr>
          <p:spPr>
            <a:xfrm>
              <a:off x="4397863" y="3536600"/>
              <a:ext cx="60825" cy="40400"/>
            </a:xfrm>
            <a:custGeom>
              <a:avLst/>
              <a:gdLst/>
              <a:ahLst/>
              <a:cxnLst/>
              <a:rect l="l" t="t" r="r" b="b"/>
              <a:pathLst>
                <a:path w="2433" h="1616" extrusionOk="0">
                  <a:moveTo>
                    <a:pt x="1" y="0"/>
                  </a:moveTo>
                  <a:lnTo>
                    <a:pt x="1" y="0"/>
                  </a:lnTo>
                  <a:cubicBezTo>
                    <a:pt x="96" y="800"/>
                    <a:pt x="303" y="1494"/>
                    <a:pt x="1343" y="1610"/>
                  </a:cubicBezTo>
                  <a:cubicBezTo>
                    <a:pt x="1375" y="1614"/>
                    <a:pt x="1405" y="1616"/>
                    <a:pt x="1436" y="1616"/>
                  </a:cubicBezTo>
                  <a:cubicBezTo>
                    <a:pt x="1779" y="1616"/>
                    <a:pt x="2063" y="1405"/>
                    <a:pt x="2240" y="1232"/>
                  </a:cubicBezTo>
                  <a:cubicBezTo>
                    <a:pt x="2363" y="1112"/>
                    <a:pt x="2432" y="1010"/>
                    <a:pt x="2432" y="1010"/>
                  </a:cubicBezTo>
                  <a:cubicBezTo>
                    <a:pt x="2432" y="1010"/>
                    <a:pt x="1540" y="857"/>
                    <a:pt x="1010" y="563"/>
                  </a:cubicBezTo>
                  <a:cubicBezTo>
                    <a:pt x="359" y="20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33" name="Google Shape;7700;p42">
              <a:extLst>
                <a:ext uri="{FF2B5EF4-FFF2-40B4-BE49-F238E27FC236}">
                  <a16:creationId xmlns="" xmlns:a16="http://schemas.microsoft.com/office/drawing/2014/main" id="{EAF61808-CCA7-84C1-ADF0-68E4BEADFB6A}"/>
                </a:ext>
              </a:extLst>
            </p:cNvPr>
            <p:cNvSpPr/>
            <p:nvPr/>
          </p:nvSpPr>
          <p:spPr>
            <a:xfrm>
              <a:off x="4413288" y="3547725"/>
              <a:ext cx="45350" cy="20175"/>
            </a:xfrm>
            <a:custGeom>
              <a:avLst/>
              <a:gdLst/>
              <a:ahLst/>
              <a:cxnLst/>
              <a:rect l="l" t="t" r="r" b="b"/>
              <a:pathLst>
                <a:path w="1814" h="807" extrusionOk="0">
                  <a:moveTo>
                    <a:pt x="122" y="1"/>
                  </a:moveTo>
                  <a:cubicBezTo>
                    <a:pt x="1" y="1"/>
                    <a:pt x="444" y="389"/>
                    <a:pt x="893" y="603"/>
                  </a:cubicBezTo>
                  <a:cubicBezTo>
                    <a:pt x="1249" y="771"/>
                    <a:pt x="1435" y="807"/>
                    <a:pt x="1530" y="807"/>
                  </a:cubicBezTo>
                  <a:cubicBezTo>
                    <a:pt x="1603" y="807"/>
                    <a:pt x="1622" y="786"/>
                    <a:pt x="1622" y="786"/>
                  </a:cubicBezTo>
                  <a:cubicBezTo>
                    <a:pt x="1745" y="666"/>
                    <a:pt x="1814" y="564"/>
                    <a:pt x="1814" y="564"/>
                  </a:cubicBezTo>
                  <a:cubicBezTo>
                    <a:pt x="1814" y="564"/>
                    <a:pt x="922" y="410"/>
                    <a:pt x="392" y="117"/>
                  </a:cubicBezTo>
                  <a:cubicBezTo>
                    <a:pt x="243" y="35"/>
                    <a:pt x="158" y="1"/>
                    <a:pt x="122" y="1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34" name="Google Shape;7701;p42">
              <a:extLst>
                <a:ext uri="{FF2B5EF4-FFF2-40B4-BE49-F238E27FC236}">
                  <a16:creationId xmlns="" xmlns:a16="http://schemas.microsoft.com/office/drawing/2014/main" id="{F3FDA395-34C1-8608-636F-45CE7C7630E9}"/>
                </a:ext>
              </a:extLst>
            </p:cNvPr>
            <p:cNvSpPr/>
            <p:nvPr/>
          </p:nvSpPr>
          <p:spPr>
            <a:xfrm>
              <a:off x="4391388" y="3512825"/>
              <a:ext cx="90900" cy="49750"/>
            </a:xfrm>
            <a:custGeom>
              <a:avLst/>
              <a:gdLst/>
              <a:ahLst/>
              <a:cxnLst/>
              <a:rect l="l" t="t" r="r" b="b"/>
              <a:pathLst>
                <a:path w="3636" h="1990" extrusionOk="0">
                  <a:moveTo>
                    <a:pt x="576" y="1"/>
                  </a:moveTo>
                  <a:cubicBezTo>
                    <a:pt x="508" y="1"/>
                    <a:pt x="446" y="11"/>
                    <a:pt x="392" y="33"/>
                  </a:cubicBezTo>
                  <a:cubicBezTo>
                    <a:pt x="1" y="190"/>
                    <a:pt x="260" y="951"/>
                    <a:pt x="260" y="951"/>
                  </a:cubicBezTo>
                  <a:cubicBezTo>
                    <a:pt x="260" y="951"/>
                    <a:pt x="618" y="1152"/>
                    <a:pt x="1269" y="1513"/>
                  </a:cubicBezTo>
                  <a:cubicBezTo>
                    <a:pt x="1656" y="1727"/>
                    <a:pt x="2254" y="1989"/>
                    <a:pt x="2726" y="1989"/>
                  </a:cubicBezTo>
                  <a:cubicBezTo>
                    <a:pt x="2899" y="1989"/>
                    <a:pt x="3055" y="1954"/>
                    <a:pt x="3177" y="1869"/>
                  </a:cubicBezTo>
                  <a:cubicBezTo>
                    <a:pt x="3635" y="1551"/>
                    <a:pt x="2993" y="1060"/>
                    <a:pt x="2277" y="699"/>
                  </a:cubicBezTo>
                  <a:cubicBezTo>
                    <a:pt x="1660" y="388"/>
                    <a:pt x="998" y="1"/>
                    <a:pt x="5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35" name="Google Shape;7702;p42">
              <a:extLst>
                <a:ext uri="{FF2B5EF4-FFF2-40B4-BE49-F238E27FC236}">
                  <a16:creationId xmlns="" xmlns:a16="http://schemas.microsoft.com/office/drawing/2014/main" id="{DF71C683-2291-33DA-C68D-935ACB83DFDC}"/>
                </a:ext>
              </a:extLst>
            </p:cNvPr>
            <p:cNvSpPr/>
            <p:nvPr/>
          </p:nvSpPr>
          <p:spPr>
            <a:xfrm>
              <a:off x="4419338" y="3522125"/>
              <a:ext cx="57425" cy="28025"/>
            </a:xfrm>
            <a:custGeom>
              <a:avLst/>
              <a:gdLst/>
              <a:ahLst/>
              <a:cxnLst/>
              <a:rect l="l" t="t" r="r" b="b"/>
              <a:pathLst>
                <a:path w="2297" h="1121" extrusionOk="0">
                  <a:moveTo>
                    <a:pt x="1" y="0"/>
                  </a:moveTo>
                  <a:cubicBezTo>
                    <a:pt x="202" y="329"/>
                    <a:pt x="1895" y="1118"/>
                    <a:pt x="2096" y="1121"/>
                  </a:cubicBezTo>
                  <a:cubicBezTo>
                    <a:pt x="2296" y="1121"/>
                    <a:pt x="2006" y="882"/>
                    <a:pt x="1805" y="663"/>
                  </a:cubicBezTo>
                  <a:cubicBezTo>
                    <a:pt x="1605" y="443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36" name="Google Shape;7703;p42">
              <a:extLst>
                <a:ext uri="{FF2B5EF4-FFF2-40B4-BE49-F238E27FC236}">
                  <a16:creationId xmlns="" xmlns:a16="http://schemas.microsoft.com/office/drawing/2014/main" id="{FE2A9E26-5A0E-63E1-42B8-DBB87E7A99D6}"/>
                </a:ext>
              </a:extLst>
            </p:cNvPr>
            <p:cNvSpPr/>
            <p:nvPr/>
          </p:nvSpPr>
          <p:spPr>
            <a:xfrm>
              <a:off x="4396438" y="3485675"/>
              <a:ext cx="96475" cy="59625"/>
            </a:xfrm>
            <a:custGeom>
              <a:avLst/>
              <a:gdLst/>
              <a:ahLst/>
              <a:cxnLst/>
              <a:rect l="l" t="t" r="r" b="b"/>
              <a:pathLst>
                <a:path w="3859" h="2385" extrusionOk="0">
                  <a:moveTo>
                    <a:pt x="595" y="0"/>
                  </a:moveTo>
                  <a:cubicBezTo>
                    <a:pt x="307" y="0"/>
                    <a:pt x="1" y="730"/>
                    <a:pt x="190" y="1119"/>
                  </a:cubicBezTo>
                  <a:cubicBezTo>
                    <a:pt x="383" y="1520"/>
                    <a:pt x="2728" y="2341"/>
                    <a:pt x="2988" y="2383"/>
                  </a:cubicBezTo>
                  <a:cubicBezTo>
                    <a:pt x="2994" y="2384"/>
                    <a:pt x="3000" y="2384"/>
                    <a:pt x="3006" y="2384"/>
                  </a:cubicBezTo>
                  <a:cubicBezTo>
                    <a:pt x="3277" y="2384"/>
                    <a:pt x="3858" y="1569"/>
                    <a:pt x="2904" y="1138"/>
                  </a:cubicBezTo>
                  <a:cubicBezTo>
                    <a:pt x="1926" y="695"/>
                    <a:pt x="618" y="2"/>
                    <a:pt x="618" y="2"/>
                  </a:cubicBezTo>
                  <a:cubicBezTo>
                    <a:pt x="610" y="1"/>
                    <a:pt x="603" y="0"/>
                    <a:pt x="5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37" name="Google Shape;7704;p42">
              <a:extLst>
                <a:ext uri="{FF2B5EF4-FFF2-40B4-BE49-F238E27FC236}">
                  <a16:creationId xmlns="" xmlns:a16="http://schemas.microsoft.com/office/drawing/2014/main" id="{1C295AAF-DDFD-BA1E-3E68-2BEE2EC2040C}"/>
                </a:ext>
              </a:extLst>
            </p:cNvPr>
            <p:cNvSpPr/>
            <p:nvPr/>
          </p:nvSpPr>
          <p:spPr>
            <a:xfrm>
              <a:off x="5095438" y="3621300"/>
              <a:ext cx="58225" cy="27350"/>
            </a:xfrm>
            <a:custGeom>
              <a:avLst/>
              <a:gdLst/>
              <a:ahLst/>
              <a:cxnLst/>
              <a:rect l="l" t="t" r="r" b="b"/>
              <a:pathLst>
                <a:path w="2329" h="1094" extrusionOk="0">
                  <a:moveTo>
                    <a:pt x="2043" y="0"/>
                  </a:moveTo>
                  <a:lnTo>
                    <a:pt x="2043" y="0"/>
                  </a:lnTo>
                  <a:cubicBezTo>
                    <a:pt x="2043" y="0"/>
                    <a:pt x="0" y="281"/>
                    <a:pt x="126" y="696"/>
                  </a:cubicBezTo>
                  <a:cubicBezTo>
                    <a:pt x="206" y="959"/>
                    <a:pt x="606" y="1094"/>
                    <a:pt x="1035" y="1094"/>
                  </a:cubicBezTo>
                  <a:cubicBezTo>
                    <a:pt x="1283" y="1094"/>
                    <a:pt x="1542" y="1048"/>
                    <a:pt x="1753" y="956"/>
                  </a:cubicBezTo>
                  <a:cubicBezTo>
                    <a:pt x="2328" y="703"/>
                    <a:pt x="2234" y="384"/>
                    <a:pt x="20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38" name="Google Shape;7705;p42">
              <a:extLst>
                <a:ext uri="{FF2B5EF4-FFF2-40B4-BE49-F238E27FC236}">
                  <a16:creationId xmlns="" xmlns:a16="http://schemas.microsoft.com/office/drawing/2014/main" id="{566AC13B-5B9D-6A8F-CF32-A4485DAF0274}"/>
                </a:ext>
              </a:extLst>
            </p:cNvPr>
            <p:cNvSpPr/>
            <p:nvPr/>
          </p:nvSpPr>
          <p:spPr>
            <a:xfrm>
              <a:off x="5098588" y="3625950"/>
              <a:ext cx="44150" cy="15525"/>
            </a:xfrm>
            <a:custGeom>
              <a:avLst/>
              <a:gdLst/>
              <a:ahLst/>
              <a:cxnLst/>
              <a:rect l="l" t="t" r="r" b="b"/>
              <a:pathLst>
                <a:path w="1766" h="621" extrusionOk="0">
                  <a:moveTo>
                    <a:pt x="1572" y="1"/>
                  </a:moveTo>
                  <a:cubicBezTo>
                    <a:pt x="1201" y="1"/>
                    <a:pt x="0" y="510"/>
                    <a:pt x="0" y="510"/>
                  </a:cubicBezTo>
                  <a:cubicBezTo>
                    <a:pt x="0" y="510"/>
                    <a:pt x="219" y="621"/>
                    <a:pt x="491" y="621"/>
                  </a:cubicBezTo>
                  <a:cubicBezTo>
                    <a:pt x="551" y="621"/>
                    <a:pt x="614" y="615"/>
                    <a:pt x="678" y="602"/>
                  </a:cubicBezTo>
                  <a:cubicBezTo>
                    <a:pt x="1029" y="526"/>
                    <a:pt x="1766" y="237"/>
                    <a:pt x="1675" y="38"/>
                  </a:cubicBezTo>
                  <a:cubicBezTo>
                    <a:pt x="1663" y="12"/>
                    <a:pt x="1627" y="1"/>
                    <a:pt x="1572" y="1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39" name="Google Shape;7706;p42">
              <a:extLst>
                <a:ext uri="{FF2B5EF4-FFF2-40B4-BE49-F238E27FC236}">
                  <a16:creationId xmlns="" xmlns:a16="http://schemas.microsoft.com/office/drawing/2014/main" id="{B984787D-535B-024F-DCEB-85D0EA099EF8}"/>
                </a:ext>
              </a:extLst>
            </p:cNvPr>
            <p:cNvSpPr/>
            <p:nvPr/>
          </p:nvSpPr>
          <p:spPr>
            <a:xfrm>
              <a:off x="5076313" y="3592025"/>
              <a:ext cx="83825" cy="46575"/>
            </a:xfrm>
            <a:custGeom>
              <a:avLst/>
              <a:gdLst/>
              <a:ahLst/>
              <a:cxnLst/>
              <a:rect l="l" t="t" r="r" b="b"/>
              <a:pathLst>
                <a:path w="3353" h="1863" extrusionOk="0">
                  <a:moveTo>
                    <a:pt x="3085" y="0"/>
                  </a:moveTo>
                  <a:cubicBezTo>
                    <a:pt x="2666" y="0"/>
                    <a:pt x="801" y="846"/>
                    <a:pt x="801" y="846"/>
                  </a:cubicBezTo>
                  <a:cubicBezTo>
                    <a:pt x="513" y="1006"/>
                    <a:pt x="1" y="1545"/>
                    <a:pt x="383" y="1802"/>
                  </a:cubicBezTo>
                  <a:cubicBezTo>
                    <a:pt x="445" y="1845"/>
                    <a:pt x="559" y="1863"/>
                    <a:pt x="705" y="1863"/>
                  </a:cubicBezTo>
                  <a:cubicBezTo>
                    <a:pt x="1451" y="1863"/>
                    <a:pt x="3057" y="1390"/>
                    <a:pt x="3192" y="1204"/>
                  </a:cubicBezTo>
                  <a:cubicBezTo>
                    <a:pt x="3352" y="982"/>
                    <a:pt x="3292" y="215"/>
                    <a:pt x="3163" y="24"/>
                  </a:cubicBezTo>
                  <a:cubicBezTo>
                    <a:pt x="3152" y="8"/>
                    <a:pt x="3125" y="0"/>
                    <a:pt x="30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40" name="Google Shape;7707;p42">
              <a:extLst>
                <a:ext uri="{FF2B5EF4-FFF2-40B4-BE49-F238E27FC236}">
                  <a16:creationId xmlns="" xmlns:a16="http://schemas.microsoft.com/office/drawing/2014/main" id="{9221A433-51E9-2E90-6C11-3062C27F181D}"/>
                </a:ext>
              </a:extLst>
            </p:cNvPr>
            <p:cNvSpPr/>
            <p:nvPr/>
          </p:nvSpPr>
          <p:spPr>
            <a:xfrm>
              <a:off x="5086888" y="3594000"/>
              <a:ext cx="65575" cy="30500"/>
            </a:xfrm>
            <a:custGeom>
              <a:avLst/>
              <a:gdLst/>
              <a:ahLst/>
              <a:cxnLst/>
              <a:rect l="l" t="t" r="r" b="b"/>
              <a:pathLst>
                <a:path w="2623" h="1220" extrusionOk="0">
                  <a:moveTo>
                    <a:pt x="2623" y="1"/>
                  </a:moveTo>
                  <a:lnTo>
                    <a:pt x="378" y="767"/>
                  </a:lnTo>
                  <a:cubicBezTo>
                    <a:pt x="9" y="878"/>
                    <a:pt x="0" y="1219"/>
                    <a:pt x="391" y="1219"/>
                  </a:cubicBezTo>
                  <a:cubicBezTo>
                    <a:pt x="398" y="1219"/>
                    <a:pt x="406" y="1219"/>
                    <a:pt x="414" y="1219"/>
                  </a:cubicBezTo>
                  <a:cubicBezTo>
                    <a:pt x="827" y="1205"/>
                    <a:pt x="2360" y="796"/>
                    <a:pt x="2623" y="1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41" name="Google Shape;7708;p42">
              <a:extLst>
                <a:ext uri="{FF2B5EF4-FFF2-40B4-BE49-F238E27FC236}">
                  <a16:creationId xmlns="" xmlns:a16="http://schemas.microsoft.com/office/drawing/2014/main" id="{DE76510E-8A6C-373F-1FA7-944329E1E15F}"/>
                </a:ext>
              </a:extLst>
            </p:cNvPr>
            <p:cNvSpPr/>
            <p:nvPr/>
          </p:nvSpPr>
          <p:spPr>
            <a:xfrm>
              <a:off x="5089238" y="3566950"/>
              <a:ext cx="68600" cy="51750"/>
            </a:xfrm>
            <a:custGeom>
              <a:avLst/>
              <a:gdLst/>
              <a:ahLst/>
              <a:cxnLst/>
              <a:rect l="l" t="t" r="r" b="b"/>
              <a:pathLst>
                <a:path w="2744" h="2070" extrusionOk="0">
                  <a:moveTo>
                    <a:pt x="2437" y="1"/>
                  </a:moveTo>
                  <a:cubicBezTo>
                    <a:pt x="2153" y="1"/>
                    <a:pt x="0" y="1355"/>
                    <a:pt x="59" y="1880"/>
                  </a:cubicBezTo>
                  <a:cubicBezTo>
                    <a:pt x="75" y="2018"/>
                    <a:pt x="192" y="2069"/>
                    <a:pt x="365" y="2069"/>
                  </a:cubicBezTo>
                  <a:cubicBezTo>
                    <a:pt x="671" y="2069"/>
                    <a:pt x="1152" y="1910"/>
                    <a:pt x="1559" y="1790"/>
                  </a:cubicBezTo>
                  <a:cubicBezTo>
                    <a:pt x="2198" y="1600"/>
                    <a:pt x="2550" y="1345"/>
                    <a:pt x="2646" y="1027"/>
                  </a:cubicBezTo>
                  <a:cubicBezTo>
                    <a:pt x="2743" y="709"/>
                    <a:pt x="2618" y="101"/>
                    <a:pt x="2459" y="5"/>
                  </a:cubicBezTo>
                  <a:cubicBezTo>
                    <a:pt x="2454" y="2"/>
                    <a:pt x="2447" y="1"/>
                    <a:pt x="24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42" name="Google Shape;7709;p42">
              <a:extLst>
                <a:ext uri="{FF2B5EF4-FFF2-40B4-BE49-F238E27FC236}">
                  <a16:creationId xmlns="" xmlns:a16="http://schemas.microsoft.com/office/drawing/2014/main" id="{3E1ED7E6-6AE2-ADBD-A6E0-57924C4E5360}"/>
                </a:ext>
              </a:extLst>
            </p:cNvPr>
            <p:cNvSpPr/>
            <p:nvPr/>
          </p:nvSpPr>
          <p:spPr>
            <a:xfrm>
              <a:off x="5110063" y="3569475"/>
              <a:ext cx="39400" cy="27475"/>
            </a:xfrm>
            <a:custGeom>
              <a:avLst/>
              <a:gdLst/>
              <a:ahLst/>
              <a:cxnLst/>
              <a:rect l="l" t="t" r="r" b="b"/>
              <a:pathLst>
                <a:path w="1576" h="1099" extrusionOk="0">
                  <a:moveTo>
                    <a:pt x="1576" y="0"/>
                  </a:moveTo>
                  <a:lnTo>
                    <a:pt x="122" y="793"/>
                  </a:lnTo>
                  <a:cubicBezTo>
                    <a:pt x="118" y="822"/>
                    <a:pt x="1" y="1099"/>
                    <a:pt x="251" y="1099"/>
                  </a:cubicBezTo>
                  <a:cubicBezTo>
                    <a:pt x="257" y="1099"/>
                    <a:pt x="264" y="1098"/>
                    <a:pt x="271" y="1098"/>
                  </a:cubicBezTo>
                  <a:cubicBezTo>
                    <a:pt x="547" y="1084"/>
                    <a:pt x="1575" y="0"/>
                    <a:pt x="1576" y="0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43" name="Google Shape;7710;p42">
              <a:extLst>
                <a:ext uri="{FF2B5EF4-FFF2-40B4-BE49-F238E27FC236}">
                  <a16:creationId xmlns="" xmlns:a16="http://schemas.microsoft.com/office/drawing/2014/main" id="{4BC45146-F1D7-75E6-B7B9-156830475A12}"/>
                </a:ext>
              </a:extLst>
            </p:cNvPr>
            <p:cNvSpPr/>
            <p:nvPr/>
          </p:nvSpPr>
          <p:spPr>
            <a:xfrm>
              <a:off x="5110713" y="3539900"/>
              <a:ext cx="52000" cy="50925"/>
            </a:xfrm>
            <a:custGeom>
              <a:avLst/>
              <a:gdLst/>
              <a:ahLst/>
              <a:cxnLst/>
              <a:rect l="l" t="t" r="r" b="b"/>
              <a:pathLst>
                <a:path w="2080" h="2037" extrusionOk="0">
                  <a:moveTo>
                    <a:pt x="1027" y="1"/>
                  </a:moveTo>
                  <a:cubicBezTo>
                    <a:pt x="194" y="1082"/>
                    <a:pt x="0" y="1785"/>
                    <a:pt x="96" y="1976"/>
                  </a:cubicBezTo>
                  <a:cubicBezTo>
                    <a:pt x="116" y="2017"/>
                    <a:pt x="161" y="2036"/>
                    <a:pt x="224" y="2036"/>
                  </a:cubicBezTo>
                  <a:cubicBezTo>
                    <a:pt x="451" y="2036"/>
                    <a:pt x="917" y="1786"/>
                    <a:pt x="1343" y="1438"/>
                  </a:cubicBezTo>
                  <a:cubicBezTo>
                    <a:pt x="1887" y="993"/>
                    <a:pt x="2080" y="675"/>
                    <a:pt x="2017" y="450"/>
                  </a:cubicBezTo>
                  <a:cubicBezTo>
                    <a:pt x="1953" y="225"/>
                    <a:pt x="1027" y="1"/>
                    <a:pt x="10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44" name="Google Shape;7711;p42">
              <a:extLst>
                <a:ext uri="{FF2B5EF4-FFF2-40B4-BE49-F238E27FC236}">
                  <a16:creationId xmlns="" xmlns:a16="http://schemas.microsoft.com/office/drawing/2014/main" id="{87B60A35-582A-AA91-9F4F-9BFF8265A47C}"/>
                </a:ext>
              </a:extLst>
            </p:cNvPr>
            <p:cNvSpPr/>
            <p:nvPr/>
          </p:nvSpPr>
          <p:spPr>
            <a:xfrm>
              <a:off x="4738888" y="3542525"/>
              <a:ext cx="88100" cy="352950"/>
            </a:xfrm>
            <a:custGeom>
              <a:avLst/>
              <a:gdLst/>
              <a:ahLst/>
              <a:cxnLst/>
              <a:rect l="l" t="t" r="r" b="b"/>
              <a:pathLst>
                <a:path w="3524" h="14118" fill="none" extrusionOk="0">
                  <a:moveTo>
                    <a:pt x="0" y="14117"/>
                  </a:moveTo>
                  <a:lnTo>
                    <a:pt x="3524" y="1"/>
                  </a:lnTo>
                </a:path>
              </a:pathLst>
            </a:custGeom>
            <a:noFill/>
            <a:ln w="4550" cap="rnd" cmpd="sng">
              <a:solidFill>
                <a:srgbClr val="2D2D2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45" name="Google Shape;7712;p42">
              <a:extLst>
                <a:ext uri="{FF2B5EF4-FFF2-40B4-BE49-F238E27FC236}">
                  <a16:creationId xmlns="" xmlns:a16="http://schemas.microsoft.com/office/drawing/2014/main" id="{96CA009C-3B55-F862-78A8-3C28DAACAA60}"/>
                </a:ext>
              </a:extLst>
            </p:cNvPr>
            <p:cNvSpPr/>
            <p:nvPr/>
          </p:nvSpPr>
          <p:spPr>
            <a:xfrm>
              <a:off x="4818913" y="3553200"/>
              <a:ext cx="97475" cy="354125"/>
            </a:xfrm>
            <a:custGeom>
              <a:avLst/>
              <a:gdLst/>
              <a:ahLst/>
              <a:cxnLst/>
              <a:rect l="l" t="t" r="r" b="b"/>
              <a:pathLst>
                <a:path w="3899" h="14165" fill="none" extrusionOk="0">
                  <a:moveTo>
                    <a:pt x="1" y="14165"/>
                  </a:moveTo>
                  <a:lnTo>
                    <a:pt x="3899" y="0"/>
                  </a:lnTo>
                </a:path>
              </a:pathLst>
            </a:custGeom>
            <a:noFill/>
            <a:ln w="4550" cap="rnd" cmpd="sng">
              <a:solidFill>
                <a:srgbClr val="2D2D2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46" name="Google Shape;7713;p42">
              <a:extLst>
                <a:ext uri="{FF2B5EF4-FFF2-40B4-BE49-F238E27FC236}">
                  <a16:creationId xmlns="" xmlns:a16="http://schemas.microsoft.com/office/drawing/2014/main" id="{6A35A553-9DE7-FD14-56CF-7A643609A927}"/>
                </a:ext>
              </a:extLst>
            </p:cNvPr>
            <p:cNvSpPr/>
            <p:nvPr/>
          </p:nvSpPr>
          <p:spPr>
            <a:xfrm>
              <a:off x="4881838" y="3427150"/>
              <a:ext cx="199700" cy="103225"/>
            </a:xfrm>
            <a:custGeom>
              <a:avLst/>
              <a:gdLst/>
              <a:ahLst/>
              <a:cxnLst/>
              <a:rect l="l" t="t" r="r" b="b"/>
              <a:pathLst>
                <a:path w="7988" h="4129" fill="none" extrusionOk="0">
                  <a:moveTo>
                    <a:pt x="0" y="4128"/>
                  </a:moveTo>
                  <a:lnTo>
                    <a:pt x="7988" y="1"/>
                  </a:lnTo>
                </a:path>
              </a:pathLst>
            </a:custGeom>
            <a:noFill/>
            <a:ln w="4550" cap="rnd" cmpd="sng">
              <a:solidFill>
                <a:srgbClr val="2D2D2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47" name="Google Shape;7714;p42">
              <a:extLst>
                <a:ext uri="{FF2B5EF4-FFF2-40B4-BE49-F238E27FC236}">
                  <a16:creationId xmlns="" xmlns:a16="http://schemas.microsoft.com/office/drawing/2014/main" id="{A74DE196-F994-915A-5B7E-074254D68531}"/>
                </a:ext>
              </a:extLst>
            </p:cNvPr>
            <p:cNvSpPr/>
            <p:nvPr/>
          </p:nvSpPr>
          <p:spPr>
            <a:xfrm>
              <a:off x="4703138" y="3450625"/>
              <a:ext cx="155850" cy="79175"/>
            </a:xfrm>
            <a:custGeom>
              <a:avLst/>
              <a:gdLst/>
              <a:ahLst/>
              <a:cxnLst/>
              <a:rect l="l" t="t" r="r" b="b"/>
              <a:pathLst>
                <a:path w="6234" h="3167" fill="none" extrusionOk="0">
                  <a:moveTo>
                    <a:pt x="1" y="1"/>
                  </a:moveTo>
                  <a:cubicBezTo>
                    <a:pt x="1" y="1"/>
                    <a:pt x="4884" y="2323"/>
                    <a:pt x="6233" y="3167"/>
                  </a:cubicBezTo>
                </a:path>
              </a:pathLst>
            </a:custGeom>
            <a:noFill/>
            <a:ln w="4550" cap="rnd" cmpd="sng">
              <a:solidFill>
                <a:srgbClr val="2D2D2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48" name="Google Shape;7715;p42">
              <a:extLst>
                <a:ext uri="{FF2B5EF4-FFF2-40B4-BE49-F238E27FC236}">
                  <a16:creationId xmlns="" xmlns:a16="http://schemas.microsoft.com/office/drawing/2014/main" id="{C41C8E77-C031-3005-97FD-D0334531688C}"/>
                </a:ext>
              </a:extLst>
            </p:cNvPr>
            <p:cNvSpPr/>
            <p:nvPr/>
          </p:nvSpPr>
          <p:spPr>
            <a:xfrm>
              <a:off x="4539388" y="3385050"/>
              <a:ext cx="296525" cy="137375"/>
            </a:xfrm>
            <a:custGeom>
              <a:avLst/>
              <a:gdLst/>
              <a:ahLst/>
              <a:cxnLst/>
              <a:rect l="l" t="t" r="r" b="b"/>
              <a:pathLst>
                <a:path w="11861" h="5495" fill="none" extrusionOk="0">
                  <a:moveTo>
                    <a:pt x="11861" y="5494"/>
                  </a:moveTo>
                  <a:lnTo>
                    <a:pt x="0" y="0"/>
                  </a:lnTo>
                </a:path>
              </a:pathLst>
            </a:custGeom>
            <a:noFill/>
            <a:ln w="4550" cap="rnd" cmpd="sng">
              <a:solidFill>
                <a:srgbClr val="2D2D2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49" name="Google Shape;7716;p42">
              <a:extLst>
                <a:ext uri="{FF2B5EF4-FFF2-40B4-BE49-F238E27FC236}">
                  <a16:creationId xmlns="" xmlns:a16="http://schemas.microsoft.com/office/drawing/2014/main" id="{79D1E3E2-D650-86E9-0696-8223DDF797A5}"/>
                </a:ext>
              </a:extLst>
            </p:cNvPr>
            <p:cNvSpPr/>
            <p:nvPr/>
          </p:nvSpPr>
          <p:spPr>
            <a:xfrm>
              <a:off x="4914188" y="3436600"/>
              <a:ext cx="193600" cy="99600"/>
            </a:xfrm>
            <a:custGeom>
              <a:avLst/>
              <a:gdLst/>
              <a:ahLst/>
              <a:cxnLst/>
              <a:rect l="l" t="t" r="r" b="b"/>
              <a:pathLst>
                <a:path w="7744" h="3984" fill="none" extrusionOk="0">
                  <a:moveTo>
                    <a:pt x="1" y="3984"/>
                  </a:moveTo>
                  <a:lnTo>
                    <a:pt x="7744" y="0"/>
                  </a:lnTo>
                </a:path>
              </a:pathLst>
            </a:custGeom>
            <a:noFill/>
            <a:ln w="4550" cap="rnd" cmpd="sng">
              <a:solidFill>
                <a:srgbClr val="2D2D2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50" name="Google Shape;7717;p42">
              <a:extLst>
                <a:ext uri="{FF2B5EF4-FFF2-40B4-BE49-F238E27FC236}">
                  <a16:creationId xmlns="" xmlns:a16="http://schemas.microsoft.com/office/drawing/2014/main" id="{C61084FD-7DF1-6CA9-BCE0-38CB545E8110}"/>
                </a:ext>
              </a:extLst>
            </p:cNvPr>
            <p:cNvSpPr/>
            <p:nvPr/>
          </p:nvSpPr>
          <p:spPr>
            <a:xfrm>
              <a:off x="4806138" y="3994500"/>
              <a:ext cx="176225" cy="471725"/>
            </a:xfrm>
            <a:custGeom>
              <a:avLst/>
              <a:gdLst/>
              <a:ahLst/>
              <a:cxnLst/>
              <a:rect l="l" t="t" r="r" b="b"/>
              <a:pathLst>
                <a:path w="7049" h="18869" extrusionOk="0">
                  <a:moveTo>
                    <a:pt x="4849" y="0"/>
                  </a:moveTo>
                  <a:cubicBezTo>
                    <a:pt x="3489" y="0"/>
                    <a:pt x="1" y="2868"/>
                    <a:pt x="1" y="2868"/>
                  </a:cubicBezTo>
                  <a:lnTo>
                    <a:pt x="1824" y="3761"/>
                  </a:lnTo>
                  <a:cubicBezTo>
                    <a:pt x="1824" y="3761"/>
                    <a:pt x="2517" y="9769"/>
                    <a:pt x="2705" y="11572"/>
                  </a:cubicBezTo>
                  <a:cubicBezTo>
                    <a:pt x="2896" y="13403"/>
                    <a:pt x="3060" y="15360"/>
                    <a:pt x="3375" y="16842"/>
                  </a:cubicBezTo>
                  <a:cubicBezTo>
                    <a:pt x="3622" y="18000"/>
                    <a:pt x="3960" y="18868"/>
                    <a:pt x="4270" y="18868"/>
                  </a:cubicBezTo>
                  <a:cubicBezTo>
                    <a:pt x="4356" y="18868"/>
                    <a:pt x="4439" y="18801"/>
                    <a:pt x="4518" y="18654"/>
                  </a:cubicBezTo>
                  <a:cubicBezTo>
                    <a:pt x="5244" y="17302"/>
                    <a:pt x="6807" y="3958"/>
                    <a:pt x="6901" y="3276"/>
                  </a:cubicBezTo>
                  <a:cubicBezTo>
                    <a:pt x="7048" y="2195"/>
                    <a:pt x="6228" y="192"/>
                    <a:pt x="4966" y="8"/>
                  </a:cubicBezTo>
                  <a:cubicBezTo>
                    <a:pt x="4929" y="3"/>
                    <a:pt x="4890" y="0"/>
                    <a:pt x="48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51" name="Google Shape;7718;p42">
              <a:extLst>
                <a:ext uri="{FF2B5EF4-FFF2-40B4-BE49-F238E27FC236}">
                  <a16:creationId xmlns="" xmlns:a16="http://schemas.microsoft.com/office/drawing/2014/main" id="{E536E3D8-B246-5793-BD31-3A42B1791BE7}"/>
                </a:ext>
              </a:extLst>
            </p:cNvPr>
            <p:cNvSpPr/>
            <p:nvPr/>
          </p:nvSpPr>
          <p:spPr>
            <a:xfrm>
              <a:off x="4749438" y="3151125"/>
              <a:ext cx="42325" cy="20500"/>
            </a:xfrm>
            <a:custGeom>
              <a:avLst/>
              <a:gdLst/>
              <a:ahLst/>
              <a:cxnLst/>
              <a:rect l="l" t="t" r="r" b="b"/>
              <a:pathLst>
                <a:path w="1693" h="820" extrusionOk="0">
                  <a:moveTo>
                    <a:pt x="670" y="1"/>
                  </a:moveTo>
                  <a:cubicBezTo>
                    <a:pt x="578" y="1"/>
                    <a:pt x="486" y="14"/>
                    <a:pt x="397" y="42"/>
                  </a:cubicBezTo>
                  <a:cubicBezTo>
                    <a:pt x="252" y="89"/>
                    <a:pt x="77" y="163"/>
                    <a:pt x="26" y="317"/>
                  </a:cubicBezTo>
                  <a:cubicBezTo>
                    <a:pt x="1" y="396"/>
                    <a:pt x="67" y="488"/>
                    <a:pt x="149" y="488"/>
                  </a:cubicBezTo>
                  <a:cubicBezTo>
                    <a:pt x="151" y="488"/>
                    <a:pt x="153" y="488"/>
                    <a:pt x="155" y="487"/>
                  </a:cubicBezTo>
                  <a:cubicBezTo>
                    <a:pt x="281" y="481"/>
                    <a:pt x="376" y="398"/>
                    <a:pt x="498" y="368"/>
                  </a:cubicBezTo>
                  <a:cubicBezTo>
                    <a:pt x="553" y="355"/>
                    <a:pt x="577" y="351"/>
                    <a:pt x="640" y="349"/>
                  </a:cubicBezTo>
                  <a:cubicBezTo>
                    <a:pt x="646" y="348"/>
                    <a:pt x="653" y="348"/>
                    <a:pt x="660" y="348"/>
                  </a:cubicBezTo>
                  <a:cubicBezTo>
                    <a:pt x="706" y="348"/>
                    <a:pt x="757" y="352"/>
                    <a:pt x="782" y="355"/>
                  </a:cubicBezTo>
                  <a:cubicBezTo>
                    <a:pt x="897" y="374"/>
                    <a:pt x="984" y="409"/>
                    <a:pt x="1079" y="466"/>
                  </a:cubicBezTo>
                  <a:cubicBezTo>
                    <a:pt x="1177" y="528"/>
                    <a:pt x="1276" y="568"/>
                    <a:pt x="1350" y="663"/>
                  </a:cubicBezTo>
                  <a:cubicBezTo>
                    <a:pt x="1391" y="713"/>
                    <a:pt x="1420" y="784"/>
                    <a:pt x="1483" y="809"/>
                  </a:cubicBezTo>
                  <a:cubicBezTo>
                    <a:pt x="1499" y="816"/>
                    <a:pt x="1517" y="820"/>
                    <a:pt x="1534" y="820"/>
                  </a:cubicBezTo>
                  <a:cubicBezTo>
                    <a:pt x="1590" y="820"/>
                    <a:pt x="1643" y="784"/>
                    <a:pt x="1659" y="725"/>
                  </a:cubicBezTo>
                  <a:cubicBezTo>
                    <a:pt x="1692" y="603"/>
                    <a:pt x="1543" y="465"/>
                    <a:pt x="1473" y="380"/>
                  </a:cubicBezTo>
                  <a:cubicBezTo>
                    <a:pt x="1432" y="332"/>
                    <a:pt x="1396" y="277"/>
                    <a:pt x="1348" y="232"/>
                  </a:cubicBezTo>
                  <a:cubicBezTo>
                    <a:pt x="1297" y="185"/>
                    <a:pt x="1234" y="150"/>
                    <a:pt x="1174" y="120"/>
                  </a:cubicBezTo>
                  <a:cubicBezTo>
                    <a:pt x="1057" y="63"/>
                    <a:pt x="938" y="26"/>
                    <a:pt x="811" y="10"/>
                  </a:cubicBezTo>
                  <a:cubicBezTo>
                    <a:pt x="764" y="4"/>
                    <a:pt x="717" y="1"/>
                    <a:pt x="670" y="1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52" name="Google Shape;7719;p42">
              <a:extLst>
                <a:ext uri="{FF2B5EF4-FFF2-40B4-BE49-F238E27FC236}">
                  <a16:creationId xmlns="" xmlns:a16="http://schemas.microsoft.com/office/drawing/2014/main" id="{9F3EB9B8-49A3-2770-D594-F0093AA715C5}"/>
                </a:ext>
              </a:extLst>
            </p:cNvPr>
            <p:cNvSpPr/>
            <p:nvPr/>
          </p:nvSpPr>
          <p:spPr>
            <a:xfrm>
              <a:off x="4632638" y="3127300"/>
              <a:ext cx="30525" cy="19875"/>
            </a:xfrm>
            <a:custGeom>
              <a:avLst/>
              <a:gdLst/>
              <a:ahLst/>
              <a:cxnLst/>
              <a:rect l="l" t="t" r="r" b="b"/>
              <a:pathLst>
                <a:path w="1221" h="795" extrusionOk="0">
                  <a:moveTo>
                    <a:pt x="803" y="345"/>
                  </a:moveTo>
                  <a:lnTo>
                    <a:pt x="803" y="345"/>
                  </a:lnTo>
                  <a:cubicBezTo>
                    <a:pt x="804" y="346"/>
                    <a:pt x="804" y="346"/>
                    <a:pt x="804" y="346"/>
                  </a:cubicBezTo>
                  <a:cubicBezTo>
                    <a:pt x="804" y="346"/>
                    <a:pt x="804" y="345"/>
                    <a:pt x="803" y="345"/>
                  </a:cubicBezTo>
                  <a:close/>
                  <a:moveTo>
                    <a:pt x="734" y="1"/>
                  </a:moveTo>
                  <a:cubicBezTo>
                    <a:pt x="723" y="1"/>
                    <a:pt x="712" y="1"/>
                    <a:pt x="701" y="2"/>
                  </a:cubicBezTo>
                  <a:cubicBezTo>
                    <a:pt x="530" y="13"/>
                    <a:pt x="369" y="89"/>
                    <a:pt x="247" y="209"/>
                  </a:cubicBezTo>
                  <a:cubicBezTo>
                    <a:pt x="142" y="314"/>
                    <a:pt x="0" y="526"/>
                    <a:pt x="105" y="671"/>
                  </a:cubicBezTo>
                  <a:cubicBezTo>
                    <a:pt x="122" y="693"/>
                    <a:pt x="150" y="711"/>
                    <a:pt x="178" y="711"/>
                  </a:cubicBezTo>
                  <a:cubicBezTo>
                    <a:pt x="191" y="711"/>
                    <a:pt x="203" y="708"/>
                    <a:pt x="215" y="700"/>
                  </a:cubicBezTo>
                  <a:cubicBezTo>
                    <a:pt x="307" y="637"/>
                    <a:pt x="340" y="522"/>
                    <a:pt x="419" y="442"/>
                  </a:cubicBezTo>
                  <a:cubicBezTo>
                    <a:pt x="490" y="372"/>
                    <a:pt x="587" y="320"/>
                    <a:pt x="691" y="317"/>
                  </a:cubicBezTo>
                  <a:cubicBezTo>
                    <a:pt x="712" y="317"/>
                    <a:pt x="737" y="317"/>
                    <a:pt x="750" y="321"/>
                  </a:cubicBezTo>
                  <a:cubicBezTo>
                    <a:pt x="761" y="322"/>
                    <a:pt x="772" y="326"/>
                    <a:pt x="783" y="329"/>
                  </a:cubicBezTo>
                  <a:lnTo>
                    <a:pt x="783" y="329"/>
                  </a:lnTo>
                  <a:cubicBezTo>
                    <a:pt x="782" y="329"/>
                    <a:pt x="784" y="330"/>
                    <a:pt x="789" y="334"/>
                  </a:cubicBezTo>
                  <a:cubicBezTo>
                    <a:pt x="788" y="333"/>
                    <a:pt x="788" y="333"/>
                    <a:pt x="788" y="333"/>
                  </a:cubicBezTo>
                  <a:lnTo>
                    <a:pt x="788" y="333"/>
                  </a:lnTo>
                  <a:cubicBezTo>
                    <a:pt x="788" y="333"/>
                    <a:pt x="798" y="341"/>
                    <a:pt x="803" y="345"/>
                  </a:cubicBezTo>
                  <a:lnTo>
                    <a:pt x="803" y="345"/>
                  </a:lnTo>
                  <a:cubicBezTo>
                    <a:pt x="802" y="344"/>
                    <a:pt x="802" y="344"/>
                    <a:pt x="802" y="344"/>
                  </a:cubicBezTo>
                  <a:lnTo>
                    <a:pt x="802" y="344"/>
                  </a:lnTo>
                  <a:cubicBezTo>
                    <a:pt x="801" y="344"/>
                    <a:pt x="815" y="369"/>
                    <a:pt x="819" y="376"/>
                  </a:cubicBezTo>
                  <a:lnTo>
                    <a:pt x="819" y="376"/>
                  </a:lnTo>
                  <a:cubicBezTo>
                    <a:pt x="821" y="383"/>
                    <a:pt x="824" y="393"/>
                    <a:pt x="824" y="396"/>
                  </a:cubicBezTo>
                  <a:lnTo>
                    <a:pt x="833" y="428"/>
                  </a:lnTo>
                  <a:cubicBezTo>
                    <a:pt x="838" y="444"/>
                    <a:pt x="845" y="485"/>
                    <a:pt x="845" y="486"/>
                  </a:cubicBezTo>
                  <a:cubicBezTo>
                    <a:pt x="851" y="532"/>
                    <a:pt x="857" y="613"/>
                    <a:pt x="877" y="673"/>
                  </a:cubicBezTo>
                  <a:cubicBezTo>
                    <a:pt x="905" y="755"/>
                    <a:pt x="974" y="794"/>
                    <a:pt x="1042" y="794"/>
                  </a:cubicBezTo>
                  <a:cubicBezTo>
                    <a:pt x="1126" y="794"/>
                    <a:pt x="1210" y="736"/>
                    <a:pt x="1214" y="626"/>
                  </a:cubicBezTo>
                  <a:cubicBezTo>
                    <a:pt x="1221" y="488"/>
                    <a:pt x="1178" y="310"/>
                    <a:pt x="1102" y="191"/>
                  </a:cubicBezTo>
                  <a:cubicBezTo>
                    <a:pt x="1020" y="64"/>
                    <a:pt x="883" y="1"/>
                    <a:pt x="734" y="1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53" name="Google Shape;7720;p42">
              <a:extLst>
                <a:ext uri="{FF2B5EF4-FFF2-40B4-BE49-F238E27FC236}">
                  <a16:creationId xmlns="" xmlns:a16="http://schemas.microsoft.com/office/drawing/2014/main" id="{D0BBDFBF-08E2-DC08-A92F-42636F1BFFBC}"/>
                </a:ext>
              </a:extLst>
            </p:cNvPr>
            <p:cNvSpPr/>
            <p:nvPr/>
          </p:nvSpPr>
          <p:spPr>
            <a:xfrm>
              <a:off x="4648188" y="3197450"/>
              <a:ext cx="125025" cy="88725"/>
            </a:xfrm>
            <a:custGeom>
              <a:avLst/>
              <a:gdLst/>
              <a:ahLst/>
              <a:cxnLst/>
              <a:rect l="l" t="t" r="r" b="b"/>
              <a:pathLst>
                <a:path w="5001" h="3549" extrusionOk="0">
                  <a:moveTo>
                    <a:pt x="1390" y="0"/>
                  </a:moveTo>
                  <a:cubicBezTo>
                    <a:pt x="952" y="0"/>
                    <a:pt x="500" y="45"/>
                    <a:pt x="45" y="151"/>
                  </a:cubicBezTo>
                  <a:cubicBezTo>
                    <a:pt x="45" y="151"/>
                    <a:pt x="1" y="3281"/>
                    <a:pt x="2432" y="3536"/>
                  </a:cubicBezTo>
                  <a:cubicBezTo>
                    <a:pt x="2519" y="3545"/>
                    <a:pt x="2603" y="3549"/>
                    <a:pt x="2685" y="3549"/>
                  </a:cubicBezTo>
                  <a:cubicBezTo>
                    <a:pt x="3013" y="3549"/>
                    <a:pt x="3295" y="3478"/>
                    <a:pt x="3540" y="3356"/>
                  </a:cubicBezTo>
                  <a:cubicBezTo>
                    <a:pt x="4046" y="3105"/>
                    <a:pt x="4384" y="2646"/>
                    <a:pt x="4605" y="2190"/>
                  </a:cubicBezTo>
                  <a:cubicBezTo>
                    <a:pt x="4923" y="1530"/>
                    <a:pt x="5000" y="874"/>
                    <a:pt x="5000" y="874"/>
                  </a:cubicBezTo>
                  <a:cubicBezTo>
                    <a:pt x="4326" y="559"/>
                    <a:pt x="2947" y="0"/>
                    <a:pt x="13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54" name="Google Shape;7721;p42">
              <a:extLst>
                <a:ext uri="{FF2B5EF4-FFF2-40B4-BE49-F238E27FC236}">
                  <a16:creationId xmlns="" xmlns:a16="http://schemas.microsoft.com/office/drawing/2014/main" id="{6119BD32-560E-EA6E-8CBA-D37D56FAE7D3}"/>
                </a:ext>
              </a:extLst>
            </p:cNvPr>
            <p:cNvSpPr/>
            <p:nvPr/>
          </p:nvSpPr>
          <p:spPr>
            <a:xfrm>
              <a:off x="4702663" y="3248325"/>
              <a:ext cx="60600" cy="37925"/>
            </a:xfrm>
            <a:custGeom>
              <a:avLst/>
              <a:gdLst/>
              <a:ahLst/>
              <a:cxnLst/>
              <a:rect l="l" t="t" r="r" b="b"/>
              <a:pathLst>
                <a:path w="2424" h="1517" extrusionOk="0">
                  <a:moveTo>
                    <a:pt x="1497" y="0"/>
                  </a:moveTo>
                  <a:cubicBezTo>
                    <a:pt x="1199" y="0"/>
                    <a:pt x="882" y="60"/>
                    <a:pt x="638" y="251"/>
                  </a:cubicBezTo>
                  <a:cubicBezTo>
                    <a:pt x="1" y="751"/>
                    <a:pt x="252" y="1503"/>
                    <a:pt x="252" y="1503"/>
                  </a:cubicBezTo>
                  <a:cubicBezTo>
                    <a:pt x="339" y="1512"/>
                    <a:pt x="423" y="1517"/>
                    <a:pt x="505" y="1517"/>
                  </a:cubicBezTo>
                  <a:cubicBezTo>
                    <a:pt x="833" y="1517"/>
                    <a:pt x="1115" y="1444"/>
                    <a:pt x="1360" y="1324"/>
                  </a:cubicBezTo>
                  <a:cubicBezTo>
                    <a:pt x="1867" y="1073"/>
                    <a:pt x="2203" y="615"/>
                    <a:pt x="2424" y="158"/>
                  </a:cubicBezTo>
                  <a:cubicBezTo>
                    <a:pt x="2424" y="158"/>
                    <a:pt x="1984" y="0"/>
                    <a:pt x="14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55" name="Google Shape;7722;p42">
              <a:extLst>
                <a:ext uri="{FF2B5EF4-FFF2-40B4-BE49-F238E27FC236}">
                  <a16:creationId xmlns="" xmlns:a16="http://schemas.microsoft.com/office/drawing/2014/main" id="{90B6F807-6999-5BAB-A5F2-5E8CAB26D3EE}"/>
                </a:ext>
              </a:extLst>
            </p:cNvPr>
            <p:cNvSpPr/>
            <p:nvPr/>
          </p:nvSpPr>
          <p:spPr>
            <a:xfrm>
              <a:off x="4623138" y="3088975"/>
              <a:ext cx="59400" cy="26125"/>
            </a:xfrm>
            <a:custGeom>
              <a:avLst/>
              <a:gdLst/>
              <a:ahLst/>
              <a:cxnLst/>
              <a:rect l="l" t="t" r="r" b="b"/>
              <a:pathLst>
                <a:path w="2376" h="1045" extrusionOk="0">
                  <a:moveTo>
                    <a:pt x="1256" y="1"/>
                  </a:moveTo>
                  <a:cubicBezTo>
                    <a:pt x="1165" y="1"/>
                    <a:pt x="1076" y="9"/>
                    <a:pt x="989" y="27"/>
                  </a:cubicBezTo>
                  <a:cubicBezTo>
                    <a:pt x="759" y="74"/>
                    <a:pt x="536" y="225"/>
                    <a:pt x="372" y="384"/>
                  </a:cubicBezTo>
                  <a:cubicBezTo>
                    <a:pt x="209" y="543"/>
                    <a:pt x="86" y="739"/>
                    <a:pt x="17" y="957"/>
                  </a:cubicBezTo>
                  <a:cubicBezTo>
                    <a:pt x="1" y="1007"/>
                    <a:pt x="45" y="1044"/>
                    <a:pt x="89" y="1044"/>
                  </a:cubicBezTo>
                  <a:cubicBezTo>
                    <a:pt x="112" y="1044"/>
                    <a:pt x="135" y="1034"/>
                    <a:pt x="150" y="1010"/>
                  </a:cubicBezTo>
                  <a:cubicBezTo>
                    <a:pt x="247" y="846"/>
                    <a:pt x="383" y="708"/>
                    <a:pt x="547" y="610"/>
                  </a:cubicBezTo>
                  <a:cubicBezTo>
                    <a:pt x="627" y="561"/>
                    <a:pt x="712" y="524"/>
                    <a:pt x="803" y="498"/>
                  </a:cubicBezTo>
                  <a:cubicBezTo>
                    <a:pt x="847" y="485"/>
                    <a:pt x="894" y="475"/>
                    <a:pt x="939" y="466"/>
                  </a:cubicBezTo>
                  <a:cubicBezTo>
                    <a:pt x="958" y="462"/>
                    <a:pt x="1047" y="453"/>
                    <a:pt x="1075" y="452"/>
                  </a:cubicBezTo>
                  <a:cubicBezTo>
                    <a:pt x="1119" y="447"/>
                    <a:pt x="1162" y="444"/>
                    <a:pt x="1205" y="444"/>
                  </a:cubicBezTo>
                  <a:cubicBezTo>
                    <a:pt x="1339" y="444"/>
                    <a:pt x="1470" y="471"/>
                    <a:pt x="1616" y="529"/>
                  </a:cubicBezTo>
                  <a:cubicBezTo>
                    <a:pt x="1627" y="534"/>
                    <a:pt x="1639" y="538"/>
                    <a:pt x="1649" y="544"/>
                  </a:cubicBezTo>
                  <a:cubicBezTo>
                    <a:pt x="1674" y="557"/>
                    <a:pt x="1699" y="570"/>
                    <a:pt x="1724" y="585"/>
                  </a:cubicBezTo>
                  <a:cubicBezTo>
                    <a:pt x="1767" y="607"/>
                    <a:pt x="1809" y="633"/>
                    <a:pt x="1849" y="660"/>
                  </a:cubicBezTo>
                  <a:cubicBezTo>
                    <a:pt x="1848" y="660"/>
                    <a:pt x="1874" y="679"/>
                    <a:pt x="1884" y="685"/>
                  </a:cubicBezTo>
                  <a:lnTo>
                    <a:pt x="1884" y="685"/>
                  </a:lnTo>
                  <a:cubicBezTo>
                    <a:pt x="1910" y="707"/>
                    <a:pt x="1938" y="727"/>
                    <a:pt x="1967" y="746"/>
                  </a:cubicBezTo>
                  <a:cubicBezTo>
                    <a:pt x="2020" y="784"/>
                    <a:pt x="2074" y="807"/>
                    <a:pt x="2137" y="824"/>
                  </a:cubicBezTo>
                  <a:cubicBezTo>
                    <a:pt x="2155" y="829"/>
                    <a:pt x="2172" y="832"/>
                    <a:pt x="2188" y="832"/>
                  </a:cubicBezTo>
                  <a:cubicBezTo>
                    <a:pt x="2301" y="832"/>
                    <a:pt x="2375" y="717"/>
                    <a:pt x="2355" y="605"/>
                  </a:cubicBezTo>
                  <a:cubicBezTo>
                    <a:pt x="2310" y="334"/>
                    <a:pt x="1987" y="172"/>
                    <a:pt x="1752" y="87"/>
                  </a:cubicBezTo>
                  <a:cubicBezTo>
                    <a:pt x="1595" y="31"/>
                    <a:pt x="1425" y="1"/>
                    <a:pt x="1256" y="1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56" name="Google Shape;7723;p42">
              <a:extLst>
                <a:ext uri="{FF2B5EF4-FFF2-40B4-BE49-F238E27FC236}">
                  <a16:creationId xmlns="" xmlns:a16="http://schemas.microsoft.com/office/drawing/2014/main" id="{000E6D6D-D1B4-BF6B-6A10-48BAAF0677F7}"/>
                </a:ext>
              </a:extLst>
            </p:cNvPr>
            <p:cNvSpPr/>
            <p:nvPr/>
          </p:nvSpPr>
          <p:spPr>
            <a:xfrm>
              <a:off x="4584138" y="3058825"/>
              <a:ext cx="120525" cy="134125"/>
            </a:xfrm>
            <a:custGeom>
              <a:avLst/>
              <a:gdLst/>
              <a:ahLst/>
              <a:cxnLst/>
              <a:rect l="l" t="t" r="r" b="b"/>
              <a:pathLst>
                <a:path w="4821" h="5365" extrusionOk="0">
                  <a:moveTo>
                    <a:pt x="2955" y="546"/>
                  </a:moveTo>
                  <a:cubicBezTo>
                    <a:pt x="2964" y="548"/>
                    <a:pt x="2973" y="549"/>
                    <a:pt x="2982" y="550"/>
                  </a:cubicBezTo>
                  <a:lnTo>
                    <a:pt x="2982" y="550"/>
                  </a:lnTo>
                  <a:cubicBezTo>
                    <a:pt x="2973" y="549"/>
                    <a:pt x="2964" y="548"/>
                    <a:pt x="2955" y="546"/>
                  </a:cubicBezTo>
                  <a:close/>
                  <a:moveTo>
                    <a:pt x="2653" y="554"/>
                  </a:moveTo>
                  <a:cubicBezTo>
                    <a:pt x="2642" y="555"/>
                    <a:pt x="2630" y="557"/>
                    <a:pt x="2619" y="558"/>
                  </a:cubicBezTo>
                  <a:cubicBezTo>
                    <a:pt x="2631" y="556"/>
                    <a:pt x="2642" y="555"/>
                    <a:pt x="2653" y="554"/>
                  </a:cubicBezTo>
                  <a:close/>
                  <a:moveTo>
                    <a:pt x="3913" y="1081"/>
                  </a:moveTo>
                  <a:cubicBezTo>
                    <a:pt x="3918" y="1089"/>
                    <a:pt x="3924" y="1096"/>
                    <a:pt x="3929" y="1103"/>
                  </a:cubicBezTo>
                  <a:lnTo>
                    <a:pt x="3929" y="1103"/>
                  </a:lnTo>
                  <a:cubicBezTo>
                    <a:pt x="3924" y="1096"/>
                    <a:pt x="3918" y="1089"/>
                    <a:pt x="3913" y="1081"/>
                  </a:cubicBezTo>
                  <a:close/>
                  <a:moveTo>
                    <a:pt x="3936" y="1112"/>
                  </a:moveTo>
                  <a:cubicBezTo>
                    <a:pt x="3942" y="1120"/>
                    <a:pt x="3949" y="1128"/>
                    <a:pt x="3956" y="1137"/>
                  </a:cubicBezTo>
                  <a:cubicBezTo>
                    <a:pt x="3949" y="1128"/>
                    <a:pt x="3942" y="1120"/>
                    <a:pt x="3936" y="1112"/>
                  </a:cubicBezTo>
                  <a:close/>
                  <a:moveTo>
                    <a:pt x="4252" y="1920"/>
                  </a:moveTo>
                  <a:lnTo>
                    <a:pt x="4252" y="1920"/>
                  </a:lnTo>
                  <a:cubicBezTo>
                    <a:pt x="4254" y="1935"/>
                    <a:pt x="4257" y="1951"/>
                    <a:pt x="4259" y="1966"/>
                  </a:cubicBezTo>
                  <a:cubicBezTo>
                    <a:pt x="4256" y="1951"/>
                    <a:pt x="4254" y="1936"/>
                    <a:pt x="4252" y="1920"/>
                  </a:cubicBezTo>
                  <a:close/>
                  <a:moveTo>
                    <a:pt x="791" y="2104"/>
                  </a:moveTo>
                  <a:cubicBezTo>
                    <a:pt x="786" y="2116"/>
                    <a:pt x="781" y="2127"/>
                    <a:pt x="776" y="2138"/>
                  </a:cubicBezTo>
                  <a:lnTo>
                    <a:pt x="776" y="2138"/>
                  </a:lnTo>
                  <a:cubicBezTo>
                    <a:pt x="781" y="2127"/>
                    <a:pt x="786" y="2115"/>
                    <a:pt x="791" y="2104"/>
                  </a:cubicBezTo>
                  <a:close/>
                  <a:moveTo>
                    <a:pt x="583" y="2823"/>
                  </a:moveTo>
                  <a:cubicBezTo>
                    <a:pt x="581" y="2836"/>
                    <a:pt x="580" y="2850"/>
                    <a:pt x="578" y="2863"/>
                  </a:cubicBezTo>
                  <a:lnTo>
                    <a:pt x="578" y="2863"/>
                  </a:lnTo>
                  <a:cubicBezTo>
                    <a:pt x="579" y="2850"/>
                    <a:pt x="581" y="2836"/>
                    <a:pt x="583" y="2823"/>
                  </a:cubicBezTo>
                  <a:close/>
                  <a:moveTo>
                    <a:pt x="4035" y="3310"/>
                  </a:moveTo>
                  <a:cubicBezTo>
                    <a:pt x="4035" y="3312"/>
                    <a:pt x="4034" y="3314"/>
                    <a:pt x="4033" y="3316"/>
                  </a:cubicBezTo>
                  <a:cubicBezTo>
                    <a:pt x="4034" y="3314"/>
                    <a:pt x="4035" y="3312"/>
                    <a:pt x="4035" y="3310"/>
                  </a:cubicBezTo>
                  <a:close/>
                  <a:moveTo>
                    <a:pt x="578" y="3560"/>
                  </a:moveTo>
                  <a:cubicBezTo>
                    <a:pt x="579" y="3570"/>
                    <a:pt x="581" y="3581"/>
                    <a:pt x="582" y="3592"/>
                  </a:cubicBezTo>
                  <a:lnTo>
                    <a:pt x="582" y="3592"/>
                  </a:lnTo>
                  <a:cubicBezTo>
                    <a:pt x="581" y="3581"/>
                    <a:pt x="579" y="3571"/>
                    <a:pt x="578" y="3560"/>
                  </a:cubicBezTo>
                  <a:close/>
                  <a:moveTo>
                    <a:pt x="685" y="4042"/>
                  </a:moveTo>
                  <a:cubicBezTo>
                    <a:pt x="688" y="4049"/>
                    <a:pt x="691" y="4056"/>
                    <a:pt x="694" y="4063"/>
                  </a:cubicBezTo>
                  <a:lnTo>
                    <a:pt x="694" y="4063"/>
                  </a:lnTo>
                  <a:cubicBezTo>
                    <a:pt x="691" y="4056"/>
                    <a:pt x="688" y="4049"/>
                    <a:pt x="685" y="4042"/>
                  </a:cubicBezTo>
                  <a:close/>
                  <a:moveTo>
                    <a:pt x="701" y="4078"/>
                  </a:moveTo>
                  <a:cubicBezTo>
                    <a:pt x="705" y="4088"/>
                    <a:pt x="709" y="4097"/>
                    <a:pt x="713" y="4107"/>
                  </a:cubicBezTo>
                  <a:cubicBezTo>
                    <a:pt x="709" y="4098"/>
                    <a:pt x="705" y="4088"/>
                    <a:pt x="701" y="4078"/>
                  </a:cubicBezTo>
                  <a:close/>
                  <a:moveTo>
                    <a:pt x="3558" y="4104"/>
                  </a:moveTo>
                  <a:cubicBezTo>
                    <a:pt x="3553" y="4111"/>
                    <a:pt x="3547" y="4117"/>
                    <a:pt x="3542" y="4124"/>
                  </a:cubicBezTo>
                  <a:lnTo>
                    <a:pt x="3542" y="4124"/>
                  </a:lnTo>
                  <a:cubicBezTo>
                    <a:pt x="3547" y="4117"/>
                    <a:pt x="3553" y="4111"/>
                    <a:pt x="3558" y="4104"/>
                  </a:cubicBezTo>
                  <a:close/>
                  <a:moveTo>
                    <a:pt x="965" y="4405"/>
                  </a:moveTo>
                  <a:cubicBezTo>
                    <a:pt x="971" y="4410"/>
                    <a:pt x="977" y="4414"/>
                    <a:pt x="983" y="4419"/>
                  </a:cubicBezTo>
                  <a:lnTo>
                    <a:pt x="983" y="4419"/>
                  </a:lnTo>
                  <a:cubicBezTo>
                    <a:pt x="977" y="4414"/>
                    <a:pt x="971" y="4410"/>
                    <a:pt x="965" y="4405"/>
                  </a:cubicBezTo>
                  <a:close/>
                  <a:moveTo>
                    <a:pt x="2301" y="4810"/>
                  </a:moveTo>
                  <a:cubicBezTo>
                    <a:pt x="2292" y="4812"/>
                    <a:pt x="2283" y="4813"/>
                    <a:pt x="2274" y="4814"/>
                  </a:cubicBezTo>
                  <a:cubicBezTo>
                    <a:pt x="2283" y="4813"/>
                    <a:pt x="2292" y="4811"/>
                    <a:pt x="2301" y="4810"/>
                  </a:cubicBezTo>
                  <a:close/>
                  <a:moveTo>
                    <a:pt x="1878" y="4812"/>
                  </a:moveTo>
                  <a:cubicBezTo>
                    <a:pt x="1886" y="4813"/>
                    <a:pt x="1895" y="4814"/>
                    <a:pt x="1903" y="4815"/>
                  </a:cubicBezTo>
                  <a:cubicBezTo>
                    <a:pt x="1894" y="4814"/>
                    <a:pt x="1886" y="4813"/>
                    <a:pt x="1878" y="4812"/>
                  </a:cubicBezTo>
                  <a:close/>
                  <a:moveTo>
                    <a:pt x="2831" y="544"/>
                  </a:moveTo>
                  <a:cubicBezTo>
                    <a:pt x="2888" y="544"/>
                    <a:pt x="2945" y="547"/>
                    <a:pt x="3001" y="553"/>
                  </a:cubicBezTo>
                  <a:lnTo>
                    <a:pt x="3001" y="553"/>
                  </a:lnTo>
                  <a:cubicBezTo>
                    <a:pt x="3117" y="572"/>
                    <a:pt x="3229" y="605"/>
                    <a:pt x="3337" y="649"/>
                  </a:cubicBezTo>
                  <a:lnTo>
                    <a:pt x="3337" y="649"/>
                  </a:lnTo>
                  <a:cubicBezTo>
                    <a:pt x="3459" y="705"/>
                    <a:pt x="3575" y="774"/>
                    <a:pt x="3682" y="855"/>
                  </a:cubicBezTo>
                  <a:lnTo>
                    <a:pt x="3682" y="855"/>
                  </a:lnTo>
                  <a:cubicBezTo>
                    <a:pt x="3773" y="930"/>
                    <a:pt x="3857" y="1015"/>
                    <a:pt x="3932" y="1107"/>
                  </a:cubicBezTo>
                  <a:lnTo>
                    <a:pt x="3932" y="1107"/>
                  </a:lnTo>
                  <a:cubicBezTo>
                    <a:pt x="4005" y="1207"/>
                    <a:pt x="4068" y="1314"/>
                    <a:pt x="4118" y="1428"/>
                  </a:cubicBezTo>
                  <a:lnTo>
                    <a:pt x="4118" y="1428"/>
                  </a:lnTo>
                  <a:cubicBezTo>
                    <a:pt x="4114" y="1418"/>
                    <a:pt x="4110" y="1408"/>
                    <a:pt x="4107" y="1398"/>
                  </a:cubicBezTo>
                  <a:lnTo>
                    <a:pt x="4107" y="1398"/>
                  </a:lnTo>
                  <a:cubicBezTo>
                    <a:pt x="4115" y="1417"/>
                    <a:pt x="4122" y="1435"/>
                    <a:pt x="4129" y="1453"/>
                  </a:cubicBezTo>
                  <a:lnTo>
                    <a:pt x="4129" y="1453"/>
                  </a:lnTo>
                  <a:cubicBezTo>
                    <a:pt x="4126" y="1445"/>
                    <a:pt x="4122" y="1436"/>
                    <a:pt x="4118" y="1428"/>
                  </a:cubicBezTo>
                  <a:lnTo>
                    <a:pt x="4118" y="1428"/>
                  </a:lnTo>
                  <a:cubicBezTo>
                    <a:pt x="4122" y="1437"/>
                    <a:pt x="4126" y="1447"/>
                    <a:pt x="4131" y="1457"/>
                  </a:cubicBezTo>
                  <a:lnTo>
                    <a:pt x="4131" y="1457"/>
                  </a:lnTo>
                  <a:cubicBezTo>
                    <a:pt x="4130" y="1456"/>
                    <a:pt x="4130" y="1455"/>
                    <a:pt x="4129" y="1453"/>
                  </a:cubicBezTo>
                  <a:lnTo>
                    <a:pt x="4129" y="1453"/>
                  </a:lnTo>
                  <a:cubicBezTo>
                    <a:pt x="4131" y="1457"/>
                    <a:pt x="4132" y="1460"/>
                    <a:pt x="4134" y="1464"/>
                  </a:cubicBezTo>
                  <a:cubicBezTo>
                    <a:pt x="4133" y="1462"/>
                    <a:pt x="4132" y="1460"/>
                    <a:pt x="4131" y="1457"/>
                  </a:cubicBezTo>
                  <a:lnTo>
                    <a:pt x="4131" y="1457"/>
                  </a:lnTo>
                  <a:cubicBezTo>
                    <a:pt x="4187" y="1603"/>
                    <a:pt x="4226" y="1754"/>
                    <a:pt x="4250" y="1908"/>
                  </a:cubicBezTo>
                  <a:lnTo>
                    <a:pt x="4250" y="1908"/>
                  </a:lnTo>
                  <a:cubicBezTo>
                    <a:pt x="4280" y="2136"/>
                    <a:pt x="4277" y="2364"/>
                    <a:pt x="4246" y="2591"/>
                  </a:cubicBezTo>
                  <a:cubicBezTo>
                    <a:pt x="4248" y="2568"/>
                    <a:pt x="4252" y="2543"/>
                    <a:pt x="4255" y="2519"/>
                  </a:cubicBezTo>
                  <a:lnTo>
                    <a:pt x="4255" y="2519"/>
                  </a:lnTo>
                  <a:cubicBezTo>
                    <a:pt x="4220" y="2772"/>
                    <a:pt x="4151" y="3022"/>
                    <a:pt x="4056" y="3260"/>
                  </a:cubicBezTo>
                  <a:lnTo>
                    <a:pt x="4056" y="3260"/>
                  </a:lnTo>
                  <a:cubicBezTo>
                    <a:pt x="3986" y="3425"/>
                    <a:pt x="3904" y="3582"/>
                    <a:pt x="3813" y="3736"/>
                  </a:cubicBezTo>
                  <a:cubicBezTo>
                    <a:pt x="3777" y="3795"/>
                    <a:pt x="3768" y="3875"/>
                    <a:pt x="3786" y="3942"/>
                  </a:cubicBezTo>
                  <a:lnTo>
                    <a:pt x="3786" y="3942"/>
                  </a:lnTo>
                  <a:cubicBezTo>
                    <a:pt x="3768" y="3943"/>
                    <a:pt x="3751" y="3947"/>
                    <a:pt x="3735" y="3952"/>
                  </a:cubicBezTo>
                  <a:cubicBezTo>
                    <a:pt x="3665" y="3975"/>
                    <a:pt x="3611" y="4015"/>
                    <a:pt x="3572" y="4077"/>
                  </a:cubicBezTo>
                  <a:cubicBezTo>
                    <a:pt x="3559" y="4098"/>
                    <a:pt x="3544" y="4119"/>
                    <a:pt x="3529" y="4140"/>
                  </a:cubicBezTo>
                  <a:lnTo>
                    <a:pt x="3529" y="4140"/>
                  </a:lnTo>
                  <a:cubicBezTo>
                    <a:pt x="3449" y="4236"/>
                    <a:pt x="3357" y="4324"/>
                    <a:pt x="3259" y="4402"/>
                  </a:cubicBezTo>
                  <a:lnTo>
                    <a:pt x="3259" y="4402"/>
                  </a:lnTo>
                  <a:cubicBezTo>
                    <a:pt x="3269" y="4395"/>
                    <a:pt x="3278" y="4387"/>
                    <a:pt x="3288" y="4380"/>
                  </a:cubicBezTo>
                  <a:lnTo>
                    <a:pt x="3288" y="4380"/>
                  </a:lnTo>
                  <a:cubicBezTo>
                    <a:pt x="3278" y="4388"/>
                    <a:pt x="3267" y="4396"/>
                    <a:pt x="3257" y="4404"/>
                  </a:cubicBezTo>
                  <a:lnTo>
                    <a:pt x="3257" y="4404"/>
                  </a:lnTo>
                  <a:cubicBezTo>
                    <a:pt x="3257" y="4403"/>
                    <a:pt x="3258" y="4403"/>
                    <a:pt x="3259" y="4402"/>
                  </a:cubicBezTo>
                  <a:lnTo>
                    <a:pt x="3259" y="4402"/>
                  </a:lnTo>
                  <a:cubicBezTo>
                    <a:pt x="3258" y="4403"/>
                    <a:pt x="3256" y="4404"/>
                    <a:pt x="3255" y="4405"/>
                  </a:cubicBezTo>
                  <a:lnTo>
                    <a:pt x="3255" y="4405"/>
                  </a:lnTo>
                  <a:cubicBezTo>
                    <a:pt x="3256" y="4405"/>
                    <a:pt x="3256" y="4404"/>
                    <a:pt x="3257" y="4404"/>
                  </a:cubicBezTo>
                  <a:lnTo>
                    <a:pt x="3257" y="4404"/>
                  </a:lnTo>
                  <a:cubicBezTo>
                    <a:pt x="3249" y="4410"/>
                    <a:pt x="3241" y="4417"/>
                    <a:pt x="3233" y="4423"/>
                  </a:cubicBezTo>
                  <a:cubicBezTo>
                    <a:pt x="3240" y="4417"/>
                    <a:pt x="3248" y="4411"/>
                    <a:pt x="3255" y="4405"/>
                  </a:cubicBezTo>
                  <a:lnTo>
                    <a:pt x="3255" y="4405"/>
                  </a:lnTo>
                  <a:cubicBezTo>
                    <a:pt x="3115" y="4510"/>
                    <a:pt x="2963" y="4598"/>
                    <a:pt x="2803" y="4670"/>
                  </a:cubicBezTo>
                  <a:lnTo>
                    <a:pt x="2803" y="4670"/>
                  </a:lnTo>
                  <a:cubicBezTo>
                    <a:pt x="2810" y="4666"/>
                    <a:pt x="2818" y="4663"/>
                    <a:pt x="2826" y="4660"/>
                  </a:cubicBezTo>
                  <a:lnTo>
                    <a:pt x="2826" y="4660"/>
                  </a:lnTo>
                  <a:cubicBezTo>
                    <a:pt x="2816" y="4665"/>
                    <a:pt x="2805" y="4669"/>
                    <a:pt x="2795" y="4673"/>
                  </a:cubicBezTo>
                  <a:lnTo>
                    <a:pt x="2795" y="4673"/>
                  </a:lnTo>
                  <a:cubicBezTo>
                    <a:pt x="2798" y="4672"/>
                    <a:pt x="2800" y="4671"/>
                    <a:pt x="2803" y="4670"/>
                  </a:cubicBezTo>
                  <a:lnTo>
                    <a:pt x="2803" y="4670"/>
                  </a:lnTo>
                  <a:cubicBezTo>
                    <a:pt x="2798" y="4672"/>
                    <a:pt x="2793" y="4674"/>
                    <a:pt x="2788" y="4676"/>
                  </a:cubicBezTo>
                  <a:lnTo>
                    <a:pt x="2788" y="4676"/>
                  </a:lnTo>
                  <a:cubicBezTo>
                    <a:pt x="2790" y="4675"/>
                    <a:pt x="2793" y="4674"/>
                    <a:pt x="2795" y="4673"/>
                  </a:cubicBezTo>
                  <a:lnTo>
                    <a:pt x="2795" y="4673"/>
                  </a:lnTo>
                  <a:cubicBezTo>
                    <a:pt x="2784" y="4678"/>
                    <a:pt x="2772" y="4683"/>
                    <a:pt x="2761" y="4688"/>
                  </a:cubicBezTo>
                  <a:cubicBezTo>
                    <a:pt x="2770" y="4684"/>
                    <a:pt x="2779" y="4680"/>
                    <a:pt x="2788" y="4676"/>
                  </a:cubicBezTo>
                  <a:lnTo>
                    <a:pt x="2788" y="4676"/>
                  </a:lnTo>
                  <a:cubicBezTo>
                    <a:pt x="2635" y="4737"/>
                    <a:pt x="2475" y="4783"/>
                    <a:pt x="2313" y="4809"/>
                  </a:cubicBezTo>
                  <a:lnTo>
                    <a:pt x="2313" y="4809"/>
                  </a:lnTo>
                  <a:cubicBezTo>
                    <a:pt x="2237" y="4818"/>
                    <a:pt x="2162" y="4822"/>
                    <a:pt x="2086" y="4822"/>
                  </a:cubicBezTo>
                  <a:cubicBezTo>
                    <a:pt x="2011" y="4822"/>
                    <a:pt x="1935" y="4818"/>
                    <a:pt x="1861" y="4809"/>
                  </a:cubicBezTo>
                  <a:lnTo>
                    <a:pt x="1861" y="4809"/>
                  </a:lnTo>
                  <a:cubicBezTo>
                    <a:pt x="1713" y="4785"/>
                    <a:pt x="1570" y="4745"/>
                    <a:pt x="1433" y="4689"/>
                  </a:cubicBezTo>
                  <a:lnTo>
                    <a:pt x="1433" y="4689"/>
                  </a:lnTo>
                  <a:cubicBezTo>
                    <a:pt x="1272" y="4616"/>
                    <a:pt x="1124" y="4525"/>
                    <a:pt x="983" y="4419"/>
                  </a:cubicBezTo>
                  <a:lnTo>
                    <a:pt x="983" y="4419"/>
                  </a:lnTo>
                  <a:cubicBezTo>
                    <a:pt x="995" y="4428"/>
                    <a:pt x="1007" y="4438"/>
                    <a:pt x="1019" y="4448"/>
                  </a:cubicBezTo>
                  <a:cubicBezTo>
                    <a:pt x="942" y="4388"/>
                    <a:pt x="866" y="4327"/>
                    <a:pt x="803" y="4253"/>
                  </a:cubicBezTo>
                  <a:lnTo>
                    <a:pt x="803" y="4253"/>
                  </a:lnTo>
                  <a:cubicBezTo>
                    <a:pt x="762" y="4197"/>
                    <a:pt x="727" y="4135"/>
                    <a:pt x="698" y="4072"/>
                  </a:cubicBezTo>
                  <a:lnTo>
                    <a:pt x="698" y="4072"/>
                  </a:lnTo>
                  <a:cubicBezTo>
                    <a:pt x="641" y="3925"/>
                    <a:pt x="608" y="3768"/>
                    <a:pt x="585" y="3612"/>
                  </a:cubicBezTo>
                  <a:lnTo>
                    <a:pt x="585" y="3612"/>
                  </a:lnTo>
                  <a:cubicBezTo>
                    <a:pt x="558" y="3409"/>
                    <a:pt x="550" y="3206"/>
                    <a:pt x="564" y="3001"/>
                  </a:cubicBezTo>
                  <a:cubicBezTo>
                    <a:pt x="567" y="2963"/>
                    <a:pt x="571" y="2925"/>
                    <a:pt x="575" y="2887"/>
                  </a:cubicBezTo>
                  <a:lnTo>
                    <a:pt x="575" y="2887"/>
                  </a:lnTo>
                  <a:cubicBezTo>
                    <a:pt x="603" y="2677"/>
                    <a:pt x="653" y="2472"/>
                    <a:pt x="725" y="2273"/>
                  </a:cubicBezTo>
                  <a:cubicBezTo>
                    <a:pt x="738" y="2237"/>
                    <a:pt x="751" y="2202"/>
                    <a:pt x="765" y="2167"/>
                  </a:cubicBezTo>
                  <a:lnTo>
                    <a:pt x="765" y="2167"/>
                  </a:lnTo>
                  <a:cubicBezTo>
                    <a:pt x="765" y="2167"/>
                    <a:pt x="765" y="2168"/>
                    <a:pt x="764" y="2168"/>
                  </a:cubicBezTo>
                  <a:cubicBezTo>
                    <a:pt x="846" y="1972"/>
                    <a:pt x="949" y="1787"/>
                    <a:pt x="1069" y="1610"/>
                  </a:cubicBezTo>
                  <a:cubicBezTo>
                    <a:pt x="1095" y="1573"/>
                    <a:pt x="1120" y="1536"/>
                    <a:pt x="1147" y="1500"/>
                  </a:cubicBezTo>
                  <a:lnTo>
                    <a:pt x="1147" y="1500"/>
                  </a:lnTo>
                  <a:cubicBezTo>
                    <a:pt x="1143" y="1506"/>
                    <a:pt x="1138" y="1512"/>
                    <a:pt x="1133" y="1518"/>
                  </a:cubicBezTo>
                  <a:cubicBezTo>
                    <a:pt x="1142" y="1506"/>
                    <a:pt x="1151" y="1495"/>
                    <a:pt x="1161" y="1483"/>
                  </a:cubicBezTo>
                  <a:lnTo>
                    <a:pt x="1161" y="1483"/>
                  </a:lnTo>
                  <a:cubicBezTo>
                    <a:pt x="1156" y="1489"/>
                    <a:pt x="1152" y="1494"/>
                    <a:pt x="1147" y="1500"/>
                  </a:cubicBezTo>
                  <a:lnTo>
                    <a:pt x="1147" y="1500"/>
                  </a:lnTo>
                  <a:cubicBezTo>
                    <a:pt x="1156" y="1489"/>
                    <a:pt x="1165" y="1478"/>
                    <a:pt x="1174" y="1467"/>
                  </a:cubicBezTo>
                  <a:lnTo>
                    <a:pt x="1174" y="1467"/>
                  </a:lnTo>
                  <a:cubicBezTo>
                    <a:pt x="1169" y="1472"/>
                    <a:pt x="1165" y="1478"/>
                    <a:pt x="1161" y="1483"/>
                  </a:cubicBezTo>
                  <a:lnTo>
                    <a:pt x="1161" y="1483"/>
                  </a:lnTo>
                  <a:cubicBezTo>
                    <a:pt x="1166" y="1477"/>
                    <a:pt x="1171" y="1470"/>
                    <a:pt x="1176" y="1464"/>
                  </a:cubicBezTo>
                  <a:lnTo>
                    <a:pt x="1176" y="1464"/>
                  </a:lnTo>
                  <a:cubicBezTo>
                    <a:pt x="1175" y="1465"/>
                    <a:pt x="1174" y="1466"/>
                    <a:pt x="1174" y="1467"/>
                  </a:cubicBezTo>
                  <a:lnTo>
                    <a:pt x="1174" y="1467"/>
                  </a:lnTo>
                  <a:cubicBezTo>
                    <a:pt x="1303" y="1307"/>
                    <a:pt x="1449" y="1159"/>
                    <a:pt x="1609" y="1030"/>
                  </a:cubicBezTo>
                  <a:lnTo>
                    <a:pt x="1609" y="1030"/>
                  </a:lnTo>
                  <a:cubicBezTo>
                    <a:pt x="1609" y="1030"/>
                    <a:pt x="1609" y="1030"/>
                    <a:pt x="1609" y="1030"/>
                  </a:cubicBezTo>
                  <a:cubicBezTo>
                    <a:pt x="1609" y="1030"/>
                    <a:pt x="1609" y="1030"/>
                    <a:pt x="1609" y="1030"/>
                  </a:cubicBezTo>
                  <a:lnTo>
                    <a:pt x="1609" y="1030"/>
                  </a:lnTo>
                  <a:cubicBezTo>
                    <a:pt x="1609" y="1030"/>
                    <a:pt x="1609" y="1030"/>
                    <a:pt x="1609" y="1030"/>
                  </a:cubicBezTo>
                  <a:lnTo>
                    <a:pt x="1609" y="1030"/>
                  </a:lnTo>
                  <a:cubicBezTo>
                    <a:pt x="1612" y="1027"/>
                    <a:pt x="1616" y="1024"/>
                    <a:pt x="1619" y="1021"/>
                  </a:cubicBezTo>
                  <a:lnTo>
                    <a:pt x="1619" y="1021"/>
                  </a:lnTo>
                  <a:cubicBezTo>
                    <a:pt x="1616" y="1024"/>
                    <a:pt x="1612" y="1027"/>
                    <a:pt x="1609" y="1030"/>
                  </a:cubicBezTo>
                  <a:lnTo>
                    <a:pt x="1609" y="1030"/>
                  </a:lnTo>
                  <a:cubicBezTo>
                    <a:pt x="1621" y="1020"/>
                    <a:pt x="1633" y="1010"/>
                    <a:pt x="1645" y="1001"/>
                  </a:cubicBezTo>
                  <a:lnTo>
                    <a:pt x="1645" y="1001"/>
                  </a:lnTo>
                  <a:cubicBezTo>
                    <a:pt x="1636" y="1008"/>
                    <a:pt x="1628" y="1015"/>
                    <a:pt x="1619" y="1021"/>
                  </a:cubicBezTo>
                  <a:lnTo>
                    <a:pt x="1619" y="1021"/>
                  </a:lnTo>
                  <a:cubicBezTo>
                    <a:pt x="1786" y="895"/>
                    <a:pt x="1966" y="786"/>
                    <a:pt x="2157" y="699"/>
                  </a:cubicBezTo>
                  <a:lnTo>
                    <a:pt x="2157" y="699"/>
                  </a:lnTo>
                  <a:cubicBezTo>
                    <a:pt x="2151" y="702"/>
                    <a:pt x="2146" y="704"/>
                    <a:pt x="2140" y="707"/>
                  </a:cubicBezTo>
                  <a:cubicBezTo>
                    <a:pt x="2146" y="704"/>
                    <a:pt x="2153" y="701"/>
                    <a:pt x="2159" y="699"/>
                  </a:cubicBezTo>
                  <a:lnTo>
                    <a:pt x="2159" y="699"/>
                  </a:lnTo>
                  <a:cubicBezTo>
                    <a:pt x="2159" y="699"/>
                    <a:pt x="2158" y="699"/>
                    <a:pt x="2157" y="699"/>
                  </a:cubicBezTo>
                  <a:lnTo>
                    <a:pt x="2157" y="699"/>
                  </a:lnTo>
                  <a:cubicBezTo>
                    <a:pt x="2160" y="698"/>
                    <a:pt x="2164" y="697"/>
                    <a:pt x="2167" y="695"/>
                  </a:cubicBezTo>
                  <a:lnTo>
                    <a:pt x="2167" y="695"/>
                  </a:lnTo>
                  <a:cubicBezTo>
                    <a:pt x="2164" y="696"/>
                    <a:pt x="2162" y="698"/>
                    <a:pt x="2159" y="699"/>
                  </a:cubicBezTo>
                  <a:lnTo>
                    <a:pt x="2159" y="699"/>
                  </a:lnTo>
                  <a:cubicBezTo>
                    <a:pt x="2174" y="692"/>
                    <a:pt x="2189" y="685"/>
                    <a:pt x="2204" y="679"/>
                  </a:cubicBezTo>
                  <a:lnTo>
                    <a:pt x="2204" y="679"/>
                  </a:lnTo>
                  <a:cubicBezTo>
                    <a:pt x="2192" y="685"/>
                    <a:pt x="2179" y="690"/>
                    <a:pt x="2167" y="695"/>
                  </a:cubicBezTo>
                  <a:lnTo>
                    <a:pt x="2167" y="695"/>
                  </a:lnTo>
                  <a:cubicBezTo>
                    <a:pt x="2329" y="629"/>
                    <a:pt x="2499" y="578"/>
                    <a:pt x="2672" y="552"/>
                  </a:cubicBezTo>
                  <a:lnTo>
                    <a:pt x="2672" y="552"/>
                  </a:lnTo>
                  <a:cubicBezTo>
                    <a:pt x="2725" y="547"/>
                    <a:pt x="2778" y="544"/>
                    <a:pt x="2831" y="544"/>
                  </a:cubicBezTo>
                  <a:close/>
                  <a:moveTo>
                    <a:pt x="2820" y="0"/>
                  </a:moveTo>
                  <a:cubicBezTo>
                    <a:pt x="2773" y="0"/>
                    <a:pt x="2725" y="2"/>
                    <a:pt x="2677" y="8"/>
                  </a:cubicBezTo>
                  <a:cubicBezTo>
                    <a:pt x="2505" y="25"/>
                    <a:pt x="2335" y="58"/>
                    <a:pt x="2170" y="114"/>
                  </a:cubicBezTo>
                  <a:cubicBezTo>
                    <a:pt x="2029" y="160"/>
                    <a:pt x="1890" y="218"/>
                    <a:pt x="1757" y="286"/>
                  </a:cubicBezTo>
                  <a:cubicBezTo>
                    <a:pt x="1534" y="400"/>
                    <a:pt x="1326" y="549"/>
                    <a:pt x="1138" y="714"/>
                  </a:cubicBezTo>
                  <a:cubicBezTo>
                    <a:pt x="947" y="881"/>
                    <a:pt x="782" y="1074"/>
                    <a:pt x="633" y="1281"/>
                  </a:cubicBezTo>
                  <a:cubicBezTo>
                    <a:pt x="498" y="1470"/>
                    <a:pt x="385" y="1675"/>
                    <a:pt x="292" y="1889"/>
                  </a:cubicBezTo>
                  <a:cubicBezTo>
                    <a:pt x="193" y="2124"/>
                    <a:pt x="113" y="2366"/>
                    <a:pt x="67" y="2618"/>
                  </a:cubicBezTo>
                  <a:cubicBezTo>
                    <a:pt x="21" y="2868"/>
                    <a:pt x="1" y="3126"/>
                    <a:pt x="16" y="3379"/>
                  </a:cubicBezTo>
                  <a:cubicBezTo>
                    <a:pt x="25" y="3522"/>
                    <a:pt x="45" y="3663"/>
                    <a:pt x="67" y="3805"/>
                  </a:cubicBezTo>
                  <a:cubicBezTo>
                    <a:pt x="88" y="3927"/>
                    <a:pt x="115" y="4051"/>
                    <a:pt x="155" y="4168"/>
                  </a:cubicBezTo>
                  <a:cubicBezTo>
                    <a:pt x="183" y="4246"/>
                    <a:pt x="215" y="4323"/>
                    <a:pt x="253" y="4398"/>
                  </a:cubicBezTo>
                  <a:cubicBezTo>
                    <a:pt x="286" y="4461"/>
                    <a:pt x="325" y="4519"/>
                    <a:pt x="369" y="4576"/>
                  </a:cubicBezTo>
                  <a:cubicBezTo>
                    <a:pt x="416" y="4634"/>
                    <a:pt x="463" y="4685"/>
                    <a:pt x="518" y="4735"/>
                  </a:cubicBezTo>
                  <a:cubicBezTo>
                    <a:pt x="590" y="4798"/>
                    <a:pt x="666" y="4858"/>
                    <a:pt x="745" y="4915"/>
                  </a:cubicBezTo>
                  <a:cubicBezTo>
                    <a:pt x="858" y="4997"/>
                    <a:pt x="975" y="5069"/>
                    <a:pt x="1101" y="5131"/>
                  </a:cubicBezTo>
                  <a:cubicBezTo>
                    <a:pt x="1233" y="5194"/>
                    <a:pt x="1370" y="5249"/>
                    <a:pt x="1510" y="5289"/>
                  </a:cubicBezTo>
                  <a:cubicBezTo>
                    <a:pt x="1643" y="5325"/>
                    <a:pt x="1781" y="5347"/>
                    <a:pt x="1919" y="5358"/>
                  </a:cubicBezTo>
                  <a:cubicBezTo>
                    <a:pt x="1974" y="5362"/>
                    <a:pt x="2029" y="5365"/>
                    <a:pt x="2085" y="5365"/>
                  </a:cubicBezTo>
                  <a:cubicBezTo>
                    <a:pt x="2141" y="5365"/>
                    <a:pt x="2197" y="5362"/>
                    <a:pt x="2252" y="5358"/>
                  </a:cubicBezTo>
                  <a:cubicBezTo>
                    <a:pt x="2482" y="5338"/>
                    <a:pt x="2709" y="5289"/>
                    <a:pt x="2925" y="5203"/>
                  </a:cubicBezTo>
                  <a:cubicBezTo>
                    <a:pt x="3123" y="5125"/>
                    <a:pt x="3310" y="5030"/>
                    <a:pt x="3484" y="4906"/>
                  </a:cubicBezTo>
                  <a:cubicBezTo>
                    <a:pt x="3630" y="4803"/>
                    <a:pt x="3774" y="4685"/>
                    <a:pt x="3893" y="4550"/>
                  </a:cubicBezTo>
                  <a:cubicBezTo>
                    <a:pt x="3946" y="4487"/>
                    <a:pt x="3997" y="4423"/>
                    <a:pt x="4042" y="4351"/>
                  </a:cubicBezTo>
                  <a:cubicBezTo>
                    <a:pt x="4077" y="4294"/>
                    <a:pt x="4088" y="4212"/>
                    <a:pt x="4070" y="4146"/>
                  </a:cubicBezTo>
                  <a:lnTo>
                    <a:pt x="4070" y="4146"/>
                  </a:lnTo>
                  <a:cubicBezTo>
                    <a:pt x="4087" y="4144"/>
                    <a:pt x="4104" y="4141"/>
                    <a:pt x="4121" y="4135"/>
                  </a:cubicBezTo>
                  <a:cubicBezTo>
                    <a:pt x="4185" y="4114"/>
                    <a:pt x="4243" y="4072"/>
                    <a:pt x="4280" y="4012"/>
                  </a:cubicBezTo>
                  <a:cubicBezTo>
                    <a:pt x="4443" y="3740"/>
                    <a:pt x="4577" y="3448"/>
                    <a:pt x="4670" y="3147"/>
                  </a:cubicBezTo>
                  <a:cubicBezTo>
                    <a:pt x="4748" y="2891"/>
                    <a:pt x="4796" y="2625"/>
                    <a:pt x="4809" y="2358"/>
                  </a:cubicBezTo>
                  <a:cubicBezTo>
                    <a:pt x="4820" y="2131"/>
                    <a:pt x="4801" y="1902"/>
                    <a:pt x="4757" y="1678"/>
                  </a:cubicBezTo>
                  <a:cubicBezTo>
                    <a:pt x="4719" y="1489"/>
                    <a:pt x="4656" y="1307"/>
                    <a:pt x="4575" y="1132"/>
                  </a:cubicBezTo>
                  <a:cubicBezTo>
                    <a:pt x="4487" y="940"/>
                    <a:pt x="4361" y="763"/>
                    <a:pt x="4214" y="610"/>
                  </a:cubicBezTo>
                  <a:cubicBezTo>
                    <a:pt x="4113" y="505"/>
                    <a:pt x="3997" y="411"/>
                    <a:pt x="3876" y="329"/>
                  </a:cubicBezTo>
                  <a:cubicBezTo>
                    <a:pt x="3755" y="247"/>
                    <a:pt x="3625" y="184"/>
                    <a:pt x="3490" y="129"/>
                  </a:cubicBezTo>
                  <a:cubicBezTo>
                    <a:pt x="3375" y="82"/>
                    <a:pt x="3257" y="48"/>
                    <a:pt x="3133" y="28"/>
                  </a:cubicBezTo>
                  <a:cubicBezTo>
                    <a:pt x="3029" y="11"/>
                    <a:pt x="2925" y="0"/>
                    <a:pt x="28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57" name="Google Shape;7724;p42">
              <a:extLst>
                <a:ext uri="{FF2B5EF4-FFF2-40B4-BE49-F238E27FC236}">
                  <a16:creationId xmlns="" xmlns:a16="http://schemas.microsoft.com/office/drawing/2014/main" id="{4E1F172F-FE24-D886-15BF-28D7BCD3EA61}"/>
                </a:ext>
              </a:extLst>
            </p:cNvPr>
            <p:cNvSpPr/>
            <p:nvPr/>
          </p:nvSpPr>
          <p:spPr>
            <a:xfrm>
              <a:off x="4656838" y="3127775"/>
              <a:ext cx="49600" cy="57750"/>
            </a:xfrm>
            <a:custGeom>
              <a:avLst/>
              <a:gdLst/>
              <a:ahLst/>
              <a:cxnLst/>
              <a:rect l="l" t="t" r="r" b="b"/>
              <a:pathLst>
                <a:path w="1984" h="2310" extrusionOk="0">
                  <a:moveTo>
                    <a:pt x="1984" y="1"/>
                  </a:moveTo>
                  <a:cubicBezTo>
                    <a:pt x="1618" y="456"/>
                    <a:pt x="1266" y="913"/>
                    <a:pt x="256" y="1305"/>
                  </a:cubicBezTo>
                  <a:cubicBezTo>
                    <a:pt x="0" y="1405"/>
                    <a:pt x="1083" y="2310"/>
                    <a:pt x="1083" y="2310"/>
                  </a:cubicBezTo>
                  <a:lnTo>
                    <a:pt x="19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58" name="Google Shape;7725;p42">
              <a:extLst>
                <a:ext uri="{FF2B5EF4-FFF2-40B4-BE49-F238E27FC236}">
                  <a16:creationId xmlns="" xmlns:a16="http://schemas.microsoft.com/office/drawing/2014/main" id="{C5FB93B1-CDAC-2CAE-428A-367F41F86163}"/>
                </a:ext>
              </a:extLst>
            </p:cNvPr>
            <p:cNvSpPr/>
            <p:nvPr/>
          </p:nvSpPr>
          <p:spPr>
            <a:xfrm>
              <a:off x="4659538" y="3125800"/>
              <a:ext cx="49500" cy="61325"/>
            </a:xfrm>
            <a:custGeom>
              <a:avLst/>
              <a:gdLst/>
              <a:ahLst/>
              <a:cxnLst/>
              <a:rect l="l" t="t" r="r" b="b"/>
              <a:pathLst>
                <a:path w="1980" h="2453" extrusionOk="0">
                  <a:moveTo>
                    <a:pt x="210" y="1436"/>
                  </a:moveTo>
                  <a:cubicBezTo>
                    <a:pt x="210" y="1437"/>
                    <a:pt x="211" y="1437"/>
                    <a:pt x="211" y="1438"/>
                  </a:cubicBezTo>
                  <a:lnTo>
                    <a:pt x="211" y="1438"/>
                  </a:lnTo>
                  <a:cubicBezTo>
                    <a:pt x="211" y="1437"/>
                    <a:pt x="210" y="1437"/>
                    <a:pt x="210" y="1436"/>
                  </a:cubicBezTo>
                  <a:close/>
                  <a:moveTo>
                    <a:pt x="213" y="1438"/>
                  </a:moveTo>
                  <a:cubicBezTo>
                    <a:pt x="212" y="1439"/>
                    <a:pt x="212" y="1440"/>
                    <a:pt x="212" y="1441"/>
                  </a:cubicBezTo>
                  <a:lnTo>
                    <a:pt x="212" y="1441"/>
                  </a:lnTo>
                  <a:cubicBezTo>
                    <a:pt x="212" y="1441"/>
                    <a:pt x="212" y="1441"/>
                    <a:pt x="212" y="1441"/>
                  </a:cubicBezTo>
                  <a:lnTo>
                    <a:pt x="212" y="1441"/>
                  </a:lnTo>
                  <a:cubicBezTo>
                    <a:pt x="212" y="1440"/>
                    <a:pt x="212" y="1439"/>
                    <a:pt x="213" y="1438"/>
                  </a:cubicBezTo>
                  <a:close/>
                  <a:moveTo>
                    <a:pt x="212" y="1441"/>
                  </a:moveTo>
                  <a:lnTo>
                    <a:pt x="212" y="1441"/>
                  </a:lnTo>
                  <a:cubicBezTo>
                    <a:pt x="212" y="1441"/>
                    <a:pt x="212" y="1441"/>
                    <a:pt x="212" y="1441"/>
                  </a:cubicBezTo>
                  <a:lnTo>
                    <a:pt x="212" y="1441"/>
                  </a:lnTo>
                  <a:cubicBezTo>
                    <a:pt x="211" y="1442"/>
                    <a:pt x="211" y="1442"/>
                    <a:pt x="211" y="1442"/>
                  </a:cubicBezTo>
                  <a:lnTo>
                    <a:pt x="211" y="1442"/>
                  </a:lnTo>
                  <a:cubicBezTo>
                    <a:pt x="211" y="1442"/>
                    <a:pt x="211" y="1442"/>
                    <a:pt x="212" y="1441"/>
                  </a:cubicBezTo>
                  <a:close/>
                  <a:moveTo>
                    <a:pt x="190" y="1481"/>
                  </a:moveTo>
                  <a:cubicBezTo>
                    <a:pt x="190" y="1482"/>
                    <a:pt x="190" y="1482"/>
                    <a:pt x="190" y="1482"/>
                  </a:cubicBezTo>
                  <a:lnTo>
                    <a:pt x="190" y="1482"/>
                  </a:lnTo>
                  <a:cubicBezTo>
                    <a:pt x="190" y="1482"/>
                    <a:pt x="190" y="1482"/>
                    <a:pt x="190" y="1481"/>
                  </a:cubicBezTo>
                  <a:close/>
                  <a:moveTo>
                    <a:pt x="1873" y="1"/>
                  </a:moveTo>
                  <a:cubicBezTo>
                    <a:pt x="1855" y="1"/>
                    <a:pt x="1836" y="7"/>
                    <a:pt x="1819" y="23"/>
                  </a:cubicBezTo>
                  <a:cubicBezTo>
                    <a:pt x="1718" y="115"/>
                    <a:pt x="1636" y="223"/>
                    <a:pt x="1547" y="324"/>
                  </a:cubicBezTo>
                  <a:cubicBezTo>
                    <a:pt x="1452" y="430"/>
                    <a:pt x="1352" y="533"/>
                    <a:pt x="1245" y="626"/>
                  </a:cubicBezTo>
                  <a:cubicBezTo>
                    <a:pt x="969" y="868"/>
                    <a:pt x="651" y="1055"/>
                    <a:pt x="313" y="1203"/>
                  </a:cubicBezTo>
                  <a:cubicBezTo>
                    <a:pt x="203" y="1252"/>
                    <a:pt x="15" y="1278"/>
                    <a:pt x="6" y="1427"/>
                  </a:cubicBezTo>
                  <a:cubicBezTo>
                    <a:pt x="1" y="1503"/>
                    <a:pt x="40" y="1575"/>
                    <a:pt x="82" y="1637"/>
                  </a:cubicBezTo>
                  <a:cubicBezTo>
                    <a:pt x="204" y="1822"/>
                    <a:pt x="391" y="1971"/>
                    <a:pt x="551" y="2121"/>
                  </a:cubicBezTo>
                  <a:cubicBezTo>
                    <a:pt x="634" y="2198"/>
                    <a:pt x="720" y="2275"/>
                    <a:pt x="807" y="2350"/>
                  </a:cubicBezTo>
                  <a:cubicBezTo>
                    <a:pt x="842" y="2381"/>
                    <a:pt x="910" y="2452"/>
                    <a:pt x="967" y="2452"/>
                  </a:cubicBezTo>
                  <a:cubicBezTo>
                    <a:pt x="969" y="2452"/>
                    <a:pt x="971" y="2452"/>
                    <a:pt x="974" y="2452"/>
                  </a:cubicBezTo>
                  <a:lnTo>
                    <a:pt x="971" y="2451"/>
                  </a:lnTo>
                  <a:lnTo>
                    <a:pt x="971" y="2451"/>
                  </a:lnTo>
                  <a:cubicBezTo>
                    <a:pt x="971" y="2451"/>
                    <a:pt x="971" y="2451"/>
                    <a:pt x="972" y="2451"/>
                  </a:cubicBezTo>
                  <a:cubicBezTo>
                    <a:pt x="1023" y="2451"/>
                    <a:pt x="1069" y="2390"/>
                    <a:pt x="1028" y="2348"/>
                  </a:cubicBezTo>
                  <a:lnTo>
                    <a:pt x="1028" y="2348"/>
                  </a:lnTo>
                  <a:cubicBezTo>
                    <a:pt x="1011" y="2313"/>
                    <a:pt x="976" y="2285"/>
                    <a:pt x="949" y="2261"/>
                  </a:cubicBezTo>
                  <a:cubicBezTo>
                    <a:pt x="884" y="2201"/>
                    <a:pt x="816" y="2143"/>
                    <a:pt x="749" y="2083"/>
                  </a:cubicBezTo>
                  <a:cubicBezTo>
                    <a:pt x="590" y="1936"/>
                    <a:pt x="439" y="1783"/>
                    <a:pt x="311" y="1608"/>
                  </a:cubicBezTo>
                  <a:cubicBezTo>
                    <a:pt x="287" y="1575"/>
                    <a:pt x="262" y="1542"/>
                    <a:pt x="242" y="1507"/>
                  </a:cubicBezTo>
                  <a:cubicBezTo>
                    <a:pt x="236" y="1496"/>
                    <a:pt x="229" y="1485"/>
                    <a:pt x="223" y="1474"/>
                  </a:cubicBezTo>
                  <a:lnTo>
                    <a:pt x="223" y="1474"/>
                  </a:lnTo>
                  <a:cubicBezTo>
                    <a:pt x="256" y="1461"/>
                    <a:pt x="303" y="1435"/>
                    <a:pt x="315" y="1431"/>
                  </a:cubicBezTo>
                  <a:cubicBezTo>
                    <a:pt x="367" y="1410"/>
                    <a:pt x="419" y="1387"/>
                    <a:pt x="469" y="1364"/>
                  </a:cubicBezTo>
                  <a:cubicBezTo>
                    <a:pt x="788" y="1220"/>
                    <a:pt x="1092" y="1039"/>
                    <a:pt x="1356" y="806"/>
                  </a:cubicBezTo>
                  <a:cubicBezTo>
                    <a:pt x="1577" y="613"/>
                    <a:pt x="1799" y="380"/>
                    <a:pt x="1945" y="122"/>
                  </a:cubicBezTo>
                  <a:cubicBezTo>
                    <a:pt x="1980" y="61"/>
                    <a:pt x="1929" y="1"/>
                    <a:pt x="1873" y="1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59" name="Google Shape;7726;p42">
              <a:extLst>
                <a:ext uri="{FF2B5EF4-FFF2-40B4-BE49-F238E27FC236}">
                  <a16:creationId xmlns="" xmlns:a16="http://schemas.microsoft.com/office/drawing/2014/main" id="{384C21F0-811E-585D-B18A-7D1E143614B5}"/>
                </a:ext>
              </a:extLst>
            </p:cNvPr>
            <p:cNvSpPr/>
            <p:nvPr/>
          </p:nvSpPr>
          <p:spPr>
            <a:xfrm>
              <a:off x="4722613" y="3087000"/>
              <a:ext cx="127050" cy="135800"/>
            </a:xfrm>
            <a:custGeom>
              <a:avLst/>
              <a:gdLst/>
              <a:ahLst/>
              <a:cxnLst/>
              <a:rect l="l" t="t" r="r" b="b"/>
              <a:pathLst>
                <a:path w="5082" h="5432" extrusionOk="0">
                  <a:moveTo>
                    <a:pt x="2867" y="555"/>
                  </a:moveTo>
                  <a:lnTo>
                    <a:pt x="2867" y="555"/>
                  </a:lnTo>
                  <a:cubicBezTo>
                    <a:pt x="2878" y="557"/>
                    <a:pt x="2889" y="558"/>
                    <a:pt x="2899" y="560"/>
                  </a:cubicBezTo>
                  <a:lnTo>
                    <a:pt x="2899" y="560"/>
                  </a:lnTo>
                  <a:cubicBezTo>
                    <a:pt x="2889" y="558"/>
                    <a:pt x="2878" y="557"/>
                    <a:pt x="2867" y="555"/>
                  </a:cubicBezTo>
                  <a:close/>
                  <a:moveTo>
                    <a:pt x="2384" y="560"/>
                  </a:moveTo>
                  <a:cubicBezTo>
                    <a:pt x="2373" y="562"/>
                    <a:pt x="2362" y="563"/>
                    <a:pt x="2351" y="565"/>
                  </a:cubicBezTo>
                  <a:lnTo>
                    <a:pt x="2351" y="565"/>
                  </a:lnTo>
                  <a:cubicBezTo>
                    <a:pt x="2362" y="563"/>
                    <a:pt x="2373" y="562"/>
                    <a:pt x="2384" y="560"/>
                  </a:cubicBezTo>
                  <a:close/>
                  <a:moveTo>
                    <a:pt x="2910" y="562"/>
                  </a:moveTo>
                  <a:lnTo>
                    <a:pt x="2910" y="562"/>
                  </a:lnTo>
                  <a:cubicBezTo>
                    <a:pt x="2920" y="563"/>
                    <a:pt x="2930" y="564"/>
                    <a:pt x="2939" y="565"/>
                  </a:cubicBezTo>
                  <a:cubicBezTo>
                    <a:pt x="2930" y="564"/>
                    <a:pt x="2920" y="563"/>
                    <a:pt x="2910" y="562"/>
                  </a:cubicBezTo>
                  <a:close/>
                  <a:moveTo>
                    <a:pt x="3376" y="691"/>
                  </a:moveTo>
                  <a:cubicBezTo>
                    <a:pt x="3383" y="693"/>
                    <a:pt x="3389" y="696"/>
                    <a:pt x="3396" y="699"/>
                  </a:cubicBezTo>
                  <a:cubicBezTo>
                    <a:pt x="3389" y="696"/>
                    <a:pt x="3383" y="694"/>
                    <a:pt x="3376" y="691"/>
                  </a:cubicBezTo>
                  <a:close/>
                  <a:moveTo>
                    <a:pt x="3746" y="910"/>
                  </a:moveTo>
                  <a:lnTo>
                    <a:pt x="3746" y="910"/>
                  </a:lnTo>
                  <a:cubicBezTo>
                    <a:pt x="3752" y="915"/>
                    <a:pt x="3757" y="919"/>
                    <a:pt x="3763" y="924"/>
                  </a:cubicBezTo>
                  <a:cubicBezTo>
                    <a:pt x="3757" y="919"/>
                    <a:pt x="3752" y="915"/>
                    <a:pt x="3746" y="910"/>
                  </a:cubicBezTo>
                  <a:close/>
                  <a:moveTo>
                    <a:pt x="1362" y="1084"/>
                  </a:moveTo>
                  <a:lnTo>
                    <a:pt x="1362" y="1084"/>
                  </a:lnTo>
                  <a:cubicBezTo>
                    <a:pt x="1354" y="1095"/>
                    <a:pt x="1346" y="1105"/>
                    <a:pt x="1338" y="1116"/>
                  </a:cubicBezTo>
                  <a:lnTo>
                    <a:pt x="1338" y="1116"/>
                  </a:lnTo>
                  <a:cubicBezTo>
                    <a:pt x="1346" y="1105"/>
                    <a:pt x="1354" y="1095"/>
                    <a:pt x="1362" y="1084"/>
                  </a:cubicBezTo>
                  <a:close/>
                  <a:moveTo>
                    <a:pt x="3977" y="1132"/>
                  </a:moveTo>
                  <a:cubicBezTo>
                    <a:pt x="3983" y="1141"/>
                    <a:pt x="3990" y="1149"/>
                    <a:pt x="3996" y="1158"/>
                  </a:cubicBezTo>
                  <a:lnTo>
                    <a:pt x="3996" y="1158"/>
                  </a:lnTo>
                  <a:cubicBezTo>
                    <a:pt x="3990" y="1150"/>
                    <a:pt x="3983" y="1141"/>
                    <a:pt x="3977" y="1132"/>
                  </a:cubicBezTo>
                  <a:close/>
                  <a:moveTo>
                    <a:pt x="4511" y="2509"/>
                  </a:moveTo>
                  <a:lnTo>
                    <a:pt x="4511" y="2509"/>
                  </a:lnTo>
                  <a:cubicBezTo>
                    <a:pt x="4511" y="2514"/>
                    <a:pt x="4512" y="2520"/>
                    <a:pt x="4513" y="2525"/>
                  </a:cubicBezTo>
                  <a:cubicBezTo>
                    <a:pt x="4512" y="2520"/>
                    <a:pt x="4511" y="2514"/>
                    <a:pt x="4511" y="2509"/>
                  </a:cubicBezTo>
                  <a:close/>
                  <a:moveTo>
                    <a:pt x="4511" y="3261"/>
                  </a:moveTo>
                  <a:lnTo>
                    <a:pt x="4511" y="3261"/>
                  </a:lnTo>
                  <a:cubicBezTo>
                    <a:pt x="4510" y="3271"/>
                    <a:pt x="4509" y="3281"/>
                    <a:pt x="4508" y="3291"/>
                  </a:cubicBezTo>
                  <a:cubicBezTo>
                    <a:pt x="4509" y="3281"/>
                    <a:pt x="4510" y="3271"/>
                    <a:pt x="4511" y="3261"/>
                  </a:cubicBezTo>
                  <a:close/>
                  <a:moveTo>
                    <a:pt x="568" y="3346"/>
                  </a:moveTo>
                  <a:cubicBezTo>
                    <a:pt x="570" y="3362"/>
                    <a:pt x="572" y="3377"/>
                    <a:pt x="573" y="3392"/>
                  </a:cubicBezTo>
                  <a:cubicBezTo>
                    <a:pt x="571" y="3377"/>
                    <a:pt x="569" y="3361"/>
                    <a:pt x="568" y="3346"/>
                  </a:cubicBezTo>
                  <a:close/>
                  <a:moveTo>
                    <a:pt x="3889" y="4444"/>
                  </a:moveTo>
                  <a:cubicBezTo>
                    <a:pt x="3876" y="4455"/>
                    <a:pt x="3862" y="4465"/>
                    <a:pt x="3848" y="4475"/>
                  </a:cubicBezTo>
                  <a:lnTo>
                    <a:pt x="3848" y="4475"/>
                  </a:lnTo>
                  <a:cubicBezTo>
                    <a:pt x="3862" y="4465"/>
                    <a:pt x="3875" y="4455"/>
                    <a:pt x="3889" y="4444"/>
                  </a:cubicBezTo>
                  <a:close/>
                  <a:moveTo>
                    <a:pt x="2831" y="4863"/>
                  </a:moveTo>
                  <a:cubicBezTo>
                    <a:pt x="2817" y="4865"/>
                    <a:pt x="2804" y="4866"/>
                    <a:pt x="2790" y="4868"/>
                  </a:cubicBezTo>
                  <a:cubicBezTo>
                    <a:pt x="2803" y="4866"/>
                    <a:pt x="2817" y="4864"/>
                    <a:pt x="2831" y="4863"/>
                  </a:cubicBezTo>
                  <a:close/>
                  <a:moveTo>
                    <a:pt x="2650" y="546"/>
                  </a:moveTo>
                  <a:cubicBezTo>
                    <a:pt x="2735" y="546"/>
                    <a:pt x="2821" y="551"/>
                    <a:pt x="2905" y="561"/>
                  </a:cubicBezTo>
                  <a:lnTo>
                    <a:pt x="2905" y="561"/>
                  </a:lnTo>
                  <a:cubicBezTo>
                    <a:pt x="3055" y="585"/>
                    <a:pt x="3201" y="623"/>
                    <a:pt x="3342" y="677"/>
                  </a:cubicBezTo>
                  <a:lnTo>
                    <a:pt x="3342" y="677"/>
                  </a:lnTo>
                  <a:cubicBezTo>
                    <a:pt x="3480" y="736"/>
                    <a:pt x="3610" y="810"/>
                    <a:pt x="3730" y="899"/>
                  </a:cubicBezTo>
                  <a:lnTo>
                    <a:pt x="3730" y="899"/>
                  </a:lnTo>
                  <a:cubicBezTo>
                    <a:pt x="3776" y="936"/>
                    <a:pt x="3821" y="974"/>
                    <a:pt x="3864" y="1014"/>
                  </a:cubicBezTo>
                  <a:cubicBezTo>
                    <a:pt x="3872" y="1022"/>
                    <a:pt x="3880" y="1029"/>
                    <a:pt x="3889" y="1036"/>
                  </a:cubicBezTo>
                  <a:lnTo>
                    <a:pt x="3889" y="1036"/>
                  </a:lnTo>
                  <a:cubicBezTo>
                    <a:pt x="3931" y="1078"/>
                    <a:pt x="3969" y="1123"/>
                    <a:pt x="4005" y="1170"/>
                  </a:cubicBezTo>
                  <a:lnTo>
                    <a:pt x="4005" y="1170"/>
                  </a:lnTo>
                  <a:cubicBezTo>
                    <a:pt x="4094" y="1292"/>
                    <a:pt x="4169" y="1422"/>
                    <a:pt x="4235" y="1557"/>
                  </a:cubicBezTo>
                  <a:cubicBezTo>
                    <a:pt x="4253" y="1596"/>
                    <a:pt x="4270" y="1633"/>
                    <a:pt x="4287" y="1671"/>
                  </a:cubicBezTo>
                  <a:lnTo>
                    <a:pt x="4287" y="1671"/>
                  </a:lnTo>
                  <a:cubicBezTo>
                    <a:pt x="4281" y="1658"/>
                    <a:pt x="4276" y="1645"/>
                    <a:pt x="4271" y="1632"/>
                  </a:cubicBezTo>
                  <a:lnTo>
                    <a:pt x="4271" y="1632"/>
                  </a:lnTo>
                  <a:cubicBezTo>
                    <a:pt x="4276" y="1645"/>
                    <a:pt x="4282" y="1659"/>
                    <a:pt x="4288" y="1673"/>
                  </a:cubicBezTo>
                  <a:lnTo>
                    <a:pt x="4288" y="1673"/>
                  </a:lnTo>
                  <a:cubicBezTo>
                    <a:pt x="4288" y="1672"/>
                    <a:pt x="4287" y="1672"/>
                    <a:pt x="4287" y="1671"/>
                  </a:cubicBezTo>
                  <a:lnTo>
                    <a:pt x="4287" y="1671"/>
                  </a:lnTo>
                  <a:cubicBezTo>
                    <a:pt x="4287" y="1672"/>
                    <a:pt x="4288" y="1673"/>
                    <a:pt x="4288" y="1673"/>
                  </a:cubicBezTo>
                  <a:lnTo>
                    <a:pt x="4288" y="1673"/>
                  </a:lnTo>
                  <a:cubicBezTo>
                    <a:pt x="4288" y="1673"/>
                    <a:pt x="4288" y="1673"/>
                    <a:pt x="4288" y="1673"/>
                  </a:cubicBezTo>
                  <a:lnTo>
                    <a:pt x="4288" y="1673"/>
                  </a:lnTo>
                  <a:cubicBezTo>
                    <a:pt x="4291" y="1680"/>
                    <a:pt x="4295" y="1688"/>
                    <a:pt x="4298" y="1696"/>
                  </a:cubicBezTo>
                  <a:cubicBezTo>
                    <a:pt x="4295" y="1688"/>
                    <a:pt x="4291" y="1681"/>
                    <a:pt x="4288" y="1673"/>
                  </a:cubicBezTo>
                  <a:lnTo>
                    <a:pt x="4288" y="1673"/>
                  </a:lnTo>
                  <a:cubicBezTo>
                    <a:pt x="4372" y="1880"/>
                    <a:pt x="4435" y="2096"/>
                    <a:pt x="4478" y="2317"/>
                  </a:cubicBezTo>
                  <a:cubicBezTo>
                    <a:pt x="4489" y="2374"/>
                    <a:pt x="4499" y="2432"/>
                    <a:pt x="4508" y="2490"/>
                  </a:cubicBezTo>
                  <a:lnTo>
                    <a:pt x="4508" y="2490"/>
                  </a:lnTo>
                  <a:cubicBezTo>
                    <a:pt x="4533" y="2694"/>
                    <a:pt x="4540" y="2900"/>
                    <a:pt x="4527" y="3107"/>
                  </a:cubicBezTo>
                  <a:cubicBezTo>
                    <a:pt x="4523" y="3149"/>
                    <a:pt x="4519" y="3192"/>
                    <a:pt x="4514" y="3235"/>
                  </a:cubicBezTo>
                  <a:lnTo>
                    <a:pt x="4514" y="3235"/>
                  </a:lnTo>
                  <a:cubicBezTo>
                    <a:pt x="4493" y="3393"/>
                    <a:pt x="4457" y="3550"/>
                    <a:pt x="4403" y="3702"/>
                  </a:cubicBezTo>
                  <a:cubicBezTo>
                    <a:pt x="4392" y="3735"/>
                    <a:pt x="4380" y="3768"/>
                    <a:pt x="4367" y="3800"/>
                  </a:cubicBezTo>
                  <a:lnTo>
                    <a:pt x="4367" y="3800"/>
                  </a:lnTo>
                  <a:cubicBezTo>
                    <a:pt x="4307" y="3934"/>
                    <a:pt x="4233" y="4063"/>
                    <a:pt x="4145" y="4181"/>
                  </a:cubicBezTo>
                  <a:lnTo>
                    <a:pt x="4145" y="4181"/>
                  </a:lnTo>
                  <a:cubicBezTo>
                    <a:pt x="4056" y="4292"/>
                    <a:pt x="3952" y="4394"/>
                    <a:pt x="3839" y="4482"/>
                  </a:cubicBezTo>
                  <a:lnTo>
                    <a:pt x="3839" y="4482"/>
                  </a:lnTo>
                  <a:cubicBezTo>
                    <a:pt x="3726" y="4563"/>
                    <a:pt x="3605" y="4631"/>
                    <a:pt x="3478" y="4688"/>
                  </a:cubicBezTo>
                  <a:lnTo>
                    <a:pt x="3478" y="4688"/>
                  </a:lnTo>
                  <a:cubicBezTo>
                    <a:pt x="3483" y="4686"/>
                    <a:pt x="3489" y="4684"/>
                    <a:pt x="3495" y="4681"/>
                  </a:cubicBezTo>
                  <a:lnTo>
                    <a:pt x="3495" y="4681"/>
                  </a:lnTo>
                  <a:cubicBezTo>
                    <a:pt x="3488" y="4684"/>
                    <a:pt x="3481" y="4687"/>
                    <a:pt x="3474" y="4690"/>
                  </a:cubicBezTo>
                  <a:lnTo>
                    <a:pt x="3474" y="4690"/>
                  </a:lnTo>
                  <a:cubicBezTo>
                    <a:pt x="3476" y="4690"/>
                    <a:pt x="3477" y="4689"/>
                    <a:pt x="3478" y="4688"/>
                  </a:cubicBezTo>
                  <a:lnTo>
                    <a:pt x="3478" y="4688"/>
                  </a:lnTo>
                  <a:cubicBezTo>
                    <a:pt x="3474" y="4690"/>
                    <a:pt x="3471" y="4691"/>
                    <a:pt x="3467" y="4693"/>
                  </a:cubicBezTo>
                  <a:lnTo>
                    <a:pt x="3467" y="4693"/>
                  </a:lnTo>
                  <a:cubicBezTo>
                    <a:pt x="3470" y="4692"/>
                    <a:pt x="3472" y="4691"/>
                    <a:pt x="3474" y="4690"/>
                  </a:cubicBezTo>
                  <a:lnTo>
                    <a:pt x="3474" y="4690"/>
                  </a:lnTo>
                  <a:cubicBezTo>
                    <a:pt x="3460" y="4697"/>
                    <a:pt x="3445" y="4703"/>
                    <a:pt x="3430" y="4709"/>
                  </a:cubicBezTo>
                  <a:cubicBezTo>
                    <a:pt x="3443" y="4703"/>
                    <a:pt x="3455" y="4698"/>
                    <a:pt x="3467" y="4693"/>
                  </a:cubicBezTo>
                  <a:lnTo>
                    <a:pt x="3467" y="4693"/>
                  </a:lnTo>
                  <a:cubicBezTo>
                    <a:pt x="3305" y="4760"/>
                    <a:pt x="3135" y="4807"/>
                    <a:pt x="2963" y="4839"/>
                  </a:cubicBezTo>
                  <a:cubicBezTo>
                    <a:pt x="2923" y="4847"/>
                    <a:pt x="2884" y="4854"/>
                    <a:pt x="2844" y="4861"/>
                  </a:cubicBezTo>
                  <a:lnTo>
                    <a:pt x="2844" y="4861"/>
                  </a:lnTo>
                  <a:cubicBezTo>
                    <a:pt x="2688" y="4881"/>
                    <a:pt x="2531" y="4892"/>
                    <a:pt x="2373" y="4892"/>
                  </a:cubicBezTo>
                  <a:cubicBezTo>
                    <a:pt x="2297" y="4892"/>
                    <a:pt x="2220" y="4889"/>
                    <a:pt x="2143" y="4883"/>
                  </a:cubicBezTo>
                  <a:cubicBezTo>
                    <a:pt x="2105" y="4881"/>
                    <a:pt x="2067" y="4878"/>
                    <a:pt x="2029" y="4874"/>
                  </a:cubicBezTo>
                  <a:lnTo>
                    <a:pt x="2029" y="4874"/>
                  </a:lnTo>
                  <a:cubicBezTo>
                    <a:pt x="2031" y="4874"/>
                    <a:pt x="2032" y="4874"/>
                    <a:pt x="2033" y="4875"/>
                  </a:cubicBezTo>
                  <a:cubicBezTo>
                    <a:pt x="2031" y="4874"/>
                    <a:pt x="2029" y="4874"/>
                    <a:pt x="2026" y="4874"/>
                  </a:cubicBezTo>
                  <a:lnTo>
                    <a:pt x="2026" y="4874"/>
                  </a:lnTo>
                  <a:cubicBezTo>
                    <a:pt x="2027" y="4874"/>
                    <a:pt x="2028" y="4874"/>
                    <a:pt x="2029" y="4874"/>
                  </a:cubicBezTo>
                  <a:lnTo>
                    <a:pt x="2029" y="4874"/>
                  </a:lnTo>
                  <a:cubicBezTo>
                    <a:pt x="2022" y="4873"/>
                    <a:pt x="2014" y="4872"/>
                    <a:pt x="2007" y="4871"/>
                  </a:cubicBezTo>
                  <a:lnTo>
                    <a:pt x="2007" y="4871"/>
                  </a:lnTo>
                  <a:cubicBezTo>
                    <a:pt x="2013" y="4872"/>
                    <a:pt x="2020" y="4873"/>
                    <a:pt x="2026" y="4874"/>
                  </a:cubicBezTo>
                  <a:lnTo>
                    <a:pt x="2026" y="4874"/>
                  </a:lnTo>
                  <a:cubicBezTo>
                    <a:pt x="2004" y="4871"/>
                    <a:pt x="1982" y="4868"/>
                    <a:pt x="1960" y="4864"/>
                  </a:cubicBezTo>
                  <a:lnTo>
                    <a:pt x="1960" y="4864"/>
                  </a:lnTo>
                  <a:cubicBezTo>
                    <a:pt x="1975" y="4867"/>
                    <a:pt x="1991" y="4869"/>
                    <a:pt x="2007" y="4871"/>
                  </a:cubicBezTo>
                  <a:lnTo>
                    <a:pt x="2007" y="4871"/>
                  </a:lnTo>
                  <a:cubicBezTo>
                    <a:pt x="1838" y="4846"/>
                    <a:pt x="1672" y="4805"/>
                    <a:pt x="1513" y="4743"/>
                  </a:cubicBezTo>
                  <a:lnTo>
                    <a:pt x="1513" y="4743"/>
                  </a:lnTo>
                  <a:cubicBezTo>
                    <a:pt x="1394" y="4691"/>
                    <a:pt x="1282" y="4627"/>
                    <a:pt x="1177" y="4549"/>
                  </a:cubicBezTo>
                  <a:lnTo>
                    <a:pt x="1177" y="4549"/>
                  </a:lnTo>
                  <a:cubicBezTo>
                    <a:pt x="1086" y="4475"/>
                    <a:pt x="1004" y="4391"/>
                    <a:pt x="930" y="4300"/>
                  </a:cubicBezTo>
                  <a:lnTo>
                    <a:pt x="930" y="4300"/>
                  </a:lnTo>
                  <a:cubicBezTo>
                    <a:pt x="862" y="4208"/>
                    <a:pt x="804" y="4110"/>
                    <a:pt x="754" y="4006"/>
                  </a:cubicBezTo>
                  <a:cubicBezTo>
                    <a:pt x="747" y="3993"/>
                    <a:pt x="740" y="3980"/>
                    <a:pt x="734" y="3967"/>
                  </a:cubicBezTo>
                  <a:lnTo>
                    <a:pt x="734" y="3967"/>
                  </a:lnTo>
                  <a:cubicBezTo>
                    <a:pt x="735" y="3969"/>
                    <a:pt x="736" y="3972"/>
                    <a:pt x="737" y="3975"/>
                  </a:cubicBezTo>
                  <a:cubicBezTo>
                    <a:pt x="734" y="3968"/>
                    <a:pt x="732" y="3961"/>
                    <a:pt x="729" y="3955"/>
                  </a:cubicBezTo>
                  <a:lnTo>
                    <a:pt x="729" y="3955"/>
                  </a:lnTo>
                  <a:cubicBezTo>
                    <a:pt x="731" y="3959"/>
                    <a:pt x="732" y="3963"/>
                    <a:pt x="734" y="3967"/>
                  </a:cubicBezTo>
                  <a:lnTo>
                    <a:pt x="734" y="3967"/>
                  </a:lnTo>
                  <a:cubicBezTo>
                    <a:pt x="729" y="3952"/>
                    <a:pt x="723" y="3938"/>
                    <a:pt x="716" y="3923"/>
                  </a:cubicBezTo>
                  <a:lnTo>
                    <a:pt x="716" y="3923"/>
                  </a:lnTo>
                  <a:cubicBezTo>
                    <a:pt x="720" y="3933"/>
                    <a:pt x="725" y="3944"/>
                    <a:pt x="729" y="3955"/>
                  </a:cubicBezTo>
                  <a:lnTo>
                    <a:pt x="729" y="3955"/>
                  </a:lnTo>
                  <a:cubicBezTo>
                    <a:pt x="723" y="3940"/>
                    <a:pt x="717" y="3925"/>
                    <a:pt x="711" y="3910"/>
                  </a:cubicBezTo>
                  <a:lnTo>
                    <a:pt x="711" y="3910"/>
                  </a:lnTo>
                  <a:cubicBezTo>
                    <a:pt x="713" y="3915"/>
                    <a:pt x="714" y="3919"/>
                    <a:pt x="716" y="3923"/>
                  </a:cubicBezTo>
                  <a:lnTo>
                    <a:pt x="716" y="3923"/>
                  </a:lnTo>
                  <a:cubicBezTo>
                    <a:pt x="658" y="3773"/>
                    <a:pt x="616" y="3618"/>
                    <a:pt x="586" y="3460"/>
                  </a:cubicBezTo>
                  <a:cubicBezTo>
                    <a:pt x="579" y="3415"/>
                    <a:pt x="572" y="3372"/>
                    <a:pt x="566" y="3327"/>
                  </a:cubicBezTo>
                  <a:lnTo>
                    <a:pt x="566" y="3327"/>
                  </a:lnTo>
                  <a:cubicBezTo>
                    <a:pt x="552" y="3202"/>
                    <a:pt x="545" y="3076"/>
                    <a:pt x="545" y="2950"/>
                  </a:cubicBezTo>
                  <a:cubicBezTo>
                    <a:pt x="545" y="2850"/>
                    <a:pt x="551" y="2751"/>
                    <a:pt x="558" y="2652"/>
                  </a:cubicBezTo>
                  <a:cubicBezTo>
                    <a:pt x="559" y="2640"/>
                    <a:pt x="561" y="2627"/>
                    <a:pt x="562" y="2614"/>
                  </a:cubicBezTo>
                  <a:lnTo>
                    <a:pt x="562" y="2614"/>
                  </a:lnTo>
                  <a:cubicBezTo>
                    <a:pt x="583" y="2490"/>
                    <a:pt x="624" y="2367"/>
                    <a:pt x="671" y="2249"/>
                  </a:cubicBezTo>
                  <a:lnTo>
                    <a:pt x="671" y="2249"/>
                  </a:lnTo>
                  <a:cubicBezTo>
                    <a:pt x="741" y="2084"/>
                    <a:pt x="826" y="1927"/>
                    <a:pt x="918" y="1772"/>
                  </a:cubicBezTo>
                  <a:cubicBezTo>
                    <a:pt x="1007" y="1620"/>
                    <a:pt x="1099" y="1469"/>
                    <a:pt x="1195" y="1322"/>
                  </a:cubicBezTo>
                  <a:cubicBezTo>
                    <a:pt x="1236" y="1258"/>
                    <a:pt x="1279" y="1196"/>
                    <a:pt x="1324" y="1135"/>
                  </a:cubicBezTo>
                  <a:lnTo>
                    <a:pt x="1324" y="1135"/>
                  </a:lnTo>
                  <a:cubicBezTo>
                    <a:pt x="1406" y="1031"/>
                    <a:pt x="1495" y="933"/>
                    <a:pt x="1598" y="850"/>
                  </a:cubicBezTo>
                  <a:lnTo>
                    <a:pt x="1598" y="850"/>
                  </a:lnTo>
                  <a:cubicBezTo>
                    <a:pt x="1683" y="787"/>
                    <a:pt x="1777" y="734"/>
                    <a:pt x="1874" y="691"/>
                  </a:cubicBezTo>
                  <a:lnTo>
                    <a:pt x="1874" y="691"/>
                  </a:lnTo>
                  <a:cubicBezTo>
                    <a:pt x="1863" y="695"/>
                    <a:pt x="1852" y="700"/>
                    <a:pt x="1840" y="704"/>
                  </a:cubicBezTo>
                  <a:cubicBezTo>
                    <a:pt x="1853" y="699"/>
                    <a:pt x="1867" y="693"/>
                    <a:pt x="1880" y="688"/>
                  </a:cubicBezTo>
                  <a:lnTo>
                    <a:pt x="1880" y="688"/>
                  </a:lnTo>
                  <a:cubicBezTo>
                    <a:pt x="1878" y="689"/>
                    <a:pt x="1876" y="690"/>
                    <a:pt x="1874" y="691"/>
                  </a:cubicBezTo>
                  <a:lnTo>
                    <a:pt x="1874" y="691"/>
                  </a:lnTo>
                  <a:cubicBezTo>
                    <a:pt x="1877" y="690"/>
                    <a:pt x="1879" y="689"/>
                    <a:pt x="1881" y="688"/>
                  </a:cubicBezTo>
                  <a:lnTo>
                    <a:pt x="1881" y="688"/>
                  </a:lnTo>
                  <a:cubicBezTo>
                    <a:pt x="1881" y="688"/>
                    <a:pt x="1880" y="688"/>
                    <a:pt x="1880" y="688"/>
                  </a:cubicBezTo>
                  <a:lnTo>
                    <a:pt x="1880" y="688"/>
                  </a:lnTo>
                  <a:cubicBezTo>
                    <a:pt x="1883" y="687"/>
                    <a:pt x="1886" y="685"/>
                    <a:pt x="1890" y="684"/>
                  </a:cubicBezTo>
                  <a:lnTo>
                    <a:pt x="1890" y="684"/>
                  </a:lnTo>
                  <a:cubicBezTo>
                    <a:pt x="1887" y="685"/>
                    <a:pt x="1884" y="687"/>
                    <a:pt x="1881" y="688"/>
                  </a:cubicBezTo>
                  <a:lnTo>
                    <a:pt x="1881" y="688"/>
                  </a:lnTo>
                  <a:cubicBezTo>
                    <a:pt x="2029" y="630"/>
                    <a:pt x="2185" y="590"/>
                    <a:pt x="2342" y="566"/>
                  </a:cubicBezTo>
                  <a:lnTo>
                    <a:pt x="2342" y="566"/>
                  </a:lnTo>
                  <a:cubicBezTo>
                    <a:pt x="2444" y="553"/>
                    <a:pt x="2547" y="546"/>
                    <a:pt x="2650" y="546"/>
                  </a:cubicBezTo>
                  <a:close/>
                  <a:moveTo>
                    <a:pt x="2641" y="1"/>
                  </a:moveTo>
                  <a:cubicBezTo>
                    <a:pt x="2553" y="1"/>
                    <a:pt x="2465" y="5"/>
                    <a:pt x="2376" y="15"/>
                  </a:cubicBezTo>
                  <a:cubicBezTo>
                    <a:pt x="2146" y="40"/>
                    <a:pt x="1915" y="84"/>
                    <a:pt x="1699" y="174"/>
                  </a:cubicBezTo>
                  <a:cubicBezTo>
                    <a:pt x="1584" y="223"/>
                    <a:pt x="1470" y="275"/>
                    <a:pt x="1366" y="344"/>
                  </a:cubicBezTo>
                  <a:cubicBezTo>
                    <a:pt x="1260" y="415"/>
                    <a:pt x="1161" y="496"/>
                    <a:pt x="1074" y="588"/>
                  </a:cubicBezTo>
                  <a:cubicBezTo>
                    <a:pt x="911" y="758"/>
                    <a:pt x="779" y="956"/>
                    <a:pt x="654" y="1156"/>
                  </a:cubicBezTo>
                  <a:cubicBezTo>
                    <a:pt x="537" y="1346"/>
                    <a:pt x="417" y="1537"/>
                    <a:pt x="312" y="1738"/>
                  </a:cubicBezTo>
                  <a:cubicBezTo>
                    <a:pt x="200" y="1952"/>
                    <a:pt x="103" y="2180"/>
                    <a:pt x="48" y="2418"/>
                  </a:cubicBezTo>
                  <a:cubicBezTo>
                    <a:pt x="29" y="2501"/>
                    <a:pt x="21" y="2585"/>
                    <a:pt x="13" y="2671"/>
                  </a:cubicBezTo>
                  <a:cubicBezTo>
                    <a:pt x="3" y="2775"/>
                    <a:pt x="0" y="2881"/>
                    <a:pt x="2" y="2986"/>
                  </a:cubicBezTo>
                  <a:cubicBezTo>
                    <a:pt x="3" y="3157"/>
                    <a:pt x="21" y="3327"/>
                    <a:pt x="46" y="3498"/>
                  </a:cubicBezTo>
                  <a:cubicBezTo>
                    <a:pt x="71" y="3669"/>
                    <a:pt x="110" y="3841"/>
                    <a:pt x="169" y="4005"/>
                  </a:cubicBezTo>
                  <a:cubicBezTo>
                    <a:pt x="241" y="4203"/>
                    <a:pt x="331" y="4394"/>
                    <a:pt x="453" y="4564"/>
                  </a:cubicBezTo>
                  <a:cubicBezTo>
                    <a:pt x="525" y="4660"/>
                    <a:pt x="598" y="4755"/>
                    <a:pt x="686" y="4838"/>
                  </a:cubicBezTo>
                  <a:cubicBezTo>
                    <a:pt x="776" y="4925"/>
                    <a:pt x="876" y="5003"/>
                    <a:pt x="981" y="5073"/>
                  </a:cubicBezTo>
                  <a:cubicBezTo>
                    <a:pt x="1094" y="5147"/>
                    <a:pt x="1216" y="5204"/>
                    <a:pt x="1340" y="5254"/>
                  </a:cubicBezTo>
                  <a:cubicBezTo>
                    <a:pt x="1457" y="5302"/>
                    <a:pt x="1576" y="5338"/>
                    <a:pt x="1700" y="5365"/>
                  </a:cubicBezTo>
                  <a:cubicBezTo>
                    <a:pt x="1917" y="5412"/>
                    <a:pt x="2138" y="5432"/>
                    <a:pt x="2360" y="5432"/>
                  </a:cubicBezTo>
                  <a:cubicBezTo>
                    <a:pt x="2468" y="5432"/>
                    <a:pt x="2577" y="5427"/>
                    <a:pt x="2684" y="5418"/>
                  </a:cubicBezTo>
                  <a:cubicBezTo>
                    <a:pt x="3005" y="5392"/>
                    <a:pt x="3327" y="5334"/>
                    <a:pt x="3624" y="5210"/>
                  </a:cubicBezTo>
                  <a:cubicBezTo>
                    <a:pt x="3763" y="5153"/>
                    <a:pt x="3897" y="5090"/>
                    <a:pt x="4023" y="5010"/>
                  </a:cubicBezTo>
                  <a:cubicBezTo>
                    <a:pt x="4141" y="4934"/>
                    <a:pt x="4252" y="4848"/>
                    <a:pt x="4355" y="4753"/>
                  </a:cubicBezTo>
                  <a:cubicBezTo>
                    <a:pt x="4533" y="4586"/>
                    <a:pt x="4684" y="4381"/>
                    <a:pt x="4793" y="4162"/>
                  </a:cubicBezTo>
                  <a:cubicBezTo>
                    <a:pt x="4902" y="3943"/>
                    <a:pt x="4981" y="3710"/>
                    <a:pt x="5021" y="3470"/>
                  </a:cubicBezTo>
                  <a:cubicBezTo>
                    <a:pt x="5064" y="3227"/>
                    <a:pt x="5082" y="2978"/>
                    <a:pt x="5069" y="2731"/>
                  </a:cubicBezTo>
                  <a:cubicBezTo>
                    <a:pt x="5057" y="2485"/>
                    <a:pt x="5020" y="2238"/>
                    <a:pt x="4962" y="2000"/>
                  </a:cubicBezTo>
                  <a:cubicBezTo>
                    <a:pt x="4907" y="1775"/>
                    <a:pt x="4826" y="1556"/>
                    <a:pt x="4730" y="1343"/>
                  </a:cubicBezTo>
                  <a:cubicBezTo>
                    <a:pt x="4653" y="1172"/>
                    <a:pt x="4558" y="1007"/>
                    <a:pt x="4445" y="857"/>
                  </a:cubicBezTo>
                  <a:cubicBezTo>
                    <a:pt x="4387" y="779"/>
                    <a:pt x="4326" y="701"/>
                    <a:pt x="4253" y="631"/>
                  </a:cubicBezTo>
                  <a:lnTo>
                    <a:pt x="4253" y="631"/>
                  </a:lnTo>
                  <a:cubicBezTo>
                    <a:pt x="4252" y="630"/>
                    <a:pt x="4251" y="628"/>
                    <a:pt x="4249" y="627"/>
                  </a:cubicBezTo>
                  <a:lnTo>
                    <a:pt x="4249" y="627"/>
                  </a:lnTo>
                  <a:cubicBezTo>
                    <a:pt x="4249" y="627"/>
                    <a:pt x="4249" y="627"/>
                    <a:pt x="4249" y="627"/>
                  </a:cubicBezTo>
                  <a:cubicBezTo>
                    <a:pt x="4248" y="626"/>
                    <a:pt x="4247" y="625"/>
                    <a:pt x="4246" y="624"/>
                  </a:cubicBezTo>
                  <a:lnTo>
                    <a:pt x="4246" y="624"/>
                  </a:lnTo>
                  <a:cubicBezTo>
                    <a:pt x="3923" y="315"/>
                    <a:pt x="3502" y="106"/>
                    <a:pt x="3060" y="35"/>
                  </a:cubicBezTo>
                  <a:cubicBezTo>
                    <a:pt x="2921" y="13"/>
                    <a:pt x="2781" y="1"/>
                    <a:pt x="26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60" name="Google Shape;7727;p42">
              <a:extLst>
                <a:ext uri="{FF2B5EF4-FFF2-40B4-BE49-F238E27FC236}">
                  <a16:creationId xmlns="" xmlns:a16="http://schemas.microsoft.com/office/drawing/2014/main" id="{9C304759-3614-1548-E02E-AC385F01008E}"/>
                </a:ext>
              </a:extLst>
            </p:cNvPr>
            <p:cNvSpPr/>
            <p:nvPr/>
          </p:nvSpPr>
          <p:spPr>
            <a:xfrm>
              <a:off x="4696638" y="3118600"/>
              <a:ext cx="32725" cy="27150"/>
            </a:xfrm>
            <a:custGeom>
              <a:avLst/>
              <a:gdLst/>
              <a:ahLst/>
              <a:cxnLst/>
              <a:rect l="l" t="t" r="r" b="b"/>
              <a:pathLst>
                <a:path w="1309" h="1086" fill="none" extrusionOk="0">
                  <a:moveTo>
                    <a:pt x="1" y="318"/>
                  </a:moveTo>
                  <a:cubicBezTo>
                    <a:pt x="1" y="318"/>
                    <a:pt x="513" y="0"/>
                    <a:pt x="1308" y="1086"/>
                  </a:cubicBezTo>
                </a:path>
              </a:pathLst>
            </a:custGeom>
            <a:solidFill>
              <a:schemeClr val="accent2"/>
            </a:solidFill>
            <a:ln w="13600" cap="flat" cmpd="sng">
              <a:solidFill>
                <a:srgbClr val="B95138"/>
              </a:solidFill>
              <a:prstDash val="solid"/>
              <a:miter lim="12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61" name="Google Shape;7728;p42">
              <a:extLst>
                <a:ext uri="{FF2B5EF4-FFF2-40B4-BE49-F238E27FC236}">
                  <a16:creationId xmlns="" xmlns:a16="http://schemas.microsoft.com/office/drawing/2014/main" id="{B92549DA-8D7F-4FA9-37A4-4FF4DBAFDA2A}"/>
                </a:ext>
              </a:extLst>
            </p:cNvPr>
            <p:cNvSpPr/>
            <p:nvPr/>
          </p:nvSpPr>
          <p:spPr>
            <a:xfrm>
              <a:off x="4933913" y="3918950"/>
              <a:ext cx="75175" cy="133200"/>
            </a:xfrm>
            <a:custGeom>
              <a:avLst/>
              <a:gdLst/>
              <a:ahLst/>
              <a:cxnLst/>
              <a:rect l="l" t="t" r="r" b="b"/>
              <a:pathLst>
                <a:path w="3007" h="5328" extrusionOk="0">
                  <a:moveTo>
                    <a:pt x="0" y="0"/>
                  </a:moveTo>
                  <a:lnTo>
                    <a:pt x="0" y="0"/>
                  </a:lnTo>
                  <a:cubicBezTo>
                    <a:pt x="1221" y="2173"/>
                    <a:pt x="1590" y="4249"/>
                    <a:pt x="1778" y="4816"/>
                  </a:cubicBezTo>
                  <a:cubicBezTo>
                    <a:pt x="1892" y="5157"/>
                    <a:pt x="2312" y="5328"/>
                    <a:pt x="2629" y="5328"/>
                  </a:cubicBezTo>
                  <a:cubicBezTo>
                    <a:pt x="2839" y="5328"/>
                    <a:pt x="3003" y="5253"/>
                    <a:pt x="3004" y="5103"/>
                  </a:cubicBezTo>
                  <a:cubicBezTo>
                    <a:pt x="3006" y="4725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62" name="Google Shape;7729;p42">
              <a:extLst>
                <a:ext uri="{FF2B5EF4-FFF2-40B4-BE49-F238E27FC236}">
                  <a16:creationId xmlns="" xmlns:a16="http://schemas.microsoft.com/office/drawing/2014/main" id="{E7F6E5E5-4C5B-2AA4-F797-BFC1B95BA6D1}"/>
                </a:ext>
              </a:extLst>
            </p:cNvPr>
            <p:cNvSpPr/>
            <p:nvPr/>
          </p:nvSpPr>
          <p:spPr>
            <a:xfrm>
              <a:off x="4513713" y="3928600"/>
              <a:ext cx="81150" cy="111225"/>
            </a:xfrm>
            <a:custGeom>
              <a:avLst/>
              <a:gdLst/>
              <a:ahLst/>
              <a:cxnLst/>
              <a:rect l="l" t="t" r="r" b="b"/>
              <a:pathLst>
                <a:path w="3246" h="4449" extrusionOk="0">
                  <a:moveTo>
                    <a:pt x="0" y="0"/>
                  </a:moveTo>
                  <a:cubicBezTo>
                    <a:pt x="0" y="1"/>
                    <a:pt x="338" y="1149"/>
                    <a:pt x="742" y="2310"/>
                  </a:cubicBezTo>
                  <a:cubicBezTo>
                    <a:pt x="1140" y="3447"/>
                    <a:pt x="1602" y="4187"/>
                    <a:pt x="2120" y="4391"/>
                  </a:cubicBezTo>
                  <a:cubicBezTo>
                    <a:pt x="2231" y="4434"/>
                    <a:pt x="2395" y="4448"/>
                    <a:pt x="2564" y="4448"/>
                  </a:cubicBezTo>
                  <a:cubicBezTo>
                    <a:pt x="2896" y="4448"/>
                    <a:pt x="3246" y="4393"/>
                    <a:pt x="3246" y="4393"/>
                  </a:cubicBezTo>
                  <a:cubicBezTo>
                    <a:pt x="1198" y="258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6844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6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6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6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6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6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6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12" grpId="0" animBg="1"/>
      <p:bldP spid="761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8" name="Google Shape;8448;p57"/>
          <p:cNvSpPr txBox="1">
            <a:spLocks noGrp="1"/>
          </p:cNvSpPr>
          <p:nvPr>
            <p:ph type="title"/>
          </p:nvPr>
        </p:nvSpPr>
        <p:spPr>
          <a:xfrm rot="-180067">
            <a:off x="477009" y="716612"/>
            <a:ext cx="5730059" cy="3163067"/>
          </a:xfrm>
          <a:prstGeom prst="rect">
            <a:avLst/>
          </a:prstGeom>
        </p:spPr>
        <p:txBody>
          <a:bodyPr spcFirstLastPara="1" wrap="square" lIns="91387" tIns="91387" rIns="91387" bIns="91387" anchor="ctr" anchorCtr="0">
            <a:noAutofit/>
          </a:bodyPr>
          <a:lstStyle/>
          <a:p>
            <a:r>
              <a:rPr lang="e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br>
              <a:rPr lang="e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449" name="Google Shape;8449;p57"/>
          <p:cNvGrpSpPr/>
          <p:nvPr/>
        </p:nvGrpSpPr>
        <p:grpSpPr>
          <a:xfrm>
            <a:off x="6740800" y="1522130"/>
            <a:ext cx="1683656" cy="3539097"/>
            <a:chOff x="4387713" y="2971500"/>
            <a:chExt cx="784775" cy="1649775"/>
          </a:xfrm>
        </p:grpSpPr>
        <p:sp>
          <p:nvSpPr>
            <p:cNvPr id="8450" name="Google Shape;8450;p57"/>
            <p:cNvSpPr/>
            <p:nvPr/>
          </p:nvSpPr>
          <p:spPr>
            <a:xfrm>
              <a:off x="4397763" y="3901550"/>
              <a:ext cx="707350" cy="272425"/>
            </a:xfrm>
            <a:custGeom>
              <a:avLst/>
              <a:gdLst/>
              <a:ahLst/>
              <a:cxnLst/>
              <a:rect l="l" t="t" r="r" b="b"/>
              <a:pathLst>
                <a:path w="28294" h="10897" extrusionOk="0">
                  <a:moveTo>
                    <a:pt x="10328" y="0"/>
                  </a:moveTo>
                  <a:cubicBezTo>
                    <a:pt x="9832" y="0"/>
                    <a:pt x="9344" y="103"/>
                    <a:pt x="8844" y="351"/>
                  </a:cubicBezTo>
                  <a:cubicBezTo>
                    <a:pt x="6990" y="1271"/>
                    <a:pt x="2306" y="3195"/>
                    <a:pt x="1246" y="4932"/>
                  </a:cubicBezTo>
                  <a:cubicBezTo>
                    <a:pt x="786" y="5687"/>
                    <a:pt x="1883" y="6515"/>
                    <a:pt x="1883" y="6515"/>
                  </a:cubicBezTo>
                  <a:cubicBezTo>
                    <a:pt x="2056" y="6615"/>
                    <a:pt x="1" y="7494"/>
                    <a:pt x="2448" y="8992"/>
                  </a:cubicBezTo>
                  <a:cubicBezTo>
                    <a:pt x="2924" y="9283"/>
                    <a:pt x="3594" y="9403"/>
                    <a:pt x="4387" y="9403"/>
                  </a:cubicBezTo>
                  <a:cubicBezTo>
                    <a:pt x="8195" y="9403"/>
                    <a:pt x="14838" y="6627"/>
                    <a:pt x="16422" y="6627"/>
                  </a:cubicBezTo>
                  <a:cubicBezTo>
                    <a:pt x="16443" y="6627"/>
                    <a:pt x="16464" y="6627"/>
                    <a:pt x="16483" y="6628"/>
                  </a:cubicBezTo>
                  <a:cubicBezTo>
                    <a:pt x="18555" y="6740"/>
                    <a:pt x="25248" y="9946"/>
                    <a:pt x="25606" y="10508"/>
                  </a:cubicBezTo>
                  <a:cubicBezTo>
                    <a:pt x="25777" y="10777"/>
                    <a:pt x="25973" y="10896"/>
                    <a:pt x="26177" y="10896"/>
                  </a:cubicBezTo>
                  <a:cubicBezTo>
                    <a:pt x="27077" y="10896"/>
                    <a:pt x="28159" y="8590"/>
                    <a:pt x="28219" y="6680"/>
                  </a:cubicBezTo>
                  <a:cubicBezTo>
                    <a:pt x="28293" y="4236"/>
                    <a:pt x="22138" y="2777"/>
                    <a:pt x="17855" y="2140"/>
                  </a:cubicBezTo>
                  <a:cubicBezTo>
                    <a:pt x="14409" y="1626"/>
                    <a:pt x="12306" y="0"/>
                    <a:pt x="103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51" name="Google Shape;8451;p57"/>
            <p:cNvSpPr/>
            <p:nvPr/>
          </p:nvSpPr>
          <p:spPr>
            <a:xfrm>
              <a:off x="4460488" y="4157975"/>
              <a:ext cx="596425" cy="136800"/>
            </a:xfrm>
            <a:custGeom>
              <a:avLst/>
              <a:gdLst/>
              <a:ahLst/>
              <a:cxnLst/>
              <a:rect l="l" t="t" r="r" b="b"/>
              <a:pathLst>
                <a:path w="23857" h="5472" extrusionOk="0">
                  <a:moveTo>
                    <a:pt x="6127" y="1"/>
                  </a:moveTo>
                  <a:lnTo>
                    <a:pt x="0" y="613"/>
                  </a:lnTo>
                  <a:lnTo>
                    <a:pt x="159" y="1338"/>
                  </a:lnTo>
                  <a:cubicBezTo>
                    <a:pt x="159" y="1338"/>
                    <a:pt x="4678" y="546"/>
                    <a:pt x="5930" y="546"/>
                  </a:cubicBezTo>
                  <a:cubicBezTo>
                    <a:pt x="6026" y="546"/>
                    <a:pt x="6103" y="551"/>
                    <a:pt x="6157" y="561"/>
                  </a:cubicBezTo>
                  <a:cubicBezTo>
                    <a:pt x="6914" y="705"/>
                    <a:pt x="6897" y="1963"/>
                    <a:pt x="6878" y="2649"/>
                  </a:cubicBezTo>
                  <a:cubicBezTo>
                    <a:pt x="6849" y="3683"/>
                    <a:pt x="6083" y="4069"/>
                    <a:pt x="6083" y="4069"/>
                  </a:cubicBezTo>
                  <a:cubicBezTo>
                    <a:pt x="6075" y="4069"/>
                    <a:pt x="6067" y="4069"/>
                    <a:pt x="6059" y="4069"/>
                  </a:cubicBezTo>
                  <a:cubicBezTo>
                    <a:pt x="4379" y="4069"/>
                    <a:pt x="457" y="4590"/>
                    <a:pt x="457" y="4590"/>
                  </a:cubicBezTo>
                  <a:lnTo>
                    <a:pt x="456" y="5097"/>
                  </a:lnTo>
                  <a:lnTo>
                    <a:pt x="7119" y="4856"/>
                  </a:lnTo>
                  <a:cubicBezTo>
                    <a:pt x="7119" y="4856"/>
                    <a:pt x="13814" y="5472"/>
                    <a:pt x="18790" y="5472"/>
                  </a:cubicBezTo>
                  <a:cubicBezTo>
                    <a:pt x="20939" y="5472"/>
                    <a:pt x="22768" y="5357"/>
                    <a:pt x="23598" y="5028"/>
                  </a:cubicBezTo>
                  <a:cubicBezTo>
                    <a:pt x="23807" y="4945"/>
                    <a:pt x="23847" y="3955"/>
                    <a:pt x="23851" y="3319"/>
                  </a:cubicBezTo>
                  <a:cubicBezTo>
                    <a:pt x="23856" y="2262"/>
                    <a:pt x="23296" y="1386"/>
                    <a:pt x="22583" y="1312"/>
                  </a:cubicBezTo>
                  <a:lnTo>
                    <a:pt x="612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52" name="Google Shape;8452;p57"/>
            <p:cNvSpPr/>
            <p:nvPr/>
          </p:nvSpPr>
          <p:spPr>
            <a:xfrm>
              <a:off x="4741688" y="4196125"/>
              <a:ext cx="281250" cy="13275"/>
            </a:xfrm>
            <a:custGeom>
              <a:avLst/>
              <a:gdLst/>
              <a:ahLst/>
              <a:cxnLst/>
              <a:rect l="l" t="t" r="r" b="b"/>
              <a:pathLst>
                <a:path w="11250" h="531" fill="none" extrusionOk="0">
                  <a:moveTo>
                    <a:pt x="1" y="0"/>
                  </a:moveTo>
                  <a:lnTo>
                    <a:pt x="11249" y="530"/>
                  </a:lnTo>
                </a:path>
              </a:pathLst>
            </a:custGeom>
            <a:noFill/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53" name="Google Shape;8453;p57"/>
            <p:cNvSpPr/>
            <p:nvPr/>
          </p:nvSpPr>
          <p:spPr>
            <a:xfrm>
              <a:off x="4647088" y="4265550"/>
              <a:ext cx="403325" cy="26825"/>
            </a:xfrm>
            <a:custGeom>
              <a:avLst/>
              <a:gdLst/>
              <a:ahLst/>
              <a:cxnLst/>
              <a:rect l="l" t="t" r="r" b="b"/>
              <a:pathLst>
                <a:path w="16133" h="1073" extrusionOk="0">
                  <a:moveTo>
                    <a:pt x="0" y="1"/>
                  </a:moveTo>
                  <a:cubicBezTo>
                    <a:pt x="1" y="1"/>
                    <a:pt x="7913" y="1072"/>
                    <a:pt x="12820" y="1072"/>
                  </a:cubicBezTo>
                  <a:cubicBezTo>
                    <a:pt x="14294" y="1072"/>
                    <a:pt x="15497" y="975"/>
                    <a:pt x="16132" y="724"/>
                  </a:cubicBezTo>
                  <a:cubicBezTo>
                    <a:pt x="16132" y="724"/>
                    <a:pt x="15163" y="637"/>
                    <a:pt x="12931" y="503"/>
                  </a:cubicBezTo>
                  <a:cubicBezTo>
                    <a:pt x="10700" y="370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54" name="Google Shape;8454;p57"/>
            <p:cNvSpPr/>
            <p:nvPr/>
          </p:nvSpPr>
          <p:spPr>
            <a:xfrm>
              <a:off x="4624088" y="4163425"/>
              <a:ext cx="401000" cy="140450"/>
            </a:xfrm>
            <a:custGeom>
              <a:avLst/>
              <a:gdLst/>
              <a:ahLst/>
              <a:cxnLst/>
              <a:rect l="l" t="t" r="r" b="b"/>
              <a:pathLst>
                <a:path w="16040" h="5618" extrusionOk="0">
                  <a:moveTo>
                    <a:pt x="0" y="1"/>
                  </a:moveTo>
                  <a:cubicBezTo>
                    <a:pt x="1" y="1"/>
                    <a:pt x="2858" y="518"/>
                    <a:pt x="6381" y="1132"/>
                  </a:cubicBezTo>
                  <a:cubicBezTo>
                    <a:pt x="7184" y="1272"/>
                    <a:pt x="7722" y="1366"/>
                    <a:pt x="8692" y="1398"/>
                  </a:cubicBezTo>
                  <a:cubicBezTo>
                    <a:pt x="8748" y="1400"/>
                    <a:pt x="9637" y="5617"/>
                    <a:pt x="9925" y="5617"/>
                  </a:cubicBezTo>
                  <a:cubicBezTo>
                    <a:pt x="9952" y="5617"/>
                    <a:pt x="9974" y="5580"/>
                    <a:pt x="9990" y="5498"/>
                  </a:cubicBezTo>
                  <a:cubicBezTo>
                    <a:pt x="10031" y="5283"/>
                    <a:pt x="9712" y="1393"/>
                    <a:pt x="9931" y="1393"/>
                  </a:cubicBezTo>
                  <a:cubicBezTo>
                    <a:pt x="9931" y="1393"/>
                    <a:pt x="9931" y="1393"/>
                    <a:pt x="9932" y="1393"/>
                  </a:cubicBezTo>
                  <a:cubicBezTo>
                    <a:pt x="10045" y="1394"/>
                    <a:pt x="10158" y="1394"/>
                    <a:pt x="10272" y="1394"/>
                  </a:cubicBezTo>
                  <a:cubicBezTo>
                    <a:pt x="13197" y="1394"/>
                    <a:pt x="16039" y="1092"/>
                    <a:pt x="16039" y="1092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55" name="Google Shape;8455;p57"/>
            <p:cNvSpPr/>
            <p:nvPr/>
          </p:nvSpPr>
          <p:spPr>
            <a:xfrm>
              <a:off x="4473638" y="4171575"/>
              <a:ext cx="159675" cy="100100"/>
            </a:xfrm>
            <a:custGeom>
              <a:avLst/>
              <a:gdLst/>
              <a:ahLst/>
              <a:cxnLst/>
              <a:rect l="l" t="t" r="r" b="b"/>
              <a:pathLst>
                <a:path w="6387" h="4004" extrusionOk="0">
                  <a:moveTo>
                    <a:pt x="5400" y="1"/>
                  </a:moveTo>
                  <a:cubicBezTo>
                    <a:pt x="4387" y="1"/>
                    <a:pt x="1251" y="517"/>
                    <a:pt x="81" y="716"/>
                  </a:cubicBezTo>
                  <a:cubicBezTo>
                    <a:pt x="1" y="730"/>
                    <a:pt x="49" y="4003"/>
                    <a:pt x="253" y="4003"/>
                  </a:cubicBezTo>
                  <a:cubicBezTo>
                    <a:pt x="254" y="4003"/>
                    <a:pt x="255" y="4003"/>
                    <a:pt x="255" y="4003"/>
                  </a:cubicBezTo>
                  <a:cubicBezTo>
                    <a:pt x="1228" y="3879"/>
                    <a:pt x="4147" y="3524"/>
                    <a:pt x="5535" y="3524"/>
                  </a:cubicBezTo>
                  <a:cubicBezTo>
                    <a:pt x="5542" y="3524"/>
                    <a:pt x="5549" y="3524"/>
                    <a:pt x="5557" y="3524"/>
                  </a:cubicBezTo>
                  <a:cubicBezTo>
                    <a:pt x="5557" y="3524"/>
                    <a:pt x="6323" y="3138"/>
                    <a:pt x="6352" y="2104"/>
                  </a:cubicBezTo>
                  <a:cubicBezTo>
                    <a:pt x="6371" y="1418"/>
                    <a:pt x="6387" y="160"/>
                    <a:pt x="5630" y="16"/>
                  </a:cubicBezTo>
                  <a:cubicBezTo>
                    <a:pt x="5575" y="5"/>
                    <a:pt x="5498" y="1"/>
                    <a:pt x="54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56" name="Google Shape;8456;p57"/>
            <p:cNvSpPr/>
            <p:nvPr/>
          </p:nvSpPr>
          <p:spPr>
            <a:xfrm>
              <a:off x="4475663" y="4171625"/>
              <a:ext cx="157650" cy="88075"/>
            </a:xfrm>
            <a:custGeom>
              <a:avLst/>
              <a:gdLst/>
              <a:ahLst/>
              <a:cxnLst/>
              <a:rect l="l" t="t" r="r" b="b"/>
              <a:pathLst>
                <a:path w="6306" h="3523" extrusionOk="0">
                  <a:moveTo>
                    <a:pt x="5322" y="0"/>
                  </a:moveTo>
                  <a:cubicBezTo>
                    <a:pt x="4312" y="0"/>
                    <a:pt x="1171" y="517"/>
                    <a:pt x="0" y="715"/>
                  </a:cubicBezTo>
                  <a:lnTo>
                    <a:pt x="4466" y="521"/>
                  </a:lnTo>
                  <a:cubicBezTo>
                    <a:pt x="4487" y="520"/>
                    <a:pt x="4507" y="520"/>
                    <a:pt x="4527" y="520"/>
                  </a:cubicBezTo>
                  <a:cubicBezTo>
                    <a:pt x="5314" y="520"/>
                    <a:pt x="5970" y="1157"/>
                    <a:pt x="5956" y="1951"/>
                  </a:cubicBezTo>
                  <a:lnTo>
                    <a:pt x="5956" y="1976"/>
                  </a:lnTo>
                  <a:cubicBezTo>
                    <a:pt x="5932" y="2871"/>
                    <a:pt x="5551" y="3418"/>
                    <a:pt x="5476" y="3523"/>
                  </a:cubicBezTo>
                  <a:cubicBezTo>
                    <a:pt x="5476" y="3523"/>
                    <a:pt x="6242" y="3137"/>
                    <a:pt x="6271" y="2103"/>
                  </a:cubicBezTo>
                  <a:cubicBezTo>
                    <a:pt x="6290" y="1417"/>
                    <a:pt x="6306" y="159"/>
                    <a:pt x="5549" y="15"/>
                  </a:cubicBezTo>
                  <a:cubicBezTo>
                    <a:pt x="5495" y="5"/>
                    <a:pt x="5418" y="0"/>
                    <a:pt x="53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57" name="Google Shape;8457;p57"/>
            <p:cNvSpPr/>
            <p:nvPr/>
          </p:nvSpPr>
          <p:spPr>
            <a:xfrm>
              <a:off x="4433188" y="4258425"/>
              <a:ext cx="598125" cy="127475"/>
            </a:xfrm>
            <a:custGeom>
              <a:avLst/>
              <a:gdLst/>
              <a:ahLst/>
              <a:cxnLst/>
              <a:rect l="l" t="t" r="r" b="b"/>
              <a:pathLst>
                <a:path w="23925" h="5099" extrusionOk="0">
                  <a:moveTo>
                    <a:pt x="5997" y="0"/>
                  </a:moveTo>
                  <a:lnTo>
                    <a:pt x="1" y="731"/>
                  </a:lnTo>
                  <a:lnTo>
                    <a:pt x="30" y="1339"/>
                  </a:lnTo>
                  <a:cubicBezTo>
                    <a:pt x="30" y="1339"/>
                    <a:pt x="4544" y="547"/>
                    <a:pt x="5798" y="547"/>
                  </a:cubicBezTo>
                  <a:cubicBezTo>
                    <a:pt x="5895" y="547"/>
                    <a:pt x="5973" y="552"/>
                    <a:pt x="6028" y="562"/>
                  </a:cubicBezTo>
                  <a:cubicBezTo>
                    <a:pt x="6785" y="706"/>
                    <a:pt x="6767" y="1964"/>
                    <a:pt x="6748" y="2650"/>
                  </a:cubicBezTo>
                  <a:cubicBezTo>
                    <a:pt x="6720" y="3684"/>
                    <a:pt x="5953" y="4070"/>
                    <a:pt x="5953" y="4070"/>
                  </a:cubicBezTo>
                  <a:cubicBezTo>
                    <a:pt x="5945" y="4070"/>
                    <a:pt x="5937" y="4070"/>
                    <a:pt x="5929" y="4070"/>
                  </a:cubicBezTo>
                  <a:cubicBezTo>
                    <a:pt x="4250" y="4070"/>
                    <a:pt x="329" y="4590"/>
                    <a:pt x="329" y="4590"/>
                  </a:cubicBezTo>
                  <a:lnTo>
                    <a:pt x="328" y="5099"/>
                  </a:lnTo>
                  <a:lnTo>
                    <a:pt x="328" y="5099"/>
                  </a:lnTo>
                  <a:lnTo>
                    <a:pt x="6992" y="4855"/>
                  </a:lnTo>
                  <a:cubicBezTo>
                    <a:pt x="6992" y="4855"/>
                    <a:pt x="14084" y="5020"/>
                    <a:pt x="18906" y="5020"/>
                  </a:cubicBezTo>
                  <a:cubicBezTo>
                    <a:pt x="20795" y="5020"/>
                    <a:pt x="22335" y="4995"/>
                    <a:pt x="22963" y="4924"/>
                  </a:cubicBezTo>
                  <a:cubicBezTo>
                    <a:pt x="23616" y="4851"/>
                    <a:pt x="23916" y="3529"/>
                    <a:pt x="23920" y="2893"/>
                  </a:cubicBezTo>
                  <a:cubicBezTo>
                    <a:pt x="23925" y="1835"/>
                    <a:pt x="23365" y="960"/>
                    <a:pt x="22652" y="885"/>
                  </a:cubicBezTo>
                  <a:lnTo>
                    <a:pt x="599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58" name="Google Shape;8458;p57"/>
            <p:cNvSpPr/>
            <p:nvPr/>
          </p:nvSpPr>
          <p:spPr>
            <a:xfrm>
              <a:off x="4682738" y="4284325"/>
              <a:ext cx="310475" cy="10625"/>
            </a:xfrm>
            <a:custGeom>
              <a:avLst/>
              <a:gdLst/>
              <a:ahLst/>
              <a:cxnLst/>
              <a:rect l="l" t="t" r="r" b="b"/>
              <a:pathLst>
                <a:path w="12419" h="425" fill="none" extrusionOk="0">
                  <a:moveTo>
                    <a:pt x="0" y="1"/>
                  </a:moveTo>
                  <a:lnTo>
                    <a:pt x="12419" y="424"/>
                  </a:lnTo>
                </a:path>
              </a:pathLst>
            </a:custGeom>
            <a:noFill/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59" name="Google Shape;8459;p57"/>
            <p:cNvSpPr/>
            <p:nvPr/>
          </p:nvSpPr>
          <p:spPr>
            <a:xfrm>
              <a:off x="4707613" y="4365350"/>
              <a:ext cx="299650" cy="16450"/>
            </a:xfrm>
            <a:custGeom>
              <a:avLst/>
              <a:gdLst/>
              <a:ahLst/>
              <a:cxnLst/>
              <a:rect l="l" t="t" r="r" b="b"/>
              <a:pathLst>
                <a:path w="11986" h="658" extrusionOk="0">
                  <a:moveTo>
                    <a:pt x="5702" y="1"/>
                  </a:moveTo>
                  <a:cubicBezTo>
                    <a:pt x="2720" y="1"/>
                    <a:pt x="1" y="289"/>
                    <a:pt x="1" y="289"/>
                  </a:cubicBezTo>
                  <a:cubicBezTo>
                    <a:pt x="47" y="286"/>
                    <a:pt x="105" y="285"/>
                    <a:pt x="174" y="285"/>
                  </a:cubicBezTo>
                  <a:cubicBezTo>
                    <a:pt x="1075" y="285"/>
                    <a:pt x="3888" y="499"/>
                    <a:pt x="6491" y="589"/>
                  </a:cubicBezTo>
                  <a:cubicBezTo>
                    <a:pt x="8065" y="645"/>
                    <a:pt x="9564" y="657"/>
                    <a:pt x="10597" y="657"/>
                  </a:cubicBezTo>
                  <a:cubicBezTo>
                    <a:pt x="11449" y="657"/>
                    <a:pt x="11985" y="649"/>
                    <a:pt x="11985" y="649"/>
                  </a:cubicBezTo>
                  <a:cubicBezTo>
                    <a:pt x="11985" y="649"/>
                    <a:pt x="8630" y="82"/>
                    <a:pt x="7218" y="28"/>
                  </a:cubicBezTo>
                  <a:cubicBezTo>
                    <a:pt x="6713" y="9"/>
                    <a:pt x="6204" y="1"/>
                    <a:pt x="57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60" name="Google Shape;8460;p57"/>
            <p:cNvSpPr/>
            <p:nvPr/>
          </p:nvSpPr>
          <p:spPr>
            <a:xfrm>
              <a:off x="4717813" y="4265625"/>
              <a:ext cx="175700" cy="111875"/>
            </a:xfrm>
            <a:custGeom>
              <a:avLst/>
              <a:gdLst/>
              <a:ahLst/>
              <a:cxnLst/>
              <a:rect l="l" t="t" r="r" b="b"/>
              <a:pathLst>
                <a:path w="7028" h="4475" extrusionOk="0">
                  <a:moveTo>
                    <a:pt x="1" y="0"/>
                  </a:moveTo>
                  <a:lnTo>
                    <a:pt x="5249" y="886"/>
                  </a:lnTo>
                  <a:cubicBezTo>
                    <a:pt x="5954" y="2536"/>
                    <a:pt x="6790" y="4475"/>
                    <a:pt x="6924" y="4475"/>
                  </a:cubicBezTo>
                  <a:cubicBezTo>
                    <a:pt x="6927" y="4475"/>
                    <a:pt x="6931" y="4473"/>
                    <a:pt x="6933" y="4470"/>
                  </a:cubicBezTo>
                  <a:cubicBezTo>
                    <a:pt x="7028" y="4354"/>
                    <a:pt x="6851" y="326"/>
                    <a:pt x="6851" y="326"/>
                  </a:cubicBezTo>
                  <a:cubicBezTo>
                    <a:pt x="6851" y="326"/>
                    <a:pt x="213" y="23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61" name="Google Shape;8461;p57"/>
            <p:cNvSpPr/>
            <p:nvPr/>
          </p:nvSpPr>
          <p:spPr>
            <a:xfrm>
              <a:off x="4443138" y="4272050"/>
              <a:ext cx="159675" cy="100100"/>
            </a:xfrm>
            <a:custGeom>
              <a:avLst/>
              <a:gdLst/>
              <a:ahLst/>
              <a:cxnLst/>
              <a:rect l="l" t="t" r="r" b="b"/>
              <a:pathLst>
                <a:path w="6387" h="4004" extrusionOk="0">
                  <a:moveTo>
                    <a:pt x="5400" y="1"/>
                  </a:moveTo>
                  <a:cubicBezTo>
                    <a:pt x="4387" y="1"/>
                    <a:pt x="1251" y="517"/>
                    <a:pt x="81" y="716"/>
                  </a:cubicBezTo>
                  <a:cubicBezTo>
                    <a:pt x="1" y="730"/>
                    <a:pt x="49" y="4003"/>
                    <a:pt x="252" y="4003"/>
                  </a:cubicBezTo>
                  <a:cubicBezTo>
                    <a:pt x="252" y="4003"/>
                    <a:pt x="253" y="4003"/>
                    <a:pt x="254" y="4003"/>
                  </a:cubicBezTo>
                  <a:cubicBezTo>
                    <a:pt x="1227" y="3879"/>
                    <a:pt x="4146" y="3524"/>
                    <a:pt x="5533" y="3524"/>
                  </a:cubicBezTo>
                  <a:cubicBezTo>
                    <a:pt x="5541" y="3524"/>
                    <a:pt x="5548" y="3524"/>
                    <a:pt x="5555" y="3524"/>
                  </a:cubicBezTo>
                  <a:cubicBezTo>
                    <a:pt x="5555" y="3524"/>
                    <a:pt x="6322" y="3138"/>
                    <a:pt x="6350" y="2104"/>
                  </a:cubicBezTo>
                  <a:cubicBezTo>
                    <a:pt x="6369" y="1418"/>
                    <a:pt x="6387" y="160"/>
                    <a:pt x="5630" y="16"/>
                  </a:cubicBezTo>
                  <a:cubicBezTo>
                    <a:pt x="5575" y="5"/>
                    <a:pt x="5497" y="1"/>
                    <a:pt x="54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62" name="Google Shape;8462;p57"/>
            <p:cNvSpPr/>
            <p:nvPr/>
          </p:nvSpPr>
          <p:spPr>
            <a:xfrm>
              <a:off x="4445163" y="4272050"/>
              <a:ext cx="157650" cy="88100"/>
            </a:xfrm>
            <a:custGeom>
              <a:avLst/>
              <a:gdLst/>
              <a:ahLst/>
              <a:cxnLst/>
              <a:rect l="l" t="t" r="r" b="b"/>
              <a:pathLst>
                <a:path w="6306" h="3524" extrusionOk="0">
                  <a:moveTo>
                    <a:pt x="5319" y="1"/>
                  </a:moveTo>
                  <a:cubicBezTo>
                    <a:pt x="4306" y="1"/>
                    <a:pt x="1170" y="517"/>
                    <a:pt x="0" y="716"/>
                  </a:cubicBezTo>
                  <a:lnTo>
                    <a:pt x="4465" y="522"/>
                  </a:lnTo>
                  <a:cubicBezTo>
                    <a:pt x="4485" y="521"/>
                    <a:pt x="4506" y="521"/>
                    <a:pt x="4526" y="521"/>
                  </a:cubicBezTo>
                  <a:cubicBezTo>
                    <a:pt x="5313" y="521"/>
                    <a:pt x="5970" y="1158"/>
                    <a:pt x="5956" y="1952"/>
                  </a:cubicBezTo>
                  <a:lnTo>
                    <a:pt x="5956" y="1977"/>
                  </a:lnTo>
                  <a:cubicBezTo>
                    <a:pt x="5932" y="2870"/>
                    <a:pt x="5550" y="3419"/>
                    <a:pt x="5474" y="3524"/>
                  </a:cubicBezTo>
                  <a:cubicBezTo>
                    <a:pt x="5474" y="3524"/>
                    <a:pt x="6241" y="3138"/>
                    <a:pt x="6269" y="2104"/>
                  </a:cubicBezTo>
                  <a:cubicBezTo>
                    <a:pt x="6288" y="1418"/>
                    <a:pt x="6306" y="160"/>
                    <a:pt x="5549" y="16"/>
                  </a:cubicBezTo>
                  <a:cubicBezTo>
                    <a:pt x="5494" y="5"/>
                    <a:pt x="5416" y="1"/>
                    <a:pt x="5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63" name="Google Shape;8463;p57"/>
            <p:cNvSpPr/>
            <p:nvPr/>
          </p:nvSpPr>
          <p:spPr>
            <a:xfrm>
              <a:off x="4487438" y="4368500"/>
              <a:ext cx="598250" cy="125475"/>
            </a:xfrm>
            <a:custGeom>
              <a:avLst/>
              <a:gdLst/>
              <a:ahLst/>
              <a:cxnLst/>
              <a:rect l="l" t="t" r="r" b="b"/>
              <a:pathLst>
                <a:path w="23930" h="5019" extrusionOk="0">
                  <a:moveTo>
                    <a:pt x="6007" y="0"/>
                  </a:moveTo>
                  <a:lnTo>
                    <a:pt x="0" y="646"/>
                  </a:lnTo>
                  <a:lnTo>
                    <a:pt x="20" y="1256"/>
                  </a:lnTo>
                  <a:cubicBezTo>
                    <a:pt x="20" y="1256"/>
                    <a:pt x="4438" y="545"/>
                    <a:pt x="5752" y="545"/>
                  </a:cubicBezTo>
                  <a:cubicBezTo>
                    <a:pt x="5871" y="545"/>
                    <a:pt x="5964" y="550"/>
                    <a:pt x="6027" y="563"/>
                  </a:cubicBezTo>
                  <a:cubicBezTo>
                    <a:pt x="6783" y="716"/>
                    <a:pt x="6747" y="1976"/>
                    <a:pt x="6720" y="2662"/>
                  </a:cubicBezTo>
                  <a:cubicBezTo>
                    <a:pt x="6678" y="3692"/>
                    <a:pt x="5906" y="4070"/>
                    <a:pt x="5906" y="4070"/>
                  </a:cubicBezTo>
                  <a:cubicBezTo>
                    <a:pt x="5856" y="4069"/>
                    <a:pt x="5804" y="4069"/>
                    <a:pt x="5750" y="4069"/>
                  </a:cubicBezTo>
                  <a:cubicBezTo>
                    <a:pt x="4004" y="4069"/>
                    <a:pt x="273" y="4511"/>
                    <a:pt x="273" y="4511"/>
                  </a:cubicBezTo>
                  <a:lnTo>
                    <a:pt x="265" y="5019"/>
                  </a:lnTo>
                  <a:lnTo>
                    <a:pt x="6930" y="4867"/>
                  </a:lnTo>
                  <a:lnTo>
                    <a:pt x="23351" y="4726"/>
                  </a:lnTo>
                  <a:cubicBezTo>
                    <a:pt x="23761" y="4216"/>
                    <a:pt x="23896" y="3540"/>
                    <a:pt x="23909" y="2904"/>
                  </a:cubicBezTo>
                  <a:cubicBezTo>
                    <a:pt x="23929" y="1845"/>
                    <a:pt x="23201" y="696"/>
                    <a:pt x="22489" y="612"/>
                  </a:cubicBezTo>
                  <a:lnTo>
                    <a:pt x="600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64" name="Google Shape;8464;p57"/>
            <p:cNvSpPr/>
            <p:nvPr/>
          </p:nvSpPr>
          <p:spPr>
            <a:xfrm>
              <a:off x="4707238" y="4392050"/>
              <a:ext cx="333725" cy="2050"/>
            </a:xfrm>
            <a:custGeom>
              <a:avLst/>
              <a:gdLst/>
              <a:ahLst/>
              <a:cxnLst/>
              <a:rect l="l" t="t" r="r" b="b"/>
              <a:pathLst>
                <a:path w="13349" h="82" fill="none" extrusionOk="0">
                  <a:moveTo>
                    <a:pt x="1" y="1"/>
                  </a:moveTo>
                  <a:lnTo>
                    <a:pt x="13349" y="82"/>
                  </a:lnTo>
                </a:path>
              </a:pathLst>
            </a:custGeom>
            <a:noFill/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65" name="Google Shape;8465;p57"/>
            <p:cNvSpPr/>
            <p:nvPr/>
          </p:nvSpPr>
          <p:spPr>
            <a:xfrm>
              <a:off x="4842413" y="4378525"/>
              <a:ext cx="59825" cy="110400"/>
            </a:xfrm>
            <a:custGeom>
              <a:avLst/>
              <a:gdLst/>
              <a:ahLst/>
              <a:cxnLst/>
              <a:rect l="l" t="t" r="r" b="b"/>
              <a:pathLst>
                <a:path w="2393" h="4416" extrusionOk="0">
                  <a:moveTo>
                    <a:pt x="1701" y="0"/>
                  </a:moveTo>
                  <a:cubicBezTo>
                    <a:pt x="1734" y="100"/>
                    <a:pt x="1564" y="896"/>
                    <a:pt x="1564" y="896"/>
                  </a:cubicBezTo>
                  <a:cubicBezTo>
                    <a:pt x="1564" y="896"/>
                    <a:pt x="1" y="2119"/>
                    <a:pt x="889" y="4413"/>
                  </a:cubicBezTo>
                  <a:lnTo>
                    <a:pt x="2050" y="4416"/>
                  </a:lnTo>
                  <a:lnTo>
                    <a:pt x="2392" y="1033"/>
                  </a:lnTo>
                  <a:lnTo>
                    <a:pt x="1701" y="0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66" name="Google Shape;8466;p57"/>
            <p:cNvSpPr/>
            <p:nvPr/>
          </p:nvSpPr>
          <p:spPr>
            <a:xfrm>
              <a:off x="4497138" y="4382075"/>
              <a:ext cx="159875" cy="98275"/>
            </a:xfrm>
            <a:custGeom>
              <a:avLst/>
              <a:gdLst/>
              <a:ahLst/>
              <a:cxnLst/>
              <a:rect l="l" t="t" r="r" b="b"/>
              <a:pathLst>
                <a:path w="6395" h="3931" extrusionOk="0">
                  <a:moveTo>
                    <a:pt x="5363" y="0"/>
                  </a:moveTo>
                  <a:cubicBezTo>
                    <a:pt x="4304" y="0"/>
                    <a:pt x="1236" y="462"/>
                    <a:pt x="80" y="642"/>
                  </a:cubicBezTo>
                  <a:cubicBezTo>
                    <a:pt x="1" y="655"/>
                    <a:pt x="4" y="3931"/>
                    <a:pt x="207" y="3931"/>
                  </a:cubicBezTo>
                  <a:cubicBezTo>
                    <a:pt x="208" y="3931"/>
                    <a:pt x="208" y="3931"/>
                    <a:pt x="209" y="3931"/>
                  </a:cubicBezTo>
                  <a:cubicBezTo>
                    <a:pt x="1157" y="3823"/>
                    <a:pt x="3950" y="3523"/>
                    <a:pt x="5378" y="3523"/>
                  </a:cubicBezTo>
                  <a:cubicBezTo>
                    <a:pt x="5426" y="3523"/>
                    <a:pt x="5473" y="3524"/>
                    <a:pt x="5518" y="3524"/>
                  </a:cubicBezTo>
                  <a:cubicBezTo>
                    <a:pt x="5518" y="3524"/>
                    <a:pt x="6290" y="3148"/>
                    <a:pt x="6332" y="2116"/>
                  </a:cubicBezTo>
                  <a:cubicBezTo>
                    <a:pt x="6359" y="1432"/>
                    <a:pt x="6395" y="171"/>
                    <a:pt x="5639" y="19"/>
                  </a:cubicBezTo>
                  <a:cubicBezTo>
                    <a:pt x="5576" y="6"/>
                    <a:pt x="5482" y="0"/>
                    <a:pt x="53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67" name="Google Shape;8467;p57"/>
            <p:cNvSpPr/>
            <p:nvPr/>
          </p:nvSpPr>
          <p:spPr>
            <a:xfrm>
              <a:off x="4499138" y="4382075"/>
              <a:ext cx="157875" cy="88150"/>
            </a:xfrm>
            <a:custGeom>
              <a:avLst/>
              <a:gdLst/>
              <a:ahLst/>
              <a:cxnLst/>
              <a:rect l="l" t="t" r="r" b="b"/>
              <a:pathLst>
                <a:path w="6315" h="3526" extrusionOk="0">
                  <a:moveTo>
                    <a:pt x="5283" y="0"/>
                  </a:moveTo>
                  <a:cubicBezTo>
                    <a:pt x="4224" y="0"/>
                    <a:pt x="1156" y="462"/>
                    <a:pt x="0" y="642"/>
                  </a:cubicBezTo>
                  <a:lnTo>
                    <a:pt x="4467" y="510"/>
                  </a:lnTo>
                  <a:cubicBezTo>
                    <a:pt x="4482" y="509"/>
                    <a:pt x="4496" y="509"/>
                    <a:pt x="4510" y="509"/>
                  </a:cubicBezTo>
                  <a:cubicBezTo>
                    <a:pt x="5305" y="509"/>
                    <a:pt x="5963" y="1159"/>
                    <a:pt x="5939" y="1958"/>
                  </a:cubicBezTo>
                  <a:cubicBezTo>
                    <a:pt x="5939" y="1967"/>
                    <a:pt x="5939" y="1975"/>
                    <a:pt x="5937" y="1984"/>
                  </a:cubicBezTo>
                  <a:cubicBezTo>
                    <a:pt x="5905" y="2878"/>
                    <a:pt x="5515" y="3422"/>
                    <a:pt x="5438" y="3526"/>
                  </a:cubicBezTo>
                  <a:cubicBezTo>
                    <a:pt x="5438" y="3526"/>
                    <a:pt x="6210" y="3148"/>
                    <a:pt x="6252" y="2116"/>
                  </a:cubicBezTo>
                  <a:cubicBezTo>
                    <a:pt x="6279" y="1432"/>
                    <a:pt x="6315" y="171"/>
                    <a:pt x="5559" y="19"/>
                  </a:cubicBezTo>
                  <a:cubicBezTo>
                    <a:pt x="5496" y="6"/>
                    <a:pt x="5402" y="0"/>
                    <a:pt x="5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68" name="Google Shape;8468;p57"/>
            <p:cNvSpPr/>
            <p:nvPr/>
          </p:nvSpPr>
          <p:spPr>
            <a:xfrm>
              <a:off x="4561888" y="4438400"/>
              <a:ext cx="89225" cy="9400"/>
            </a:xfrm>
            <a:custGeom>
              <a:avLst/>
              <a:gdLst/>
              <a:ahLst/>
              <a:cxnLst/>
              <a:rect l="l" t="t" r="r" b="b"/>
              <a:pathLst>
                <a:path w="3569" h="376" extrusionOk="0">
                  <a:moveTo>
                    <a:pt x="3569" y="1"/>
                  </a:moveTo>
                  <a:lnTo>
                    <a:pt x="0" y="361"/>
                  </a:lnTo>
                  <a:cubicBezTo>
                    <a:pt x="0" y="361"/>
                    <a:pt x="572" y="375"/>
                    <a:pt x="1200" y="375"/>
                  </a:cubicBezTo>
                  <a:cubicBezTo>
                    <a:pt x="1763" y="375"/>
                    <a:pt x="2371" y="364"/>
                    <a:pt x="2651" y="322"/>
                  </a:cubicBezTo>
                  <a:cubicBezTo>
                    <a:pt x="3242" y="235"/>
                    <a:pt x="3569" y="1"/>
                    <a:pt x="35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69" name="Google Shape;8469;p57"/>
            <p:cNvSpPr/>
            <p:nvPr/>
          </p:nvSpPr>
          <p:spPr>
            <a:xfrm>
              <a:off x="4443963" y="4045325"/>
              <a:ext cx="615700" cy="147225"/>
            </a:xfrm>
            <a:custGeom>
              <a:avLst/>
              <a:gdLst/>
              <a:ahLst/>
              <a:cxnLst/>
              <a:rect l="l" t="t" r="r" b="b"/>
              <a:pathLst>
                <a:path w="24628" h="5889" extrusionOk="0">
                  <a:moveTo>
                    <a:pt x="5998" y="0"/>
                  </a:moveTo>
                  <a:lnTo>
                    <a:pt x="0" y="731"/>
                  </a:lnTo>
                  <a:lnTo>
                    <a:pt x="30" y="1339"/>
                  </a:lnTo>
                  <a:cubicBezTo>
                    <a:pt x="30" y="1339"/>
                    <a:pt x="4538" y="547"/>
                    <a:pt x="5796" y="547"/>
                  </a:cubicBezTo>
                  <a:cubicBezTo>
                    <a:pt x="5894" y="547"/>
                    <a:pt x="5972" y="552"/>
                    <a:pt x="6027" y="562"/>
                  </a:cubicBezTo>
                  <a:cubicBezTo>
                    <a:pt x="6784" y="706"/>
                    <a:pt x="6768" y="1964"/>
                    <a:pt x="6749" y="2650"/>
                  </a:cubicBezTo>
                  <a:cubicBezTo>
                    <a:pt x="6720" y="3684"/>
                    <a:pt x="5954" y="4070"/>
                    <a:pt x="5954" y="4070"/>
                  </a:cubicBezTo>
                  <a:cubicBezTo>
                    <a:pt x="5946" y="4070"/>
                    <a:pt x="5938" y="4070"/>
                    <a:pt x="5930" y="4070"/>
                  </a:cubicBezTo>
                  <a:cubicBezTo>
                    <a:pt x="4250" y="4070"/>
                    <a:pt x="328" y="4590"/>
                    <a:pt x="328" y="4590"/>
                  </a:cubicBezTo>
                  <a:lnTo>
                    <a:pt x="327" y="5098"/>
                  </a:lnTo>
                  <a:lnTo>
                    <a:pt x="6876" y="4644"/>
                  </a:lnTo>
                  <a:lnTo>
                    <a:pt x="23812" y="5888"/>
                  </a:lnTo>
                  <a:cubicBezTo>
                    <a:pt x="24216" y="5371"/>
                    <a:pt x="24619" y="4457"/>
                    <a:pt x="24623" y="3823"/>
                  </a:cubicBezTo>
                  <a:cubicBezTo>
                    <a:pt x="24627" y="2764"/>
                    <a:pt x="24068" y="1888"/>
                    <a:pt x="23355" y="1814"/>
                  </a:cubicBezTo>
                  <a:lnTo>
                    <a:pt x="59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70" name="Google Shape;8470;p57"/>
            <p:cNvSpPr/>
            <p:nvPr/>
          </p:nvSpPr>
          <p:spPr>
            <a:xfrm>
              <a:off x="4700338" y="4072350"/>
              <a:ext cx="326000" cy="35025"/>
            </a:xfrm>
            <a:custGeom>
              <a:avLst/>
              <a:gdLst/>
              <a:ahLst/>
              <a:cxnLst/>
              <a:rect l="l" t="t" r="r" b="b"/>
              <a:pathLst>
                <a:path w="13040" h="1401" fill="none" extrusionOk="0">
                  <a:moveTo>
                    <a:pt x="0" y="1"/>
                  </a:moveTo>
                  <a:lnTo>
                    <a:pt x="13039" y="1400"/>
                  </a:lnTo>
                </a:path>
              </a:pathLst>
            </a:custGeom>
            <a:noFill/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71" name="Google Shape;8471;p57"/>
            <p:cNvSpPr/>
            <p:nvPr/>
          </p:nvSpPr>
          <p:spPr>
            <a:xfrm>
              <a:off x="4453888" y="4058950"/>
              <a:ext cx="159700" cy="100100"/>
            </a:xfrm>
            <a:custGeom>
              <a:avLst/>
              <a:gdLst/>
              <a:ahLst/>
              <a:cxnLst/>
              <a:rect l="l" t="t" r="r" b="b"/>
              <a:pathLst>
                <a:path w="6388" h="4004" extrusionOk="0">
                  <a:moveTo>
                    <a:pt x="5400" y="1"/>
                  </a:moveTo>
                  <a:cubicBezTo>
                    <a:pt x="4387" y="1"/>
                    <a:pt x="1251" y="517"/>
                    <a:pt x="81" y="716"/>
                  </a:cubicBezTo>
                  <a:cubicBezTo>
                    <a:pt x="1" y="730"/>
                    <a:pt x="49" y="4003"/>
                    <a:pt x="252" y="4003"/>
                  </a:cubicBezTo>
                  <a:cubicBezTo>
                    <a:pt x="253" y="4003"/>
                    <a:pt x="254" y="4003"/>
                    <a:pt x="254" y="4003"/>
                  </a:cubicBezTo>
                  <a:cubicBezTo>
                    <a:pt x="1227" y="3879"/>
                    <a:pt x="4147" y="3524"/>
                    <a:pt x="5535" y="3524"/>
                  </a:cubicBezTo>
                  <a:cubicBezTo>
                    <a:pt x="5542" y="3524"/>
                    <a:pt x="5549" y="3524"/>
                    <a:pt x="5557" y="3524"/>
                  </a:cubicBezTo>
                  <a:cubicBezTo>
                    <a:pt x="5557" y="3524"/>
                    <a:pt x="6323" y="3138"/>
                    <a:pt x="6352" y="2104"/>
                  </a:cubicBezTo>
                  <a:cubicBezTo>
                    <a:pt x="6371" y="1418"/>
                    <a:pt x="6387" y="160"/>
                    <a:pt x="5630" y="16"/>
                  </a:cubicBezTo>
                  <a:cubicBezTo>
                    <a:pt x="5575" y="5"/>
                    <a:pt x="5498" y="1"/>
                    <a:pt x="54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72" name="Google Shape;8472;p57"/>
            <p:cNvSpPr/>
            <p:nvPr/>
          </p:nvSpPr>
          <p:spPr>
            <a:xfrm>
              <a:off x="4467588" y="4085950"/>
              <a:ext cx="107025" cy="12775"/>
            </a:xfrm>
            <a:custGeom>
              <a:avLst/>
              <a:gdLst/>
              <a:ahLst/>
              <a:cxnLst/>
              <a:rect l="l" t="t" r="r" b="b"/>
              <a:pathLst>
                <a:path w="4281" h="511" extrusionOk="0">
                  <a:moveTo>
                    <a:pt x="4281" y="1"/>
                  </a:moveTo>
                  <a:lnTo>
                    <a:pt x="0" y="336"/>
                  </a:lnTo>
                  <a:cubicBezTo>
                    <a:pt x="0" y="336"/>
                    <a:pt x="1339" y="511"/>
                    <a:pt x="2314" y="511"/>
                  </a:cubicBezTo>
                  <a:cubicBezTo>
                    <a:pt x="2547" y="511"/>
                    <a:pt x="2758" y="501"/>
                    <a:pt x="2927" y="476"/>
                  </a:cubicBezTo>
                  <a:cubicBezTo>
                    <a:pt x="3800" y="349"/>
                    <a:pt x="4281" y="1"/>
                    <a:pt x="4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73" name="Google Shape;8473;p57"/>
            <p:cNvSpPr/>
            <p:nvPr/>
          </p:nvSpPr>
          <p:spPr>
            <a:xfrm>
              <a:off x="4504613" y="4118800"/>
              <a:ext cx="107050" cy="12800"/>
            </a:xfrm>
            <a:custGeom>
              <a:avLst/>
              <a:gdLst/>
              <a:ahLst/>
              <a:cxnLst/>
              <a:rect l="l" t="t" r="r" b="b"/>
              <a:pathLst>
                <a:path w="4282" h="512" extrusionOk="0">
                  <a:moveTo>
                    <a:pt x="4281" y="0"/>
                  </a:moveTo>
                  <a:lnTo>
                    <a:pt x="1" y="336"/>
                  </a:lnTo>
                  <a:cubicBezTo>
                    <a:pt x="1" y="336"/>
                    <a:pt x="1336" y="511"/>
                    <a:pt x="2311" y="511"/>
                  </a:cubicBezTo>
                  <a:cubicBezTo>
                    <a:pt x="2544" y="511"/>
                    <a:pt x="2757" y="501"/>
                    <a:pt x="2926" y="476"/>
                  </a:cubicBezTo>
                  <a:cubicBezTo>
                    <a:pt x="3800" y="349"/>
                    <a:pt x="4281" y="0"/>
                    <a:pt x="42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74" name="Google Shape;8474;p57"/>
            <p:cNvSpPr/>
            <p:nvPr/>
          </p:nvSpPr>
          <p:spPr>
            <a:xfrm>
              <a:off x="4455913" y="4058950"/>
              <a:ext cx="157675" cy="88100"/>
            </a:xfrm>
            <a:custGeom>
              <a:avLst/>
              <a:gdLst/>
              <a:ahLst/>
              <a:cxnLst/>
              <a:rect l="l" t="t" r="r" b="b"/>
              <a:pathLst>
                <a:path w="6307" h="3524" extrusionOk="0">
                  <a:moveTo>
                    <a:pt x="5319" y="1"/>
                  </a:moveTo>
                  <a:cubicBezTo>
                    <a:pt x="4306" y="1"/>
                    <a:pt x="1170" y="517"/>
                    <a:pt x="0" y="716"/>
                  </a:cubicBezTo>
                  <a:lnTo>
                    <a:pt x="4466" y="522"/>
                  </a:lnTo>
                  <a:cubicBezTo>
                    <a:pt x="4487" y="521"/>
                    <a:pt x="4507" y="520"/>
                    <a:pt x="4527" y="520"/>
                  </a:cubicBezTo>
                  <a:cubicBezTo>
                    <a:pt x="5314" y="520"/>
                    <a:pt x="5970" y="1158"/>
                    <a:pt x="5956" y="1951"/>
                  </a:cubicBezTo>
                  <a:lnTo>
                    <a:pt x="5956" y="1977"/>
                  </a:lnTo>
                  <a:cubicBezTo>
                    <a:pt x="5933" y="2870"/>
                    <a:pt x="5551" y="3419"/>
                    <a:pt x="5476" y="3524"/>
                  </a:cubicBezTo>
                  <a:cubicBezTo>
                    <a:pt x="5476" y="3524"/>
                    <a:pt x="6242" y="3138"/>
                    <a:pt x="6271" y="2104"/>
                  </a:cubicBezTo>
                  <a:cubicBezTo>
                    <a:pt x="6290" y="1418"/>
                    <a:pt x="6306" y="160"/>
                    <a:pt x="5549" y="16"/>
                  </a:cubicBezTo>
                  <a:cubicBezTo>
                    <a:pt x="5494" y="5"/>
                    <a:pt x="5417" y="1"/>
                    <a:pt x="5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75" name="Google Shape;8475;p57"/>
            <p:cNvSpPr/>
            <p:nvPr/>
          </p:nvSpPr>
          <p:spPr>
            <a:xfrm>
              <a:off x="4595463" y="4043375"/>
              <a:ext cx="65425" cy="370700"/>
            </a:xfrm>
            <a:custGeom>
              <a:avLst/>
              <a:gdLst/>
              <a:ahLst/>
              <a:cxnLst/>
              <a:rect l="l" t="t" r="r" b="b"/>
              <a:pathLst>
                <a:path w="2617" h="14828" extrusionOk="0">
                  <a:moveTo>
                    <a:pt x="1" y="0"/>
                  </a:moveTo>
                  <a:lnTo>
                    <a:pt x="1286" y="1478"/>
                  </a:lnTo>
                  <a:lnTo>
                    <a:pt x="1604" y="4780"/>
                  </a:lnTo>
                  <a:lnTo>
                    <a:pt x="1604" y="4780"/>
                  </a:lnTo>
                  <a:lnTo>
                    <a:pt x="960" y="4751"/>
                  </a:lnTo>
                  <a:lnTo>
                    <a:pt x="1845" y="8696"/>
                  </a:lnTo>
                  <a:lnTo>
                    <a:pt x="1469" y="8715"/>
                  </a:lnTo>
                  <a:lnTo>
                    <a:pt x="2617" y="14827"/>
                  </a:lnTo>
                  <a:cubicBezTo>
                    <a:pt x="2617" y="14827"/>
                    <a:pt x="2262" y="660"/>
                    <a:pt x="2110" y="558"/>
                  </a:cubicBezTo>
                  <a:cubicBezTo>
                    <a:pt x="1954" y="455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76" name="Google Shape;8476;p57"/>
            <p:cNvSpPr/>
            <p:nvPr/>
          </p:nvSpPr>
          <p:spPr>
            <a:xfrm>
              <a:off x="4744213" y="4060000"/>
              <a:ext cx="134800" cy="255700"/>
            </a:xfrm>
            <a:custGeom>
              <a:avLst/>
              <a:gdLst/>
              <a:ahLst/>
              <a:cxnLst/>
              <a:rect l="l" t="t" r="r" b="b"/>
              <a:pathLst>
                <a:path w="5392" h="10228" extrusionOk="0">
                  <a:moveTo>
                    <a:pt x="1" y="0"/>
                  </a:moveTo>
                  <a:lnTo>
                    <a:pt x="3500" y="1676"/>
                  </a:lnTo>
                  <a:lnTo>
                    <a:pt x="5392" y="10228"/>
                  </a:lnTo>
                  <a:lnTo>
                    <a:pt x="4301" y="1140"/>
                  </a:lnTo>
                  <a:lnTo>
                    <a:pt x="2478" y="2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77" name="Google Shape;8477;p57"/>
            <p:cNvSpPr/>
            <p:nvPr/>
          </p:nvSpPr>
          <p:spPr>
            <a:xfrm>
              <a:off x="4446138" y="4317350"/>
              <a:ext cx="107025" cy="8625"/>
            </a:xfrm>
            <a:custGeom>
              <a:avLst/>
              <a:gdLst/>
              <a:ahLst/>
              <a:cxnLst/>
              <a:rect l="l" t="t" r="r" b="b"/>
              <a:pathLst>
                <a:path w="4281" h="345" extrusionOk="0">
                  <a:moveTo>
                    <a:pt x="4281" y="1"/>
                  </a:moveTo>
                  <a:lnTo>
                    <a:pt x="0" y="336"/>
                  </a:lnTo>
                  <a:cubicBezTo>
                    <a:pt x="0" y="336"/>
                    <a:pt x="357" y="344"/>
                    <a:pt x="837" y="344"/>
                  </a:cubicBezTo>
                  <a:cubicBezTo>
                    <a:pt x="1511" y="344"/>
                    <a:pt x="2426" y="329"/>
                    <a:pt x="2935" y="254"/>
                  </a:cubicBezTo>
                  <a:cubicBezTo>
                    <a:pt x="3810" y="124"/>
                    <a:pt x="4280" y="1"/>
                    <a:pt x="4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78" name="Google Shape;8478;p57"/>
            <p:cNvSpPr/>
            <p:nvPr/>
          </p:nvSpPr>
          <p:spPr>
            <a:xfrm>
              <a:off x="4476963" y="4233350"/>
              <a:ext cx="107050" cy="12800"/>
            </a:xfrm>
            <a:custGeom>
              <a:avLst/>
              <a:gdLst/>
              <a:ahLst/>
              <a:cxnLst/>
              <a:rect l="l" t="t" r="r" b="b"/>
              <a:pathLst>
                <a:path w="4282" h="512" extrusionOk="0">
                  <a:moveTo>
                    <a:pt x="4282" y="0"/>
                  </a:moveTo>
                  <a:lnTo>
                    <a:pt x="0" y="336"/>
                  </a:lnTo>
                  <a:cubicBezTo>
                    <a:pt x="0" y="336"/>
                    <a:pt x="1342" y="512"/>
                    <a:pt x="2317" y="512"/>
                  </a:cubicBezTo>
                  <a:cubicBezTo>
                    <a:pt x="2548" y="512"/>
                    <a:pt x="2759" y="502"/>
                    <a:pt x="2926" y="477"/>
                  </a:cubicBezTo>
                  <a:cubicBezTo>
                    <a:pt x="3801" y="349"/>
                    <a:pt x="4282" y="0"/>
                    <a:pt x="42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79" name="Google Shape;8479;p57"/>
            <p:cNvSpPr/>
            <p:nvPr/>
          </p:nvSpPr>
          <p:spPr>
            <a:xfrm>
              <a:off x="4485538" y="4293450"/>
              <a:ext cx="107025" cy="12800"/>
            </a:xfrm>
            <a:custGeom>
              <a:avLst/>
              <a:gdLst/>
              <a:ahLst/>
              <a:cxnLst/>
              <a:rect l="l" t="t" r="r" b="b"/>
              <a:pathLst>
                <a:path w="4281" h="512" extrusionOk="0">
                  <a:moveTo>
                    <a:pt x="4281" y="0"/>
                  </a:moveTo>
                  <a:lnTo>
                    <a:pt x="0" y="336"/>
                  </a:lnTo>
                  <a:cubicBezTo>
                    <a:pt x="0" y="336"/>
                    <a:pt x="1341" y="511"/>
                    <a:pt x="2316" y="511"/>
                  </a:cubicBezTo>
                  <a:cubicBezTo>
                    <a:pt x="2547" y="511"/>
                    <a:pt x="2758" y="502"/>
                    <a:pt x="2925" y="477"/>
                  </a:cubicBezTo>
                  <a:cubicBezTo>
                    <a:pt x="3800" y="348"/>
                    <a:pt x="4281" y="0"/>
                    <a:pt x="42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80" name="Google Shape;8480;p57"/>
            <p:cNvSpPr/>
            <p:nvPr/>
          </p:nvSpPr>
          <p:spPr>
            <a:xfrm>
              <a:off x="4514263" y="4398625"/>
              <a:ext cx="131875" cy="13850"/>
            </a:xfrm>
            <a:custGeom>
              <a:avLst/>
              <a:gdLst/>
              <a:ahLst/>
              <a:cxnLst/>
              <a:rect l="l" t="t" r="r" b="b"/>
              <a:pathLst>
                <a:path w="5275" h="554" extrusionOk="0">
                  <a:moveTo>
                    <a:pt x="5274" y="0"/>
                  </a:moveTo>
                  <a:lnTo>
                    <a:pt x="1" y="533"/>
                  </a:lnTo>
                  <a:cubicBezTo>
                    <a:pt x="1" y="533"/>
                    <a:pt x="855" y="553"/>
                    <a:pt x="1788" y="553"/>
                  </a:cubicBezTo>
                  <a:cubicBezTo>
                    <a:pt x="2617" y="553"/>
                    <a:pt x="3508" y="537"/>
                    <a:pt x="3919" y="476"/>
                  </a:cubicBezTo>
                  <a:cubicBezTo>
                    <a:pt x="4792" y="349"/>
                    <a:pt x="5274" y="0"/>
                    <a:pt x="5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81" name="Google Shape;8481;p57"/>
            <p:cNvSpPr/>
            <p:nvPr/>
          </p:nvSpPr>
          <p:spPr>
            <a:xfrm>
              <a:off x="4486713" y="4341900"/>
              <a:ext cx="107050" cy="9600"/>
            </a:xfrm>
            <a:custGeom>
              <a:avLst/>
              <a:gdLst/>
              <a:ahLst/>
              <a:cxnLst/>
              <a:rect l="l" t="t" r="r" b="b"/>
              <a:pathLst>
                <a:path w="4282" h="384" extrusionOk="0">
                  <a:moveTo>
                    <a:pt x="4282" y="0"/>
                  </a:moveTo>
                  <a:lnTo>
                    <a:pt x="0" y="337"/>
                  </a:lnTo>
                  <a:cubicBezTo>
                    <a:pt x="0" y="337"/>
                    <a:pt x="840" y="383"/>
                    <a:pt x="1676" y="383"/>
                  </a:cubicBezTo>
                  <a:cubicBezTo>
                    <a:pt x="2155" y="383"/>
                    <a:pt x="2632" y="368"/>
                    <a:pt x="2950" y="321"/>
                  </a:cubicBezTo>
                  <a:cubicBezTo>
                    <a:pt x="3823" y="194"/>
                    <a:pt x="4282" y="0"/>
                    <a:pt x="42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82" name="Google Shape;8482;p57"/>
            <p:cNvSpPr/>
            <p:nvPr/>
          </p:nvSpPr>
          <p:spPr>
            <a:xfrm>
              <a:off x="4514238" y="4189800"/>
              <a:ext cx="107025" cy="12825"/>
            </a:xfrm>
            <a:custGeom>
              <a:avLst/>
              <a:gdLst/>
              <a:ahLst/>
              <a:cxnLst/>
              <a:rect l="l" t="t" r="r" b="b"/>
              <a:pathLst>
                <a:path w="4281" h="513" extrusionOk="0">
                  <a:moveTo>
                    <a:pt x="4281" y="1"/>
                  </a:moveTo>
                  <a:lnTo>
                    <a:pt x="1" y="337"/>
                  </a:lnTo>
                  <a:cubicBezTo>
                    <a:pt x="1" y="337"/>
                    <a:pt x="1341" y="512"/>
                    <a:pt x="2316" y="512"/>
                  </a:cubicBezTo>
                  <a:cubicBezTo>
                    <a:pt x="2548" y="512"/>
                    <a:pt x="2758" y="502"/>
                    <a:pt x="2926" y="478"/>
                  </a:cubicBezTo>
                  <a:cubicBezTo>
                    <a:pt x="3800" y="349"/>
                    <a:pt x="4281" y="1"/>
                    <a:pt x="4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83" name="Google Shape;8483;p57"/>
            <p:cNvSpPr/>
            <p:nvPr/>
          </p:nvSpPr>
          <p:spPr>
            <a:xfrm>
              <a:off x="4622313" y="4179325"/>
              <a:ext cx="26850" cy="84575"/>
            </a:xfrm>
            <a:custGeom>
              <a:avLst/>
              <a:gdLst/>
              <a:ahLst/>
              <a:cxnLst/>
              <a:rect l="l" t="t" r="r" b="b"/>
              <a:pathLst>
                <a:path w="1074" h="3383" fill="none" extrusionOk="0">
                  <a:moveTo>
                    <a:pt x="1" y="3383"/>
                  </a:moveTo>
                  <a:cubicBezTo>
                    <a:pt x="1" y="3383"/>
                    <a:pt x="1073" y="2274"/>
                    <a:pt x="10" y="1"/>
                  </a:cubicBezTo>
                </a:path>
              </a:pathLst>
            </a:custGeom>
            <a:noFill/>
            <a:ln w="4550" cap="rnd" cmpd="sng">
              <a:solidFill>
                <a:srgbClr val="2D2D2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84" name="Google Shape;8484;p57"/>
            <p:cNvSpPr/>
            <p:nvPr/>
          </p:nvSpPr>
          <p:spPr>
            <a:xfrm>
              <a:off x="4623613" y="4405725"/>
              <a:ext cx="98300" cy="212125"/>
            </a:xfrm>
            <a:custGeom>
              <a:avLst/>
              <a:gdLst/>
              <a:ahLst/>
              <a:cxnLst/>
              <a:rect l="l" t="t" r="r" b="b"/>
              <a:pathLst>
                <a:path w="3932" h="8485" extrusionOk="0">
                  <a:moveTo>
                    <a:pt x="1346" y="0"/>
                  </a:moveTo>
                  <a:cubicBezTo>
                    <a:pt x="1" y="380"/>
                    <a:pt x="972" y="8146"/>
                    <a:pt x="1873" y="8411"/>
                  </a:cubicBezTo>
                  <a:cubicBezTo>
                    <a:pt x="2035" y="8458"/>
                    <a:pt x="2190" y="8484"/>
                    <a:pt x="2336" y="8484"/>
                  </a:cubicBezTo>
                  <a:cubicBezTo>
                    <a:pt x="3207" y="8484"/>
                    <a:pt x="3792" y="7577"/>
                    <a:pt x="3864" y="4971"/>
                  </a:cubicBezTo>
                  <a:cubicBezTo>
                    <a:pt x="3931" y="2624"/>
                    <a:pt x="3029" y="577"/>
                    <a:pt x="3029" y="577"/>
                  </a:cubicBezTo>
                  <a:lnTo>
                    <a:pt x="13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85" name="Google Shape;8485;p57"/>
            <p:cNvSpPr/>
            <p:nvPr/>
          </p:nvSpPr>
          <p:spPr>
            <a:xfrm>
              <a:off x="4852888" y="4409150"/>
              <a:ext cx="98300" cy="212125"/>
            </a:xfrm>
            <a:custGeom>
              <a:avLst/>
              <a:gdLst/>
              <a:ahLst/>
              <a:cxnLst/>
              <a:rect l="l" t="t" r="r" b="b"/>
              <a:pathLst>
                <a:path w="3932" h="8485" extrusionOk="0">
                  <a:moveTo>
                    <a:pt x="1346" y="1"/>
                  </a:moveTo>
                  <a:lnTo>
                    <a:pt x="1346" y="1"/>
                  </a:lnTo>
                  <a:cubicBezTo>
                    <a:pt x="1" y="381"/>
                    <a:pt x="973" y="8144"/>
                    <a:pt x="1872" y="8411"/>
                  </a:cubicBezTo>
                  <a:cubicBezTo>
                    <a:pt x="2034" y="8459"/>
                    <a:pt x="2189" y="8485"/>
                    <a:pt x="2335" y="8485"/>
                  </a:cubicBezTo>
                  <a:cubicBezTo>
                    <a:pt x="3206" y="8485"/>
                    <a:pt x="3792" y="7577"/>
                    <a:pt x="3865" y="4970"/>
                  </a:cubicBezTo>
                  <a:cubicBezTo>
                    <a:pt x="3932" y="2623"/>
                    <a:pt x="3029" y="577"/>
                    <a:pt x="3029" y="577"/>
                  </a:cubicBezTo>
                  <a:lnTo>
                    <a:pt x="134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86" name="Google Shape;8486;p57"/>
            <p:cNvSpPr/>
            <p:nvPr/>
          </p:nvSpPr>
          <p:spPr>
            <a:xfrm>
              <a:off x="4603713" y="3928200"/>
              <a:ext cx="161425" cy="527850"/>
            </a:xfrm>
            <a:custGeom>
              <a:avLst/>
              <a:gdLst/>
              <a:ahLst/>
              <a:cxnLst/>
              <a:rect l="l" t="t" r="r" b="b"/>
              <a:pathLst>
                <a:path w="6457" h="21114" extrusionOk="0">
                  <a:moveTo>
                    <a:pt x="4561" y="1"/>
                  </a:moveTo>
                  <a:cubicBezTo>
                    <a:pt x="4518" y="1"/>
                    <a:pt x="4475" y="6"/>
                    <a:pt x="4432" y="16"/>
                  </a:cubicBezTo>
                  <a:cubicBezTo>
                    <a:pt x="3656" y="210"/>
                    <a:pt x="0" y="4396"/>
                    <a:pt x="0" y="4396"/>
                  </a:cubicBezTo>
                  <a:lnTo>
                    <a:pt x="1650" y="5617"/>
                  </a:lnTo>
                  <a:cubicBezTo>
                    <a:pt x="1691" y="8355"/>
                    <a:pt x="1923" y="11797"/>
                    <a:pt x="1999" y="15425"/>
                  </a:cubicBezTo>
                  <a:cubicBezTo>
                    <a:pt x="2040" y="17409"/>
                    <a:pt x="2129" y="19060"/>
                    <a:pt x="2166" y="19298"/>
                  </a:cubicBezTo>
                  <a:cubicBezTo>
                    <a:pt x="2334" y="20369"/>
                    <a:pt x="3218" y="21113"/>
                    <a:pt x="3531" y="21113"/>
                  </a:cubicBezTo>
                  <a:cubicBezTo>
                    <a:pt x="3536" y="21113"/>
                    <a:pt x="3541" y="21113"/>
                    <a:pt x="3545" y="21113"/>
                  </a:cubicBezTo>
                  <a:cubicBezTo>
                    <a:pt x="3959" y="21079"/>
                    <a:pt x="3810" y="20003"/>
                    <a:pt x="4142" y="18555"/>
                  </a:cubicBezTo>
                  <a:cubicBezTo>
                    <a:pt x="5086" y="14446"/>
                    <a:pt x="6142" y="6340"/>
                    <a:pt x="6336" y="4342"/>
                  </a:cubicBezTo>
                  <a:cubicBezTo>
                    <a:pt x="6456" y="3097"/>
                    <a:pt x="5604" y="1"/>
                    <a:pt x="45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87" name="Google Shape;8487;p57"/>
            <p:cNvSpPr/>
            <p:nvPr/>
          </p:nvSpPr>
          <p:spPr>
            <a:xfrm>
              <a:off x="4387713" y="3804700"/>
              <a:ext cx="735850" cy="326925"/>
            </a:xfrm>
            <a:custGeom>
              <a:avLst/>
              <a:gdLst/>
              <a:ahLst/>
              <a:cxnLst/>
              <a:rect l="l" t="t" r="r" b="b"/>
              <a:pathLst>
                <a:path w="29434" h="13077" extrusionOk="0">
                  <a:moveTo>
                    <a:pt x="9818" y="0"/>
                  </a:moveTo>
                  <a:cubicBezTo>
                    <a:pt x="8613" y="0"/>
                    <a:pt x="7611" y="98"/>
                    <a:pt x="6992" y="330"/>
                  </a:cubicBezTo>
                  <a:cubicBezTo>
                    <a:pt x="5964" y="717"/>
                    <a:pt x="4311" y="3591"/>
                    <a:pt x="4311" y="3591"/>
                  </a:cubicBezTo>
                  <a:cubicBezTo>
                    <a:pt x="4311" y="3591"/>
                    <a:pt x="0" y="6825"/>
                    <a:pt x="1734" y="9802"/>
                  </a:cubicBezTo>
                  <a:cubicBezTo>
                    <a:pt x="1826" y="9960"/>
                    <a:pt x="2205" y="10025"/>
                    <a:pt x="2736" y="10025"/>
                  </a:cubicBezTo>
                  <a:cubicBezTo>
                    <a:pt x="4419" y="10025"/>
                    <a:pt x="7625" y="9378"/>
                    <a:pt x="8042" y="9021"/>
                  </a:cubicBezTo>
                  <a:cubicBezTo>
                    <a:pt x="9754" y="7564"/>
                    <a:pt x="9500" y="4538"/>
                    <a:pt x="12081" y="4538"/>
                  </a:cubicBezTo>
                  <a:cubicBezTo>
                    <a:pt x="12332" y="4538"/>
                    <a:pt x="12611" y="4567"/>
                    <a:pt x="12921" y="4628"/>
                  </a:cubicBezTo>
                  <a:cubicBezTo>
                    <a:pt x="16153" y="5274"/>
                    <a:pt x="14306" y="7302"/>
                    <a:pt x="16667" y="7302"/>
                  </a:cubicBezTo>
                  <a:cubicBezTo>
                    <a:pt x="16765" y="7302"/>
                    <a:pt x="16871" y="7298"/>
                    <a:pt x="16984" y="7291"/>
                  </a:cubicBezTo>
                  <a:cubicBezTo>
                    <a:pt x="18274" y="7209"/>
                    <a:pt x="19341" y="7007"/>
                    <a:pt x="20263" y="7007"/>
                  </a:cubicBezTo>
                  <a:cubicBezTo>
                    <a:pt x="21372" y="7007"/>
                    <a:pt x="22272" y="7299"/>
                    <a:pt x="23095" y="8439"/>
                  </a:cubicBezTo>
                  <a:cubicBezTo>
                    <a:pt x="24603" y="10526"/>
                    <a:pt x="24978" y="9099"/>
                    <a:pt x="26302" y="10645"/>
                  </a:cubicBezTo>
                  <a:cubicBezTo>
                    <a:pt x="26673" y="11077"/>
                    <a:pt x="27001" y="13077"/>
                    <a:pt x="27001" y="13077"/>
                  </a:cubicBezTo>
                  <a:cubicBezTo>
                    <a:pt x="27001" y="13077"/>
                    <a:pt x="29434" y="11831"/>
                    <a:pt x="28446" y="8730"/>
                  </a:cubicBezTo>
                  <a:cubicBezTo>
                    <a:pt x="27937" y="7141"/>
                    <a:pt x="24367" y="5084"/>
                    <a:pt x="24367" y="5084"/>
                  </a:cubicBezTo>
                  <a:cubicBezTo>
                    <a:pt x="24367" y="5084"/>
                    <a:pt x="22801" y="2551"/>
                    <a:pt x="22029" y="2059"/>
                  </a:cubicBezTo>
                  <a:cubicBezTo>
                    <a:pt x="20667" y="1192"/>
                    <a:pt x="14017" y="0"/>
                    <a:pt x="9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88" name="Google Shape;8488;p57"/>
            <p:cNvSpPr/>
            <p:nvPr/>
          </p:nvSpPr>
          <p:spPr>
            <a:xfrm>
              <a:off x="4733438" y="3820025"/>
              <a:ext cx="276025" cy="144875"/>
            </a:xfrm>
            <a:custGeom>
              <a:avLst/>
              <a:gdLst/>
              <a:ahLst/>
              <a:cxnLst/>
              <a:rect l="l" t="t" r="r" b="b"/>
              <a:pathLst>
                <a:path w="11041" h="5795" extrusionOk="0">
                  <a:moveTo>
                    <a:pt x="11040" y="0"/>
                  </a:moveTo>
                  <a:lnTo>
                    <a:pt x="0" y="4179"/>
                  </a:lnTo>
                  <a:cubicBezTo>
                    <a:pt x="321" y="4947"/>
                    <a:pt x="656" y="5792"/>
                    <a:pt x="1731" y="5795"/>
                  </a:cubicBezTo>
                  <a:cubicBezTo>
                    <a:pt x="1733" y="5795"/>
                    <a:pt x="1734" y="5795"/>
                    <a:pt x="1735" y="5795"/>
                  </a:cubicBezTo>
                  <a:cubicBezTo>
                    <a:pt x="3456" y="5795"/>
                    <a:pt x="9136" y="2015"/>
                    <a:pt x="110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89" name="Google Shape;8489;p57"/>
            <p:cNvSpPr/>
            <p:nvPr/>
          </p:nvSpPr>
          <p:spPr>
            <a:xfrm>
              <a:off x="4546613" y="3834600"/>
              <a:ext cx="205700" cy="96025"/>
            </a:xfrm>
            <a:custGeom>
              <a:avLst/>
              <a:gdLst/>
              <a:ahLst/>
              <a:cxnLst/>
              <a:rect l="l" t="t" r="r" b="b"/>
              <a:pathLst>
                <a:path w="8228" h="3841" extrusionOk="0">
                  <a:moveTo>
                    <a:pt x="0" y="0"/>
                  </a:moveTo>
                  <a:lnTo>
                    <a:pt x="0" y="0"/>
                  </a:lnTo>
                  <a:cubicBezTo>
                    <a:pt x="1" y="0"/>
                    <a:pt x="4350" y="3532"/>
                    <a:pt x="4947" y="3781"/>
                  </a:cubicBezTo>
                  <a:cubicBezTo>
                    <a:pt x="5047" y="3823"/>
                    <a:pt x="5206" y="3840"/>
                    <a:pt x="5401" y="3840"/>
                  </a:cubicBezTo>
                  <a:cubicBezTo>
                    <a:pt x="6368" y="3840"/>
                    <a:pt x="8228" y="3412"/>
                    <a:pt x="8228" y="341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90" name="Google Shape;8490;p57"/>
            <p:cNvSpPr/>
            <p:nvPr/>
          </p:nvSpPr>
          <p:spPr>
            <a:xfrm>
              <a:off x="4514413" y="3225700"/>
              <a:ext cx="285250" cy="178400"/>
            </a:xfrm>
            <a:custGeom>
              <a:avLst/>
              <a:gdLst/>
              <a:ahLst/>
              <a:cxnLst/>
              <a:rect l="l" t="t" r="r" b="b"/>
              <a:pathLst>
                <a:path w="11410" h="7136" extrusionOk="0">
                  <a:moveTo>
                    <a:pt x="5234" y="0"/>
                  </a:moveTo>
                  <a:lnTo>
                    <a:pt x="5234" y="0"/>
                  </a:lnTo>
                  <a:cubicBezTo>
                    <a:pt x="5458" y="1612"/>
                    <a:pt x="4129" y="1551"/>
                    <a:pt x="2329" y="2777"/>
                  </a:cubicBezTo>
                  <a:cubicBezTo>
                    <a:pt x="1" y="4362"/>
                    <a:pt x="4029" y="7136"/>
                    <a:pt x="7278" y="7136"/>
                  </a:cubicBezTo>
                  <a:cubicBezTo>
                    <a:pt x="8263" y="7136"/>
                    <a:pt x="9177" y="6881"/>
                    <a:pt x="9820" y="6261"/>
                  </a:cubicBezTo>
                  <a:cubicBezTo>
                    <a:pt x="11410" y="4727"/>
                    <a:pt x="8855" y="2173"/>
                    <a:pt x="8158" y="1573"/>
                  </a:cubicBezTo>
                  <a:cubicBezTo>
                    <a:pt x="7460" y="972"/>
                    <a:pt x="5234" y="1"/>
                    <a:pt x="5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91" name="Google Shape;8491;p57"/>
            <p:cNvSpPr/>
            <p:nvPr/>
          </p:nvSpPr>
          <p:spPr>
            <a:xfrm>
              <a:off x="4584813" y="3371975"/>
              <a:ext cx="170500" cy="78300"/>
            </a:xfrm>
            <a:custGeom>
              <a:avLst/>
              <a:gdLst/>
              <a:ahLst/>
              <a:cxnLst/>
              <a:rect l="l" t="t" r="r" b="b"/>
              <a:pathLst>
                <a:path w="6820" h="3132" extrusionOk="0">
                  <a:moveTo>
                    <a:pt x="2506" y="0"/>
                  </a:moveTo>
                  <a:cubicBezTo>
                    <a:pt x="912" y="0"/>
                    <a:pt x="1" y="1195"/>
                    <a:pt x="1556" y="2460"/>
                  </a:cubicBezTo>
                  <a:cubicBezTo>
                    <a:pt x="2148" y="2942"/>
                    <a:pt x="2951" y="3132"/>
                    <a:pt x="3725" y="3132"/>
                  </a:cubicBezTo>
                  <a:cubicBezTo>
                    <a:pt x="5336" y="3132"/>
                    <a:pt x="6819" y="2311"/>
                    <a:pt x="5998" y="1603"/>
                  </a:cubicBezTo>
                  <a:cubicBezTo>
                    <a:pt x="4782" y="556"/>
                    <a:pt x="3390" y="114"/>
                    <a:pt x="3390" y="114"/>
                  </a:cubicBezTo>
                  <a:cubicBezTo>
                    <a:pt x="3081" y="36"/>
                    <a:pt x="2783" y="0"/>
                    <a:pt x="2506" y="0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92" name="Google Shape;8492;p57"/>
            <p:cNvSpPr/>
            <p:nvPr/>
          </p:nvSpPr>
          <p:spPr>
            <a:xfrm>
              <a:off x="4595863" y="3353750"/>
              <a:ext cx="487975" cy="165100"/>
            </a:xfrm>
            <a:custGeom>
              <a:avLst/>
              <a:gdLst/>
              <a:ahLst/>
              <a:cxnLst/>
              <a:rect l="l" t="t" r="r" b="b"/>
              <a:pathLst>
                <a:path w="19519" h="6604" extrusionOk="0">
                  <a:moveTo>
                    <a:pt x="9619" y="0"/>
                  </a:moveTo>
                  <a:cubicBezTo>
                    <a:pt x="9581" y="0"/>
                    <a:pt x="9547" y="3"/>
                    <a:pt x="9516" y="9"/>
                  </a:cubicBezTo>
                  <a:cubicBezTo>
                    <a:pt x="8172" y="275"/>
                    <a:pt x="7627" y="583"/>
                    <a:pt x="7627" y="583"/>
                  </a:cubicBezTo>
                  <a:cubicBezTo>
                    <a:pt x="5949" y="938"/>
                    <a:pt x="2860" y="1279"/>
                    <a:pt x="1638" y="2495"/>
                  </a:cubicBezTo>
                  <a:cubicBezTo>
                    <a:pt x="87" y="4036"/>
                    <a:pt x="0" y="6604"/>
                    <a:pt x="0" y="6604"/>
                  </a:cubicBezTo>
                  <a:cubicBezTo>
                    <a:pt x="0" y="6604"/>
                    <a:pt x="18896" y="6582"/>
                    <a:pt x="19210" y="6035"/>
                  </a:cubicBezTo>
                  <a:cubicBezTo>
                    <a:pt x="19518" y="5500"/>
                    <a:pt x="11252" y="0"/>
                    <a:pt x="96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93" name="Google Shape;8493;p57"/>
            <p:cNvSpPr/>
            <p:nvPr/>
          </p:nvSpPr>
          <p:spPr>
            <a:xfrm>
              <a:off x="4726488" y="3379200"/>
              <a:ext cx="109175" cy="48100"/>
            </a:xfrm>
            <a:custGeom>
              <a:avLst/>
              <a:gdLst/>
              <a:ahLst/>
              <a:cxnLst/>
              <a:rect l="l" t="t" r="r" b="b"/>
              <a:pathLst>
                <a:path w="4367" h="1924" fill="none" extrusionOk="0">
                  <a:moveTo>
                    <a:pt x="3" y="37"/>
                  </a:moveTo>
                  <a:cubicBezTo>
                    <a:pt x="1" y="532"/>
                    <a:pt x="345" y="1924"/>
                    <a:pt x="1633" y="1779"/>
                  </a:cubicBezTo>
                  <a:cubicBezTo>
                    <a:pt x="2924" y="1634"/>
                    <a:pt x="4367" y="1"/>
                    <a:pt x="4367" y="1"/>
                  </a:cubicBezTo>
                </a:path>
              </a:pathLst>
            </a:custGeom>
            <a:noFill/>
            <a:ln w="4550" cap="rnd" cmpd="sng">
              <a:solidFill>
                <a:srgbClr val="2D2D2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94" name="Google Shape;8494;p57"/>
            <p:cNvSpPr/>
            <p:nvPr/>
          </p:nvSpPr>
          <p:spPr>
            <a:xfrm>
              <a:off x="4733913" y="3279175"/>
              <a:ext cx="112775" cy="119850"/>
            </a:xfrm>
            <a:custGeom>
              <a:avLst/>
              <a:gdLst/>
              <a:ahLst/>
              <a:cxnLst/>
              <a:rect l="l" t="t" r="r" b="b"/>
              <a:pathLst>
                <a:path w="4511" h="4794" extrusionOk="0">
                  <a:moveTo>
                    <a:pt x="4415" y="0"/>
                  </a:moveTo>
                  <a:lnTo>
                    <a:pt x="1540" y="1103"/>
                  </a:lnTo>
                  <a:lnTo>
                    <a:pt x="0" y="1829"/>
                  </a:lnTo>
                  <a:cubicBezTo>
                    <a:pt x="0" y="1829"/>
                    <a:pt x="389" y="4069"/>
                    <a:pt x="616" y="4297"/>
                  </a:cubicBezTo>
                  <a:cubicBezTo>
                    <a:pt x="965" y="4648"/>
                    <a:pt x="1333" y="4793"/>
                    <a:pt x="1696" y="4793"/>
                  </a:cubicBezTo>
                  <a:cubicBezTo>
                    <a:pt x="2513" y="4793"/>
                    <a:pt x="3306" y="4057"/>
                    <a:pt x="3798" y="3284"/>
                  </a:cubicBezTo>
                  <a:cubicBezTo>
                    <a:pt x="4510" y="2167"/>
                    <a:pt x="4415" y="0"/>
                    <a:pt x="44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95" name="Google Shape;8495;p57"/>
            <p:cNvSpPr/>
            <p:nvPr/>
          </p:nvSpPr>
          <p:spPr>
            <a:xfrm>
              <a:off x="4711163" y="3279175"/>
              <a:ext cx="133150" cy="88125"/>
            </a:xfrm>
            <a:custGeom>
              <a:avLst/>
              <a:gdLst/>
              <a:ahLst/>
              <a:cxnLst/>
              <a:rect l="l" t="t" r="r" b="b"/>
              <a:pathLst>
                <a:path w="5326" h="3525" extrusionOk="0">
                  <a:moveTo>
                    <a:pt x="5325" y="0"/>
                  </a:moveTo>
                  <a:lnTo>
                    <a:pt x="2450" y="1102"/>
                  </a:lnTo>
                  <a:lnTo>
                    <a:pt x="0" y="2041"/>
                  </a:lnTo>
                  <a:cubicBezTo>
                    <a:pt x="0" y="2041"/>
                    <a:pt x="514" y="3524"/>
                    <a:pt x="2071" y="3524"/>
                  </a:cubicBezTo>
                  <a:cubicBezTo>
                    <a:pt x="2176" y="3524"/>
                    <a:pt x="2285" y="3518"/>
                    <a:pt x="2399" y="3503"/>
                  </a:cubicBezTo>
                  <a:cubicBezTo>
                    <a:pt x="3742" y="3337"/>
                    <a:pt x="5325" y="1"/>
                    <a:pt x="5325" y="0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96" name="Google Shape;8496;p57"/>
            <p:cNvSpPr/>
            <p:nvPr/>
          </p:nvSpPr>
          <p:spPr>
            <a:xfrm>
              <a:off x="4568588" y="3002425"/>
              <a:ext cx="357625" cy="334450"/>
            </a:xfrm>
            <a:custGeom>
              <a:avLst/>
              <a:gdLst/>
              <a:ahLst/>
              <a:cxnLst/>
              <a:rect l="l" t="t" r="r" b="b"/>
              <a:pathLst>
                <a:path w="14305" h="13378" extrusionOk="0">
                  <a:moveTo>
                    <a:pt x="9016" y="1"/>
                  </a:moveTo>
                  <a:cubicBezTo>
                    <a:pt x="8450" y="1"/>
                    <a:pt x="7820" y="61"/>
                    <a:pt x="7120" y="192"/>
                  </a:cubicBezTo>
                  <a:cubicBezTo>
                    <a:pt x="7072" y="200"/>
                    <a:pt x="7020" y="204"/>
                    <a:pt x="6964" y="204"/>
                  </a:cubicBezTo>
                  <a:cubicBezTo>
                    <a:pt x="6647" y="204"/>
                    <a:pt x="6226" y="82"/>
                    <a:pt x="5904" y="82"/>
                  </a:cubicBezTo>
                  <a:cubicBezTo>
                    <a:pt x="5799" y="82"/>
                    <a:pt x="5704" y="95"/>
                    <a:pt x="5626" y="130"/>
                  </a:cubicBezTo>
                  <a:cubicBezTo>
                    <a:pt x="4518" y="623"/>
                    <a:pt x="2556" y="3721"/>
                    <a:pt x="2101" y="5115"/>
                  </a:cubicBezTo>
                  <a:cubicBezTo>
                    <a:pt x="1" y="11532"/>
                    <a:pt x="5118" y="13377"/>
                    <a:pt x="6469" y="13377"/>
                  </a:cubicBezTo>
                  <a:cubicBezTo>
                    <a:pt x="6511" y="13377"/>
                    <a:pt x="6550" y="13375"/>
                    <a:pt x="6584" y="13372"/>
                  </a:cubicBezTo>
                  <a:cubicBezTo>
                    <a:pt x="9852" y="13038"/>
                    <a:pt x="11394" y="11959"/>
                    <a:pt x="12563" y="8997"/>
                  </a:cubicBezTo>
                  <a:cubicBezTo>
                    <a:pt x="14018" y="5310"/>
                    <a:pt x="14304" y="1"/>
                    <a:pt x="90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97" name="Google Shape;8497;p57"/>
            <p:cNvSpPr/>
            <p:nvPr/>
          </p:nvSpPr>
          <p:spPr>
            <a:xfrm>
              <a:off x="4774213" y="3177025"/>
              <a:ext cx="66600" cy="66575"/>
            </a:xfrm>
            <a:custGeom>
              <a:avLst/>
              <a:gdLst/>
              <a:ahLst/>
              <a:cxnLst/>
              <a:rect l="l" t="t" r="r" b="b"/>
              <a:pathLst>
                <a:path w="2664" h="2663" extrusionOk="0">
                  <a:moveTo>
                    <a:pt x="1332" y="0"/>
                  </a:moveTo>
                  <a:cubicBezTo>
                    <a:pt x="596" y="0"/>
                    <a:pt x="1" y="597"/>
                    <a:pt x="1" y="1332"/>
                  </a:cubicBezTo>
                  <a:cubicBezTo>
                    <a:pt x="1" y="2067"/>
                    <a:pt x="596" y="2663"/>
                    <a:pt x="1332" y="2663"/>
                  </a:cubicBezTo>
                  <a:cubicBezTo>
                    <a:pt x="2066" y="2663"/>
                    <a:pt x="2663" y="2067"/>
                    <a:pt x="2663" y="1332"/>
                  </a:cubicBezTo>
                  <a:cubicBezTo>
                    <a:pt x="2663" y="597"/>
                    <a:pt x="2066" y="0"/>
                    <a:pt x="13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98" name="Google Shape;8498;p57"/>
            <p:cNvSpPr/>
            <p:nvPr/>
          </p:nvSpPr>
          <p:spPr>
            <a:xfrm>
              <a:off x="4613338" y="3155125"/>
              <a:ext cx="42825" cy="55650"/>
            </a:xfrm>
            <a:custGeom>
              <a:avLst/>
              <a:gdLst/>
              <a:ahLst/>
              <a:cxnLst/>
              <a:rect l="l" t="t" r="r" b="b"/>
              <a:pathLst>
                <a:path w="1713" h="2226" extrusionOk="0">
                  <a:moveTo>
                    <a:pt x="858" y="1"/>
                  </a:moveTo>
                  <a:cubicBezTo>
                    <a:pt x="387" y="1"/>
                    <a:pt x="3" y="497"/>
                    <a:pt x="1" y="1110"/>
                  </a:cubicBezTo>
                  <a:cubicBezTo>
                    <a:pt x="0" y="1724"/>
                    <a:pt x="381" y="2223"/>
                    <a:pt x="853" y="2225"/>
                  </a:cubicBezTo>
                  <a:cubicBezTo>
                    <a:pt x="854" y="2225"/>
                    <a:pt x="854" y="2225"/>
                    <a:pt x="855" y="2225"/>
                  </a:cubicBezTo>
                  <a:cubicBezTo>
                    <a:pt x="1326" y="2225"/>
                    <a:pt x="1710" y="1729"/>
                    <a:pt x="1711" y="1115"/>
                  </a:cubicBezTo>
                  <a:cubicBezTo>
                    <a:pt x="1713" y="502"/>
                    <a:pt x="1331" y="2"/>
                    <a:pt x="860" y="1"/>
                  </a:cubicBezTo>
                  <a:cubicBezTo>
                    <a:pt x="859" y="1"/>
                    <a:pt x="858" y="1"/>
                    <a:pt x="8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99" name="Google Shape;8499;p57"/>
            <p:cNvSpPr/>
            <p:nvPr/>
          </p:nvSpPr>
          <p:spPr>
            <a:xfrm>
              <a:off x="4830963" y="3036950"/>
              <a:ext cx="276575" cy="443750"/>
            </a:xfrm>
            <a:custGeom>
              <a:avLst/>
              <a:gdLst/>
              <a:ahLst/>
              <a:cxnLst/>
              <a:rect l="l" t="t" r="r" b="b"/>
              <a:pathLst>
                <a:path w="11063" h="17750" extrusionOk="0">
                  <a:moveTo>
                    <a:pt x="1890" y="0"/>
                  </a:moveTo>
                  <a:cubicBezTo>
                    <a:pt x="1786" y="0"/>
                    <a:pt x="1747" y="52"/>
                    <a:pt x="1795" y="156"/>
                  </a:cubicBezTo>
                  <a:cubicBezTo>
                    <a:pt x="1795" y="156"/>
                    <a:pt x="790" y="9313"/>
                    <a:pt x="152" y="12645"/>
                  </a:cubicBezTo>
                  <a:cubicBezTo>
                    <a:pt x="1" y="13436"/>
                    <a:pt x="1264" y="14565"/>
                    <a:pt x="1746" y="15147"/>
                  </a:cubicBezTo>
                  <a:cubicBezTo>
                    <a:pt x="3203" y="16903"/>
                    <a:pt x="5797" y="17749"/>
                    <a:pt x="7403" y="17749"/>
                  </a:cubicBezTo>
                  <a:cubicBezTo>
                    <a:pt x="7931" y="17749"/>
                    <a:pt x="8352" y="17658"/>
                    <a:pt x="8591" y="17478"/>
                  </a:cubicBezTo>
                  <a:cubicBezTo>
                    <a:pt x="11063" y="15615"/>
                    <a:pt x="8162" y="12836"/>
                    <a:pt x="6882" y="11392"/>
                  </a:cubicBezTo>
                  <a:cubicBezTo>
                    <a:pt x="5229" y="9525"/>
                    <a:pt x="6021" y="9326"/>
                    <a:pt x="5774" y="5332"/>
                  </a:cubicBezTo>
                  <a:cubicBezTo>
                    <a:pt x="5559" y="1901"/>
                    <a:pt x="2523" y="0"/>
                    <a:pt x="18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00" name="Google Shape;8500;p57"/>
            <p:cNvSpPr/>
            <p:nvPr/>
          </p:nvSpPr>
          <p:spPr>
            <a:xfrm>
              <a:off x="4789813" y="3317775"/>
              <a:ext cx="213275" cy="132200"/>
            </a:xfrm>
            <a:custGeom>
              <a:avLst/>
              <a:gdLst/>
              <a:ahLst/>
              <a:cxnLst/>
              <a:rect l="l" t="t" r="r" b="b"/>
              <a:pathLst>
                <a:path w="8531" h="5288" extrusionOk="0">
                  <a:moveTo>
                    <a:pt x="1935" y="1"/>
                  </a:moveTo>
                  <a:cubicBezTo>
                    <a:pt x="97" y="285"/>
                    <a:pt x="0" y="2692"/>
                    <a:pt x="2137" y="3769"/>
                  </a:cubicBezTo>
                  <a:cubicBezTo>
                    <a:pt x="3537" y="4474"/>
                    <a:pt x="5748" y="5287"/>
                    <a:pt x="7110" y="5287"/>
                  </a:cubicBezTo>
                  <a:cubicBezTo>
                    <a:pt x="8003" y="5287"/>
                    <a:pt x="8531" y="4938"/>
                    <a:pt x="8228" y="3980"/>
                  </a:cubicBezTo>
                  <a:cubicBezTo>
                    <a:pt x="7460" y="1561"/>
                    <a:pt x="1935" y="1"/>
                    <a:pt x="19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01" name="Google Shape;8501;p57"/>
            <p:cNvSpPr/>
            <p:nvPr/>
          </p:nvSpPr>
          <p:spPr>
            <a:xfrm>
              <a:off x="4886538" y="3302275"/>
              <a:ext cx="213275" cy="115275"/>
            </a:xfrm>
            <a:custGeom>
              <a:avLst/>
              <a:gdLst/>
              <a:ahLst/>
              <a:cxnLst/>
              <a:rect l="l" t="t" r="r" b="b"/>
              <a:pathLst>
                <a:path w="8531" h="4611" extrusionOk="0">
                  <a:moveTo>
                    <a:pt x="3017" y="0"/>
                  </a:moveTo>
                  <a:cubicBezTo>
                    <a:pt x="1180" y="284"/>
                    <a:pt x="0" y="2015"/>
                    <a:pt x="2138" y="3092"/>
                  </a:cubicBezTo>
                  <a:cubicBezTo>
                    <a:pt x="3537" y="3797"/>
                    <a:pt x="5748" y="4610"/>
                    <a:pt x="7110" y="4610"/>
                  </a:cubicBezTo>
                  <a:cubicBezTo>
                    <a:pt x="8003" y="4610"/>
                    <a:pt x="8531" y="4261"/>
                    <a:pt x="8228" y="3304"/>
                  </a:cubicBezTo>
                  <a:cubicBezTo>
                    <a:pt x="7463" y="883"/>
                    <a:pt x="3017" y="0"/>
                    <a:pt x="30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02" name="Google Shape;8502;p57"/>
            <p:cNvSpPr/>
            <p:nvPr/>
          </p:nvSpPr>
          <p:spPr>
            <a:xfrm>
              <a:off x="4835763" y="3007750"/>
              <a:ext cx="79225" cy="170250"/>
            </a:xfrm>
            <a:custGeom>
              <a:avLst/>
              <a:gdLst/>
              <a:ahLst/>
              <a:cxnLst/>
              <a:rect l="l" t="t" r="r" b="b"/>
              <a:pathLst>
                <a:path w="3169" h="6810" extrusionOk="0">
                  <a:moveTo>
                    <a:pt x="727" y="0"/>
                  </a:moveTo>
                  <a:cubicBezTo>
                    <a:pt x="698" y="0"/>
                    <a:pt x="670" y="2"/>
                    <a:pt x="644" y="5"/>
                  </a:cubicBezTo>
                  <a:cubicBezTo>
                    <a:pt x="1" y="82"/>
                    <a:pt x="667" y="6809"/>
                    <a:pt x="667" y="6809"/>
                  </a:cubicBezTo>
                  <a:cubicBezTo>
                    <a:pt x="2253" y="6109"/>
                    <a:pt x="2998" y="5010"/>
                    <a:pt x="3085" y="2923"/>
                  </a:cubicBezTo>
                  <a:cubicBezTo>
                    <a:pt x="3168" y="920"/>
                    <a:pt x="1434" y="0"/>
                    <a:pt x="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03" name="Google Shape;8503;p57"/>
            <p:cNvSpPr/>
            <p:nvPr/>
          </p:nvSpPr>
          <p:spPr>
            <a:xfrm>
              <a:off x="4819563" y="3211850"/>
              <a:ext cx="92275" cy="74575"/>
            </a:xfrm>
            <a:custGeom>
              <a:avLst/>
              <a:gdLst/>
              <a:ahLst/>
              <a:cxnLst/>
              <a:rect l="l" t="t" r="r" b="b"/>
              <a:pathLst>
                <a:path w="3691" h="2983" extrusionOk="0">
                  <a:moveTo>
                    <a:pt x="2801" y="0"/>
                  </a:moveTo>
                  <a:cubicBezTo>
                    <a:pt x="2249" y="0"/>
                    <a:pt x="1561" y="411"/>
                    <a:pt x="1561" y="411"/>
                  </a:cubicBezTo>
                  <a:cubicBezTo>
                    <a:pt x="1561" y="411"/>
                    <a:pt x="0" y="2115"/>
                    <a:pt x="1114" y="2840"/>
                  </a:cubicBezTo>
                  <a:cubicBezTo>
                    <a:pt x="1267" y="2939"/>
                    <a:pt x="1426" y="2983"/>
                    <a:pt x="1587" y="2983"/>
                  </a:cubicBezTo>
                  <a:cubicBezTo>
                    <a:pt x="2605" y="2983"/>
                    <a:pt x="3691" y="1223"/>
                    <a:pt x="3425" y="417"/>
                  </a:cubicBezTo>
                  <a:cubicBezTo>
                    <a:pt x="3322" y="104"/>
                    <a:pt x="3079" y="0"/>
                    <a:pt x="28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04" name="Google Shape;8504;p57"/>
            <p:cNvSpPr/>
            <p:nvPr/>
          </p:nvSpPr>
          <p:spPr>
            <a:xfrm>
              <a:off x="4636013" y="2971500"/>
              <a:ext cx="240750" cy="192700"/>
            </a:xfrm>
            <a:custGeom>
              <a:avLst/>
              <a:gdLst/>
              <a:ahLst/>
              <a:cxnLst/>
              <a:rect l="l" t="t" r="r" b="b"/>
              <a:pathLst>
                <a:path w="9630" h="7708" extrusionOk="0">
                  <a:moveTo>
                    <a:pt x="4089" y="1"/>
                  </a:moveTo>
                  <a:cubicBezTo>
                    <a:pt x="1862" y="1"/>
                    <a:pt x="34" y="1320"/>
                    <a:pt x="9" y="3469"/>
                  </a:cubicBezTo>
                  <a:cubicBezTo>
                    <a:pt x="0" y="4250"/>
                    <a:pt x="279" y="4505"/>
                    <a:pt x="279" y="4505"/>
                  </a:cubicBezTo>
                  <a:cubicBezTo>
                    <a:pt x="279" y="4505"/>
                    <a:pt x="1045" y="3392"/>
                    <a:pt x="1689" y="2930"/>
                  </a:cubicBezTo>
                  <a:cubicBezTo>
                    <a:pt x="2192" y="2569"/>
                    <a:pt x="2331" y="2496"/>
                    <a:pt x="2361" y="2496"/>
                  </a:cubicBezTo>
                  <a:cubicBezTo>
                    <a:pt x="2381" y="2496"/>
                    <a:pt x="2350" y="2530"/>
                    <a:pt x="2350" y="2530"/>
                  </a:cubicBezTo>
                  <a:cubicBezTo>
                    <a:pt x="2350" y="2530"/>
                    <a:pt x="2936" y="6296"/>
                    <a:pt x="7145" y="7381"/>
                  </a:cubicBezTo>
                  <a:cubicBezTo>
                    <a:pt x="8324" y="7688"/>
                    <a:pt x="8652" y="7708"/>
                    <a:pt x="8652" y="7708"/>
                  </a:cubicBezTo>
                  <a:cubicBezTo>
                    <a:pt x="8652" y="7708"/>
                    <a:pt x="9442" y="7467"/>
                    <a:pt x="9537" y="5298"/>
                  </a:cubicBezTo>
                  <a:cubicBezTo>
                    <a:pt x="9630" y="3127"/>
                    <a:pt x="9452" y="1059"/>
                    <a:pt x="5403" y="149"/>
                  </a:cubicBezTo>
                  <a:cubicBezTo>
                    <a:pt x="4957" y="49"/>
                    <a:pt x="4516" y="1"/>
                    <a:pt x="40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05" name="Google Shape;8505;p57"/>
            <p:cNvSpPr/>
            <p:nvPr/>
          </p:nvSpPr>
          <p:spPr>
            <a:xfrm>
              <a:off x="4812588" y="2996250"/>
              <a:ext cx="113400" cy="198550"/>
            </a:xfrm>
            <a:custGeom>
              <a:avLst/>
              <a:gdLst/>
              <a:ahLst/>
              <a:cxnLst/>
              <a:rect l="l" t="t" r="r" b="b"/>
              <a:pathLst>
                <a:path w="4536" h="7942" extrusionOk="0">
                  <a:moveTo>
                    <a:pt x="577" y="0"/>
                  </a:moveTo>
                  <a:cubicBezTo>
                    <a:pt x="0" y="0"/>
                    <a:pt x="1824" y="3612"/>
                    <a:pt x="1824" y="3612"/>
                  </a:cubicBezTo>
                  <a:cubicBezTo>
                    <a:pt x="1692" y="3785"/>
                    <a:pt x="1166" y="5823"/>
                    <a:pt x="1468" y="6735"/>
                  </a:cubicBezTo>
                  <a:cubicBezTo>
                    <a:pt x="1768" y="7646"/>
                    <a:pt x="1724" y="7865"/>
                    <a:pt x="1724" y="7865"/>
                  </a:cubicBezTo>
                  <a:cubicBezTo>
                    <a:pt x="1724" y="7865"/>
                    <a:pt x="1899" y="7942"/>
                    <a:pt x="2128" y="7942"/>
                  </a:cubicBezTo>
                  <a:cubicBezTo>
                    <a:pt x="2356" y="7942"/>
                    <a:pt x="2637" y="7866"/>
                    <a:pt x="2853" y="7564"/>
                  </a:cubicBezTo>
                  <a:cubicBezTo>
                    <a:pt x="3289" y="6959"/>
                    <a:pt x="4535" y="950"/>
                    <a:pt x="620" y="6"/>
                  </a:cubicBezTo>
                  <a:cubicBezTo>
                    <a:pt x="604" y="2"/>
                    <a:pt x="590" y="0"/>
                    <a:pt x="5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06" name="Google Shape;8506;p57"/>
            <p:cNvSpPr/>
            <p:nvPr/>
          </p:nvSpPr>
          <p:spPr>
            <a:xfrm>
              <a:off x="4806388" y="3194850"/>
              <a:ext cx="54300" cy="61675"/>
            </a:xfrm>
            <a:custGeom>
              <a:avLst/>
              <a:gdLst/>
              <a:ahLst/>
              <a:cxnLst/>
              <a:rect l="l" t="t" r="r" b="b"/>
              <a:pathLst>
                <a:path w="2172" h="2467" extrusionOk="0">
                  <a:moveTo>
                    <a:pt x="2171" y="870"/>
                  </a:moveTo>
                  <a:lnTo>
                    <a:pt x="2171" y="870"/>
                  </a:lnTo>
                  <a:cubicBezTo>
                    <a:pt x="2171" y="870"/>
                    <a:pt x="2171" y="870"/>
                    <a:pt x="2171" y="870"/>
                  </a:cubicBezTo>
                  <a:close/>
                  <a:moveTo>
                    <a:pt x="1999" y="0"/>
                  </a:moveTo>
                  <a:cubicBezTo>
                    <a:pt x="992" y="0"/>
                    <a:pt x="224" y="1698"/>
                    <a:pt x="34" y="2327"/>
                  </a:cubicBezTo>
                  <a:cubicBezTo>
                    <a:pt x="1" y="2433"/>
                    <a:pt x="40" y="2466"/>
                    <a:pt x="83" y="2466"/>
                  </a:cubicBezTo>
                  <a:cubicBezTo>
                    <a:pt x="114" y="2466"/>
                    <a:pt x="146" y="2449"/>
                    <a:pt x="154" y="2429"/>
                  </a:cubicBezTo>
                  <a:cubicBezTo>
                    <a:pt x="716" y="931"/>
                    <a:pt x="2138" y="870"/>
                    <a:pt x="2171" y="870"/>
                  </a:cubicBezTo>
                  <a:cubicBezTo>
                    <a:pt x="2171" y="870"/>
                    <a:pt x="2171" y="870"/>
                    <a:pt x="2171" y="870"/>
                  </a:cubicBezTo>
                  <a:lnTo>
                    <a:pt x="2171" y="870"/>
                  </a:lnTo>
                  <a:lnTo>
                    <a:pt x="2001" y="0"/>
                  </a:lnTo>
                  <a:cubicBezTo>
                    <a:pt x="2000" y="0"/>
                    <a:pt x="2000" y="0"/>
                    <a:pt x="1999" y="0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07" name="Google Shape;8507;p57"/>
            <p:cNvSpPr/>
            <p:nvPr/>
          </p:nvSpPr>
          <p:spPr>
            <a:xfrm>
              <a:off x="4666938" y="3030225"/>
              <a:ext cx="38100" cy="62675"/>
            </a:xfrm>
            <a:custGeom>
              <a:avLst/>
              <a:gdLst/>
              <a:ahLst/>
              <a:cxnLst/>
              <a:rect l="l" t="t" r="r" b="b"/>
              <a:pathLst>
                <a:path w="1524" h="2507" extrusionOk="0">
                  <a:moveTo>
                    <a:pt x="1523" y="1"/>
                  </a:moveTo>
                  <a:lnTo>
                    <a:pt x="1523" y="1"/>
                  </a:lnTo>
                  <a:cubicBezTo>
                    <a:pt x="0" y="407"/>
                    <a:pt x="25" y="2507"/>
                    <a:pt x="25" y="2507"/>
                  </a:cubicBezTo>
                  <a:lnTo>
                    <a:pt x="1523" y="1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08" name="Google Shape;8508;p57"/>
            <p:cNvSpPr/>
            <p:nvPr/>
          </p:nvSpPr>
          <p:spPr>
            <a:xfrm>
              <a:off x="4507613" y="3361725"/>
              <a:ext cx="357625" cy="179275"/>
            </a:xfrm>
            <a:custGeom>
              <a:avLst/>
              <a:gdLst/>
              <a:ahLst/>
              <a:cxnLst/>
              <a:rect l="l" t="t" r="r" b="b"/>
              <a:pathLst>
                <a:path w="14305" h="7171" extrusionOk="0">
                  <a:moveTo>
                    <a:pt x="1244" y="1"/>
                  </a:moveTo>
                  <a:lnTo>
                    <a:pt x="1" y="720"/>
                  </a:lnTo>
                  <a:lnTo>
                    <a:pt x="13008" y="7171"/>
                  </a:lnTo>
                  <a:lnTo>
                    <a:pt x="14304" y="6296"/>
                  </a:lnTo>
                  <a:lnTo>
                    <a:pt x="12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09" name="Google Shape;8509;p57"/>
            <p:cNvSpPr/>
            <p:nvPr/>
          </p:nvSpPr>
          <p:spPr>
            <a:xfrm>
              <a:off x="4858913" y="3402200"/>
              <a:ext cx="304300" cy="174125"/>
            </a:xfrm>
            <a:custGeom>
              <a:avLst/>
              <a:gdLst/>
              <a:ahLst/>
              <a:cxnLst/>
              <a:rect l="l" t="t" r="r" b="b"/>
              <a:pathLst>
                <a:path w="12172" h="6965" extrusionOk="0">
                  <a:moveTo>
                    <a:pt x="9777" y="1"/>
                  </a:moveTo>
                  <a:cubicBezTo>
                    <a:pt x="9777" y="1"/>
                    <a:pt x="3" y="4066"/>
                    <a:pt x="1" y="5104"/>
                  </a:cubicBezTo>
                  <a:lnTo>
                    <a:pt x="2720" y="6965"/>
                  </a:lnTo>
                  <a:lnTo>
                    <a:pt x="12172" y="615"/>
                  </a:lnTo>
                  <a:lnTo>
                    <a:pt x="977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10" name="Google Shape;8510;p57"/>
            <p:cNvSpPr/>
            <p:nvPr/>
          </p:nvSpPr>
          <p:spPr>
            <a:xfrm>
              <a:off x="4832163" y="3519075"/>
              <a:ext cx="94925" cy="30900"/>
            </a:xfrm>
            <a:custGeom>
              <a:avLst/>
              <a:gdLst/>
              <a:ahLst/>
              <a:cxnLst/>
              <a:rect l="l" t="t" r="r" b="b"/>
              <a:pathLst>
                <a:path w="3797" h="1236" extrusionOk="0">
                  <a:moveTo>
                    <a:pt x="1320" y="1"/>
                  </a:moveTo>
                  <a:lnTo>
                    <a:pt x="149" y="132"/>
                  </a:lnTo>
                  <a:cubicBezTo>
                    <a:pt x="149" y="132"/>
                    <a:pt x="1" y="1068"/>
                    <a:pt x="1923" y="1217"/>
                  </a:cubicBezTo>
                  <a:cubicBezTo>
                    <a:pt x="2088" y="1230"/>
                    <a:pt x="2237" y="1236"/>
                    <a:pt x="2371" y="1236"/>
                  </a:cubicBezTo>
                  <a:cubicBezTo>
                    <a:pt x="3797" y="1236"/>
                    <a:pt x="3562" y="581"/>
                    <a:pt x="3562" y="581"/>
                  </a:cubicBezTo>
                  <a:lnTo>
                    <a:pt x="1320" y="1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11" name="Google Shape;8511;p57"/>
            <p:cNvSpPr/>
            <p:nvPr/>
          </p:nvSpPr>
          <p:spPr>
            <a:xfrm>
              <a:off x="4393913" y="3359750"/>
              <a:ext cx="778575" cy="578625"/>
            </a:xfrm>
            <a:custGeom>
              <a:avLst/>
              <a:gdLst/>
              <a:ahLst/>
              <a:cxnLst/>
              <a:rect l="l" t="t" r="r" b="b"/>
              <a:pathLst>
                <a:path w="31143" h="23145" extrusionOk="0">
                  <a:moveTo>
                    <a:pt x="3535" y="0"/>
                  </a:moveTo>
                  <a:lnTo>
                    <a:pt x="1" y="16145"/>
                  </a:lnTo>
                  <a:cubicBezTo>
                    <a:pt x="1" y="16145"/>
                    <a:pt x="13218" y="22517"/>
                    <a:pt x="14212" y="23019"/>
                  </a:cubicBezTo>
                  <a:cubicBezTo>
                    <a:pt x="14388" y="23108"/>
                    <a:pt x="14588" y="23144"/>
                    <a:pt x="14798" y="23144"/>
                  </a:cubicBezTo>
                  <a:cubicBezTo>
                    <a:pt x="15778" y="23144"/>
                    <a:pt x="16979" y="22354"/>
                    <a:pt x="16979" y="22354"/>
                  </a:cubicBezTo>
                  <a:lnTo>
                    <a:pt x="21212" y="20226"/>
                  </a:lnTo>
                  <a:lnTo>
                    <a:pt x="27182" y="17222"/>
                  </a:lnTo>
                  <a:lnTo>
                    <a:pt x="29567" y="8120"/>
                  </a:lnTo>
                  <a:lnTo>
                    <a:pt x="31143" y="1720"/>
                  </a:lnTo>
                  <a:lnTo>
                    <a:pt x="21093" y="6956"/>
                  </a:lnTo>
                  <a:cubicBezTo>
                    <a:pt x="21093" y="6956"/>
                    <a:pt x="21329" y="7610"/>
                    <a:pt x="19903" y="7610"/>
                  </a:cubicBezTo>
                  <a:cubicBezTo>
                    <a:pt x="19769" y="7610"/>
                    <a:pt x="19619" y="7604"/>
                    <a:pt x="19454" y="7592"/>
                  </a:cubicBezTo>
                  <a:cubicBezTo>
                    <a:pt x="17533" y="7443"/>
                    <a:pt x="17680" y="6506"/>
                    <a:pt x="17680" y="6506"/>
                  </a:cubicBezTo>
                  <a:lnTo>
                    <a:pt x="353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12" name="Google Shape;8512;p57"/>
            <p:cNvSpPr/>
            <p:nvPr/>
          </p:nvSpPr>
          <p:spPr>
            <a:xfrm>
              <a:off x="4411813" y="3460925"/>
              <a:ext cx="64300" cy="52875"/>
            </a:xfrm>
            <a:custGeom>
              <a:avLst/>
              <a:gdLst/>
              <a:ahLst/>
              <a:cxnLst/>
              <a:rect l="l" t="t" r="r" b="b"/>
              <a:pathLst>
                <a:path w="2572" h="2115" extrusionOk="0">
                  <a:moveTo>
                    <a:pt x="609" y="0"/>
                  </a:moveTo>
                  <a:cubicBezTo>
                    <a:pt x="179" y="0"/>
                    <a:pt x="5" y="450"/>
                    <a:pt x="3" y="992"/>
                  </a:cubicBezTo>
                  <a:cubicBezTo>
                    <a:pt x="0" y="1711"/>
                    <a:pt x="1892" y="2115"/>
                    <a:pt x="1892" y="2115"/>
                  </a:cubicBezTo>
                  <a:cubicBezTo>
                    <a:pt x="1892" y="2115"/>
                    <a:pt x="2572" y="1876"/>
                    <a:pt x="2344" y="1434"/>
                  </a:cubicBezTo>
                  <a:cubicBezTo>
                    <a:pt x="2148" y="1051"/>
                    <a:pt x="1700" y="478"/>
                    <a:pt x="1115" y="156"/>
                  </a:cubicBezTo>
                  <a:cubicBezTo>
                    <a:pt x="917" y="48"/>
                    <a:pt x="749" y="0"/>
                    <a:pt x="6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13" name="Google Shape;8513;p57"/>
            <p:cNvSpPr/>
            <p:nvPr/>
          </p:nvSpPr>
          <p:spPr>
            <a:xfrm>
              <a:off x="4421188" y="3492150"/>
              <a:ext cx="47675" cy="22275"/>
            </a:xfrm>
            <a:custGeom>
              <a:avLst/>
              <a:gdLst/>
              <a:ahLst/>
              <a:cxnLst/>
              <a:rect l="l" t="t" r="r" b="b"/>
              <a:pathLst>
                <a:path w="1907" h="891" extrusionOk="0">
                  <a:moveTo>
                    <a:pt x="89" y="0"/>
                  </a:moveTo>
                  <a:cubicBezTo>
                    <a:pt x="32" y="0"/>
                    <a:pt x="0" y="16"/>
                    <a:pt x="3" y="51"/>
                  </a:cubicBezTo>
                  <a:cubicBezTo>
                    <a:pt x="3" y="51"/>
                    <a:pt x="1442" y="803"/>
                    <a:pt x="1680" y="877"/>
                  </a:cubicBezTo>
                  <a:cubicBezTo>
                    <a:pt x="1709" y="887"/>
                    <a:pt x="1735" y="891"/>
                    <a:pt x="1756" y="891"/>
                  </a:cubicBezTo>
                  <a:cubicBezTo>
                    <a:pt x="1907" y="891"/>
                    <a:pt x="1875" y="689"/>
                    <a:pt x="1826" y="641"/>
                  </a:cubicBezTo>
                  <a:cubicBezTo>
                    <a:pt x="1778" y="593"/>
                    <a:pt x="446" y="0"/>
                    <a:pt x="89" y="0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14" name="Google Shape;8514;p57"/>
            <p:cNvSpPr/>
            <p:nvPr/>
          </p:nvSpPr>
          <p:spPr>
            <a:xfrm>
              <a:off x="4814013" y="3583325"/>
              <a:ext cx="110150" cy="339400"/>
            </a:xfrm>
            <a:custGeom>
              <a:avLst/>
              <a:gdLst/>
              <a:ahLst/>
              <a:cxnLst/>
              <a:rect l="l" t="t" r="r" b="b"/>
              <a:pathLst>
                <a:path w="4406" h="13576" extrusionOk="0">
                  <a:moveTo>
                    <a:pt x="3692" y="0"/>
                  </a:moveTo>
                  <a:lnTo>
                    <a:pt x="0" y="13576"/>
                  </a:lnTo>
                  <a:lnTo>
                    <a:pt x="4405" y="11280"/>
                  </a:lnTo>
                  <a:lnTo>
                    <a:pt x="3175" y="9659"/>
                  </a:lnTo>
                  <a:lnTo>
                    <a:pt x="36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15" name="Google Shape;8515;p57"/>
            <p:cNvSpPr/>
            <p:nvPr/>
          </p:nvSpPr>
          <p:spPr>
            <a:xfrm>
              <a:off x="5073413" y="3562675"/>
              <a:ext cx="59650" cy="227625"/>
            </a:xfrm>
            <a:custGeom>
              <a:avLst/>
              <a:gdLst/>
              <a:ahLst/>
              <a:cxnLst/>
              <a:rect l="l" t="t" r="r" b="b"/>
              <a:pathLst>
                <a:path w="2386" h="9105" extrusionOk="0">
                  <a:moveTo>
                    <a:pt x="2385" y="1"/>
                  </a:moveTo>
                  <a:cubicBezTo>
                    <a:pt x="2385" y="1"/>
                    <a:pt x="1434" y="314"/>
                    <a:pt x="1035" y="1119"/>
                  </a:cubicBezTo>
                  <a:cubicBezTo>
                    <a:pt x="909" y="1374"/>
                    <a:pt x="917" y="2020"/>
                    <a:pt x="917" y="2020"/>
                  </a:cubicBezTo>
                  <a:cubicBezTo>
                    <a:pt x="917" y="2020"/>
                    <a:pt x="374" y="2411"/>
                    <a:pt x="499" y="2976"/>
                  </a:cubicBezTo>
                  <a:cubicBezTo>
                    <a:pt x="623" y="3540"/>
                    <a:pt x="891" y="3947"/>
                    <a:pt x="891" y="3947"/>
                  </a:cubicBezTo>
                  <a:lnTo>
                    <a:pt x="0" y="9104"/>
                  </a:lnTo>
                  <a:lnTo>
                    <a:pt x="0" y="9104"/>
                  </a:lnTo>
                  <a:lnTo>
                    <a:pt x="2385" y="1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16" name="Google Shape;8516;p57"/>
            <p:cNvSpPr/>
            <p:nvPr/>
          </p:nvSpPr>
          <p:spPr>
            <a:xfrm>
              <a:off x="4403988" y="3558575"/>
              <a:ext cx="31150" cy="102875"/>
            </a:xfrm>
            <a:custGeom>
              <a:avLst/>
              <a:gdLst/>
              <a:ahLst/>
              <a:cxnLst/>
              <a:rect l="l" t="t" r="r" b="b"/>
              <a:pathLst>
                <a:path w="1246" h="4115" extrusionOk="0">
                  <a:moveTo>
                    <a:pt x="330" y="1"/>
                  </a:moveTo>
                  <a:lnTo>
                    <a:pt x="330" y="1"/>
                  </a:lnTo>
                  <a:cubicBezTo>
                    <a:pt x="8" y="680"/>
                    <a:pt x="0" y="3316"/>
                    <a:pt x="476" y="4115"/>
                  </a:cubicBezTo>
                  <a:lnTo>
                    <a:pt x="1246" y="682"/>
                  </a:lnTo>
                  <a:lnTo>
                    <a:pt x="33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17" name="Google Shape;8517;p57"/>
            <p:cNvSpPr/>
            <p:nvPr/>
          </p:nvSpPr>
          <p:spPr>
            <a:xfrm>
              <a:off x="4407888" y="3558575"/>
              <a:ext cx="27300" cy="102875"/>
            </a:xfrm>
            <a:custGeom>
              <a:avLst/>
              <a:gdLst/>
              <a:ahLst/>
              <a:cxnLst/>
              <a:rect l="l" t="t" r="r" b="b"/>
              <a:pathLst>
                <a:path w="1092" h="4115" extrusionOk="0">
                  <a:moveTo>
                    <a:pt x="175" y="1"/>
                  </a:moveTo>
                  <a:lnTo>
                    <a:pt x="175" y="1"/>
                  </a:lnTo>
                  <a:cubicBezTo>
                    <a:pt x="175" y="1"/>
                    <a:pt x="1" y="285"/>
                    <a:pt x="325" y="777"/>
                  </a:cubicBezTo>
                  <a:cubicBezTo>
                    <a:pt x="449" y="966"/>
                    <a:pt x="687" y="1162"/>
                    <a:pt x="687" y="1162"/>
                  </a:cubicBezTo>
                  <a:lnTo>
                    <a:pt x="321" y="4115"/>
                  </a:lnTo>
                  <a:lnTo>
                    <a:pt x="1091" y="682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18" name="Google Shape;8518;p57"/>
            <p:cNvSpPr/>
            <p:nvPr/>
          </p:nvSpPr>
          <p:spPr>
            <a:xfrm>
              <a:off x="4397863" y="3536600"/>
              <a:ext cx="60825" cy="40400"/>
            </a:xfrm>
            <a:custGeom>
              <a:avLst/>
              <a:gdLst/>
              <a:ahLst/>
              <a:cxnLst/>
              <a:rect l="l" t="t" r="r" b="b"/>
              <a:pathLst>
                <a:path w="2433" h="1616" extrusionOk="0">
                  <a:moveTo>
                    <a:pt x="1" y="0"/>
                  </a:moveTo>
                  <a:lnTo>
                    <a:pt x="1" y="0"/>
                  </a:lnTo>
                  <a:cubicBezTo>
                    <a:pt x="96" y="800"/>
                    <a:pt x="303" y="1494"/>
                    <a:pt x="1343" y="1610"/>
                  </a:cubicBezTo>
                  <a:cubicBezTo>
                    <a:pt x="1375" y="1614"/>
                    <a:pt x="1405" y="1616"/>
                    <a:pt x="1436" y="1616"/>
                  </a:cubicBezTo>
                  <a:cubicBezTo>
                    <a:pt x="1779" y="1616"/>
                    <a:pt x="2063" y="1405"/>
                    <a:pt x="2240" y="1232"/>
                  </a:cubicBezTo>
                  <a:cubicBezTo>
                    <a:pt x="2363" y="1112"/>
                    <a:pt x="2432" y="1010"/>
                    <a:pt x="2432" y="1010"/>
                  </a:cubicBezTo>
                  <a:cubicBezTo>
                    <a:pt x="2432" y="1010"/>
                    <a:pt x="1540" y="857"/>
                    <a:pt x="1010" y="563"/>
                  </a:cubicBezTo>
                  <a:cubicBezTo>
                    <a:pt x="359" y="20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19" name="Google Shape;8519;p57"/>
            <p:cNvSpPr/>
            <p:nvPr/>
          </p:nvSpPr>
          <p:spPr>
            <a:xfrm>
              <a:off x="4413288" y="3547725"/>
              <a:ext cx="45350" cy="20175"/>
            </a:xfrm>
            <a:custGeom>
              <a:avLst/>
              <a:gdLst/>
              <a:ahLst/>
              <a:cxnLst/>
              <a:rect l="l" t="t" r="r" b="b"/>
              <a:pathLst>
                <a:path w="1814" h="807" extrusionOk="0">
                  <a:moveTo>
                    <a:pt x="122" y="1"/>
                  </a:moveTo>
                  <a:cubicBezTo>
                    <a:pt x="1" y="1"/>
                    <a:pt x="444" y="389"/>
                    <a:pt x="893" y="603"/>
                  </a:cubicBezTo>
                  <a:cubicBezTo>
                    <a:pt x="1249" y="771"/>
                    <a:pt x="1435" y="807"/>
                    <a:pt x="1530" y="807"/>
                  </a:cubicBezTo>
                  <a:cubicBezTo>
                    <a:pt x="1603" y="807"/>
                    <a:pt x="1622" y="786"/>
                    <a:pt x="1622" y="786"/>
                  </a:cubicBezTo>
                  <a:cubicBezTo>
                    <a:pt x="1745" y="666"/>
                    <a:pt x="1814" y="564"/>
                    <a:pt x="1814" y="564"/>
                  </a:cubicBezTo>
                  <a:cubicBezTo>
                    <a:pt x="1814" y="564"/>
                    <a:pt x="922" y="410"/>
                    <a:pt x="392" y="117"/>
                  </a:cubicBezTo>
                  <a:cubicBezTo>
                    <a:pt x="243" y="35"/>
                    <a:pt x="158" y="1"/>
                    <a:pt x="122" y="1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20" name="Google Shape;8520;p57"/>
            <p:cNvSpPr/>
            <p:nvPr/>
          </p:nvSpPr>
          <p:spPr>
            <a:xfrm>
              <a:off x="4391388" y="3512825"/>
              <a:ext cx="90900" cy="49750"/>
            </a:xfrm>
            <a:custGeom>
              <a:avLst/>
              <a:gdLst/>
              <a:ahLst/>
              <a:cxnLst/>
              <a:rect l="l" t="t" r="r" b="b"/>
              <a:pathLst>
                <a:path w="3636" h="1990" extrusionOk="0">
                  <a:moveTo>
                    <a:pt x="576" y="1"/>
                  </a:moveTo>
                  <a:cubicBezTo>
                    <a:pt x="508" y="1"/>
                    <a:pt x="446" y="11"/>
                    <a:pt x="392" y="33"/>
                  </a:cubicBezTo>
                  <a:cubicBezTo>
                    <a:pt x="1" y="190"/>
                    <a:pt x="260" y="951"/>
                    <a:pt x="260" y="951"/>
                  </a:cubicBezTo>
                  <a:cubicBezTo>
                    <a:pt x="260" y="951"/>
                    <a:pt x="618" y="1152"/>
                    <a:pt x="1269" y="1513"/>
                  </a:cubicBezTo>
                  <a:cubicBezTo>
                    <a:pt x="1656" y="1727"/>
                    <a:pt x="2254" y="1989"/>
                    <a:pt x="2726" y="1989"/>
                  </a:cubicBezTo>
                  <a:cubicBezTo>
                    <a:pt x="2899" y="1989"/>
                    <a:pt x="3055" y="1954"/>
                    <a:pt x="3177" y="1869"/>
                  </a:cubicBezTo>
                  <a:cubicBezTo>
                    <a:pt x="3635" y="1551"/>
                    <a:pt x="2993" y="1060"/>
                    <a:pt x="2277" y="699"/>
                  </a:cubicBezTo>
                  <a:cubicBezTo>
                    <a:pt x="1660" y="388"/>
                    <a:pt x="998" y="1"/>
                    <a:pt x="5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21" name="Google Shape;8521;p57"/>
            <p:cNvSpPr/>
            <p:nvPr/>
          </p:nvSpPr>
          <p:spPr>
            <a:xfrm>
              <a:off x="4419338" y="3522125"/>
              <a:ext cx="57425" cy="28025"/>
            </a:xfrm>
            <a:custGeom>
              <a:avLst/>
              <a:gdLst/>
              <a:ahLst/>
              <a:cxnLst/>
              <a:rect l="l" t="t" r="r" b="b"/>
              <a:pathLst>
                <a:path w="2297" h="1121" extrusionOk="0">
                  <a:moveTo>
                    <a:pt x="1" y="0"/>
                  </a:moveTo>
                  <a:cubicBezTo>
                    <a:pt x="202" y="329"/>
                    <a:pt x="1895" y="1118"/>
                    <a:pt x="2096" y="1121"/>
                  </a:cubicBezTo>
                  <a:cubicBezTo>
                    <a:pt x="2296" y="1121"/>
                    <a:pt x="2006" y="882"/>
                    <a:pt x="1805" y="663"/>
                  </a:cubicBezTo>
                  <a:cubicBezTo>
                    <a:pt x="1605" y="443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22" name="Google Shape;8522;p57"/>
            <p:cNvSpPr/>
            <p:nvPr/>
          </p:nvSpPr>
          <p:spPr>
            <a:xfrm>
              <a:off x="4396438" y="3485675"/>
              <a:ext cx="96475" cy="59625"/>
            </a:xfrm>
            <a:custGeom>
              <a:avLst/>
              <a:gdLst/>
              <a:ahLst/>
              <a:cxnLst/>
              <a:rect l="l" t="t" r="r" b="b"/>
              <a:pathLst>
                <a:path w="3859" h="2385" extrusionOk="0">
                  <a:moveTo>
                    <a:pt x="595" y="0"/>
                  </a:moveTo>
                  <a:cubicBezTo>
                    <a:pt x="307" y="0"/>
                    <a:pt x="1" y="730"/>
                    <a:pt x="190" y="1119"/>
                  </a:cubicBezTo>
                  <a:cubicBezTo>
                    <a:pt x="383" y="1520"/>
                    <a:pt x="2728" y="2341"/>
                    <a:pt x="2988" y="2383"/>
                  </a:cubicBezTo>
                  <a:cubicBezTo>
                    <a:pt x="2994" y="2384"/>
                    <a:pt x="3000" y="2384"/>
                    <a:pt x="3006" y="2384"/>
                  </a:cubicBezTo>
                  <a:cubicBezTo>
                    <a:pt x="3277" y="2384"/>
                    <a:pt x="3858" y="1569"/>
                    <a:pt x="2904" y="1138"/>
                  </a:cubicBezTo>
                  <a:cubicBezTo>
                    <a:pt x="1926" y="695"/>
                    <a:pt x="618" y="2"/>
                    <a:pt x="618" y="2"/>
                  </a:cubicBezTo>
                  <a:cubicBezTo>
                    <a:pt x="610" y="1"/>
                    <a:pt x="603" y="0"/>
                    <a:pt x="5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23" name="Google Shape;8523;p57"/>
            <p:cNvSpPr/>
            <p:nvPr/>
          </p:nvSpPr>
          <p:spPr>
            <a:xfrm>
              <a:off x="5095438" y="3621300"/>
              <a:ext cx="58225" cy="27350"/>
            </a:xfrm>
            <a:custGeom>
              <a:avLst/>
              <a:gdLst/>
              <a:ahLst/>
              <a:cxnLst/>
              <a:rect l="l" t="t" r="r" b="b"/>
              <a:pathLst>
                <a:path w="2329" h="1094" extrusionOk="0">
                  <a:moveTo>
                    <a:pt x="2043" y="0"/>
                  </a:moveTo>
                  <a:lnTo>
                    <a:pt x="2043" y="0"/>
                  </a:lnTo>
                  <a:cubicBezTo>
                    <a:pt x="2043" y="0"/>
                    <a:pt x="0" y="281"/>
                    <a:pt x="126" y="696"/>
                  </a:cubicBezTo>
                  <a:cubicBezTo>
                    <a:pt x="206" y="959"/>
                    <a:pt x="606" y="1094"/>
                    <a:pt x="1035" y="1094"/>
                  </a:cubicBezTo>
                  <a:cubicBezTo>
                    <a:pt x="1283" y="1094"/>
                    <a:pt x="1542" y="1048"/>
                    <a:pt x="1753" y="956"/>
                  </a:cubicBezTo>
                  <a:cubicBezTo>
                    <a:pt x="2328" y="703"/>
                    <a:pt x="2234" y="384"/>
                    <a:pt x="20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24" name="Google Shape;8524;p57"/>
            <p:cNvSpPr/>
            <p:nvPr/>
          </p:nvSpPr>
          <p:spPr>
            <a:xfrm>
              <a:off x="5098588" y="3625950"/>
              <a:ext cx="44150" cy="15525"/>
            </a:xfrm>
            <a:custGeom>
              <a:avLst/>
              <a:gdLst/>
              <a:ahLst/>
              <a:cxnLst/>
              <a:rect l="l" t="t" r="r" b="b"/>
              <a:pathLst>
                <a:path w="1766" h="621" extrusionOk="0">
                  <a:moveTo>
                    <a:pt x="1572" y="1"/>
                  </a:moveTo>
                  <a:cubicBezTo>
                    <a:pt x="1201" y="1"/>
                    <a:pt x="0" y="510"/>
                    <a:pt x="0" y="510"/>
                  </a:cubicBezTo>
                  <a:cubicBezTo>
                    <a:pt x="0" y="510"/>
                    <a:pt x="219" y="621"/>
                    <a:pt x="491" y="621"/>
                  </a:cubicBezTo>
                  <a:cubicBezTo>
                    <a:pt x="551" y="621"/>
                    <a:pt x="614" y="615"/>
                    <a:pt x="678" y="602"/>
                  </a:cubicBezTo>
                  <a:cubicBezTo>
                    <a:pt x="1029" y="526"/>
                    <a:pt x="1766" y="237"/>
                    <a:pt x="1675" y="38"/>
                  </a:cubicBezTo>
                  <a:cubicBezTo>
                    <a:pt x="1663" y="12"/>
                    <a:pt x="1627" y="1"/>
                    <a:pt x="1572" y="1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25" name="Google Shape;8525;p57"/>
            <p:cNvSpPr/>
            <p:nvPr/>
          </p:nvSpPr>
          <p:spPr>
            <a:xfrm>
              <a:off x="5076313" y="3592025"/>
              <a:ext cx="83825" cy="46575"/>
            </a:xfrm>
            <a:custGeom>
              <a:avLst/>
              <a:gdLst/>
              <a:ahLst/>
              <a:cxnLst/>
              <a:rect l="l" t="t" r="r" b="b"/>
              <a:pathLst>
                <a:path w="3353" h="1863" extrusionOk="0">
                  <a:moveTo>
                    <a:pt x="3085" y="0"/>
                  </a:moveTo>
                  <a:cubicBezTo>
                    <a:pt x="2666" y="0"/>
                    <a:pt x="801" y="846"/>
                    <a:pt x="801" y="846"/>
                  </a:cubicBezTo>
                  <a:cubicBezTo>
                    <a:pt x="513" y="1006"/>
                    <a:pt x="1" y="1545"/>
                    <a:pt x="383" y="1802"/>
                  </a:cubicBezTo>
                  <a:cubicBezTo>
                    <a:pt x="445" y="1845"/>
                    <a:pt x="559" y="1863"/>
                    <a:pt x="705" y="1863"/>
                  </a:cubicBezTo>
                  <a:cubicBezTo>
                    <a:pt x="1451" y="1863"/>
                    <a:pt x="3057" y="1390"/>
                    <a:pt x="3192" y="1204"/>
                  </a:cubicBezTo>
                  <a:cubicBezTo>
                    <a:pt x="3352" y="982"/>
                    <a:pt x="3292" y="215"/>
                    <a:pt x="3163" y="24"/>
                  </a:cubicBezTo>
                  <a:cubicBezTo>
                    <a:pt x="3152" y="8"/>
                    <a:pt x="3125" y="0"/>
                    <a:pt x="30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26" name="Google Shape;8526;p57"/>
            <p:cNvSpPr/>
            <p:nvPr/>
          </p:nvSpPr>
          <p:spPr>
            <a:xfrm>
              <a:off x="5086888" y="3594000"/>
              <a:ext cx="65575" cy="30500"/>
            </a:xfrm>
            <a:custGeom>
              <a:avLst/>
              <a:gdLst/>
              <a:ahLst/>
              <a:cxnLst/>
              <a:rect l="l" t="t" r="r" b="b"/>
              <a:pathLst>
                <a:path w="2623" h="1220" extrusionOk="0">
                  <a:moveTo>
                    <a:pt x="2623" y="1"/>
                  </a:moveTo>
                  <a:lnTo>
                    <a:pt x="378" y="767"/>
                  </a:lnTo>
                  <a:cubicBezTo>
                    <a:pt x="9" y="878"/>
                    <a:pt x="0" y="1219"/>
                    <a:pt x="391" y="1219"/>
                  </a:cubicBezTo>
                  <a:cubicBezTo>
                    <a:pt x="398" y="1219"/>
                    <a:pt x="406" y="1219"/>
                    <a:pt x="414" y="1219"/>
                  </a:cubicBezTo>
                  <a:cubicBezTo>
                    <a:pt x="827" y="1205"/>
                    <a:pt x="2360" y="796"/>
                    <a:pt x="2623" y="1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27" name="Google Shape;8527;p57"/>
            <p:cNvSpPr/>
            <p:nvPr/>
          </p:nvSpPr>
          <p:spPr>
            <a:xfrm>
              <a:off x="5089238" y="3566950"/>
              <a:ext cx="68600" cy="51750"/>
            </a:xfrm>
            <a:custGeom>
              <a:avLst/>
              <a:gdLst/>
              <a:ahLst/>
              <a:cxnLst/>
              <a:rect l="l" t="t" r="r" b="b"/>
              <a:pathLst>
                <a:path w="2744" h="2070" extrusionOk="0">
                  <a:moveTo>
                    <a:pt x="2437" y="1"/>
                  </a:moveTo>
                  <a:cubicBezTo>
                    <a:pt x="2153" y="1"/>
                    <a:pt x="0" y="1355"/>
                    <a:pt x="59" y="1880"/>
                  </a:cubicBezTo>
                  <a:cubicBezTo>
                    <a:pt x="75" y="2018"/>
                    <a:pt x="192" y="2069"/>
                    <a:pt x="365" y="2069"/>
                  </a:cubicBezTo>
                  <a:cubicBezTo>
                    <a:pt x="671" y="2069"/>
                    <a:pt x="1152" y="1910"/>
                    <a:pt x="1559" y="1790"/>
                  </a:cubicBezTo>
                  <a:cubicBezTo>
                    <a:pt x="2198" y="1600"/>
                    <a:pt x="2550" y="1345"/>
                    <a:pt x="2646" y="1027"/>
                  </a:cubicBezTo>
                  <a:cubicBezTo>
                    <a:pt x="2743" y="709"/>
                    <a:pt x="2618" y="101"/>
                    <a:pt x="2459" y="5"/>
                  </a:cubicBezTo>
                  <a:cubicBezTo>
                    <a:pt x="2454" y="2"/>
                    <a:pt x="2447" y="1"/>
                    <a:pt x="24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28" name="Google Shape;8528;p57"/>
            <p:cNvSpPr/>
            <p:nvPr/>
          </p:nvSpPr>
          <p:spPr>
            <a:xfrm>
              <a:off x="5110063" y="3569475"/>
              <a:ext cx="39400" cy="27475"/>
            </a:xfrm>
            <a:custGeom>
              <a:avLst/>
              <a:gdLst/>
              <a:ahLst/>
              <a:cxnLst/>
              <a:rect l="l" t="t" r="r" b="b"/>
              <a:pathLst>
                <a:path w="1576" h="1099" extrusionOk="0">
                  <a:moveTo>
                    <a:pt x="1576" y="0"/>
                  </a:moveTo>
                  <a:lnTo>
                    <a:pt x="122" y="793"/>
                  </a:lnTo>
                  <a:cubicBezTo>
                    <a:pt x="118" y="822"/>
                    <a:pt x="1" y="1099"/>
                    <a:pt x="251" y="1099"/>
                  </a:cubicBezTo>
                  <a:cubicBezTo>
                    <a:pt x="257" y="1099"/>
                    <a:pt x="264" y="1098"/>
                    <a:pt x="271" y="1098"/>
                  </a:cubicBezTo>
                  <a:cubicBezTo>
                    <a:pt x="547" y="1084"/>
                    <a:pt x="1575" y="0"/>
                    <a:pt x="1576" y="0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29" name="Google Shape;8529;p57"/>
            <p:cNvSpPr/>
            <p:nvPr/>
          </p:nvSpPr>
          <p:spPr>
            <a:xfrm>
              <a:off x="5110713" y="3539900"/>
              <a:ext cx="52000" cy="50925"/>
            </a:xfrm>
            <a:custGeom>
              <a:avLst/>
              <a:gdLst/>
              <a:ahLst/>
              <a:cxnLst/>
              <a:rect l="l" t="t" r="r" b="b"/>
              <a:pathLst>
                <a:path w="2080" h="2037" extrusionOk="0">
                  <a:moveTo>
                    <a:pt x="1027" y="1"/>
                  </a:moveTo>
                  <a:cubicBezTo>
                    <a:pt x="194" y="1082"/>
                    <a:pt x="0" y="1785"/>
                    <a:pt x="96" y="1976"/>
                  </a:cubicBezTo>
                  <a:cubicBezTo>
                    <a:pt x="116" y="2017"/>
                    <a:pt x="161" y="2036"/>
                    <a:pt x="224" y="2036"/>
                  </a:cubicBezTo>
                  <a:cubicBezTo>
                    <a:pt x="451" y="2036"/>
                    <a:pt x="917" y="1786"/>
                    <a:pt x="1343" y="1438"/>
                  </a:cubicBezTo>
                  <a:cubicBezTo>
                    <a:pt x="1887" y="993"/>
                    <a:pt x="2080" y="675"/>
                    <a:pt x="2017" y="450"/>
                  </a:cubicBezTo>
                  <a:cubicBezTo>
                    <a:pt x="1953" y="225"/>
                    <a:pt x="1027" y="1"/>
                    <a:pt x="10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30" name="Google Shape;8530;p57"/>
            <p:cNvSpPr/>
            <p:nvPr/>
          </p:nvSpPr>
          <p:spPr>
            <a:xfrm>
              <a:off x="4738888" y="3542525"/>
              <a:ext cx="88100" cy="352950"/>
            </a:xfrm>
            <a:custGeom>
              <a:avLst/>
              <a:gdLst/>
              <a:ahLst/>
              <a:cxnLst/>
              <a:rect l="l" t="t" r="r" b="b"/>
              <a:pathLst>
                <a:path w="3524" h="14118" fill="none" extrusionOk="0">
                  <a:moveTo>
                    <a:pt x="0" y="14117"/>
                  </a:moveTo>
                  <a:lnTo>
                    <a:pt x="3524" y="1"/>
                  </a:lnTo>
                </a:path>
              </a:pathLst>
            </a:custGeom>
            <a:noFill/>
            <a:ln w="4550" cap="rnd" cmpd="sng">
              <a:solidFill>
                <a:srgbClr val="2D2D2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31" name="Google Shape;8531;p57"/>
            <p:cNvSpPr/>
            <p:nvPr/>
          </p:nvSpPr>
          <p:spPr>
            <a:xfrm>
              <a:off x="4818913" y="3553200"/>
              <a:ext cx="97475" cy="354125"/>
            </a:xfrm>
            <a:custGeom>
              <a:avLst/>
              <a:gdLst/>
              <a:ahLst/>
              <a:cxnLst/>
              <a:rect l="l" t="t" r="r" b="b"/>
              <a:pathLst>
                <a:path w="3899" h="14165" fill="none" extrusionOk="0">
                  <a:moveTo>
                    <a:pt x="1" y="14165"/>
                  </a:moveTo>
                  <a:lnTo>
                    <a:pt x="3899" y="0"/>
                  </a:lnTo>
                </a:path>
              </a:pathLst>
            </a:custGeom>
            <a:noFill/>
            <a:ln w="4550" cap="rnd" cmpd="sng">
              <a:solidFill>
                <a:srgbClr val="2D2D2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32" name="Google Shape;8532;p57"/>
            <p:cNvSpPr/>
            <p:nvPr/>
          </p:nvSpPr>
          <p:spPr>
            <a:xfrm>
              <a:off x="4881838" y="3427150"/>
              <a:ext cx="199700" cy="103225"/>
            </a:xfrm>
            <a:custGeom>
              <a:avLst/>
              <a:gdLst/>
              <a:ahLst/>
              <a:cxnLst/>
              <a:rect l="l" t="t" r="r" b="b"/>
              <a:pathLst>
                <a:path w="7988" h="4129" fill="none" extrusionOk="0">
                  <a:moveTo>
                    <a:pt x="0" y="4128"/>
                  </a:moveTo>
                  <a:lnTo>
                    <a:pt x="7988" y="1"/>
                  </a:lnTo>
                </a:path>
              </a:pathLst>
            </a:custGeom>
            <a:noFill/>
            <a:ln w="4550" cap="rnd" cmpd="sng">
              <a:solidFill>
                <a:srgbClr val="2D2D2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33" name="Google Shape;8533;p57"/>
            <p:cNvSpPr/>
            <p:nvPr/>
          </p:nvSpPr>
          <p:spPr>
            <a:xfrm>
              <a:off x="4703138" y="3450625"/>
              <a:ext cx="155850" cy="79175"/>
            </a:xfrm>
            <a:custGeom>
              <a:avLst/>
              <a:gdLst/>
              <a:ahLst/>
              <a:cxnLst/>
              <a:rect l="l" t="t" r="r" b="b"/>
              <a:pathLst>
                <a:path w="6234" h="3167" fill="none" extrusionOk="0">
                  <a:moveTo>
                    <a:pt x="1" y="1"/>
                  </a:moveTo>
                  <a:cubicBezTo>
                    <a:pt x="1" y="1"/>
                    <a:pt x="4884" y="2323"/>
                    <a:pt x="6233" y="3167"/>
                  </a:cubicBezTo>
                </a:path>
              </a:pathLst>
            </a:custGeom>
            <a:noFill/>
            <a:ln w="4550" cap="rnd" cmpd="sng">
              <a:solidFill>
                <a:srgbClr val="2D2D2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34" name="Google Shape;8534;p57"/>
            <p:cNvSpPr/>
            <p:nvPr/>
          </p:nvSpPr>
          <p:spPr>
            <a:xfrm>
              <a:off x="4539388" y="3385050"/>
              <a:ext cx="296525" cy="137375"/>
            </a:xfrm>
            <a:custGeom>
              <a:avLst/>
              <a:gdLst/>
              <a:ahLst/>
              <a:cxnLst/>
              <a:rect l="l" t="t" r="r" b="b"/>
              <a:pathLst>
                <a:path w="11861" h="5495" fill="none" extrusionOk="0">
                  <a:moveTo>
                    <a:pt x="11861" y="5494"/>
                  </a:moveTo>
                  <a:lnTo>
                    <a:pt x="0" y="0"/>
                  </a:lnTo>
                </a:path>
              </a:pathLst>
            </a:custGeom>
            <a:noFill/>
            <a:ln w="4550" cap="rnd" cmpd="sng">
              <a:solidFill>
                <a:srgbClr val="2D2D2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35" name="Google Shape;8535;p57"/>
            <p:cNvSpPr/>
            <p:nvPr/>
          </p:nvSpPr>
          <p:spPr>
            <a:xfrm>
              <a:off x="4914188" y="3436600"/>
              <a:ext cx="193600" cy="99600"/>
            </a:xfrm>
            <a:custGeom>
              <a:avLst/>
              <a:gdLst/>
              <a:ahLst/>
              <a:cxnLst/>
              <a:rect l="l" t="t" r="r" b="b"/>
              <a:pathLst>
                <a:path w="7744" h="3984" fill="none" extrusionOk="0">
                  <a:moveTo>
                    <a:pt x="1" y="3984"/>
                  </a:moveTo>
                  <a:lnTo>
                    <a:pt x="7744" y="0"/>
                  </a:lnTo>
                </a:path>
              </a:pathLst>
            </a:custGeom>
            <a:noFill/>
            <a:ln w="4550" cap="rnd" cmpd="sng">
              <a:solidFill>
                <a:srgbClr val="2D2D2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36" name="Google Shape;8536;p57"/>
            <p:cNvSpPr/>
            <p:nvPr/>
          </p:nvSpPr>
          <p:spPr>
            <a:xfrm>
              <a:off x="4806138" y="3994500"/>
              <a:ext cx="176225" cy="471725"/>
            </a:xfrm>
            <a:custGeom>
              <a:avLst/>
              <a:gdLst/>
              <a:ahLst/>
              <a:cxnLst/>
              <a:rect l="l" t="t" r="r" b="b"/>
              <a:pathLst>
                <a:path w="7049" h="18869" extrusionOk="0">
                  <a:moveTo>
                    <a:pt x="4849" y="0"/>
                  </a:moveTo>
                  <a:cubicBezTo>
                    <a:pt x="3489" y="0"/>
                    <a:pt x="1" y="2868"/>
                    <a:pt x="1" y="2868"/>
                  </a:cubicBezTo>
                  <a:lnTo>
                    <a:pt x="1824" y="3761"/>
                  </a:lnTo>
                  <a:cubicBezTo>
                    <a:pt x="1824" y="3761"/>
                    <a:pt x="2517" y="9769"/>
                    <a:pt x="2705" y="11572"/>
                  </a:cubicBezTo>
                  <a:cubicBezTo>
                    <a:pt x="2896" y="13403"/>
                    <a:pt x="3060" y="15360"/>
                    <a:pt x="3375" y="16842"/>
                  </a:cubicBezTo>
                  <a:cubicBezTo>
                    <a:pt x="3622" y="18000"/>
                    <a:pt x="3960" y="18868"/>
                    <a:pt x="4270" y="18868"/>
                  </a:cubicBezTo>
                  <a:cubicBezTo>
                    <a:pt x="4356" y="18868"/>
                    <a:pt x="4439" y="18801"/>
                    <a:pt x="4518" y="18654"/>
                  </a:cubicBezTo>
                  <a:cubicBezTo>
                    <a:pt x="5244" y="17302"/>
                    <a:pt x="6807" y="3958"/>
                    <a:pt x="6901" y="3276"/>
                  </a:cubicBezTo>
                  <a:cubicBezTo>
                    <a:pt x="7048" y="2195"/>
                    <a:pt x="6228" y="192"/>
                    <a:pt x="4966" y="8"/>
                  </a:cubicBezTo>
                  <a:cubicBezTo>
                    <a:pt x="4929" y="3"/>
                    <a:pt x="4890" y="0"/>
                    <a:pt x="48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37" name="Google Shape;8537;p57"/>
            <p:cNvSpPr/>
            <p:nvPr/>
          </p:nvSpPr>
          <p:spPr>
            <a:xfrm>
              <a:off x="4749438" y="3151125"/>
              <a:ext cx="42325" cy="20500"/>
            </a:xfrm>
            <a:custGeom>
              <a:avLst/>
              <a:gdLst/>
              <a:ahLst/>
              <a:cxnLst/>
              <a:rect l="l" t="t" r="r" b="b"/>
              <a:pathLst>
                <a:path w="1693" h="820" extrusionOk="0">
                  <a:moveTo>
                    <a:pt x="670" y="1"/>
                  </a:moveTo>
                  <a:cubicBezTo>
                    <a:pt x="578" y="1"/>
                    <a:pt x="486" y="14"/>
                    <a:pt x="397" y="42"/>
                  </a:cubicBezTo>
                  <a:cubicBezTo>
                    <a:pt x="252" y="89"/>
                    <a:pt x="77" y="163"/>
                    <a:pt x="26" y="317"/>
                  </a:cubicBezTo>
                  <a:cubicBezTo>
                    <a:pt x="1" y="396"/>
                    <a:pt x="67" y="488"/>
                    <a:pt x="149" y="488"/>
                  </a:cubicBezTo>
                  <a:cubicBezTo>
                    <a:pt x="151" y="488"/>
                    <a:pt x="153" y="488"/>
                    <a:pt x="155" y="487"/>
                  </a:cubicBezTo>
                  <a:cubicBezTo>
                    <a:pt x="281" y="481"/>
                    <a:pt x="376" y="398"/>
                    <a:pt x="498" y="368"/>
                  </a:cubicBezTo>
                  <a:cubicBezTo>
                    <a:pt x="553" y="355"/>
                    <a:pt x="577" y="351"/>
                    <a:pt x="640" y="349"/>
                  </a:cubicBezTo>
                  <a:cubicBezTo>
                    <a:pt x="646" y="348"/>
                    <a:pt x="653" y="348"/>
                    <a:pt x="660" y="348"/>
                  </a:cubicBezTo>
                  <a:cubicBezTo>
                    <a:pt x="706" y="348"/>
                    <a:pt x="757" y="352"/>
                    <a:pt x="782" y="355"/>
                  </a:cubicBezTo>
                  <a:cubicBezTo>
                    <a:pt x="897" y="374"/>
                    <a:pt x="984" y="409"/>
                    <a:pt x="1079" y="466"/>
                  </a:cubicBezTo>
                  <a:cubicBezTo>
                    <a:pt x="1177" y="528"/>
                    <a:pt x="1276" y="568"/>
                    <a:pt x="1350" y="663"/>
                  </a:cubicBezTo>
                  <a:cubicBezTo>
                    <a:pt x="1391" y="713"/>
                    <a:pt x="1420" y="784"/>
                    <a:pt x="1483" y="809"/>
                  </a:cubicBezTo>
                  <a:cubicBezTo>
                    <a:pt x="1499" y="816"/>
                    <a:pt x="1517" y="820"/>
                    <a:pt x="1534" y="820"/>
                  </a:cubicBezTo>
                  <a:cubicBezTo>
                    <a:pt x="1590" y="820"/>
                    <a:pt x="1643" y="784"/>
                    <a:pt x="1659" y="725"/>
                  </a:cubicBezTo>
                  <a:cubicBezTo>
                    <a:pt x="1692" y="603"/>
                    <a:pt x="1543" y="465"/>
                    <a:pt x="1473" y="380"/>
                  </a:cubicBezTo>
                  <a:cubicBezTo>
                    <a:pt x="1432" y="332"/>
                    <a:pt x="1396" y="277"/>
                    <a:pt x="1348" y="232"/>
                  </a:cubicBezTo>
                  <a:cubicBezTo>
                    <a:pt x="1297" y="185"/>
                    <a:pt x="1234" y="150"/>
                    <a:pt x="1174" y="120"/>
                  </a:cubicBezTo>
                  <a:cubicBezTo>
                    <a:pt x="1057" y="63"/>
                    <a:pt x="938" y="26"/>
                    <a:pt x="811" y="10"/>
                  </a:cubicBezTo>
                  <a:cubicBezTo>
                    <a:pt x="764" y="4"/>
                    <a:pt x="717" y="1"/>
                    <a:pt x="670" y="1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38" name="Google Shape;8538;p57"/>
            <p:cNvSpPr/>
            <p:nvPr/>
          </p:nvSpPr>
          <p:spPr>
            <a:xfrm>
              <a:off x="4632638" y="3127300"/>
              <a:ext cx="30525" cy="19875"/>
            </a:xfrm>
            <a:custGeom>
              <a:avLst/>
              <a:gdLst/>
              <a:ahLst/>
              <a:cxnLst/>
              <a:rect l="l" t="t" r="r" b="b"/>
              <a:pathLst>
                <a:path w="1221" h="795" extrusionOk="0">
                  <a:moveTo>
                    <a:pt x="803" y="345"/>
                  </a:moveTo>
                  <a:lnTo>
                    <a:pt x="803" y="345"/>
                  </a:lnTo>
                  <a:cubicBezTo>
                    <a:pt x="804" y="346"/>
                    <a:pt x="804" y="346"/>
                    <a:pt x="804" y="346"/>
                  </a:cubicBezTo>
                  <a:cubicBezTo>
                    <a:pt x="804" y="346"/>
                    <a:pt x="804" y="345"/>
                    <a:pt x="803" y="345"/>
                  </a:cubicBezTo>
                  <a:close/>
                  <a:moveTo>
                    <a:pt x="734" y="1"/>
                  </a:moveTo>
                  <a:cubicBezTo>
                    <a:pt x="723" y="1"/>
                    <a:pt x="712" y="1"/>
                    <a:pt x="701" y="2"/>
                  </a:cubicBezTo>
                  <a:cubicBezTo>
                    <a:pt x="530" y="13"/>
                    <a:pt x="369" y="89"/>
                    <a:pt x="247" y="209"/>
                  </a:cubicBezTo>
                  <a:cubicBezTo>
                    <a:pt x="142" y="314"/>
                    <a:pt x="0" y="526"/>
                    <a:pt x="105" y="671"/>
                  </a:cubicBezTo>
                  <a:cubicBezTo>
                    <a:pt x="122" y="693"/>
                    <a:pt x="150" y="711"/>
                    <a:pt x="178" y="711"/>
                  </a:cubicBezTo>
                  <a:cubicBezTo>
                    <a:pt x="191" y="711"/>
                    <a:pt x="203" y="708"/>
                    <a:pt x="215" y="700"/>
                  </a:cubicBezTo>
                  <a:cubicBezTo>
                    <a:pt x="307" y="637"/>
                    <a:pt x="340" y="522"/>
                    <a:pt x="419" y="442"/>
                  </a:cubicBezTo>
                  <a:cubicBezTo>
                    <a:pt x="490" y="372"/>
                    <a:pt x="587" y="320"/>
                    <a:pt x="691" y="317"/>
                  </a:cubicBezTo>
                  <a:cubicBezTo>
                    <a:pt x="712" y="317"/>
                    <a:pt x="737" y="317"/>
                    <a:pt x="750" y="321"/>
                  </a:cubicBezTo>
                  <a:cubicBezTo>
                    <a:pt x="761" y="322"/>
                    <a:pt x="772" y="326"/>
                    <a:pt x="783" y="329"/>
                  </a:cubicBezTo>
                  <a:lnTo>
                    <a:pt x="783" y="329"/>
                  </a:lnTo>
                  <a:cubicBezTo>
                    <a:pt x="782" y="329"/>
                    <a:pt x="784" y="330"/>
                    <a:pt x="789" y="334"/>
                  </a:cubicBezTo>
                  <a:cubicBezTo>
                    <a:pt x="788" y="333"/>
                    <a:pt x="788" y="333"/>
                    <a:pt x="788" y="333"/>
                  </a:cubicBezTo>
                  <a:lnTo>
                    <a:pt x="788" y="333"/>
                  </a:lnTo>
                  <a:cubicBezTo>
                    <a:pt x="788" y="333"/>
                    <a:pt x="798" y="341"/>
                    <a:pt x="803" y="345"/>
                  </a:cubicBezTo>
                  <a:lnTo>
                    <a:pt x="803" y="345"/>
                  </a:lnTo>
                  <a:cubicBezTo>
                    <a:pt x="802" y="344"/>
                    <a:pt x="802" y="344"/>
                    <a:pt x="802" y="344"/>
                  </a:cubicBezTo>
                  <a:lnTo>
                    <a:pt x="802" y="344"/>
                  </a:lnTo>
                  <a:cubicBezTo>
                    <a:pt x="801" y="344"/>
                    <a:pt x="815" y="369"/>
                    <a:pt x="819" y="376"/>
                  </a:cubicBezTo>
                  <a:lnTo>
                    <a:pt x="819" y="376"/>
                  </a:lnTo>
                  <a:cubicBezTo>
                    <a:pt x="821" y="383"/>
                    <a:pt x="824" y="393"/>
                    <a:pt x="824" y="396"/>
                  </a:cubicBezTo>
                  <a:lnTo>
                    <a:pt x="833" y="428"/>
                  </a:lnTo>
                  <a:cubicBezTo>
                    <a:pt x="838" y="444"/>
                    <a:pt x="845" y="485"/>
                    <a:pt x="845" y="486"/>
                  </a:cubicBezTo>
                  <a:cubicBezTo>
                    <a:pt x="851" y="532"/>
                    <a:pt x="857" y="613"/>
                    <a:pt x="877" y="673"/>
                  </a:cubicBezTo>
                  <a:cubicBezTo>
                    <a:pt x="905" y="755"/>
                    <a:pt x="974" y="794"/>
                    <a:pt x="1042" y="794"/>
                  </a:cubicBezTo>
                  <a:cubicBezTo>
                    <a:pt x="1126" y="794"/>
                    <a:pt x="1210" y="736"/>
                    <a:pt x="1214" y="626"/>
                  </a:cubicBezTo>
                  <a:cubicBezTo>
                    <a:pt x="1221" y="488"/>
                    <a:pt x="1178" y="310"/>
                    <a:pt x="1102" y="191"/>
                  </a:cubicBezTo>
                  <a:cubicBezTo>
                    <a:pt x="1020" y="64"/>
                    <a:pt x="883" y="1"/>
                    <a:pt x="734" y="1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39" name="Google Shape;8539;p57"/>
            <p:cNvSpPr/>
            <p:nvPr/>
          </p:nvSpPr>
          <p:spPr>
            <a:xfrm>
              <a:off x="4648188" y="3197450"/>
              <a:ext cx="125025" cy="88725"/>
            </a:xfrm>
            <a:custGeom>
              <a:avLst/>
              <a:gdLst/>
              <a:ahLst/>
              <a:cxnLst/>
              <a:rect l="l" t="t" r="r" b="b"/>
              <a:pathLst>
                <a:path w="5001" h="3549" extrusionOk="0">
                  <a:moveTo>
                    <a:pt x="1390" y="0"/>
                  </a:moveTo>
                  <a:cubicBezTo>
                    <a:pt x="952" y="0"/>
                    <a:pt x="500" y="45"/>
                    <a:pt x="45" y="151"/>
                  </a:cubicBezTo>
                  <a:cubicBezTo>
                    <a:pt x="45" y="151"/>
                    <a:pt x="1" y="3281"/>
                    <a:pt x="2432" y="3536"/>
                  </a:cubicBezTo>
                  <a:cubicBezTo>
                    <a:pt x="2519" y="3545"/>
                    <a:pt x="2603" y="3549"/>
                    <a:pt x="2685" y="3549"/>
                  </a:cubicBezTo>
                  <a:cubicBezTo>
                    <a:pt x="3013" y="3549"/>
                    <a:pt x="3295" y="3478"/>
                    <a:pt x="3540" y="3356"/>
                  </a:cubicBezTo>
                  <a:cubicBezTo>
                    <a:pt x="4046" y="3105"/>
                    <a:pt x="4384" y="2646"/>
                    <a:pt x="4605" y="2190"/>
                  </a:cubicBezTo>
                  <a:cubicBezTo>
                    <a:pt x="4923" y="1530"/>
                    <a:pt x="5000" y="874"/>
                    <a:pt x="5000" y="874"/>
                  </a:cubicBezTo>
                  <a:cubicBezTo>
                    <a:pt x="4326" y="559"/>
                    <a:pt x="2947" y="0"/>
                    <a:pt x="13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40" name="Google Shape;8540;p57"/>
            <p:cNvSpPr/>
            <p:nvPr/>
          </p:nvSpPr>
          <p:spPr>
            <a:xfrm>
              <a:off x="4702663" y="3248325"/>
              <a:ext cx="60600" cy="37925"/>
            </a:xfrm>
            <a:custGeom>
              <a:avLst/>
              <a:gdLst/>
              <a:ahLst/>
              <a:cxnLst/>
              <a:rect l="l" t="t" r="r" b="b"/>
              <a:pathLst>
                <a:path w="2424" h="1517" extrusionOk="0">
                  <a:moveTo>
                    <a:pt x="1497" y="0"/>
                  </a:moveTo>
                  <a:cubicBezTo>
                    <a:pt x="1199" y="0"/>
                    <a:pt x="882" y="60"/>
                    <a:pt x="638" y="251"/>
                  </a:cubicBezTo>
                  <a:cubicBezTo>
                    <a:pt x="1" y="751"/>
                    <a:pt x="252" y="1503"/>
                    <a:pt x="252" y="1503"/>
                  </a:cubicBezTo>
                  <a:cubicBezTo>
                    <a:pt x="339" y="1512"/>
                    <a:pt x="423" y="1517"/>
                    <a:pt x="505" y="1517"/>
                  </a:cubicBezTo>
                  <a:cubicBezTo>
                    <a:pt x="833" y="1517"/>
                    <a:pt x="1115" y="1444"/>
                    <a:pt x="1360" y="1324"/>
                  </a:cubicBezTo>
                  <a:cubicBezTo>
                    <a:pt x="1867" y="1073"/>
                    <a:pt x="2203" y="615"/>
                    <a:pt x="2424" y="158"/>
                  </a:cubicBezTo>
                  <a:cubicBezTo>
                    <a:pt x="2424" y="158"/>
                    <a:pt x="1984" y="0"/>
                    <a:pt x="14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41" name="Google Shape;8541;p57"/>
            <p:cNvSpPr/>
            <p:nvPr/>
          </p:nvSpPr>
          <p:spPr>
            <a:xfrm>
              <a:off x="4623138" y="3088975"/>
              <a:ext cx="59400" cy="26125"/>
            </a:xfrm>
            <a:custGeom>
              <a:avLst/>
              <a:gdLst/>
              <a:ahLst/>
              <a:cxnLst/>
              <a:rect l="l" t="t" r="r" b="b"/>
              <a:pathLst>
                <a:path w="2376" h="1045" extrusionOk="0">
                  <a:moveTo>
                    <a:pt x="1256" y="1"/>
                  </a:moveTo>
                  <a:cubicBezTo>
                    <a:pt x="1165" y="1"/>
                    <a:pt x="1076" y="9"/>
                    <a:pt x="989" y="27"/>
                  </a:cubicBezTo>
                  <a:cubicBezTo>
                    <a:pt x="759" y="74"/>
                    <a:pt x="536" y="225"/>
                    <a:pt x="372" y="384"/>
                  </a:cubicBezTo>
                  <a:cubicBezTo>
                    <a:pt x="209" y="543"/>
                    <a:pt x="86" y="739"/>
                    <a:pt x="17" y="957"/>
                  </a:cubicBezTo>
                  <a:cubicBezTo>
                    <a:pt x="1" y="1007"/>
                    <a:pt x="45" y="1044"/>
                    <a:pt x="89" y="1044"/>
                  </a:cubicBezTo>
                  <a:cubicBezTo>
                    <a:pt x="112" y="1044"/>
                    <a:pt x="135" y="1034"/>
                    <a:pt x="150" y="1010"/>
                  </a:cubicBezTo>
                  <a:cubicBezTo>
                    <a:pt x="247" y="846"/>
                    <a:pt x="383" y="708"/>
                    <a:pt x="547" y="610"/>
                  </a:cubicBezTo>
                  <a:cubicBezTo>
                    <a:pt x="627" y="561"/>
                    <a:pt x="712" y="524"/>
                    <a:pt x="803" y="498"/>
                  </a:cubicBezTo>
                  <a:cubicBezTo>
                    <a:pt x="847" y="485"/>
                    <a:pt x="894" y="475"/>
                    <a:pt x="939" y="466"/>
                  </a:cubicBezTo>
                  <a:cubicBezTo>
                    <a:pt x="958" y="462"/>
                    <a:pt x="1047" y="453"/>
                    <a:pt x="1075" y="452"/>
                  </a:cubicBezTo>
                  <a:cubicBezTo>
                    <a:pt x="1119" y="447"/>
                    <a:pt x="1162" y="444"/>
                    <a:pt x="1205" y="444"/>
                  </a:cubicBezTo>
                  <a:cubicBezTo>
                    <a:pt x="1339" y="444"/>
                    <a:pt x="1470" y="471"/>
                    <a:pt x="1616" y="529"/>
                  </a:cubicBezTo>
                  <a:cubicBezTo>
                    <a:pt x="1627" y="534"/>
                    <a:pt x="1639" y="538"/>
                    <a:pt x="1649" y="544"/>
                  </a:cubicBezTo>
                  <a:cubicBezTo>
                    <a:pt x="1674" y="557"/>
                    <a:pt x="1699" y="570"/>
                    <a:pt x="1724" y="585"/>
                  </a:cubicBezTo>
                  <a:cubicBezTo>
                    <a:pt x="1767" y="607"/>
                    <a:pt x="1809" y="633"/>
                    <a:pt x="1849" y="660"/>
                  </a:cubicBezTo>
                  <a:cubicBezTo>
                    <a:pt x="1848" y="660"/>
                    <a:pt x="1874" y="679"/>
                    <a:pt x="1884" y="685"/>
                  </a:cubicBezTo>
                  <a:lnTo>
                    <a:pt x="1884" y="685"/>
                  </a:lnTo>
                  <a:cubicBezTo>
                    <a:pt x="1910" y="707"/>
                    <a:pt x="1938" y="727"/>
                    <a:pt x="1967" y="746"/>
                  </a:cubicBezTo>
                  <a:cubicBezTo>
                    <a:pt x="2020" y="784"/>
                    <a:pt x="2074" y="807"/>
                    <a:pt x="2137" y="824"/>
                  </a:cubicBezTo>
                  <a:cubicBezTo>
                    <a:pt x="2155" y="829"/>
                    <a:pt x="2172" y="832"/>
                    <a:pt x="2188" y="832"/>
                  </a:cubicBezTo>
                  <a:cubicBezTo>
                    <a:pt x="2301" y="832"/>
                    <a:pt x="2375" y="717"/>
                    <a:pt x="2355" y="605"/>
                  </a:cubicBezTo>
                  <a:cubicBezTo>
                    <a:pt x="2310" y="334"/>
                    <a:pt x="1987" y="172"/>
                    <a:pt x="1752" y="87"/>
                  </a:cubicBezTo>
                  <a:cubicBezTo>
                    <a:pt x="1595" y="31"/>
                    <a:pt x="1425" y="1"/>
                    <a:pt x="1256" y="1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42" name="Google Shape;8542;p57"/>
            <p:cNvSpPr/>
            <p:nvPr/>
          </p:nvSpPr>
          <p:spPr>
            <a:xfrm>
              <a:off x="4584138" y="3058825"/>
              <a:ext cx="120525" cy="134125"/>
            </a:xfrm>
            <a:custGeom>
              <a:avLst/>
              <a:gdLst/>
              <a:ahLst/>
              <a:cxnLst/>
              <a:rect l="l" t="t" r="r" b="b"/>
              <a:pathLst>
                <a:path w="4821" h="5365" extrusionOk="0">
                  <a:moveTo>
                    <a:pt x="2955" y="546"/>
                  </a:moveTo>
                  <a:cubicBezTo>
                    <a:pt x="2964" y="548"/>
                    <a:pt x="2973" y="549"/>
                    <a:pt x="2982" y="550"/>
                  </a:cubicBezTo>
                  <a:lnTo>
                    <a:pt x="2982" y="550"/>
                  </a:lnTo>
                  <a:cubicBezTo>
                    <a:pt x="2973" y="549"/>
                    <a:pt x="2964" y="548"/>
                    <a:pt x="2955" y="546"/>
                  </a:cubicBezTo>
                  <a:close/>
                  <a:moveTo>
                    <a:pt x="2653" y="554"/>
                  </a:moveTo>
                  <a:cubicBezTo>
                    <a:pt x="2642" y="555"/>
                    <a:pt x="2630" y="557"/>
                    <a:pt x="2619" y="558"/>
                  </a:cubicBezTo>
                  <a:cubicBezTo>
                    <a:pt x="2631" y="556"/>
                    <a:pt x="2642" y="555"/>
                    <a:pt x="2653" y="554"/>
                  </a:cubicBezTo>
                  <a:close/>
                  <a:moveTo>
                    <a:pt x="3913" y="1081"/>
                  </a:moveTo>
                  <a:cubicBezTo>
                    <a:pt x="3918" y="1089"/>
                    <a:pt x="3924" y="1096"/>
                    <a:pt x="3929" y="1103"/>
                  </a:cubicBezTo>
                  <a:lnTo>
                    <a:pt x="3929" y="1103"/>
                  </a:lnTo>
                  <a:cubicBezTo>
                    <a:pt x="3924" y="1096"/>
                    <a:pt x="3918" y="1089"/>
                    <a:pt x="3913" y="1081"/>
                  </a:cubicBezTo>
                  <a:close/>
                  <a:moveTo>
                    <a:pt x="3936" y="1112"/>
                  </a:moveTo>
                  <a:cubicBezTo>
                    <a:pt x="3942" y="1120"/>
                    <a:pt x="3949" y="1128"/>
                    <a:pt x="3956" y="1137"/>
                  </a:cubicBezTo>
                  <a:cubicBezTo>
                    <a:pt x="3949" y="1128"/>
                    <a:pt x="3942" y="1120"/>
                    <a:pt x="3936" y="1112"/>
                  </a:cubicBezTo>
                  <a:close/>
                  <a:moveTo>
                    <a:pt x="4252" y="1920"/>
                  </a:moveTo>
                  <a:lnTo>
                    <a:pt x="4252" y="1920"/>
                  </a:lnTo>
                  <a:cubicBezTo>
                    <a:pt x="4254" y="1935"/>
                    <a:pt x="4257" y="1951"/>
                    <a:pt x="4259" y="1966"/>
                  </a:cubicBezTo>
                  <a:cubicBezTo>
                    <a:pt x="4256" y="1951"/>
                    <a:pt x="4254" y="1936"/>
                    <a:pt x="4252" y="1920"/>
                  </a:cubicBezTo>
                  <a:close/>
                  <a:moveTo>
                    <a:pt x="791" y="2104"/>
                  </a:moveTo>
                  <a:cubicBezTo>
                    <a:pt x="786" y="2116"/>
                    <a:pt x="781" y="2127"/>
                    <a:pt x="776" y="2138"/>
                  </a:cubicBezTo>
                  <a:lnTo>
                    <a:pt x="776" y="2138"/>
                  </a:lnTo>
                  <a:cubicBezTo>
                    <a:pt x="781" y="2127"/>
                    <a:pt x="786" y="2115"/>
                    <a:pt x="791" y="2104"/>
                  </a:cubicBezTo>
                  <a:close/>
                  <a:moveTo>
                    <a:pt x="583" y="2823"/>
                  </a:moveTo>
                  <a:cubicBezTo>
                    <a:pt x="581" y="2836"/>
                    <a:pt x="580" y="2850"/>
                    <a:pt x="578" y="2863"/>
                  </a:cubicBezTo>
                  <a:lnTo>
                    <a:pt x="578" y="2863"/>
                  </a:lnTo>
                  <a:cubicBezTo>
                    <a:pt x="579" y="2850"/>
                    <a:pt x="581" y="2836"/>
                    <a:pt x="583" y="2823"/>
                  </a:cubicBezTo>
                  <a:close/>
                  <a:moveTo>
                    <a:pt x="4035" y="3310"/>
                  </a:moveTo>
                  <a:cubicBezTo>
                    <a:pt x="4035" y="3312"/>
                    <a:pt x="4034" y="3314"/>
                    <a:pt x="4033" y="3316"/>
                  </a:cubicBezTo>
                  <a:cubicBezTo>
                    <a:pt x="4034" y="3314"/>
                    <a:pt x="4035" y="3312"/>
                    <a:pt x="4035" y="3310"/>
                  </a:cubicBezTo>
                  <a:close/>
                  <a:moveTo>
                    <a:pt x="578" y="3560"/>
                  </a:moveTo>
                  <a:cubicBezTo>
                    <a:pt x="579" y="3570"/>
                    <a:pt x="581" y="3581"/>
                    <a:pt x="582" y="3592"/>
                  </a:cubicBezTo>
                  <a:lnTo>
                    <a:pt x="582" y="3592"/>
                  </a:lnTo>
                  <a:cubicBezTo>
                    <a:pt x="581" y="3581"/>
                    <a:pt x="579" y="3571"/>
                    <a:pt x="578" y="3560"/>
                  </a:cubicBezTo>
                  <a:close/>
                  <a:moveTo>
                    <a:pt x="685" y="4042"/>
                  </a:moveTo>
                  <a:cubicBezTo>
                    <a:pt x="688" y="4049"/>
                    <a:pt x="691" y="4056"/>
                    <a:pt x="694" y="4063"/>
                  </a:cubicBezTo>
                  <a:lnTo>
                    <a:pt x="694" y="4063"/>
                  </a:lnTo>
                  <a:cubicBezTo>
                    <a:pt x="691" y="4056"/>
                    <a:pt x="688" y="4049"/>
                    <a:pt x="685" y="4042"/>
                  </a:cubicBezTo>
                  <a:close/>
                  <a:moveTo>
                    <a:pt x="701" y="4078"/>
                  </a:moveTo>
                  <a:cubicBezTo>
                    <a:pt x="705" y="4088"/>
                    <a:pt x="709" y="4097"/>
                    <a:pt x="713" y="4107"/>
                  </a:cubicBezTo>
                  <a:cubicBezTo>
                    <a:pt x="709" y="4098"/>
                    <a:pt x="705" y="4088"/>
                    <a:pt x="701" y="4078"/>
                  </a:cubicBezTo>
                  <a:close/>
                  <a:moveTo>
                    <a:pt x="3558" y="4104"/>
                  </a:moveTo>
                  <a:cubicBezTo>
                    <a:pt x="3553" y="4111"/>
                    <a:pt x="3547" y="4117"/>
                    <a:pt x="3542" y="4124"/>
                  </a:cubicBezTo>
                  <a:lnTo>
                    <a:pt x="3542" y="4124"/>
                  </a:lnTo>
                  <a:cubicBezTo>
                    <a:pt x="3547" y="4117"/>
                    <a:pt x="3553" y="4111"/>
                    <a:pt x="3558" y="4104"/>
                  </a:cubicBezTo>
                  <a:close/>
                  <a:moveTo>
                    <a:pt x="965" y="4405"/>
                  </a:moveTo>
                  <a:cubicBezTo>
                    <a:pt x="971" y="4410"/>
                    <a:pt x="977" y="4414"/>
                    <a:pt x="983" y="4419"/>
                  </a:cubicBezTo>
                  <a:lnTo>
                    <a:pt x="983" y="4419"/>
                  </a:lnTo>
                  <a:cubicBezTo>
                    <a:pt x="977" y="4414"/>
                    <a:pt x="971" y="4410"/>
                    <a:pt x="965" y="4405"/>
                  </a:cubicBezTo>
                  <a:close/>
                  <a:moveTo>
                    <a:pt x="2301" y="4810"/>
                  </a:moveTo>
                  <a:cubicBezTo>
                    <a:pt x="2292" y="4812"/>
                    <a:pt x="2283" y="4813"/>
                    <a:pt x="2274" y="4814"/>
                  </a:cubicBezTo>
                  <a:cubicBezTo>
                    <a:pt x="2283" y="4813"/>
                    <a:pt x="2292" y="4811"/>
                    <a:pt x="2301" y="4810"/>
                  </a:cubicBezTo>
                  <a:close/>
                  <a:moveTo>
                    <a:pt x="1878" y="4812"/>
                  </a:moveTo>
                  <a:cubicBezTo>
                    <a:pt x="1886" y="4813"/>
                    <a:pt x="1895" y="4814"/>
                    <a:pt x="1903" y="4815"/>
                  </a:cubicBezTo>
                  <a:cubicBezTo>
                    <a:pt x="1894" y="4814"/>
                    <a:pt x="1886" y="4813"/>
                    <a:pt x="1878" y="4812"/>
                  </a:cubicBezTo>
                  <a:close/>
                  <a:moveTo>
                    <a:pt x="2831" y="544"/>
                  </a:moveTo>
                  <a:cubicBezTo>
                    <a:pt x="2888" y="544"/>
                    <a:pt x="2945" y="547"/>
                    <a:pt x="3001" y="553"/>
                  </a:cubicBezTo>
                  <a:lnTo>
                    <a:pt x="3001" y="553"/>
                  </a:lnTo>
                  <a:cubicBezTo>
                    <a:pt x="3117" y="572"/>
                    <a:pt x="3229" y="605"/>
                    <a:pt x="3337" y="649"/>
                  </a:cubicBezTo>
                  <a:lnTo>
                    <a:pt x="3337" y="649"/>
                  </a:lnTo>
                  <a:cubicBezTo>
                    <a:pt x="3459" y="705"/>
                    <a:pt x="3575" y="774"/>
                    <a:pt x="3682" y="855"/>
                  </a:cubicBezTo>
                  <a:lnTo>
                    <a:pt x="3682" y="855"/>
                  </a:lnTo>
                  <a:cubicBezTo>
                    <a:pt x="3773" y="930"/>
                    <a:pt x="3857" y="1015"/>
                    <a:pt x="3932" y="1107"/>
                  </a:cubicBezTo>
                  <a:lnTo>
                    <a:pt x="3932" y="1107"/>
                  </a:lnTo>
                  <a:cubicBezTo>
                    <a:pt x="4005" y="1207"/>
                    <a:pt x="4068" y="1314"/>
                    <a:pt x="4118" y="1428"/>
                  </a:cubicBezTo>
                  <a:lnTo>
                    <a:pt x="4118" y="1428"/>
                  </a:lnTo>
                  <a:cubicBezTo>
                    <a:pt x="4114" y="1418"/>
                    <a:pt x="4110" y="1408"/>
                    <a:pt x="4107" y="1398"/>
                  </a:cubicBezTo>
                  <a:lnTo>
                    <a:pt x="4107" y="1398"/>
                  </a:lnTo>
                  <a:cubicBezTo>
                    <a:pt x="4115" y="1417"/>
                    <a:pt x="4122" y="1435"/>
                    <a:pt x="4129" y="1453"/>
                  </a:cubicBezTo>
                  <a:lnTo>
                    <a:pt x="4129" y="1453"/>
                  </a:lnTo>
                  <a:cubicBezTo>
                    <a:pt x="4126" y="1445"/>
                    <a:pt x="4122" y="1436"/>
                    <a:pt x="4118" y="1428"/>
                  </a:cubicBezTo>
                  <a:lnTo>
                    <a:pt x="4118" y="1428"/>
                  </a:lnTo>
                  <a:cubicBezTo>
                    <a:pt x="4122" y="1437"/>
                    <a:pt x="4126" y="1447"/>
                    <a:pt x="4131" y="1457"/>
                  </a:cubicBezTo>
                  <a:lnTo>
                    <a:pt x="4131" y="1457"/>
                  </a:lnTo>
                  <a:cubicBezTo>
                    <a:pt x="4130" y="1456"/>
                    <a:pt x="4130" y="1455"/>
                    <a:pt x="4129" y="1453"/>
                  </a:cubicBezTo>
                  <a:lnTo>
                    <a:pt x="4129" y="1453"/>
                  </a:lnTo>
                  <a:cubicBezTo>
                    <a:pt x="4131" y="1457"/>
                    <a:pt x="4132" y="1460"/>
                    <a:pt x="4134" y="1464"/>
                  </a:cubicBezTo>
                  <a:cubicBezTo>
                    <a:pt x="4133" y="1462"/>
                    <a:pt x="4132" y="1460"/>
                    <a:pt x="4131" y="1457"/>
                  </a:cubicBezTo>
                  <a:lnTo>
                    <a:pt x="4131" y="1457"/>
                  </a:lnTo>
                  <a:cubicBezTo>
                    <a:pt x="4187" y="1603"/>
                    <a:pt x="4226" y="1754"/>
                    <a:pt x="4250" y="1908"/>
                  </a:cubicBezTo>
                  <a:lnTo>
                    <a:pt x="4250" y="1908"/>
                  </a:lnTo>
                  <a:cubicBezTo>
                    <a:pt x="4280" y="2136"/>
                    <a:pt x="4277" y="2364"/>
                    <a:pt x="4246" y="2591"/>
                  </a:cubicBezTo>
                  <a:cubicBezTo>
                    <a:pt x="4248" y="2568"/>
                    <a:pt x="4252" y="2543"/>
                    <a:pt x="4255" y="2519"/>
                  </a:cubicBezTo>
                  <a:lnTo>
                    <a:pt x="4255" y="2519"/>
                  </a:lnTo>
                  <a:cubicBezTo>
                    <a:pt x="4220" y="2772"/>
                    <a:pt x="4151" y="3022"/>
                    <a:pt x="4056" y="3260"/>
                  </a:cubicBezTo>
                  <a:lnTo>
                    <a:pt x="4056" y="3260"/>
                  </a:lnTo>
                  <a:cubicBezTo>
                    <a:pt x="3986" y="3425"/>
                    <a:pt x="3904" y="3582"/>
                    <a:pt x="3813" y="3736"/>
                  </a:cubicBezTo>
                  <a:cubicBezTo>
                    <a:pt x="3777" y="3795"/>
                    <a:pt x="3768" y="3875"/>
                    <a:pt x="3786" y="3942"/>
                  </a:cubicBezTo>
                  <a:lnTo>
                    <a:pt x="3786" y="3942"/>
                  </a:lnTo>
                  <a:cubicBezTo>
                    <a:pt x="3768" y="3943"/>
                    <a:pt x="3751" y="3947"/>
                    <a:pt x="3735" y="3952"/>
                  </a:cubicBezTo>
                  <a:cubicBezTo>
                    <a:pt x="3665" y="3975"/>
                    <a:pt x="3611" y="4015"/>
                    <a:pt x="3572" y="4077"/>
                  </a:cubicBezTo>
                  <a:cubicBezTo>
                    <a:pt x="3559" y="4098"/>
                    <a:pt x="3544" y="4119"/>
                    <a:pt x="3529" y="4140"/>
                  </a:cubicBezTo>
                  <a:lnTo>
                    <a:pt x="3529" y="4140"/>
                  </a:lnTo>
                  <a:cubicBezTo>
                    <a:pt x="3449" y="4236"/>
                    <a:pt x="3357" y="4324"/>
                    <a:pt x="3259" y="4402"/>
                  </a:cubicBezTo>
                  <a:lnTo>
                    <a:pt x="3259" y="4402"/>
                  </a:lnTo>
                  <a:cubicBezTo>
                    <a:pt x="3269" y="4395"/>
                    <a:pt x="3278" y="4387"/>
                    <a:pt x="3288" y="4380"/>
                  </a:cubicBezTo>
                  <a:lnTo>
                    <a:pt x="3288" y="4380"/>
                  </a:lnTo>
                  <a:cubicBezTo>
                    <a:pt x="3278" y="4388"/>
                    <a:pt x="3267" y="4396"/>
                    <a:pt x="3257" y="4404"/>
                  </a:cubicBezTo>
                  <a:lnTo>
                    <a:pt x="3257" y="4404"/>
                  </a:lnTo>
                  <a:cubicBezTo>
                    <a:pt x="3257" y="4403"/>
                    <a:pt x="3258" y="4403"/>
                    <a:pt x="3259" y="4402"/>
                  </a:cubicBezTo>
                  <a:lnTo>
                    <a:pt x="3259" y="4402"/>
                  </a:lnTo>
                  <a:cubicBezTo>
                    <a:pt x="3258" y="4403"/>
                    <a:pt x="3256" y="4404"/>
                    <a:pt x="3255" y="4405"/>
                  </a:cubicBezTo>
                  <a:lnTo>
                    <a:pt x="3255" y="4405"/>
                  </a:lnTo>
                  <a:cubicBezTo>
                    <a:pt x="3256" y="4405"/>
                    <a:pt x="3256" y="4404"/>
                    <a:pt x="3257" y="4404"/>
                  </a:cubicBezTo>
                  <a:lnTo>
                    <a:pt x="3257" y="4404"/>
                  </a:lnTo>
                  <a:cubicBezTo>
                    <a:pt x="3249" y="4410"/>
                    <a:pt x="3241" y="4417"/>
                    <a:pt x="3233" y="4423"/>
                  </a:cubicBezTo>
                  <a:cubicBezTo>
                    <a:pt x="3240" y="4417"/>
                    <a:pt x="3248" y="4411"/>
                    <a:pt x="3255" y="4405"/>
                  </a:cubicBezTo>
                  <a:lnTo>
                    <a:pt x="3255" y="4405"/>
                  </a:lnTo>
                  <a:cubicBezTo>
                    <a:pt x="3115" y="4510"/>
                    <a:pt x="2963" y="4598"/>
                    <a:pt x="2803" y="4670"/>
                  </a:cubicBezTo>
                  <a:lnTo>
                    <a:pt x="2803" y="4670"/>
                  </a:lnTo>
                  <a:cubicBezTo>
                    <a:pt x="2810" y="4666"/>
                    <a:pt x="2818" y="4663"/>
                    <a:pt x="2826" y="4660"/>
                  </a:cubicBezTo>
                  <a:lnTo>
                    <a:pt x="2826" y="4660"/>
                  </a:lnTo>
                  <a:cubicBezTo>
                    <a:pt x="2816" y="4665"/>
                    <a:pt x="2805" y="4669"/>
                    <a:pt x="2795" y="4673"/>
                  </a:cubicBezTo>
                  <a:lnTo>
                    <a:pt x="2795" y="4673"/>
                  </a:lnTo>
                  <a:cubicBezTo>
                    <a:pt x="2798" y="4672"/>
                    <a:pt x="2800" y="4671"/>
                    <a:pt x="2803" y="4670"/>
                  </a:cubicBezTo>
                  <a:lnTo>
                    <a:pt x="2803" y="4670"/>
                  </a:lnTo>
                  <a:cubicBezTo>
                    <a:pt x="2798" y="4672"/>
                    <a:pt x="2793" y="4674"/>
                    <a:pt x="2788" y="4676"/>
                  </a:cubicBezTo>
                  <a:lnTo>
                    <a:pt x="2788" y="4676"/>
                  </a:lnTo>
                  <a:cubicBezTo>
                    <a:pt x="2790" y="4675"/>
                    <a:pt x="2793" y="4674"/>
                    <a:pt x="2795" y="4673"/>
                  </a:cubicBezTo>
                  <a:lnTo>
                    <a:pt x="2795" y="4673"/>
                  </a:lnTo>
                  <a:cubicBezTo>
                    <a:pt x="2784" y="4678"/>
                    <a:pt x="2772" y="4683"/>
                    <a:pt x="2761" y="4688"/>
                  </a:cubicBezTo>
                  <a:cubicBezTo>
                    <a:pt x="2770" y="4684"/>
                    <a:pt x="2779" y="4680"/>
                    <a:pt x="2788" y="4676"/>
                  </a:cubicBezTo>
                  <a:lnTo>
                    <a:pt x="2788" y="4676"/>
                  </a:lnTo>
                  <a:cubicBezTo>
                    <a:pt x="2635" y="4737"/>
                    <a:pt x="2475" y="4783"/>
                    <a:pt x="2313" y="4809"/>
                  </a:cubicBezTo>
                  <a:lnTo>
                    <a:pt x="2313" y="4809"/>
                  </a:lnTo>
                  <a:cubicBezTo>
                    <a:pt x="2237" y="4818"/>
                    <a:pt x="2162" y="4822"/>
                    <a:pt x="2086" y="4822"/>
                  </a:cubicBezTo>
                  <a:cubicBezTo>
                    <a:pt x="2011" y="4822"/>
                    <a:pt x="1935" y="4818"/>
                    <a:pt x="1861" y="4809"/>
                  </a:cubicBezTo>
                  <a:lnTo>
                    <a:pt x="1861" y="4809"/>
                  </a:lnTo>
                  <a:cubicBezTo>
                    <a:pt x="1713" y="4785"/>
                    <a:pt x="1570" y="4745"/>
                    <a:pt x="1433" y="4689"/>
                  </a:cubicBezTo>
                  <a:lnTo>
                    <a:pt x="1433" y="4689"/>
                  </a:lnTo>
                  <a:cubicBezTo>
                    <a:pt x="1272" y="4616"/>
                    <a:pt x="1124" y="4525"/>
                    <a:pt x="983" y="4419"/>
                  </a:cubicBezTo>
                  <a:lnTo>
                    <a:pt x="983" y="4419"/>
                  </a:lnTo>
                  <a:cubicBezTo>
                    <a:pt x="995" y="4428"/>
                    <a:pt x="1007" y="4438"/>
                    <a:pt x="1019" y="4448"/>
                  </a:cubicBezTo>
                  <a:cubicBezTo>
                    <a:pt x="942" y="4388"/>
                    <a:pt x="866" y="4327"/>
                    <a:pt x="803" y="4253"/>
                  </a:cubicBezTo>
                  <a:lnTo>
                    <a:pt x="803" y="4253"/>
                  </a:lnTo>
                  <a:cubicBezTo>
                    <a:pt x="762" y="4197"/>
                    <a:pt x="727" y="4135"/>
                    <a:pt x="698" y="4072"/>
                  </a:cubicBezTo>
                  <a:lnTo>
                    <a:pt x="698" y="4072"/>
                  </a:lnTo>
                  <a:cubicBezTo>
                    <a:pt x="641" y="3925"/>
                    <a:pt x="608" y="3768"/>
                    <a:pt x="585" y="3612"/>
                  </a:cubicBezTo>
                  <a:lnTo>
                    <a:pt x="585" y="3612"/>
                  </a:lnTo>
                  <a:cubicBezTo>
                    <a:pt x="558" y="3409"/>
                    <a:pt x="550" y="3206"/>
                    <a:pt x="564" y="3001"/>
                  </a:cubicBezTo>
                  <a:cubicBezTo>
                    <a:pt x="567" y="2963"/>
                    <a:pt x="571" y="2925"/>
                    <a:pt x="575" y="2887"/>
                  </a:cubicBezTo>
                  <a:lnTo>
                    <a:pt x="575" y="2887"/>
                  </a:lnTo>
                  <a:cubicBezTo>
                    <a:pt x="603" y="2677"/>
                    <a:pt x="653" y="2472"/>
                    <a:pt x="725" y="2273"/>
                  </a:cubicBezTo>
                  <a:cubicBezTo>
                    <a:pt x="738" y="2237"/>
                    <a:pt x="751" y="2202"/>
                    <a:pt x="765" y="2167"/>
                  </a:cubicBezTo>
                  <a:lnTo>
                    <a:pt x="765" y="2167"/>
                  </a:lnTo>
                  <a:cubicBezTo>
                    <a:pt x="765" y="2167"/>
                    <a:pt x="765" y="2168"/>
                    <a:pt x="764" y="2168"/>
                  </a:cubicBezTo>
                  <a:cubicBezTo>
                    <a:pt x="846" y="1972"/>
                    <a:pt x="949" y="1787"/>
                    <a:pt x="1069" y="1610"/>
                  </a:cubicBezTo>
                  <a:cubicBezTo>
                    <a:pt x="1095" y="1573"/>
                    <a:pt x="1120" y="1536"/>
                    <a:pt x="1147" y="1500"/>
                  </a:cubicBezTo>
                  <a:lnTo>
                    <a:pt x="1147" y="1500"/>
                  </a:lnTo>
                  <a:cubicBezTo>
                    <a:pt x="1143" y="1506"/>
                    <a:pt x="1138" y="1512"/>
                    <a:pt x="1133" y="1518"/>
                  </a:cubicBezTo>
                  <a:cubicBezTo>
                    <a:pt x="1142" y="1506"/>
                    <a:pt x="1151" y="1495"/>
                    <a:pt x="1161" y="1483"/>
                  </a:cubicBezTo>
                  <a:lnTo>
                    <a:pt x="1161" y="1483"/>
                  </a:lnTo>
                  <a:cubicBezTo>
                    <a:pt x="1156" y="1489"/>
                    <a:pt x="1152" y="1494"/>
                    <a:pt x="1147" y="1500"/>
                  </a:cubicBezTo>
                  <a:lnTo>
                    <a:pt x="1147" y="1500"/>
                  </a:lnTo>
                  <a:cubicBezTo>
                    <a:pt x="1156" y="1489"/>
                    <a:pt x="1165" y="1478"/>
                    <a:pt x="1174" y="1467"/>
                  </a:cubicBezTo>
                  <a:lnTo>
                    <a:pt x="1174" y="1467"/>
                  </a:lnTo>
                  <a:cubicBezTo>
                    <a:pt x="1169" y="1472"/>
                    <a:pt x="1165" y="1478"/>
                    <a:pt x="1161" y="1483"/>
                  </a:cubicBezTo>
                  <a:lnTo>
                    <a:pt x="1161" y="1483"/>
                  </a:lnTo>
                  <a:cubicBezTo>
                    <a:pt x="1166" y="1477"/>
                    <a:pt x="1171" y="1470"/>
                    <a:pt x="1176" y="1464"/>
                  </a:cubicBezTo>
                  <a:lnTo>
                    <a:pt x="1176" y="1464"/>
                  </a:lnTo>
                  <a:cubicBezTo>
                    <a:pt x="1175" y="1465"/>
                    <a:pt x="1174" y="1466"/>
                    <a:pt x="1174" y="1467"/>
                  </a:cubicBezTo>
                  <a:lnTo>
                    <a:pt x="1174" y="1467"/>
                  </a:lnTo>
                  <a:cubicBezTo>
                    <a:pt x="1303" y="1307"/>
                    <a:pt x="1449" y="1159"/>
                    <a:pt x="1609" y="1030"/>
                  </a:cubicBezTo>
                  <a:lnTo>
                    <a:pt x="1609" y="1030"/>
                  </a:lnTo>
                  <a:cubicBezTo>
                    <a:pt x="1609" y="1030"/>
                    <a:pt x="1609" y="1030"/>
                    <a:pt x="1609" y="1030"/>
                  </a:cubicBezTo>
                  <a:cubicBezTo>
                    <a:pt x="1609" y="1030"/>
                    <a:pt x="1609" y="1030"/>
                    <a:pt x="1609" y="1030"/>
                  </a:cubicBezTo>
                  <a:lnTo>
                    <a:pt x="1609" y="1030"/>
                  </a:lnTo>
                  <a:cubicBezTo>
                    <a:pt x="1609" y="1030"/>
                    <a:pt x="1609" y="1030"/>
                    <a:pt x="1609" y="1030"/>
                  </a:cubicBezTo>
                  <a:lnTo>
                    <a:pt x="1609" y="1030"/>
                  </a:lnTo>
                  <a:cubicBezTo>
                    <a:pt x="1612" y="1027"/>
                    <a:pt x="1616" y="1024"/>
                    <a:pt x="1619" y="1021"/>
                  </a:cubicBezTo>
                  <a:lnTo>
                    <a:pt x="1619" y="1021"/>
                  </a:lnTo>
                  <a:cubicBezTo>
                    <a:pt x="1616" y="1024"/>
                    <a:pt x="1612" y="1027"/>
                    <a:pt x="1609" y="1030"/>
                  </a:cubicBezTo>
                  <a:lnTo>
                    <a:pt x="1609" y="1030"/>
                  </a:lnTo>
                  <a:cubicBezTo>
                    <a:pt x="1621" y="1020"/>
                    <a:pt x="1633" y="1010"/>
                    <a:pt x="1645" y="1001"/>
                  </a:cubicBezTo>
                  <a:lnTo>
                    <a:pt x="1645" y="1001"/>
                  </a:lnTo>
                  <a:cubicBezTo>
                    <a:pt x="1636" y="1008"/>
                    <a:pt x="1628" y="1015"/>
                    <a:pt x="1619" y="1021"/>
                  </a:cubicBezTo>
                  <a:lnTo>
                    <a:pt x="1619" y="1021"/>
                  </a:lnTo>
                  <a:cubicBezTo>
                    <a:pt x="1786" y="895"/>
                    <a:pt x="1966" y="786"/>
                    <a:pt x="2157" y="699"/>
                  </a:cubicBezTo>
                  <a:lnTo>
                    <a:pt x="2157" y="699"/>
                  </a:lnTo>
                  <a:cubicBezTo>
                    <a:pt x="2151" y="702"/>
                    <a:pt x="2146" y="704"/>
                    <a:pt x="2140" y="707"/>
                  </a:cubicBezTo>
                  <a:cubicBezTo>
                    <a:pt x="2146" y="704"/>
                    <a:pt x="2153" y="701"/>
                    <a:pt x="2159" y="699"/>
                  </a:cubicBezTo>
                  <a:lnTo>
                    <a:pt x="2159" y="699"/>
                  </a:lnTo>
                  <a:cubicBezTo>
                    <a:pt x="2159" y="699"/>
                    <a:pt x="2158" y="699"/>
                    <a:pt x="2157" y="699"/>
                  </a:cubicBezTo>
                  <a:lnTo>
                    <a:pt x="2157" y="699"/>
                  </a:lnTo>
                  <a:cubicBezTo>
                    <a:pt x="2160" y="698"/>
                    <a:pt x="2164" y="697"/>
                    <a:pt x="2167" y="695"/>
                  </a:cubicBezTo>
                  <a:lnTo>
                    <a:pt x="2167" y="695"/>
                  </a:lnTo>
                  <a:cubicBezTo>
                    <a:pt x="2164" y="696"/>
                    <a:pt x="2162" y="698"/>
                    <a:pt x="2159" y="699"/>
                  </a:cubicBezTo>
                  <a:lnTo>
                    <a:pt x="2159" y="699"/>
                  </a:lnTo>
                  <a:cubicBezTo>
                    <a:pt x="2174" y="692"/>
                    <a:pt x="2189" y="685"/>
                    <a:pt x="2204" y="679"/>
                  </a:cubicBezTo>
                  <a:lnTo>
                    <a:pt x="2204" y="679"/>
                  </a:lnTo>
                  <a:cubicBezTo>
                    <a:pt x="2192" y="685"/>
                    <a:pt x="2179" y="690"/>
                    <a:pt x="2167" y="695"/>
                  </a:cubicBezTo>
                  <a:lnTo>
                    <a:pt x="2167" y="695"/>
                  </a:lnTo>
                  <a:cubicBezTo>
                    <a:pt x="2329" y="629"/>
                    <a:pt x="2499" y="578"/>
                    <a:pt x="2672" y="552"/>
                  </a:cubicBezTo>
                  <a:lnTo>
                    <a:pt x="2672" y="552"/>
                  </a:lnTo>
                  <a:cubicBezTo>
                    <a:pt x="2725" y="547"/>
                    <a:pt x="2778" y="544"/>
                    <a:pt x="2831" y="544"/>
                  </a:cubicBezTo>
                  <a:close/>
                  <a:moveTo>
                    <a:pt x="2820" y="0"/>
                  </a:moveTo>
                  <a:cubicBezTo>
                    <a:pt x="2773" y="0"/>
                    <a:pt x="2725" y="2"/>
                    <a:pt x="2677" y="8"/>
                  </a:cubicBezTo>
                  <a:cubicBezTo>
                    <a:pt x="2505" y="25"/>
                    <a:pt x="2335" y="58"/>
                    <a:pt x="2170" y="114"/>
                  </a:cubicBezTo>
                  <a:cubicBezTo>
                    <a:pt x="2029" y="160"/>
                    <a:pt x="1890" y="218"/>
                    <a:pt x="1757" y="286"/>
                  </a:cubicBezTo>
                  <a:cubicBezTo>
                    <a:pt x="1534" y="400"/>
                    <a:pt x="1326" y="549"/>
                    <a:pt x="1138" y="714"/>
                  </a:cubicBezTo>
                  <a:cubicBezTo>
                    <a:pt x="947" y="881"/>
                    <a:pt x="782" y="1074"/>
                    <a:pt x="633" y="1281"/>
                  </a:cubicBezTo>
                  <a:cubicBezTo>
                    <a:pt x="498" y="1470"/>
                    <a:pt x="385" y="1675"/>
                    <a:pt x="292" y="1889"/>
                  </a:cubicBezTo>
                  <a:cubicBezTo>
                    <a:pt x="193" y="2124"/>
                    <a:pt x="113" y="2366"/>
                    <a:pt x="67" y="2618"/>
                  </a:cubicBezTo>
                  <a:cubicBezTo>
                    <a:pt x="21" y="2868"/>
                    <a:pt x="1" y="3126"/>
                    <a:pt x="16" y="3379"/>
                  </a:cubicBezTo>
                  <a:cubicBezTo>
                    <a:pt x="25" y="3522"/>
                    <a:pt x="45" y="3663"/>
                    <a:pt x="67" y="3805"/>
                  </a:cubicBezTo>
                  <a:cubicBezTo>
                    <a:pt x="88" y="3927"/>
                    <a:pt x="115" y="4051"/>
                    <a:pt x="155" y="4168"/>
                  </a:cubicBezTo>
                  <a:cubicBezTo>
                    <a:pt x="183" y="4246"/>
                    <a:pt x="215" y="4323"/>
                    <a:pt x="253" y="4398"/>
                  </a:cubicBezTo>
                  <a:cubicBezTo>
                    <a:pt x="286" y="4461"/>
                    <a:pt x="325" y="4519"/>
                    <a:pt x="369" y="4576"/>
                  </a:cubicBezTo>
                  <a:cubicBezTo>
                    <a:pt x="416" y="4634"/>
                    <a:pt x="463" y="4685"/>
                    <a:pt x="518" y="4735"/>
                  </a:cubicBezTo>
                  <a:cubicBezTo>
                    <a:pt x="590" y="4798"/>
                    <a:pt x="666" y="4858"/>
                    <a:pt x="745" y="4915"/>
                  </a:cubicBezTo>
                  <a:cubicBezTo>
                    <a:pt x="858" y="4997"/>
                    <a:pt x="975" y="5069"/>
                    <a:pt x="1101" y="5131"/>
                  </a:cubicBezTo>
                  <a:cubicBezTo>
                    <a:pt x="1233" y="5194"/>
                    <a:pt x="1370" y="5249"/>
                    <a:pt x="1510" y="5289"/>
                  </a:cubicBezTo>
                  <a:cubicBezTo>
                    <a:pt x="1643" y="5325"/>
                    <a:pt x="1781" y="5347"/>
                    <a:pt x="1919" y="5358"/>
                  </a:cubicBezTo>
                  <a:cubicBezTo>
                    <a:pt x="1974" y="5362"/>
                    <a:pt x="2029" y="5365"/>
                    <a:pt x="2085" y="5365"/>
                  </a:cubicBezTo>
                  <a:cubicBezTo>
                    <a:pt x="2141" y="5365"/>
                    <a:pt x="2197" y="5362"/>
                    <a:pt x="2252" y="5358"/>
                  </a:cubicBezTo>
                  <a:cubicBezTo>
                    <a:pt x="2482" y="5338"/>
                    <a:pt x="2709" y="5289"/>
                    <a:pt x="2925" y="5203"/>
                  </a:cubicBezTo>
                  <a:cubicBezTo>
                    <a:pt x="3123" y="5125"/>
                    <a:pt x="3310" y="5030"/>
                    <a:pt x="3484" y="4906"/>
                  </a:cubicBezTo>
                  <a:cubicBezTo>
                    <a:pt x="3630" y="4803"/>
                    <a:pt x="3774" y="4685"/>
                    <a:pt x="3893" y="4550"/>
                  </a:cubicBezTo>
                  <a:cubicBezTo>
                    <a:pt x="3946" y="4487"/>
                    <a:pt x="3997" y="4423"/>
                    <a:pt x="4042" y="4351"/>
                  </a:cubicBezTo>
                  <a:cubicBezTo>
                    <a:pt x="4077" y="4294"/>
                    <a:pt x="4088" y="4212"/>
                    <a:pt x="4070" y="4146"/>
                  </a:cubicBezTo>
                  <a:lnTo>
                    <a:pt x="4070" y="4146"/>
                  </a:lnTo>
                  <a:cubicBezTo>
                    <a:pt x="4087" y="4144"/>
                    <a:pt x="4104" y="4141"/>
                    <a:pt x="4121" y="4135"/>
                  </a:cubicBezTo>
                  <a:cubicBezTo>
                    <a:pt x="4185" y="4114"/>
                    <a:pt x="4243" y="4072"/>
                    <a:pt x="4280" y="4012"/>
                  </a:cubicBezTo>
                  <a:cubicBezTo>
                    <a:pt x="4443" y="3740"/>
                    <a:pt x="4577" y="3448"/>
                    <a:pt x="4670" y="3147"/>
                  </a:cubicBezTo>
                  <a:cubicBezTo>
                    <a:pt x="4748" y="2891"/>
                    <a:pt x="4796" y="2625"/>
                    <a:pt x="4809" y="2358"/>
                  </a:cubicBezTo>
                  <a:cubicBezTo>
                    <a:pt x="4820" y="2131"/>
                    <a:pt x="4801" y="1902"/>
                    <a:pt x="4757" y="1678"/>
                  </a:cubicBezTo>
                  <a:cubicBezTo>
                    <a:pt x="4719" y="1489"/>
                    <a:pt x="4656" y="1307"/>
                    <a:pt x="4575" y="1132"/>
                  </a:cubicBezTo>
                  <a:cubicBezTo>
                    <a:pt x="4487" y="940"/>
                    <a:pt x="4361" y="763"/>
                    <a:pt x="4214" y="610"/>
                  </a:cubicBezTo>
                  <a:cubicBezTo>
                    <a:pt x="4113" y="505"/>
                    <a:pt x="3997" y="411"/>
                    <a:pt x="3876" y="329"/>
                  </a:cubicBezTo>
                  <a:cubicBezTo>
                    <a:pt x="3755" y="247"/>
                    <a:pt x="3625" y="184"/>
                    <a:pt x="3490" y="129"/>
                  </a:cubicBezTo>
                  <a:cubicBezTo>
                    <a:pt x="3375" y="82"/>
                    <a:pt x="3257" y="48"/>
                    <a:pt x="3133" y="28"/>
                  </a:cubicBezTo>
                  <a:cubicBezTo>
                    <a:pt x="3029" y="11"/>
                    <a:pt x="2925" y="0"/>
                    <a:pt x="28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43" name="Google Shape;8543;p57"/>
            <p:cNvSpPr/>
            <p:nvPr/>
          </p:nvSpPr>
          <p:spPr>
            <a:xfrm>
              <a:off x="4656838" y="3127775"/>
              <a:ext cx="49600" cy="57750"/>
            </a:xfrm>
            <a:custGeom>
              <a:avLst/>
              <a:gdLst/>
              <a:ahLst/>
              <a:cxnLst/>
              <a:rect l="l" t="t" r="r" b="b"/>
              <a:pathLst>
                <a:path w="1984" h="2310" extrusionOk="0">
                  <a:moveTo>
                    <a:pt x="1984" y="1"/>
                  </a:moveTo>
                  <a:cubicBezTo>
                    <a:pt x="1618" y="456"/>
                    <a:pt x="1266" y="913"/>
                    <a:pt x="256" y="1305"/>
                  </a:cubicBezTo>
                  <a:cubicBezTo>
                    <a:pt x="0" y="1405"/>
                    <a:pt x="1083" y="2310"/>
                    <a:pt x="1083" y="2310"/>
                  </a:cubicBezTo>
                  <a:lnTo>
                    <a:pt x="19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44" name="Google Shape;8544;p57"/>
            <p:cNvSpPr/>
            <p:nvPr/>
          </p:nvSpPr>
          <p:spPr>
            <a:xfrm>
              <a:off x="4659538" y="3125800"/>
              <a:ext cx="49500" cy="61325"/>
            </a:xfrm>
            <a:custGeom>
              <a:avLst/>
              <a:gdLst/>
              <a:ahLst/>
              <a:cxnLst/>
              <a:rect l="l" t="t" r="r" b="b"/>
              <a:pathLst>
                <a:path w="1980" h="2453" extrusionOk="0">
                  <a:moveTo>
                    <a:pt x="210" y="1436"/>
                  </a:moveTo>
                  <a:cubicBezTo>
                    <a:pt x="210" y="1437"/>
                    <a:pt x="211" y="1437"/>
                    <a:pt x="211" y="1438"/>
                  </a:cubicBezTo>
                  <a:lnTo>
                    <a:pt x="211" y="1438"/>
                  </a:lnTo>
                  <a:cubicBezTo>
                    <a:pt x="211" y="1437"/>
                    <a:pt x="210" y="1437"/>
                    <a:pt x="210" y="1436"/>
                  </a:cubicBezTo>
                  <a:close/>
                  <a:moveTo>
                    <a:pt x="213" y="1438"/>
                  </a:moveTo>
                  <a:cubicBezTo>
                    <a:pt x="212" y="1439"/>
                    <a:pt x="212" y="1440"/>
                    <a:pt x="212" y="1441"/>
                  </a:cubicBezTo>
                  <a:lnTo>
                    <a:pt x="212" y="1441"/>
                  </a:lnTo>
                  <a:cubicBezTo>
                    <a:pt x="212" y="1441"/>
                    <a:pt x="212" y="1441"/>
                    <a:pt x="212" y="1441"/>
                  </a:cubicBezTo>
                  <a:lnTo>
                    <a:pt x="212" y="1441"/>
                  </a:lnTo>
                  <a:cubicBezTo>
                    <a:pt x="212" y="1440"/>
                    <a:pt x="212" y="1439"/>
                    <a:pt x="213" y="1438"/>
                  </a:cubicBezTo>
                  <a:close/>
                  <a:moveTo>
                    <a:pt x="212" y="1441"/>
                  </a:moveTo>
                  <a:lnTo>
                    <a:pt x="212" y="1441"/>
                  </a:lnTo>
                  <a:cubicBezTo>
                    <a:pt x="212" y="1441"/>
                    <a:pt x="212" y="1441"/>
                    <a:pt x="212" y="1441"/>
                  </a:cubicBezTo>
                  <a:lnTo>
                    <a:pt x="212" y="1441"/>
                  </a:lnTo>
                  <a:cubicBezTo>
                    <a:pt x="211" y="1442"/>
                    <a:pt x="211" y="1442"/>
                    <a:pt x="211" y="1442"/>
                  </a:cubicBezTo>
                  <a:lnTo>
                    <a:pt x="211" y="1442"/>
                  </a:lnTo>
                  <a:cubicBezTo>
                    <a:pt x="211" y="1442"/>
                    <a:pt x="211" y="1442"/>
                    <a:pt x="212" y="1441"/>
                  </a:cubicBezTo>
                  <a:close/>
                  <a:moveTo>
                    <a:pt x="190" y="1481"/>
                  </a:moveTo>
                  <a:cubicBezTo>
                    <a:pt x="190" y="1482"/>
                    <a:pt x="190" y="1482"/>
                    <a:pt x="190" y="1482"/>
                  </a:cubicBezTo>
                  <a:lnTo>
                    <a:pt x="190" y="1482"/>
                  </a:lnTo>
                  <a:cubicBezTo>
                    <a:pt x="190" y="1482"/>
                    <a:pt x="190" y="1482"/>
                    <a:pt x="190" y="1481"/>
                  </a:cubicBezTo>
                  <a:close/>
                  <a:moveTo>
                    <a:pt x="1873" y="1"/>
                  </a:moveTo>
                  <a:cubicBezTo>
                    <a:pt x="1855" y="1"/>
                    <a:pt x="1836" y="7"/>
                    <a:pt x="1819" y="23"/>
                  </a:cubicBezTo>
                  <a:cubicBezTo>
                    <a:pt x="1718" y="115"/>
                    <a:pt x="1636" y="223"/>
                    <a:pt x="1547" y="324"/>
                  </a:cubicBezTo>
                  <a:cubicBezTo>
                    <a:pt x="1452" y="430"/>
                    <a:pt x="1352" y="533"/>
                    <a:pt x="1245" y="626"/>
                  </a:cubicBezTo>
                  <a:cubicBezTo>
                    <a:pt x="969" y="868"/>
                    <a:pt x="651" y="1055"/>
                    <a:pt x="313" y="1203"/>
                  </a:cubicBezTo>
                  <a:cubicBezTo>
                    <a:pt x="203" y="1252"/>
                    <a:pt x="15" y="1278"/>
                    <a:pt x="6" y="1427"/>
                  </a:cubicBezTo>
                  <a:cubicBezTo>
                    <a:pt x="1" y="1503"/>
                    <a:pt x="40" y="1575"/>
                    <a:pt x="82" y="1637"/>
                  </a:cubicBezTo>
                  <a:cubicBezTo>
                    <a:pt x="204" y="1822"/>
                    <a:pt x="391" y="1971"/>
                    <a:pt x="551" y="2121"/>
                  </a:cubicBezTo>
                  <a:cubicBezTo>
                    <a:pt x="634" y="2198"/>
                    <a:pt x="720" y="2275"/>
                    <a:pt x="807" y="2350"/>
                  </a:cubicBezTo>
                  <a:cubicBezTo>
                    <a:pt x="842" y="2381"/>
                    <a:pt x="910" y="2452"/>
                    <a:pt x="967" y="2452"/>
                  </a:cubicBezTo>
                  <a:cubicBezTo>
                    <a:pt x="969" y="2452"/>
                    <a:pt x="971" y="2452"/>
                    <a:pt x="974" y="2452"/>
                  </a:cubicBezTo>
                  <a:lnTo>
                    <a:pt x="971" y="2451"/>
                  </a:lnTo>
                  <a:lnTo>
                    <a:pt x="971" y="2451"/>
                  </a:lnTo>
                  <a:cubicBezTo>
                    <a:pt x="971" y="2451"/>
                    <a:pt x="971" y="2451"/>
                    <a:pt x="972" y="2451"/>
                  </a:cubicBezTo>
                  <a:cubicBezTo>
                    <a:pt x="1023" y="2451"/>
                    <a:pt x="1069" y="2390"/>
                    <a:pt x="1028" y="2348"/>
                  </a:cubicBezTo>
                  <a:lnTo>
                    <a:pt x="1028" y="2348"/>
                  </a:lnTo>
                  <a:cubicBezTo>
                    <a:pt x="1011" y="2313"/>
                    <a:pt x="976" y="2285"/>
                    <a:pt x="949" y="2261"/>
                  </a:cubicBezTo>
                  <a:cubicBezTo>
                    <a:pt x="884" y="2201"/>
                    <a:pt x="816" y="2143"/>
                    <a:pt x="749" y="2083"/>
                  </a:cubicBezTo>
                  <a:cubicBezTo>
                    <a:pt x="590" y="1936"/>
                    <a:pt x="439" y="1783"/>
                    <a:pt x="311" y="1608"/>
                  </a:cubicBezTo>
                  <a:cubicBezTo>
                    <a:pt x="287" y="1575"/>
                    <a:pt x="262" y="1542"/>
                    <a:pt x="242" y="1507"/>
                  </a:cubicBezTo>
                  <a:cubicBezTo>
                    <a:pt x="236" y="1496"/>
                    <a:pt x="229" y="1485"/>
                    <a:pt x="223" y="1474"/>
                  </a:cubicBezTo>
                  <a:lnTo>
                    <a:pt x="223" y="1474"/>
                  </a:lnTo>
                  <a:cubicBezTo>
                    <a:pt x="256" y="1461"/>
                    <a:pt x="303" y="1435"/>
                    <a:pt x="315" y="1431"/>
                  </a:cubicBezTo>
                  <a:cubicBezTo>
                    <a:pt x="367" y="1410"/>
                    <a:pt x="419" y="1387"/>
                    <a:pt x="469" y="1364"/>
                  </a:cubicBezTo>
                  <a:cubicBezTo>
                    <a:pt x="788" y="1220"/>
                    <a:pt x="1092" y="1039"/>
                    <a:pt x="1356" y="806"/>
                  </a:cubicBezTo>
                  <a:cubicBezTo>
                    <a:pt x="1577" y="613"/>
                    <a:pt x="1799" y="380"/>
                    <a:pt x="1945" y="122"/>
                  </a:cubicBezTo>
                  <a:cubicBezTo>
                    <a:pt x="1980" y="61"/>
                    <a:pt x="1929" y="1"/>
                    <a:pt x="1873" y="1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45" name="Google Shape;8545;p57"/>
            <p:cNvSpPr/>
            <p:nvPr/>
          </p:nvSpPr>
          <p:spPr>
            <a:xfrm>
              <a:off x="4722613" y="3087000"/>
              <a:ext cx="127050" cy="135800"/>
            </a:xfrm>
            <a:custGeom>
              <a:avLst/>
              <a:gdLst/>
              <a:ahLst/>
              <a:cxnLst/>
              <a:rect l="l" t="t" r="r" b="b"/>
              <a:pathLst>
                <a:path w="5082" h="5432" extrusionOk="0">
                  <a:moveTo>
                    <a:pt x="2867" y="555"/>
                  </a:moveTo>
                  <a:lnTo>
                    <a:pt x="2867" y="555"/>
                  </a:lnTo>
                  <a:cubicBezTo>
                    <a:pt x="2878" y="557"/>
                    <a:pt x="2889" y="558"/>
                    <a:pt x="2899" y="560"/>
                  </a:cubicBezTo>
                  <a:lnTo>
                    <a:pt x="2899" y="560"/>
                  </a:lnTo>
                  <a:cubicBezTo>
                    <a:pt x="2889" y="558"/>
                    <a:pt x="2878" y="557"/>
                    <a:pt x="2867" y="555"/>
                  </a:cubicBezTo>
                  <a:close/>
                  <a:moveTo>
                    <a:pt x="2384" y="560"/>
                  </a:moveTo>
                  <a:cubicBezTo>
                    <a:pt x="2373" y="562"/>
                    <a:pt x="2362" y="563"/>
                    <a:pt x="2351" y="565"/>
                  </a:cubicBezTo>
                  <a:lnTo>
                    <a:pt x="2351" y="565"/>
                  </a:lnTo>
                  <a:cubicBezTo>
                    <a:pt x="2362" y="563"/>
                    <a:pt x="2373" y="562"/>
                    <a:pt x="2384" y="560"/>
                  </a:cubicBezTo>
                  <a:close/>
                  <a:moveTo>
                    <a:pt x="2910" y="562"/>
                  </a:moveTo>
                  <a:lnTo>
                    <a:pt x="2910" y="562"/>
                  </a:lnTo>
                  <a:cubicBezTo>
                    <a:pt x="2920" y="563"/>
                    <a:pt x="2930" y="564"/>
                    <a:pt x="2939" y="565"/>
                  </a:cubicBezTo>
                  <a:cubicBezTo>
                    <a:pt x="2930" y="564"/>
                    <a:pt x="2920" y="563"/>
                    <a:pt x="2910" y="562"/>
                  </a:cubicBezTo>
                  <a:close/>
                  <a:moveTo>
                    <a:pt x="3376" y="691"/>
                  </a:moveTo>
                  <a:cubicBezTo>
                    <a:pt x="3383" y="693"/>
                    <a:pt x="3389" y="696"/>
                    <a:pt x="3396" y="699"/>
                  </a:cubicBezTo>
                  <a:cubicBezTo>
                    <a:pt x="3389" y="696"/>
                    <a:pt x="3383" y="694"/>
                    <a:pt x="3376" y="691"/>
                  </a:cubicBezTo>
                  <a:close/>
                  <a:moveTo>
                    <a:pt x="3746" y="910"/>
                  </a:moveTo>
                  <a:lnTo>
                    <a:pt x="3746" y="910"/>
                  </a:lnTo>
                  <a:cubicBezTo>
                    <a:pt x="3752" y="915"/>
                    <a:pt x="3757" y="919"/>
                    <a:pt x="3763" y="924"/>
                  </a:cubicBezTo>
                  <a:cubicBezTo>
                    <a:pt x="3757" y="919"/>
                    <a:pt x="3752" y="915"/>
                    <a:pt x="3746" y="910"/>
                  </a:cubicBezTo>
                  <a:close/>
                  <a:moveTo>
                    <a:pt x="1362" y="1084"/>
                  </a:moveTo>
                  <a:lnTo>
                    <a:pt x="1362" y="1084"/>
                  </a:lnTo>
                  <a:cubicBezTo>
                    <a:pt x="1354" y="1095"/>
                    <a:pt x="1346" y="1105"/>
                    <a:pt x="1338" y="1116"/>
                  </a:cubicBezTo>
                  <a:lnTo>
                    <a:pt x="1338" y="1116"/>
                  </a:lnTo>
                  <a:cubicBezTo>
                    <a:pt x="1346" y="1105"/>
                    <a:pt x="1354" y="1095"/>
                    <a:pt x="1362" y="1084"/>
                  </a:cubicBezTo>
                  <a:close/>
                  <a:moveTo>
                    <a:pt x="3977" y="1132"/>
                  </a:moveTo>
                  <a:cubicBezTo>
                    <a:pt x="3983" y="1141"/>
                    <a:pt x="3990" y="1149"/>
                    <a:pt x="3996" y="1158"/>
                  </a:cubicBezTo>
                  <a:lnTo>
                    <a:pt x="3996" y="1158"/>
                  </a:lnTo>
                  <a:cubicBezTo>
                    <a:pt x="3990" y="1150"/>
                    <a:pt x="3983" y="1141"/>
                    <a:pt x="3977" y="1132"/>
                  </a:cubicBezTo>
                  <a:close/>
                  <a:moveTo>
                    <a:pt x="4511" y="2509"/>
                  </a:moveTo>
                  <a:lnTo>
                    <a:pt x="4511" y="2509"/>
                  </a:lnTo>
                  <a:cubicBezTo>
                    <a:pt x="4511" y="2514"/>
                    <a:pt x="4512" y="2520"/>
                    <a:pt x="4513" y="2525"/>
                  </a:cubicBezTo>
                  <a:cubicBezTo>
                    <a:pt x="4512" y="2520"/>
                    <a:pt x="4511" y="2514"/>
                    <a:pt x="4511" y="2509"/>
                  </a:cubicBezTo>
                  <a:close/>
                  <a:moveTo>
                    <a:pt x="4511" y="3261"/>
                  </a:moveTo>
                  <a:lnTo>
                    <a:pt x="4511" y="3261"/>
                  </a:lnTo>
                  <a:cubicBezTo>
                    <a:pt x="4510" y="3271"/>
                    <a:pt x="4509" y="3281"/>
                    <a:pt x="4508" y="3291"/>
                  </a:cubicBezTo>
                  <a:cubicBezTo>
                    <a:pt x="4509" y="3281"/>
                    <a:pt x="4510" y="3271"/>
                    <a:pt x="4511" y="3261"/>
                  </a:cubicBezTo>
                  <a:close/>
                  <a:moveTo>
                    <a:pt x="568" y="3346"/>
                  </a:moveTo>
                  <a:cubicBezTo>
                    <a:pt x="570" y="3362"/>
                    <a:pt x="572" y="3377"/>
                    <a:pt x="573" y="3392"/>
                  </a:cubicBezTo>
                  <a:cubicBezTo>
                    <a:pt x="571" y="3377"/>
                    <a:pt x="569" y="3361"/>
                    <a:pt x="568" y="3346"/>
                  </a:cubicBezTo>
                  <a:close/>
                  <a:moveTo>
                    <a:pt x="3889" y="4444"/>
                  </a:moveTo>
                  <a:cubicBezTo>
                    <a:pt x="3876" y="4455"/>
                    <a:pt x="3862" y="4465"/>
                    <a:pt x="3848" y="4475"/>
                  </a:cubicBezTo>
                  <a:lnTo>
                    <a:pt x="3848" y="4475"/>
                  </a:lnTo>
                  <a:cubicBezTo>
                    <a:pt x="3862" y="4465"/>
                    <a:pt x="3875" y="4455"/>
                    <a:pt x="3889" y="4444"/>
                  </a:cubicBezTo>
                  <a:close/>
                  <a:moveTo>
                    <a:pt x="2831" y="4863"/>
                  </a:moveTo>
                  <a:cubicBezTo>
                    <a:pt x="2817" y="4865"/>
                    <a:pt x="2804" y="4866"/>
                    <a:pt x="2790" y="4868"/>
                  </a:cubicBezTo>
                  <a:cubicBezTo>
                    <a:pt x="2803" y="4866"/>
                    <a:pt x="2817" y="4864"/>
                    <a:pt x="2831" y="4863"/>
                  </a:cubicBezTo>
                  <a:close/>
                  <a:moveTo>
                    <a:pt x="2650" y="546"/>
                  </a:moveTo>
                  <a:cubicBezTo>
                    <a:pt x="2735" y="546"/>
                    <a:pt x="2821" y="551"/>
                    <a:pt x="2905" y="561"/>
                  </a:cubicBezTo>
                  <a:lnTo>
                    <a:pt x="2905" y="561"/>
                  </a:lnTo>
                  <a:cubicBezTo>
                    <a:pt x="3055" y="585"/>
                    <a:pt x="3201" y="623"/>
                    <a:pt x="3342" y="677"/>
                  </a:cubicBezTo>
                  <a:lnTo>
                    <a:pt x="3342" y="677"/>
                  </a:lnTo>
                  <a:cubicBezTo>
                    <a:pt x="3480" y="736"/>
                    <a:pt x="3610" y="810"/>
                    <a:pt x="3730" y="899"/>
                  </a:cubicBezTo>
                  <a:lnTo>
                    <a:pt x="3730" y="899"/>
                  </a:lnTo>
                  <a:cubicBezTo>
                    <a:pt x="3776" y="936"/>
                    <a:pt x="3821" y="974"/>
                    <a:pt x="3864" y="1014"/>
                  </a:cubicBezTo>
                  <a:cubicBezTo>
                    <a:pt x="3872" y="1022"/>
                    <a:pt x="3880" y="1029"/>
                    <a:pt x="3889" y="1036"/>
                  </a:cubicBezTo>
                  <a:lnTo>
                    <a:pt x="3889" y="1036"/>
                  </a:lnTo>
                  <a:cubicBezTo>
                    <a:pt x="3931" y="1078"/>
                    <a:pt x="3969" y="1123"/>
                    <a:pt x="4005" y="1170"/>
                  </a:cubicBezTo>
                  <a:lnTo>
                    <a:pt x="4005" y="1170"/>
                  </a:lnTo>
                  <a:cubicBezTo>
                    <a:pt x="4094" y="1292"/>
                    <a:pt x="4169" y="1422"/>
                    <a:pt x="4235" y="1557"/>
                  </a:cubicBezTo>
                  <a:cubicBezTo>
                    <a:pt x="4253" y="1596"/>
                    <a:pt x="4270" y="1633"/>
                    <a:pt x="4287" y="1671"/>
                  </a:cubicBezTo>
                  <a:lnTo>
                    <a:pt x="4287" y="1671"/>
                  </a:lnTo>
                  <a:cubicBezTo>
                    <a:pt x="4281" y="1658"/>
                    <a:pt x="4276" y="1645"/>
                    <a:pt x="4271" y="1632"/>
                  </a:cubicBezTo>
                  <a:lnTo>
                    <a:pt x="4271" y="1632"/>
                  </a:lnTo>
                  <a:cubicBezTo>
                    <a:pt x="4276" y="1645"/>
                    <a:pt x="4282" y="1659"/>
                    <a:pt x="4288" y="1673"/>
                  </a:cubicBezTo>
                  <a:lnTo>
                    <a:pt x="4288" y="1673"/>
                  </a:lnTo>
                  <a:cubicBezTo>
                    <a:pt x="4288" y="1672"/>
                    <a:pt x="4287" y="1672"/>
                    <a:pt x="4287" y="1671"/>
                  </a:cubicBezTo>
                  <a:lnTo>
                    <a:pt x="4287" y="1671"/>
                  </a:lnTo>
                  <a:cubicBezTo>
                    <a:pt x="4287" y="1672"/>
                    <a:pt x="4288" y="1673"/>
                    <a:pt x="4288" y="1673"/>
                  </a:cubicBezTo>
                  <a:lnTo>
                    <a:pt x="4288" y="1673"/>
                  </a:lnTo>
                  <a:cubicBezTo>
                    <a:pt x="4288" y="1673"/>
                    <a:pt x="4288" y="1673"/>
                    <a:pt x="4288" y="1673"/>
                  </a:cubicBezTo>
                  <a:lnTo>
                    <a:pt x="4288" y="1673"/>
                  </a:lnTo>
                  <a:cubicBezTo>
                    <a:pt x="4291" y="1680"/>
                    <a:pt x="4295" y="1688"/>
                    <a:pt x="4298" y="1696"/>
                  </a:cubicBezTo>
                  <a:cubicBezTo>
                    <a:pt x="4295" y="1688"/>
                    <a:pt x="4291" y="1681"/>
                    <a:pt x="4288" y="1673"/>
                  </a:cubicBezTo>
                  <a:lnTo>
                    <a:pt x="4288" y="1673"/>
                  </a:lnTo>
                  <a:cubicBezTo>
                    <a:pt x="4372" y="1880"/>
                    <a:pt x="4435" y="2096"/>
                    <a:pt x="4478" y="2317"/>
                  </a:cubicBezTo>
                  <a:cubicBezTo>
                    <a:pt x="4489" y="2374"/>
                    <a:pt x="4499" y="2432"/>
                    <a:pt x="4508" y="2490"/>
                  </a:cubicBezTo>
                  <a:lnTo>
                    <a:pt x="4508" y="2490"/>
                  </a:lnTo>
                  <a:cubicBezTo>
                    <a:pt x="4533" y="2694"/>
                    <a:pt x="4540" y="2900"/>
                    <a:pt x="4527" y="3107"/>
                  </a:cubicBezTo>
                  <a:cubicBezTo>
                    <a:pt x="4523" y="3149"/>
                    <a:pt x="4519" y="3192"/>
                    <a:pt x="4514" y="3235"/>
                  </a:cubicBezTo>
                  <a:lnTo>
                    <a:pt x="4514" y="3235"/>
                  </a:lnTo>
                  <a:cubicBezTo>
                    <a:pt x="4493" y="3393"/>
                    <a:pt x="4457" y="3550"/>
                    <a:pt x="4403" y="3702"/>
                  </a:cubicBezTo>
                  <a:cubicBezTo>
                    <a:pt x="4392" y="3735"/>
                    <a:pt x="4380" y="3768"/>
                    <a:pt x="4367" y="3800"/>
                  </a:cubicBezTo>
                  <a:lnTo>
                    <a:pt x="4367" y="3800"/>
                  </a:lnTo>
                  <a:cubicBezTo>
                    <a:pt x="4307" y="3934"/>
                    <a:pt x="4233" y="4063"/>
                    <a:pt x="4145" y="4181"/>
                  </a:cubicBezTo>
                  <a:lnTo>
                    <a:pt x="4145" y="4181"/>
                  </a:lnTo>
                  <a:cubicBezTo>
                    <a:pt x="4056" y="4292"/>
                    <a:pt x="3952" y="4394"/>
                    <a:pt x="3839" y="4482"/>
                  </a:cubicBezTo>
                  <a:lnTo>
                    <a:pt x="3839" y="4482"/>
                  </a:lnTo>
                  <a:cubicBezTo>
                    <a:pt x="3726" y="4563"/>
                    <a:pt x="3605" y="4631"/>
                    <a:pt x="3478" y="4688"/>
                  </a:cubicBezTo>
                  <a:lnTo>
                    <a:pt x="3478" y="4688"/>
                  </a:lnTo>
                  <a:cubicBezTo>
                    <a:pt x="3483" y="4686"/>
                    <a:pt x="3489" y="4684"/>
                    <a:pt x="3495" y="4681"/>
                  </a:cubicBezTo>
                  <a:lnTo>
                    <a:pt x="3495" y="4681"/>
                  </a:lnTo>
                  <a:cubicBezTo>
                    <a:pt x="3488" y="4684"/>
                    <a:pt x="3481" y="4687"/>
                    <a:pt x="3474" y="4690"/>
                  </a:cubicBezTo>
                  <a:lnTo>
                    <a:pt x="3474" y="4690"/>
                  </a:lnTo>
                  <a:cubicBezTo>
                    <a:pt x="3476" y="4690"/>
                    <a:pt x="3477" y="4689"/>
                    <a:pt x="3478" y="4688"/>
                  </a:cubicBezTo>
                  <a:lnTo>
                    <a:pt x="3478" y="4688"/>
                  </a:lnTo>
                  <a:cubicBezTo>
                    <a:pt x="3474" y="4690"/>
                    <a:pt x="3471" y="4691"/>
                    <a:pt x="3467" y="4693"/>
                  </a:cubicBezTo>
                  <a:lnTo>
                    <a:pt x="3467" y="4693"/>
                  </a:lnTo>
                  <a:cubicBezTo>
                    <a:pt x="3470" y="4692"/>
                    <a:pt x="3472" y="4691"/>
                    <a:pt x="3474" y="4690"/>
                  </a:cubicBezTo>
                  <a:lnTo>
                    <a:pt x="3474" y="4690"/>
                  </a:lnTo>
                  <a:cubicBezTo>
                    <a:pt x="3460" y="4697"/>
                    <a:pt x="3445" y="4703"/>
                    <a:pt x="3430" y="4709"/>
                  </a:cubicBezTo>
                  <a:cubicBezTo>
                    <a:pt x="3443" y="4703"/>
                    <a:pt x="3455" y="4698"/>
                    <a:pt x="3467" y="4693"/>
                  </a:cubicBezTo>
                  <a:lnTo>
                    <a:pt x="3467" y="4693"/>
                  </a:lnTo>
                  <a:cubicBezTo>
                    <a:pt x="3305" y="4760"/>
                    <a:pt x="3135" y="4807"/>
                    <a:pt x="2963" y="4839"/>
                  </a:cubicBezTo>
                  <a:cubicBezTo>
                    <a:pt x="2923" y="4847"/>
                    <a:pt x="2884" y="4854"/>
                    <a:pt x="2844" y="4861"/>
                  </a:cubicBezTo>
                  <a:lnTo>
                    <a:pt x="2844" y="4861"/>
                  </a:lnTo>
                  <a:cubicBezTo>
                    <a:pt x="2688" y="4881"/>
                    <a:pt x="2531" y="4892"/>
                    <a:pt x="2373" y="4892"/>
                  </a:cubicBezTo>
                  <a:cubicBezTo>
                    <a:pt x="2297" y="4892"/>
                    <a:pt x="2220" y="4889"/>
                    <a:pt x="2143" y="4883"/>
                  </a:cubicBezTo>
                  <a:cubicBezTo>
                    <a:pt x="2105" y="4881"/>
                    <a:pt x="2067" y="4878"/>
                    <a:pt x="2029" y="4874"/>
                  </a:cubicBezTo>
                  <a:lnTo>
                    <a:pt x="2029" y="4874"/>
                  </a:lnTo>
                  <a:cubicBezTo>
                    <a:pt x="2031" y="4874"/>
                    <a:pt x="2032" y="4874"/>
                    <a:pt x="2033" y="4875"/>
                  </a:cubicBezTo>
                  <a:cubicBezTo>
                    <a:pt x="2031" y="4874"/>
                    <a:pt x="2029" y="4874"/>
                    <a:pt x="2026" y="4874"/>
                  </a:cubicBezTo>
                  <a:lnTo>
                    <a:pt x="2026" y="4874"/>
                  </a:lnTo>
                  <a:cubicBezTo>
                    <a:pt x="2027" y="4874"/>
                    <a:pt x="2028" y="4874"/>
                    <a:pt x="2029" y="4874"/>
                  </a:cubicBezTo>
                  <a:lnTo>
                    <a:pt x="2029" y="4874"/>
                  </a:lnTo>
                  <a:cubicBezTo>
                    <a:pt x="2022" y="4873"/>
                    <a:pt x="2014" y="4872"/>
                    <a:pt x="2007" y="4871"/>
                  </a:cubicBezTo>
                  <a:lnTo>
                    <a:pt x="2007" y="4871"/>
                  </a:lnTo>
                  <a:cubicBezTo>
                    <a:pt x="2013" y="4872"/>
                    <a:pt x="2020" y="4873"/>
                    <a:pt x="2026" y="4874"/>
                  </a:cubicBezTo>
                  <a:lnTo>
                    <a:pt x="2026" y="4874"/>
                  </a:lnTo>
                  <a:cubicBezTo>
                    <a:pt x="2004" y="4871"/>
                    <a:pt x="1982" y="4868"/>
                    <a:pt x="1960" y="4864"/>
                  </a:cubicBezTo>
                  <a:lnTo>
                    <a:pt x="1960" y="4864"/>
                  </a:lnTo>
                  <a:cubicBezTo>
                    <a:pt x="1975" y="4867"/>
                    <a:pt x="1991" y="4869"/>
                    <a:pt x="2007" y="4871"/>
                  </a:cubicBezTo>
                  <a:lnTo>
                    <a:pt x="2007" y="4871"/>
                  </a:lnTo>
                  <a:cubicBezTo>
                    <a:pt x="1838" y="4846"/>
                    <a:pt x="1672" y="4805"/>
                    <a:pt x="1513" y="4743"/>
                  </a:cubicBezTo>
                  <a:lnTo>
                    <a:pt x="1513" y="4743"/>
                  </a:lnTo>
                  <a:cubicBezTo>
                    <a:pt x="1394" y="4691"/>
                    <a:pt x="1282" y="4627"/>
                    <a:pt x="1177" y="4549"/>
                  </a:cubicBezTo>
                  <a:lnTo>
                    <a:pt x="1177" y="4549"/>
                  </a:lnTo>
                  <a:cubicBezTo>
                    <a:pt x="1086" y="4475"/>
                    <a:pt x="1004" y="4391"/>
                    <a:pt x="930" y="4300"/>
                  </a:cubicBezTo>
                  <a:lnTo>
                    <a:pt x="930" y="4300"/>
                  </a:lnTo>
                  <a:cubicBezTo>
                    <a:pt x="862" y="4208"/>
                    <a:pt x="804" y="4110"/>
                    <a:pt x="754" y="4006"/>
                  </a:cubicBezTo>
                  <a:cubicBezTo>
                    <a:pt x="747" y="3993"/>
                    <a:pt x="740" y="3980"/>
                    <a:pt x="734" y="3967"/>
                  </a:cubicBezTo>
                  <a:lnTo>
                    <a:pt x="734" y="3967"/>
                  </a:lnTo>
                  <a:cubicBezTo>
                    <a:pt x="735" y="3969"/>
                    <a:pt x="736" y="3972"/>
                    <a:pt x="737" y="3975"/>
                  </a:cubicBezTo>
                  <a:cubicBezTo>
                    <a:pt x="734" y="3968"/>
                    <a:pt x="732" y="3961"/>
                    <a:pt x="729" y="3955"/>
                  </a:cubicBezTo>
                  <a:lnTo>
                    <a:pt x="729" y="3955"/>
                  </a:lnTo>
                  <a:cubicBezTo>
                    <a:pt x="731" y="3959"/>
                    <a:pt x="732" y="3963"/>
                    <a:pt x="734" y="3967"/>
                  </a:cubicBezTo>
                  <a:lnTo>
                    <a:pt x="734" y="3967"/>
                  </a:lnTo>
                  <a:cubicBezTo>
                    <a:pt x="729" y="3952"/>
                    <a:pt x="723" y="3938"/>
                    <a:pt x="716" y="3923"/>
                  </a:cubicBezTo>
                  <a:lnTo>
                    <a:pt x="716" y="3923"/>
                  </a:lnTo>
                  <a:cubicBezTo>
                    <a:pt x="720" y="3933"/>
                    <a:pt x="725" y="3944"/>
                    <a:pt x="729" y="3955"/>
                  </a:cubicBezTo>
                  <a:lnTo>
                    <a:pt x="729" y="3955"/>
                  </a:lnTo>
                  <a:cubicBezTo>
                    <a:pt x="723" y="3940"/>
                    <a:pt x="717" y="3925"/>
                    <a:pt x="711" y="3910"/>
                  </a:cubicBezTo>
                  <a:lnTo>
                    <a:pt x="711" y="3910"/>
                  </a:lnTo>
                  <a:cubicBezTo>
                    <a:pt x="713" y="3915"/>
                    <a:pt x="714" y="3919"/>
                    <a:pt x="716" y="3923"/>
                  </a:cubicBezTo>
                  <a:lnTo>
                    <a:pt x="716" y="3923"/>
                  </a:lnTo>
                  <a:cubicBezTo>
                    <a:pt x="658" y="3773"/>
                    <a:pt x="616" y="3618"/>
                    <a:pt x="586" y="3460"/>
                  </a:cubicBezTo>
                  <a:cubicBezTo>
                    <a:pt x="579" y="3415"/>
                    <a:pt x="572" y="3372"/>
                    <a:pt x="566" y="3327"/>
                  </a:cubicBezTo>
                  <a:lnTo>
                    <a:pt x="566" y="3327"/>
                  </a:lnTo>
                  <a:cubicBezTo>
                    <a:pt x="552" y="3202"/>
                    <a:pt x="545" y="3076"/>
                    <a:pt x="545" y="2950"/>
                  </a:cubicBezTo>
                  <a:cubicBezTo>
                    <a:pt x="545" y="2850"/>
                    <a:pt x="551" y="2751"/>
                    <a:pt x="558" y="2652"/>
                  </a:cubicBezTo>
                  <a:cubicBezTo>
                    <a:pt x="559" y="2640"/>
                    <a:pt x="561" y="2627"/>
                    <a:pt x="562" y="2614"/>
                  </a:cubicBezTo>
                  <a:lnTo>
                    <a:pt x="562" y="2614"/>
                  </a:lnTo>
                  <a:cubicBezTo>
                    <a:pt x="583" y="2490"/>
                    <a:pt x="624" y="2367"/>
                    <a:pt x="671" y="2249"/>
                  </a:cubicBezTo>
                  <a:lnTo>
                    <a:pt x="671" y="2249"/>
                  </a:lnTo>
                  <a:cubicBezTo>
                    <a:pt x="741" y="2084"/>
                    <a:pt x="826" y="1927"/>
                    <a:pt x="918" y="1772"/>
                  </a:cubicBezTo>
                  <a:cubicBezTo>
                    <a:pt x="1007" y="1620"/>
                    <a:pt x="1099" y="1469"/>
                    <a:pt x="1195" y="1322"/>
                  </a:cubicBezTo>
                  <a:cubicBezTo>
                    <a:pt x="1236" y="1258"/>
                    <a:pt x="1279" y="1196"/>
                    <a:pt x="1324" y="1135"/>
                  </a:cubicBezTo>
                  <a:lnTo>
                    <a:pt x="1324" y="1135"/>
                  </a:lnTo>
                  <a:cubicBezTo>
                    <a:pt x="1406" y="1031"/>
                    <a:pt x="1495" y="933"/>
                    <a:pt x="1598" y="850"/>
                  </a:cubicBezTo>
                  <a:lnTo>
                    <a:pt x="1598" y="850"/>
                  </a:lnTo>
                  <a:cubicBezTo>
                    <a:pt x="1683" y="787"/>
                    <a:pt x="1777" y="734"/>
                    <a:pt x="1874" y="691"/>
                  </a:cubicBezTo>
                  <a:lnTo>
                    <a:pt x="1874" y="691"/>
                  </a:lnTo>
                  <a:cubicBezTo>
                    <a:pt x="1863" y="695"/>
                    <a:pt x="1852" y="700"/>
                    <a:pt x="1840" y="704"/>
                  </a:cubicBezTo>
                  <a:cubicBezTo>
                    <a:pt x="1853" y="699"/>
                    <a:pt x="1867" y="693"/>
                    <a:pt x="1880" y="688"/>
                  </a:cubicBezTo>
                  <a:lnTo>
                    <a:pt x="1880" y="688"/>
                  </a:lnTo>
                  <a:cubicBezTo>
                    <a:pt x="1878" y="689"/>
                    <a:pt x="1876" y="690"/>
                    <a:pt x="1874" y="691"/>
                  </a:cubicBezTo>
                  <a:lnTo>
                    <a:pt x="1874" y="691"/>
                  </a:lnTo>
                  <a:cubicBezTo>
                    <a:pt x="1877" y="690"/>
                    <a:pt x="1879" y="689"/>
                    <a:pt x="1881" y="688"/>
                  </a:cubicBezTo>
                  <a:lnTo>
                    <a:pt x="1881" y="688"/>
                  </a:lnTo>
                  <a:cubicBezTo>
                    <a:pt x="1881" y="688"/>
                    <a:pt x="1880" y="688"/>
                    <a:pt x="1880" y="688"/>
                  </a:cubicBezTo>
                  <a:lnTo>
                    <a:pt x="1880" y="688"/>
                  </a:lnTo>
                  <a:cubicBezTo>
                    <a:pt x="1883" y="687"/>
                    <a:pt x="1886" y="685"/>
                    <a:pt x="1890" y="684"/>
                  </a:cubicBezTo>
                  <a:lnTo>
                    <a:pt x="1890" y="684"/>
                  </a:lnTo>
                  <a:cubicBezTo>
                    <a:pt x="1887" y="685"/>
                    <a:pt x="1884" y="687"/>
                    <a:pt x="1881" y="688"/>
                  </a:cubicBezTo>
                  <a:lnTo>
                    <a:pt x="1881" y="688"/>
                  </a:lnTo>
                  <a:cubicBezTo>
                    <a:pt x="2029" y="630"/>
                    <a:pt x="2185" y="590"/>
                    <a:pt x="2342" y="566"/>
                  </a:cubicBezTo>
                  <a:lnTo>
                    <a:pt x="2342" y="566"/>
                  </a:lnTo>
                  <a:cubicBezTo>
                    <a:pt x="2444" y="553"/>
                    <a:pt x="2547" y="546"/>
                    <a:pt x="2650" y="546"/>
                  </a:cubicBezTo>
                  <a:close/>
                  <a:moveTo>
                    <a:pt x="2641" y="1"/>
                  </a:moveTo>
                  <a:cubicBezTo>
                    <a:pt x="2553" y="1"/>
                    <a:pt x="2465" y="5"/>
                    <a:pt x="2376" y="15"/>
                  </a:cubicBezTo>
                  <a:cubicBezTo>
                    <a:pt x="2146" y="40"/>
                    <a:pt x="1915" y="84"/>
                    <a:pt x="1699" y="174"/>
                  </a:cubicBezTo>
                  <a:cubicBezTo>
                    <a:pt x="1584" y="223"/>
                    <a:pt x="1470" y="275"/>
                    <a:pt x="1366" y="344"/>
                  </a:cubicBezTo>
                  <a:cubicBezTo>
                    <a:pt x="1260" y="415"/>
                    <a:pt x="1161" y="496"/>
                    <a:pt x="1074" y="588"/>
                  </a:cubicBezTo>
                  <a:cubicBezTo>
                    <a:pt x="911" y="758"/>
                    <a:pt x="779" y="956"/>
                    <a:pt x="654" y="1156"/>
                  </a:cubicBezTo>
                  <a:cubicBezTo>
                    <a:pt x="537" y="1346"/>
                    <a:pt x="417" y="1537"/>
                    <a:pt x="312" y="1738"/>
                  </a:cubicBezTo>
                  <a:cubicBezTo>
                    <a:pt x="200" y="1952"/>
                    <a:pt x="103" y="2180"/>
                    <a:pt x="48" y="2418"/>
                  </a:cubicBezTo>
                  <a:cubicBezTo>
                    <a:pt x="29" y="2501"/>
                    <a:pt x="21" y="2585"/>
                    <a:pt x="13" y="2671"/>
                  </a:cubicBezTo>
                  <a:cubicBezTo>
                    <a:pt x="3" y="2775"/>
                    <a:pt x="0" y="2881"/>
                    <a:pt x="2" y="2986"/>
                  </a:cubicBezTo>
                  <a:cubicBezTo>
                    <a:pt x="3" y="3157"/>
                    <a:pt x="21" y="3327"/>
                    <a:pt x="46" y="3498"/>
                  </a:cubicBezTo>
                  <a:cubicBezTo>
                    <a:pt x="71" y="3669"/>
                    <a:pt x="110" y="3841"/>
                    <a:pt x="169" y="4005"/>
                  </a:cubicBezTo>
                  <a:cubicBezTo>
                    <a:pt x="241" y="4203"/>
                    <a:pt x="331" y="4394"/>
                    <a:pt x="453" y="4564"/>
                  </a:cubicBezTo>
                  <a:cubicBezTo>
                    <a:pt x="525" y="4660"/>
                    <a:pt x="598" y="4755"/>
                    <a:pt x="686" y="4838"/>
                  </a:cubicBezTo>
                  <a:cubicBezTo>
                    <a:pt x="776" y="4925"/>
                    <a:pt x="876" y="5003"/>
                    <a:pt x="981" y="5073"/>
                  </a:cubicBezTo>
                  <a:cubicBezTo>
                    <a:pt x="1094" y="5147"/>
                    <a:pt x="1216" y="5204"/>
                    <a:pt x="1340" y="5254"/>
                  </a:cubicBezTo>
                  <a:cubicBezTo>
                    <a:pt x="1457" y="5302"/>
                    <a:pt x="1576" y="5338"/>
                    <a:pt x="1700" y="5365"/>
                  </a:cubicBezTo>
                  <a:cubicBezTo>
                    <a:pt x="1917" y="5412"/>
                    <a:pt x="2138" y="5432"/>
                    <a:pt x="2360" y="5432"/>
                  </a:cubicBezTo>
                  <a:cubicBezTo>
                    <a:pt x="2468" y="5432"/>
                    <a:pt x="2577" y="5427"/>
                    <a:pt x="2684" y="5418"/>
                  </a:cubicBezTo>
                  <a:cubicBezTo>
                    <a:pt x="3005" y="5392"/>
                    <a:pt x="3327" y="5334"/>
                    <a:pt x="3624" y="5210"/>
                  </a:cubicBezTo>
                  <a:cubicBezTo>
                    <a:pt x="3763" y="5153"/>
                    <a:pt x="3897" y="5090"/>
                    <a:pt x="4023" y="5010"/>
                  </a:cubicBezTo>
                  <a:cubicBezTo>
                    <a:pt x="4141" y="4934"/>
                    <a:pt x="4252" y="4848"/>
                    <a:pt x="4355" y="4753"/>
                  </a:cubicBezTo>
                  <a:cubicBezTo>
                    <a:pt x="4533" y="4586"/>
                    <a:pt x="4684" y="4381"/>
                    <a:pt x="4793" y="4162"/>
                  </a:cubicBezTo>
                  <a:cubicBezTo>
                    <a:pt x="4902" y="3943"/>
                    <a:pt x="4981" y="3710"/>
                    <a:pt x="5021" y="3470"/>
                  </a:cubicBezTo>
                  <a:cubicBezTo>
                    <a:pt x="5064" y="3227"/>
                    <a:pt x="5082" y="2978"/>
                    <a:pt x="5069" y="2731"/>
                  </a:cubicBezTo>
                  <a:cubicBezTo>
                    <a:pt x="5057" y="2485"/>
                    <a:pt x="5020" y="2238"/>
                    <a:pt x="4962" y="2000"/>
                  </a:cubicBezTo>
                  <a:cubicBezTo>
                    <a:pt x="4907" y="1775"/>
                    <a:pt x="4826" y="1556"/>
                    <a:pt x="4730" y="1343"/>
                  </a:cubicBezTo>
                  <a:cubicBezTo>
                    <a:pt x="4653" y="1172"/>
                    <a:pt x="4558" y="1007"/>
                    <a:pt x="4445" y="857"/>
                  </a:cubicBezTo>
                  <a:cubicBezTo>
                    <a:pt x="4387" y="779"/>
                    <a:pt x="4326" y="701"/>
                    <a:pt x="4253" y="631"/>
                  </a:cubicBezTo>
                  <a:lnTo>
                    <a:pt x="4253" y="631"/>
                  </a:lnTo>
                  <a:cubicBezTo>
                    <a:pt x="4252" y="630"/>
                    <a:pt x="4251" y="628"/>
                    <a:pt x="4249" y="627"/>
                  </a:cubicBezTo>
                  <a:lnTo>
                    <a:pt x="4249" y="627"/>
                  </a:lnTo>
                  <a:cubicBezTo>
                    <a:pt x="4249" y="627"/>
                    <a:pt x="4249" y="627"/>
                    <a:pt x="4249" y="627"/>
                  </a:cubicBezTo>
                  <a:cubicBezTo>
                    <a:pt x="4248" y="626"/>
                    <a:pt x="4247" y="625"/>
                    <a:pt x="4246" y="624"/>
                  </a:cubicBezTo>
                  <a:lnTo>
                    <a:pt x="4246" y="624"/>
                  </a:lnTo>
                  <a:cubicBezTo>
                    <a:pt x="3923" y="315"/>
                    <a:pt x="3502" y="106"/>
                    <a:pt x="3060" y="35"/>
                  </a:cubicBezTo>
                  <a:cubicBezTo>
                    <a:pt x="2921" y="13"/>
                    <a:pt x="2781" y="1"/>
                    <a:pt x="26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46" name="Google Shape;8546;p57"/>
            <p:cNvSpPr/>
            <p:nvPr/>
          </p:nvSpPr>
          <p:spPr>
            <a:xfrm>
              <a:off x="4696638" y="3118600"/>
              <a:ext cx="32725" cy="27150"/>
            </a:xfrm>
            <a:custGeom>
              <a:avLst/>
              <a:gdLst/>
              <a:ahLst/>
              <a:cxnLst/>
              <a:rect l="l" t="t" r="r" b="b"/>
              <a:pathLst>
                <a:path w="1309" h="1086" fill="none" extrusionOk="0">
                  <a:moveTo>
                    <a:pt x="1" y="318"/>
                  </a:moveTo>
                  <a:cubicBezTo>
                    <a:pt x="1" y="318"/>
                    <a:pt x="513" y="0"/>
                    <a:pt x="1308" y="1086"/>
                  </a:cubicBezTo>
                </a:path>
              </a:pathLst>
            </a:custGeom>
            <a:solidFill>
              <a:schemeClr val="accent2"/>
            </a:solidFill>
            <a:ln w="13600" cap="flat" cmpd="sng">
              <a:solidFill>
                <a:srgbClr val="B95138"/>
              </a:solidFill>
              <a:prstDash val="solid"/>
              <a:miter lim="12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47" name="Google Shape;8547;p57"/>
            <p:cNvSpPr/>
            <p:nvPr/>
          </p:nvSpPr>
          <p:spPr>
            <a:xfrm>
              <a:off x="4933913" y="3918950"/>
              <a:ext cx="75175" cy="133200"/>
            </a:xfrm>
            <a:custGeom>
              <a:avLst/>
              <a:gdLst/>
              <a:ahLst/>
              <a:cxnLst/>
              <a:rect l="l" t="t" r="r" b="b"/>
              <a:pathLst>
                <a:path w="3007" h="5328" extrusionOk="0">
                  <a:moveTo>
                    <a:pt x="0" y="0"/>
                  </a:moveTo>
                  <a:lnTo>
                    <a:pt x="0" y="0"/>
                  </a:lnTo>
                  <a:cubicBezTo>
                    <a:pt x="1221" y="2173"/>
                    <a:pt x="1590" y="4249"/>
                    <a:pt x="1778" y="4816"/>
                  </a:cubicBezTo>
                  <a:cubicBezTo>
                    <a:pt x="1892" y="5157"/>
                    <a:pt x="2312" y="5328"/>
                    <a:pt x="2629" y="5328"/>
                  </a:cubicBezTo>
                  <a:cubicBezTo>
                    <a:pt x="2839" y="5328"/>
                    <a:pt x="3003" y="5253"/>
                    <a:pt x="3004" y="5103"/>
                  </a:cubicBezTo>
                  <a:cubicBezTo>
                    <a:pt x="3006" y="4725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48" name="Google Shape;8548;p57"/>
            <p:cNvSpPr/>
            <p:nvPr/>
          </p:nvSpPr>
          <p:spPr>
            <a:xfrm>
              <a:off x="4513713" y="3928600"/>
              <a:ext cx="81150" cy="111225"/>
            </a:xfrm>
            <a:custGeom>
              <a:avLst/>
              <a:gdLst/>
              <a:ahLst/>
              <a:cxnLst/>
              <a:rect l="l" t="t" r="r" b="b"/>
              <a:pathLst>
                <a:path w="3246" h="4449" extrusionOk="0">
                  <a:moveTo>
                    <a:pt x="0" y="0"/>
                  </a:moveTo>
                  <a:cubicBezTo>
                    <a:pt x="0" y="1"/>
                    <a:pt x="338" y="1149"/>
                    <a:pt x="742" y="2310"/>
                  </a:cubicBezTo>
                  <a:cubicBezTo>
                    <a:pt x="1140" y="3447"/>
                    <a:pt x="1602" y="4187"/>
                    <a:pt x="2120" y="4391"/>
                  </a:cubicBezTo>
                  <a:cubicBezTo>
                    <a:pt x="2231" y="4434"/>
                    <a:pt x="2395" y="4448"/>
                    <a:pt x="2564" y="4448"/>
                  </a:cubicBezTo>
                  <a:cubicBezTo>
                    <a:pt x="2896" y="4448"/>
                    <a:pt x="3246" y="4393"/>
                    <a:pt x="3246" y="4393"/>
                  </a:cubicBezTo>
                  <a:cubicBezTo>
                    <a:pt x="1198" y="258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8550" name="Google Shape;8550;p57"/>
          <p:cNvGrpSpPr/>
          <p:nvPr/>
        </p:nvGrpSpPr>
        <p:grpSpPr>
          <a:xfrm>
            <a:off x="4531273" y="847527"/>
            <a:ext cx="3068084" cy="1961256"/>
            <a:chOff x="5534425" y="470575"/>
            <a:chExt cx="1498600" cy="957925"/>
          </a:xfrm>
        </p:grpSpPr>
        <p:sp>
          <p:nvSpPr>
            <p:cNvPr id="8551" name="Google Shape;8551;p57"/>
            <p:cNvSpPr/>
            <p:nvPr/>
          </p:nvSpPr>
          <p:spPr>
            <a:xfrm>
              <a:off x="5547325" y="684975"/>
              <a:ext cx="296650" cy="112350"/>
            </a:xfrm>
            <a:custGeom>
              <a:avLst/>
              <a:gdLst/>
              <a:ahLst/>
              <a:cxnLst/>
              <a:rect l="l" t="t" r="r" b="b"/>
              <a:pathLst>
                <a:path w="11866" h="4494" extrusionOk="0">
                  <a:moveTo>
                    <a:pt x="11622" y="1"/>
                  </a:moveTo>
                  <a:lnTo>
                    <a:pt x="1" y="4493"/>
                  </a:lnTo>
                  <a:lnTo>
                    <a:pt x="7231" y="2792"/>
                  </a:lnTo>
                  <a:lnTo>
                    <a:pt x="11866" y="1443"/>
                  </a:lnTo>
                  <a:lnTo>
                    <a:pt x="11622" y="1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52" name="Google Shape;8552;p57"/>
            <p:cNvSpPr/>
            <p:nvPr/>
          </p:nvSpPr>
          <p:spPr>
            <a:xfrm>
              <a:off x="5571675" y="742925"/>
              <a:ext cx="286175" cy="53950"/>
            </a:xfrm>
            <a:custGeom>
              <a:avLst/>
              <a:gdLst/>
              <a:ahLst/>
              <a:cxnLst/>
              <a:rect l="l" t="t" r="r" b="b"/>
              <a:pathLst>
                <a:path w="11447" h="2158" extrusionOk="0">
                  <a:moveTo>
                    <a:pt x="11253" y="0"/>
                  </a:moveTo>
                  <a:lnTo>
                    <a:pt x="7454" y="63"/>
                  </a:lnTo>
                  <a:lnTo>
                    <a:pt x="0" y="2010"/>
                  </a:lnTo>
                  <a:lnTo>
                    <a:pt x="11447" y="2157"/>
                  </a:lnTo>
                  <a:lnTo>
                    <a:pt x="112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53" name="Google Shape;8553;p57"/>
            <p:cNvSpPr/>
            <p:nvPr/>
          </p:nvSpPr>
          <p:spPr>
            <a:xfrm>
              <a:off x="5571675" y="742925"/>
              <a:ext cx="286175" cy="53950"/>
            </a:xfrm>
            <a:custGeom>
              <a:avLst/>
              <a:gdLst/>
              <a:ahLst/>
              <a:cxnLst/>
              <a:rect l="l" t="t" r="r" b="b"/>
              <a:pathLst>
                <a:path w="11447" h="2158" extrusionOk="0">
                  <a:moveTo>
                    <a:pt x="11253" y="0"/>
                  </a:moveTo>
                  <a:lnTo>
                    <a:pt x="7454" y="63"/>
                  </a:lnTo>
                  <a:lnTo>
                    <a:pt x="0" y="2010"/>
                  </a:lnTo>
                  <a:lnTo>
                    <a:pt x="10410" y="1006"/>
                  </a:lnTo>
                  <a:lnTo>
                    <a:pt x="11447" y="2157"/>
                  </a:lnTo>
                  <a:lnTo>
                    <a:pt x="11253" y="0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54" name="Google Shape;8554;p57"/>
            <p:cNvSpPr/>
            <p:nvPr/>
          </p:nvSpPr>
          <p:spPr>
            <a:xfrm>
              <a:off x="5534425" y="700800"/>
              <a:ext cx="420550" cy="100925"/>
            </a:xfrm>
            <a:custGeom>
              <a:avLst/>
              <a:gdLst/>
              <a:ahLst/>
              <a:cxnLst/>
              <a:rect l="l" t="t" r="r" b="b"/>
              <a:pathLst>
                <a:path w="16822" h="4037" extrusionOk="0">
                  <a:moveTo>
                    <a:pt x="13307" y="0"/>
                  </a:moveTo>
                  <a:lnTo>
                    <a:pt x="1" y="4037"/>
                  </a:lnTo>
                  <a:lnTo>
                    <a:pt x="16821" y="974"/>
                  </a:lnTo>
                  <a:lnTo>
                    <a:pt x="133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55" name="Google Shape;8555;p57"/>
            <p:cNvSpPr/>
            <p:nvPr/>
          </p:nvSpPr>
          <p:spPr>
            <a:xfrm>
              <a:off x="5534950" y="676575"/>
              <a:ext cx="302925" cy="125300"/>
            </a:xfrm>
            <a:custGeom>
              <a:avLst/>
              <a:gdLst/>
              <a:ahLst/>
              <a:cxnLst/>
              <a:rect l="l" t="t" r="r" b="b"/>
              <a:pathLst>
                <a:path w="12117" h="5012" extrusionOk="0">
                  <a:moveTo>
                    <a:pt x="9256" y="0"/>
                  </a:moveTo>
                  <a:lnTo>
                    <a:pt x="1" y="5012"/>
                  </a:lnTo>
                  <a:lnTo>
                    <a:pt x="12117" y="337"/>
                  </a:lnTo>
                  <a:lnTo>
                    <a:pt x="92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56" name="Google Shape;8556;p57"/>
            <p:cNvSpPr/>
            <p:nvPr/>
          </p:nvSpPr>
          <p:spPr>
            <a:xfrm>
              <a:off x="6043275" y="470575"/>
              <a:ext cx="989750" cy="957925"/>
            </a:xfrm>
            <a:custGeom>
              <a:avLst/>
              <a:gdLst/>
              <a:ahLst/>
              <a:cxnLst/>
              <a:rect l="l" t="t" r="r" b="b"/>
              <a:pathLst>
                <a:path w="39590" h="38317" fill="none" extrusionOk="0">
                  <a:moveTo>
                    <a:pt x="1" y="8795"/>
                  </a:moveTo>
                  <a:cubicBezTo>
                    <a:pt x="39589" y="1"/>
                    <a:pt x="27548" y="32102"/>
                    <a:pt x="9861" y="38317"/>
                  </a:cubicBezTo>
                </a:path>
              </a:pathLst>
            </a:custGeom>
            <a:noFill/>
            <a:ln w="10500" cap="rnd" cmpd="sng">
              <a:solidFill>
                <a:srgbClr val="FFFFFF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82276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5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5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4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8889;p72">
            <a:extLst>
              <a:ext uri="{FF2B5EF4-FFF2-40B4-BE49-F238E27FC236}">
                <a16:creationId xmlns="" xmlns:a16="http://schemas.microsoft.com/office/drawing/2014/main" id="{4D19F26B-BDCE-8E3A-2389-700433A6CD7D}"/>
              </a:ext>
            </a:extLst>
          </p:cNvPr>
          <p:cNvGrpSpPr/>
          <p:nvPr/>
        </p:nvGrpSpPr>
        <p:grpSpPr>
          <a:xfrm>
            <a:off x="7348251" y="3989822"/>
            <a:ext cx="1052350" cy="548700"/>
            <a:chOff x="985683" y="2963645"/>
            <a:chExt cx="1672564" cy="1239414"/>
          </a:xfrm>
        </p:grpSpPr>
        <p:sp>
          <p:nvSpPr>
            <p:cNvPr id="4" name="Google Shape;8890;p72">
              <a:extLst>
                <a:ext uri="{FF2B5EF4-FFF2-40B4-BE49-F238E27FC236}">
                  <a16:creationId xmlns="" xmlns:a16="http://schemas.microsoft.com/office/drawing/2014/main" id="{4503EDC0-F38F-80E9-CF25-A86ED5DBE313}"/>
                </a:ext>
              </a:extLst>
            </p:cNvPr>
            <p:cNvSpPr/>
            <p:nvPr/>
          </p:nvSpPr>
          <p:spPr>
            <a:xfrm>
              <a:off x="987254" y="3617225"/>
              <a:ext cx="269733" cy="585835"/>
            </a:xfrm>
            <a:custGeom>
              <a:avLst/>
              <a:gdLst/>
              <a:ahLst/>
              <a:cxnLst/>
              <a:rect l="l" t="t" r="r" b="b"/>
              <a:pathLst>
                <a:path w="9098" h="19760" extrusionOk="0">
                  <a:moveTo>
                    <a:pt x="4410" y="1"/>
                  </a:moveTo>
                  <a:lnTo>
                    <a:pt x="0" y="696"/>
                  </a:lnTo>
                  <a:lnTo>
                    <a:pt x="3010" y="19759"/>
                  </a:lnTo>
                  <a:lnTo>
                    <a:pt x="9097" y="18797"/>
                  </a:lnTo>
                  <a:lnTo>
                    <a:pt x="6349" y="1395"/>
                  </a:lnTo>
                  <a:lnTo>
                    <a:pt x="44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" name="Google Shape;8891;p72">
              <a:extLst>
                <a:ext uri="{FF2B5EF4-FFF2-40B4-BE49-F238E27FC236}">
                  <a16:creationId xmlns="" xmlns:a16="http://schemas.microsoft.com/office/drawing/2014/main" id="{B4B3F3AD-F3CE-133F-8A54-1BF416B7AD3C}"/>
                </a:ext>
              </a:extLst>
            </p:cNvPr>
            <p:cNvSpPr/>
            <p:nvPr/>
          </p:nvSpPr>
          <p:spPr>
            <a:xfrm>
              <a:off x="1118326" y="3618114"/>
              <a:ext cx="138958" cy="566149"/>
            </a:xfrm>
            <a:custGeom>
              <a:avLst/>
              <a:gdLst/>
              <a:ahLst/>
              <a:cxnLst/>
              <a:rect l="l" t="t" r="r" b="b"/>
              <a:pathLst>
                <a:path w="4687" h="19096" extrusionOk="0">
                  <a:moveTo>
                    <a:pt x="1" y="0"/>
                  </a:moveTo>
                  <a:lnTo>
                    <a:pt x="3014" y="19096"/>
                  </a:lnTo>
                  <a:lnTo>
                    <a:pt x="4687" y="18800"/>
                  </a:lnTo>
                  <a:lnTo>
                    <a:pt x="1939" y="139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" name="Google Shape;8892;p72">
              <a:extLst>
                <a:ext uri="{FF2B5EF4-FFF2-40B4-BE49-F238E27FC236}">
                  <a16:creationId xmlns="" xmlns:a16="http://schemas.microsoft.com/office/drawing/2014/main" id="{156A14B9-EDBB-8BDD-E1DC-4CE222B60210}"/>
                </a:ext>
              </a:extLst>
            </p:cNvPr>
            <p:cNvSpPr/>
            <p:nvPr/>
          </p:nvSpPr>
          <p:spPr>
            <a:xfrm>
              <a:off x="1202465" y="4183759"/>
              <a:ext cx="30" cy="3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E06A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" name="Google Shape;8893;p72">
              <a:extLst>
                <a:ext uri="{FF2B5EF4-FFF2-40B4-BE49-F238E27FC236}">
                  <a16:creationId xmlns="" xmlns:a16="http://schemas.microsoft.com/office/drawing/2014/main" id="{F64700E0-DBCA-B27B-FF46-FD2AF5534C1D}"/>
                </a:ext>
              </a:extLst>
            </p:cNvPr>
            <p:cNvSpPr/>
            <p:nvPr/>
          </p:nvSpPr>
          <p:spPr>
            <a:xfrm>
              <a:off x="1020133" y="3677498"/>
              <a:ext cx="141448" cy="456720"/>
            </a:xfrm>
            <a:custGeom>
              <a:avLst/>
              <a:gdLst/>
              <a:ahLst/>
              <a:cxnLst/>
              <a:rect l="l" t="t" r="r" b="b"/>
              <a:pathLst>
                <a:path w="4771" h="15405" extrusionOk="0">
                  <a:moveTo>
                    <a:pt x="2398" y="1"/>
                  </a:moveTo>
                  <a:lnTo>
                    <a:pt x="0" y="379"/>
                  </a:lnTo>
                  <a:lnTo>
                    <a:pt x="2373" y="15405"/>
                  </a:lnTo>
                  <a:lnTo>
                    <a:pt x="4770" y="15024"/>
                  </a:lnTo>
                  <a:lnTo>
                    <a:pt x="239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" name="Google Shape;8894;p72">
              <a:extLst>
                <a:ext uri="{FF2B5EF4-FFF2-40B4-BE49-F238E27FC236}">
                  <a16:creationId xmlns="" xmlns:a16="http://schemas.microsoft.com/office/drawing/2014/main" id="{C21CF0BE-547B-7D39-878C-DE2D8FA2FC9A}"/>
                </a:ext>
              </a:extLst>
            </p:cNvPr>
            <p:cNvSpPr/>
            <p:nvPr/>
          </p:nvSpPr>
          <p:spPr>
            <a:xfrm>
              <a:off x="985683" y="3373137"/>
              <a:ext cx="227989" cy="782575"/>
            </a:xfrm>
            <a:custGeom>
              <a:avLst/>
              <a:gdLst/>
              <a:ahLst/>
              <a:cxnLst/>
              <a:rect l="l" t="t" r="r" b="b"/>
              <a:pathLst>
                <a:path w="7690" h="26396" extrusionOk="0">
                  <a:moveTo>
                    <a:pt x="7689" y="1"/>
                  </a:moveTo>
                  <a:lnTo>
                    <a:pt x="5973" y="860"/>
                  </a:lnTo>
                  <a:lnTo>
                    <a:pt x="5420" y="1134"/>
                  </a:lnTo>
                  <a:lnTo>
                    <a:pt x="0" y="26091"/>
                  </a:lnTo>
                  <a:lnTo>
                    <a:pt x="555" y="26156"/>
                  </a:lnTo>
                  <a:lnTo>
                    <a:pt x="2560" y="26396"/>
                  </a:lnTo>
                  <a:lnTo>
                    <a:pt x="5144" y="13734"/>
                  </a:lnTo>
                  <a:lnTo>
                    <a:pt x="76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" name="Google Shape;8895;p72">
              <a:extLst>
                <a:ext uri="{FF2B5EF4-FFF2-40B4-BE49-F238E27FC236}">
                  <a16:creationId xmlns="" xmlns:a16="http://schemas.microsoft.com/office/drawing/2014/main" id="{05B9B868-A6F2-E6BB-EA09-6A041087F782}"/>
                </a:ext>
              </a:extLst>
            </p:cNvPr>
            <p:cNvSpPr/>
            <p:nvPr/>
          </p:nvSpPr>
          <p:spPr>
            <a:xfrm>
              <a:off x="1150760" y="3403318"/>
              <a:ext cx="35458" cy="14646"/>
            </a:xfrm>
            <a:custGeom>
              <a:avLst/>
              <a:gdLst/>
              <a:ahLst/>
              <a:cxnLst/>
              <a:rect l="l" t="t" r="r" b="b"/>
              <a:pathLst>
                <a:path w="1196" h="494" fill="none" extrusionOk="0">
                  <a:moveTo>
                    <a:pt x="0" y="493"/>
                  </a:moveTo>
                  <a:lnTo>
                    <a:pt x="1195" y="0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" name="Google Shape;8896;p72">
              <a:extLst>
                <a:ext uri="{FF2B5EF4-FFF2-40B4-BE49-F238E27FC236}">
                  <a16:creationId xmlns="" xmlns:a16="http://schemas.microsoft.com/office/drawing/2014/main" id="{50D9ED9E-561C-1424-82FA-FAA1D160B2CB}"/>
                </a:ext>
              </a:extLst>
            </p:cNvPr>
            <p:cNvSpPr/>
            <p:nvPr/>
          </p:nvSpPr>
          <p:spPr>
            <a:xfrm>
              <a:off x="1147351" y="3424812"/>
              <a:ext cx="35369" cy="14735"/>
            </a:xfrm>
            <a:custGeom>
              <a:avLst/>
              <a:gdLst/>
              <a:ahLst/>
              <a:cxnLst/>
              <a:rect l="l" t="t" r="r" b="b"/>
              <a:pathLst>
                <a:path w="1193" h="497" fill="none" extrusionOk="0">
                  <a:moveTo>
                    <a:pt x="1" y="497"/>
                  </a:moveTo>
                  <a:lnTo>
                    <a:pt x="1192" y="0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" name="Google Shape;8897;p72">
              <a:extLst>
                <a:ext uri="{FF2B5EF4-FFF2-40B4-BE49-F238E27FC236}">
                  <a16:creationId xmlns="" xmlns:a16="http://schemas.microsoft.com/office/drawing/2014/main" id="{689CF8AE-CBFF-DE10-DCDC-BCD70BDF495A}"/>
                </a:ext>
              </a:extLst>
            </p:cNvPr>
            <p:cNvSpPr/>
            <p:nvPr/>
          </p:nvSpPr>
          <p:spPr>
            <a:xfrm>
              <a:off x="1142044" y="3447937"/>
              <a:ext cx="35399" cy="14676"/>
            </a:xfrm>
            <a:custGeom>
              <a:avLst/>
              <a:gdLst/>
              <a:ahLst/>
              <a:cxnLst/>
              <a:rect l="l" t="t" r="r" b="b"/>
              <a:pathLst>
                <a:path w="1194" h="495" fill="none" extrusionOk="0">
                  <a:moveTo>
                    <a:pt x="0" y="495"/>
                  </a:moveTo>
                  <a:lnTo>
                    <a:pt x="1194" y="0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" name="Google Shape;8898;p72">
              <a:extLst>
                <a:ext uri="{FF2B5EF4-FFF2-40B4-BE49-F238E27FC236}">
                  <a16:creationId xmlns="" xmlns:a16="http://schemas.microsoft.com/office/drawing/2014/main" id="{9F166F1F-FBAC-BDE4-C193-6450F33CF88F}"/>
                </a:ext>
              </a:extLst>
            </p:cNvPr>
            <p:cNvSpPr/>
            <p:nvPr/>
          </p:nvSpPr>
          <p:spPr>
            <a:xfrm>
              <a:off x="1135758" y="3468868"/>
              <a:ext cx="35429" cy="14676"/>
            </a:xfrm>
            <a:custGeom>
              <a:avLst/>
              <a:gdLst/>
              <a:ahLst/>
              <a:cxnLst/>
              <a:rect l="l" t="t" r="r" b="b"/>
              <a:pathLst>
                <a:path w="1195" h="495" fill="none" extrusionOk="0">
                  <a:moveTo>
                    <a:pt x="1" y="495"/>
                  </a:moveTo>
                  <a:lnTo>
                    <a:pt x="1194" y="0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" name="Google Shape;8899;p72">
              <a:extLst>
                <a:ext uri="{FF2B5EF4-FFF2-40B4-BE49-F238E27FC236}">
                  <a16:creationId xmlns="" xmlns:a16="http://schemas.microsoft.com/office/drawing/2014/main" id="{3672254D-A58B-959B-1AB2-EE69FE503D60}"/>
                </a:ext>
              </a:extLst>
            </p:cNvPr>
            <p:cNvSpPr/>
            <p:nvPr/>
          </p:nvSpPr>
          <p:spPr>
            <a:xfrm>
              <a:off x="1130511" y="3489888"/>
              <a:ext cx="35458" cy="14705"/>
            </a:xfrm>
            <a:custGeom>
              <a:avLst/>
              <a:gdLst/>
              <a:ahLst/>
              <a:cxnLst/>
              <a:rect l="l" t="t" r="r" b="b"/>
              <a:pathLst>
                <a:path w="1196" h="496" fill="none" extrusionOk="0">
                  <a:moveTo>
                    <a:pt x="0" y="495"/>
                  </a:moveTo>
                  <a:lnTo>
                    <a:pt x="1195" y="0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" name="Google Shape;8900;p72">
              <a:extLst>
                <a:ext uri="{FF2B5EF4-FFF2-40B4-BE49-F238E27FC236}">
                  <a16:creationId xmlns="" xmlns:a16="http://schemas.microsoft.com/office/drawing/2014/main" id="{E83CD8FF-3C8A-C121-8FA0-2E2D2EC7251F}"/>
                </a:ext>
              </a:extLst>
            </p:cNvPr>
            <p:cNvSpPr/>
            <p:nvPr/>
          </p:nvSpPr>
          <p:spPr>
            <a:xfrm>
              <a:off x="1127368" y="3511857"/>
              <a:ext cx="35399" cy="14705"/>
            </a:xfrm>
            <a:custGeom>
              <a:avLst/>
              <a:gdLst/>
              <a:ahLst/>
              <a:cxnLst/>
              <a:rect l="l" t="t" r="r" b="b"/>
              <a:pathLst>
                <a:path w="1194" h="496" fill="none" extrusionOk="0">
                  <a:moveTo>
                    <a:pt x="0" y="495"/>
                  </a:moveTo>
                  <a:lnTo>
                    <a:pt x="1194" y="1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" name="Google Shape;8901;p72">
              <a:extLst>
                <a:ext uri="{FF2B5EF4-FFF2-40B4-BE49-F238E27FC236}">
                  <a16:creationId xmlns="" xmlns:a16="http://schemas.microsoft.com/office/drawing/2014/main" id="{D84C4F90-54F8-F730-5EDB-BE8157C69B5C}"/>
                </a:ext>
              </a:extLst>
            </p:cNvPr>
            <p:cNvSpPr/>
            <p:nvPr/>
          </p:nvSpPr>
          <p:spPr>
            <a:xfrm>
              <a:off x="1122150" y="3535961"/>
              <a:ext cx="35399" cy="14705"/>
            </a:xfrm>
            <a:custGeom>
              <a:avLst/>
              <a:gdLst/>
              <a:ahLst/>
              <a:cxnLst/>
              <a:rect l="l" t="t" r="r" b="b"/>
              <a:pathLst>
                <a:path w="1194" h="496" fill="none" extrusionOk="0">
                  <a:moveTo>
                    <a:pt x="0" y="495"/>
                  </a:moveTo>
                  <a:lnTo>
                    <a:pt x="1194" y="1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8902;p72">
              <a:extLst>
                <a:ext uri="{FF2B5EF4-FFF2-40B4-BE49-F238E27FC236}">
                  <a16:creationId xmlns="" xmlns:a16="http://schemas.microsoft.com/office/drawing/2014/main" id="{37BABF5D-3E76-5993-364A-CD07C505BC4C}"/>
                </a:ext>
              </a:extLst>
            </p:cNvPr>
            <p:cNvSpPr/>
            <p:nvPr/>
          </p:nvSpPr>
          <p:spPr>
            <a:xfrm>
              <a:off x="1115835" y="3562228"/>
              <a:ext cx="35369" cy="14676"/>
            </a:xfrm>
            <a:custGeom>
              <a:avLst/>
              <a:gdLst/>
              <a:ahLst/>
              <a:cxnLst/>
              <a:rect l="l" t="t" r="r" b="b"/>
              <a:pathLst>
                <a:path w="1193" h="495" fill="none" extrusionOk="0">
                  <a:moveTo>
                    <a:pt x="0" y="495"/>
                  </a:moveTo>
                  <a:lnTo>
                    <a:pt x="1192" y="0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8903;p72">
              <a:extLst>
                <a:ext uri="{FF2B5EF4-FFF2-40B4-BE49-F238E27FC236}">
                  <a16:creationId xmlns="" xmlns:a16="http://schemas.microsoft.com/office/drawing/2014/main" id="{41ED2FFC-8C21-CB1C-ED5D-A4C54AE26AAF}"/>
                </a:ext>
              </a:extLst>
            </p:cNvPr>
            <p:cNvSpPr/>
            <p:nvPr/>
          </p:nvSpPr>
          <p:spPr>
            <a:xfrm>
              <a:off x="1113019" y="3583664"/>
              <a:ext cx="35399" cy="14646"/>
            </a:xfrm>
            <a:custGeom>
              <a:avLst/>
              <a:gdLst/>
              <a:ahLst/>
              <a:cxnLst/>
              <a:rect l="l" t="t" r="r" b="b"/>
              <a:pathLst>
                <a:path w="1194" h="494" fill="none" extrusionOk="0">
                  <a:moveTo>
                    <a:pt x="0" y="494"/>
                  </a:moveTo>
                  <a:lnTo>
                    <a:pt x="1194" y="1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8904;p72">
              <a:extLst>
                <a:ext uri="{FF2B5EF4-FFF2-40B4-BE49-F238E27FC236}">
                  <a16:creationId xmlns="" xmlns:a16="http://schemas.microsoft.com/office/drawing/2014/main" id="{D6A1B1A0-C1A6-D7D5-9795-1CC8A3531CFF}"/>
                </a:ext>
              </a:extLst>
            </p:cNvPr>
            <p:cNvSpPr/>
            <p:nvPr/>
          </p:nvSpPr>
          <p:spPr>
            <a:xfrm>
              <a:off x="1109580" y="3605217"/>
              <a:ext cx="35340" cy="14705"/>
            </a:xfrm>
            <a:custGeom>
              <a:avLst/>
              <a:gdLst/>
              <a:ahLst/>
              <a:cxnLst/>
              <a:rect l="l" t="t" r="r" b="b"/>
              <a:pathLst>
                <a:path w="1192" h="496" fill="none" extrusionOk="0">
                  <a:moveTo>
                    <a:pt x="0" y="495"/>
                  </a:moveTo>
                  <a:lnTo>
                    <a:pt x="1192" y="1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8905;p72">
              <a:extLst>
                <a:ext uri="{FF2B5EF4-FFF2-40B4-BE49-F238E27FC236}">
                  <a16:creationId xmlns="" xmlns:a16="http://schemas.microsoft.com/office/drawing/2014/main" id="{4D244047-E00F-9201-E06C-5835F82BA847}"/>
                </a:ext>
              </a:extLst>
            </p:cNvPr>
            <p:cNvSpPr/>
            <p:nvPr/>
          </p:nvSpPr>
          <p:spPr>
            <a:xfrm>
              <a:off x="1104362" y="3628283"/>
              <a:ext cx="35340" cy="14705"/>
            </a:xfrm>
            <a:custGeom>
              <a:avLst/>
              <a:gdLst/>
              <a:ahLst/>
              <a:cxnLst/>
              <a:rect l="l" t="t" r="r" b="b"/>
              <a:pathLst>
                <a:path w="1192" h="496" fill="none" extrusionOk="0">
                  <a:moveTo>
                    <a:pt x="0" y="495"/>
                  </a:moveTo>
                  <a:lnTo>
                    <a:pt x="1192" y="1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8906;p72">
              <a:extLst>
                <a:ext uri="{FF2B5EF4-FFF2-40B4-BE49-F238E27FC236}">
                  <a16:creationId xmlns="" xmlns:a16="http://schemas.microsoft.com/office/drawing/2014/main" id="{4DA25270-8DC2-D9FD-0D29-CA3C449A1924}"/>
                </a:ext>
              </a:extLst>
            </p:cNvPr>
            <p:cNvSpPr/>
            <p:nvPr/>
          </p:nvSpPr>
          <p:spPr>
            <a:xfrm>
              <a:off x="1098047" y="3649214"/>
              <a:ext cx="35340" cy="14735"/>
            </a:xfrm>
            <a:custGeom>
              <a:avLst/>
              <a:gdLst/>
              <a:ahLst/>
              <a:cxnLst/>
              <a:rect l="l" t="t" r="r" b="b"/>
              <a:pathLst>
                <a:path w="1192" h="497" fill="none" extrusionOk="0">
                  <a:moveTo>
                    <a:pt x="0" y="497"/>
                  </a:moveTo>
                  <a:lnTo>
                    <a:pt x="1192" y="1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8907;p72">
              <a:extLst>
                <a:ext uri="{FF2B5EF4-FFF2-40B4-BE49-F238E27FC236}">
                  <a16:creationId xmlns="" xmlns:a16="http://schemas.microsoft.com/office/drawing/2014/main" id="{9D0544DC-F17C-64E3-6EBE-5A33CF2D408C}"/>
                </a:ext>
              </a:extLst>
            </p:cNvPr>
            <p:cNvSpPr/>
            <p:nvPr/>
          </p:nvSpPr>
          <p:spPr>
            <a:xfrm>
              <a:off x="1092829" y="3670234"/>
              <a:ext cx="35340" cy="14705"/>
            </a:xfrm>
            <a:custGeom>
              <a:avLst/>
              <a:gdLst/>
              <a:ahLst/>
              <a:cxnLst/>
              <a:rect l="l" t="t" r="r" b="b"/>
              <a:pathLst>
                <a:path w="1192" h="496" fill="none" extrusionOk="0">
                  <a:moveTo>
                    <a:pt x="0" y="496"/>
                  </a:moveTo>
                  <a:lnTo>
                    <a:pt x="1192" y="1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8908;p72">
              <a:extLst>
                <a:ext uri="{FF2B5EF4-FFF2-40B4-BE49-F238E27FC236}">
                  <a16:creationId xmlns="" xmlns:a16="http://schemas.microsoft.com/office/drawing/2014/main" id="{9070AE02-FA49-F762-2B98-83EAE272A2FC}"/>
                </a:ext>
              </a:extLst>
            </p:cNvPr>
            <p:cNvSpPr/>
            <p:nvPr/>
          </p:nvSpPr>
          <p:spPr>
            <a:xfrm>
              <a:off x="1089627" y="3692203"/>
              <a:ext cx="35429" cy="14705"/>
            </a:xfrm>
            <a:custGeom>
              <a:avLst/>
              <a:gdLst/>
              <a:ahLst/>
              <a:cxnLst/>
              <a:rect l="l" t="t" r="r" b="b"/>
              <a:pathLst>
                <a:path w="1195" h="496" fill="none" extrusionOk="0">
                  <a:moveTo>
                    <a:pt x="1" y="496"/>
                  </a:moveTo>
                  <a:lnTo>
                    <a:pt x="1194" y="1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8909;p72">
              <a:extLst>
                <a:ext uri="{FF2B5EF4-FFF2-40B4-BE49-F238E27FC236}">
                  <a16:creationId xmlns="" xmlns:a16="http://schemas.microsoft.com/office/drawing/2014/main" id="{7987C520-6A3F-C249-6894-CD800280F4AC}"/>
                </a:ext>
              </a:extLst>
            </p:cNvPr>
            <p:cNvSpPr/>
            <p:nvPr/>
          </p:nvSpPr>
          <p:spPr>
            <a:xfrm>
              <a:off x="1084409" y="3716336"/>
              <a:ext cx="35369" cy="14735"/>
            </a:xfrm>
            <a:custGeom>
              <a:avLst/>
              <a:gdLst/>
              <a:ahLst/>
              <a:cxnLst/>
              <a:rect l="l" t="t" r="r" b="b"/>
              <a:pathLst>
                <a:path w="1193" h="497" fill="none" extrusionOk="0">
                  <a:moveTo>
                    <a:pt x="1" y="497"/>
                  </a:moveTo>
                  <a:lnTo>
                    <a:pt x="1192" y="0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8910;p72">
              <a:extLst>
                <a:ext uri="{FF2B5EF4-FFF2-40B4-BE49-F238E27FC236}">
                  <a16:creationId xmlns="" xmlns:a16="http://schemas.microsoft.com/office/drawing/2014/main" id="{783AAC41-7949-4C27-B0E2-648A3D43CEFA}"/>
                </a:ext>
              </a:extLst>
            </p:cNvPr>
            <p:cNvSpPr/>
            <p:nvPr/>
          </p:nvSpPr>
          <p:spPr>
            <a:xfrm>
              <a:off x="1078094" y="3742574"/>
              <a:ext cx="35429" cy="14705"/>
            </a:xfrm>
            <a:custGeom>
              <a:avLst/>
              <a:gdLst/>
              <a:ahLst/>
              <a:cxnLst/>
              <a:rect l="l" t="t" r="r" b="b"/>
              <a:pathLst>
                <a:path w="1195" h="496" fill="none" extrusionOk="0">
                  <a:moveTo>
                    <a:pt x="1" y="495"/>
                  </a:moveTo>
                  <a:lnTo>
                    <a:pt x="1194" y="1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8911;p72">
              <a:extLst>
                <a:ext uri="{FF2B5EF4-FFF2-40B4-BE49-F238E27FC236}">
                  <a16:creationId xmlns="" xmlns:a16="http://schemas.microsoft.com/office/drawing/2014/main" id="{E8AFC9EC-00A6-4131-04DE-FAF88670F89B}"/>
                </a:ext>
              </a:extLst>
            </p:cNvPr>
            <p:cNvSpPr/>
            <p:nvPr/>
          </p:nvSpPr>
          <p:spPr>
            <a:xfrm>
              <a:off x="1074181" y="3761875"/>
              <a:ext cx="35429" cy="14705"/>
            </a:xfrm>
            <a:custGeom>
              <a:avLst/>
              <a:gdLst/>
              <a:ahLst/>
              <a:cxnLst/>
              <a:rect l="l" t="t" r="r" b="b"/>
              <a:pathLst>
                <a:path w="1195" h="496" fill="none" extrusionOk="0">
                  <a:moveTo>
                    <a:pt x="1" y="496"/>
                  </a:moveTo>
                  <a:lnTo>
                    <a:pt x="1194" y="1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8912;p72">
              <a:extLst>
                <a:ext uri="{FF2B5EF4-FFF2-40B4-BE49-F238E27FC236}">
                  <a16:creationId xmlns="" xmlns:a16="http://schemas.microsoft.com/office/drawing/2014/main" id="{324928E8-3DC5-9744-6DCA-235EB34AB50C}"/>
                </a:ext>
              </a:extLst>
            </p:cNvPr>
            <p:cNvSpPr/>
            <p:nvPr/>
          </p:nvSpPr>
          <p:spPr>
            <a:xfrm>
              <a:off x="1070741" y="3783488"/>
              <a:ext cx="35429" cy="14705"/>
            </a:xfrm>
            <a:custGeom>
              <a:avLst/>
              <a:gdLst/>
              <a:ahLst/>
              <a:cxnLst/>
              <a:rect l="l" t="t" r="r" b="b"/>
              <a:pathLst>
                <a:path w="1195" h="496" fill="none" extrusionOk="0">
                  <a:moveTo>
                    <a:pt x="1" y="495"/>
                  </a:moveTo>
                  <a:lnTo>
                    <a:pt x="1194" y="1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8913;p72">
              <a:extLst>
                <a:ext uri="{FF2B5EF4-FFF2-40B4-BE49-F238E27FC236}">
                  <a16:creationId xmlns="" xmlns:a16="http://schemas.microsoft.com/office/drawing/2014/main" id="{7A57E9BD-923D-952C-EC7C-71CBA5032484}"/>
                </a:ext>
              </a:extLst>
            </p:cNvPr>
            <p:cNvSpPr/>
            <p:nvPr/>
          </p:nvSpPr>
          <p:spPr>
            <a:xfrm>
              <a:off x="1065523" y="3806553"/>
              <a:ext cx="35399" cy="14646"/>
            </a:xfrm>
            <a:custGeom>
              <a:avLst/>
              <a:gdLst/>
              <a:ahLst/>
              <a:cxnLst/>
              <a:rect l="l" t="t" r="r" b="b"/>
              <a:pathLst>
                <a:path w="1194" h="494" fill="none" extrusionOk="0">
                  <a:moveTo>
                    <a:pt x="1" y="494"/>
                  </a:moveTo>
                  <a:lnTo>
                    <a:pt x="1194" y="1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8914;p72">
              <a:extLst>
                <a:ext uri="{FF2B5EF4-FFF2-40B4-BE49-F238E27FC236}">
                  <a16:creationId xmlns="" xmlns:a16="http://schemas.microsoft.com/office/drawing/2014/main" id="{E2EE967F-A858-EE59-DC1F-8884C6C97C53}"/>
                </a:ext>
              </a:extLst>
            </p:cNvPr>
            <p:cNvSpPr/>
            <p:nvPr/>
          </p:nvSpPr>
          <p:spPr>
            <a:xfrm>
              <a:off x="1059209" y="3827544"/>
              <a:ext cx="35399" cy="14676"/>
            </a:xfrm>
            <a:custGeom>
              <a:avLst/>
              <a:gdLst/>
              <a:ahLst/>
              <a:cxnLst/>
              <a:rect l="l" t="t" r="r" b="b"/>
              <a:pathLst>
                <a:path w="1194" h="495" fill="none" extrusionOk="0">
                  <a:moveTo>
                    <a:pt x="1" y="495"/>
                  </a:moveTo>
                  <a:lnTo>
                    <a:pt x="1194" y="0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8915;p72">
              <a:extLst>
                <a:ext uri="{FF2B5EF4-FFF2-40B4-BE49-F238E27FC236}">
                  <a16:creationId xmlns="" xmlns:a16="http://schemas.microsoft.com/office/drawing/2014/main" id="{352E257E-BC35-0E93-45ED-86C2A42C48DE}"/>
                </a:ext>
              </a:extLst>
            </p:cNvPr>
            <p:cNvSpPr/>
            <p:nvPr/>
          </p:nvSpPr>
          <p:spPr>
            <a:xfrm>
              <a:off x="1053991" y="3848505"/>
              <a:ext cx="35399" cy="14646"/>
            </a:xfrm>
            <a:custGeom>
              <a:avLst/>
              <a:gdLst/>
              <a:ahLst/>
              <a:cxnLst/>
              <a:rect l="l" t="t" r="r" b="b"/>
              <a:pathLst>
                <a:path w="1194" h="494" fill="none" extrusionOk="0">
                  <a:moveTo>
                    <a:pt x="1" y="494"/>
                  </a:moveTo>
                  <a:lnTo>
                    <a:pt x="1194" y="1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8916;p72">
              <a:extLst>
                <a:ext uri="{FF2B5EF4-FFF2-40B4-BE49-F238E27FC236}">
                  <a16:creationId xmlns="" xmlns:a16="http://schemas.microsoft.com/office/drawing/2014/main" id="{0CD650A4-7570-B15A-98DE-F2FB9FF3EC2C}"/>
                </a:ext>
              </a:extLst>
            </p:cNvPr>
            <p:cNvSpPr/>
            <p:nvPr/>
          </p:nvSpPr>
          <p:spPr>
            <a:xfrm>
              <a:off x="1050848" y="3870503"/>
              <a:ext cx="35369" cy="14735"/>
            </a:xfrm>
            <a:custGeom>
              <a:avLst/>
              <a:gdLst/>
              <a:ahLst/>
              <a:cxnLst/>
              <a:rect l="l" t="t" r="r" b="b"/>
              <a:pathLst>
                <a:path w="1193" h="497" fill="none" extrusionOk="0">
                  <a:moveTo>
                    <a:pt x="1" y="496"/>
                  </a:moveTo>
                  <a:lnTo>
                    <a:pt x="1193" y="0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8917;p72">
              <a:extLst>
                <a:ext uri="{FF2B5EF4-FFF2-40B4-BE49-F238E27FC236}">
                  <a16:creationId xmlns="" xmlns:a16="http://schemas.microsoft.com/office/drawing/2014/main" id="{A1EAA9D5-9ACF-AB23-E608-CA7C8F623E50}"/>
                </a:ext>
              </a:extLst>
            </p:cNvPr>
            <p:cNvSpPr/>
            <p:nvPr/>
          </p:nvSpPr>
          <p:spPr>
            <a:xfrm>
              <a:off x="1045600" y="3894666"/>
              <a:ext cx="35340" cy="14676"/>
            </a:xfrm>
            <a:custGeom>
              <a:avLst/>
              <a:gdLst/>
              <a:ahLst/>
              <a:cxnLst/>
              <a:rect l="l" t="t" r="r" b="b"/>
              <a:pathLst>
                <a:path w="1192" h="495" fill="none" extrusionOk="0">
                  <a:moveTo>
                    <a:pt x="0" y="495"/>
                  </a:moveTo>
                  <a:lnTo>
                    <a:pt x="1192" y="0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8918;p72">
              <a:extLst>
                <a:ext uri="{FF2B5EF4-FFF2-40B4-BE49-F238E27FC236}">
                  <a16:creationId xmlns="" xmlns:a16="http://schemas.microsoft.com/office/drawing/2014/main" id="{EF303A39-5AD6-D88C-23F2-3A70996BC377}"/>
                </a:ext>
              </a:extLst>
            </p:cNvPr>
            <p:cNvSpPr/>
            <p:nvPr/>
          </p:nvSpPr>
          <p:spPr>
            <a:xfrm>
              <a:off x="1039315" y="3920845"/>
              <a:ext cx="35369" cy="14705"/>
            </a:xfrm>
            <a:custGeom>
              <a:avLst/>
              <a:gdLst/>
              <a:ahLst/>
              <a:cxnLst/>
              <a:rect l="l" t="t" r="r" b="b"/>
              <a:pathLst>
                <a:path w="1193" h="496" fill="none" extrusionOk="0">
                  <a:moveTo>
                    <a:pt x="1" y="495"/>
                  </a:moveTo>
                  <a:lnTo>
                    <a:pt x="1193" y="1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8919;p72">
              <a:extLst>
                <a:ext uri="{FF2B5EF4-FFF2-40B4-BE49-F238E27FC236}">
                  <a16:creationId xmlns="" xmlns:a16="http://schemas.microsoft.com/office/drawing/2014/main" id="{2742C700-3E1D-3E89-C259-EF28182AFB35}"/>
                </a:ext>
              </a:extLst>
            </p:cNvPr>
            <p:cNvSpPr/>
            <p:nvPr/>
          </p:nvSpPr>
          <p:spPr>
            <a:xfrm>
              <a:off x="1030925" y="3949869"/>
              <a:ext cx="35369" cy="14705"/>
            </a:xfrm>
            <a:custGeom>
              <a:avLst/>
              <a:gdLst/>
              <a:ahLst/>
              <a:cxnLst/>
              <a:rect l="l" t="t" r="r" b="b"/>
              <a:pathLst>
                <a:path w="1193" h="496" fill="none" extrusionOk="0">
                  <a:moveTo>
                    <a:pt x="0" y="495"/>
                  </a:moveTo>
                  <a:lnTo>
                    <a:pt x="1192" y="0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8920;p72">
              <a:extLst>
                <a:ext uri="{FF2B5EF4-FFF2-40B4-BE49-F238E27FC236}">
                  <a16:creationId xmlns="" xmlns:a16="http://schemas.microsoft.com/office/drawing/2014/main" id="{57D47152-5F13-C733-4A46-42A9486C4CA8}"/>
                </a:ext>
              </a:extLst>
            </p:cNvPr>
            <p:cNvSpPr/>
            <p:nvPr/>
          </p:nvSpPr>
          <p:spPr>
            <a:xfrm>
              <a:off x="1025588" y="3970860"/>
              <a:ext cx="35429" cy="14676"/>
            </a:xfrm>
            <a:custGeom>
              <a:avLst/>
              <a:gdLst/>
              <a:ahLst/>
              <a:cxnLst/>
              <a:rect l="l" t="t" r="r" b="b"/>
              <a:pathLst>
                <a:path w="1195" h="495" fill="none" extrusionOk="0">
                  <a:moveTo>
                    <a:pt x="1" y="495"/>
                  </a:moveTo>
                  <a:lnTo>
                    <a:pt x="1194" y="0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8921;p72">
              <a:extLst>
                <a:ext uri="{FF2B5EF4-FFF2-40B4-BE49-F238E27FC236}">
                  <a16:creationId xmlns="" xmlns:a16="http://schemas.microsoft.com/office/drawing/2014/main" id="{8C0681EE-FEC2-485A-8BA4-F5340F9F2C45}"/>
                </a:ext>
              </a:extLst>
            </p:cNvPr>
            <p:cNvSpPr/>
            <p:nvPr/>
          </p:nvSpPr>
          <p:spPr>
            <a:xfrm>
              <a:off x="1022475" y="3992858"/>
              <a:ext cx="35399" cy="14646"/>
            </a:xfrm>
            <a:custGeom>
              <a:avLst/>
              <a:gdLst/>
              <a:ahLst/>
              <a:cxnLst/>
              <a:rect l="l" t="t" r="r" b="b"/>
              <a:pathLst>
                <a:path w="1194" h="494" fill="none" extrusionOk="0">
                  <a:moveTo>
                    <a:pt x="0" y="494"/>
                  </a:moveTo>
                  <a:lnTo>
                    <a:pt x="1194" y="1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8922;p72">
              <a:extLst>
                <a:ext uri="{FF2B5EF4-FFF2-40B4-BE49-F238E27FC236}">
                  <a16:creationId xmlns="" xmlns:a16="http://schemas.microsoft.com/office/drawing/2014/main" id="{EE961D62-7BA7-8E05-0BF4-A928FFFF43A7}"/>
                </a:ext>
              </a:extLst>
            </p:cNvPr>
            <p:cNvSpPr/>
            <p:nvPr/>
          </p:nvSpPr>
          <p:spPr>
            <a:xfrm>
              <a:off x="1017257" y="4016991"/>
              <a:ext cx="35399" cy="14676"/>
            </a:xfrm>
            <a:custGeom>
              <a:avLst/>
              <a:gdLst/>
              <a:ahLst/>
              <a:cxnLst/>
              <a:rect l="l" t="t" r="r" b="b"/>
              <a:pathLst>
                <a:path w="1194" h="495" fill="none" extrusionOk="0">
                  <a:moveTo>
                    <a:pt x="0" y="495"/>
                  </a:moveTo>
                  <a:lnTo>
                    <a:pt x="1194" y="0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8923;p72">
              <a:extLst>
                <a:ext uri="{FF2B5EF4-FFF2-40B4-BE49-F238E27FC236}">
                  <a16:creationId xmlns="" xmlns:a16="http://schemas.microsoft.com/office/drawing/2014/main" id="{7C686997-F094-D15B-DE89-CBBB1892C809}"/>
                </a:ext>
              </a:extLst>
            </p:cNvPr>
            <p:cNvSpPr/>
            <p:nvPr/>
          </p:nvSpPr>
          <p:spPr>
            <a:xfrm>
              <a:off x="1010942" y="4043170"/>
              <a:ext cx="35399" cy="14705"/>
            </a:xfrm>
            <a:custGeom>
              <a:avLst/>
              <a:gdLst/>
              <a:ahLst/>
              <a:cxnLst/>
              <a:rect l="l" t="t" r="r" b="b"/>
              <a:pathLst>
                <a:path w="1194" h="496" fill="none" extrusionOk="0">
                  <a:moveTo>
                    <a:pt x="0" y="495"/>
                  </a:moveTo>
                  <a:lnTo>
                    <a:pt x="1194" y="1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8924;p72">
              <a:extLst>
                <a:ext uri="{FF2B5EF4-FFF2-40B4-BE49-F238E27FC236}">
                  <a16:creationId xmlns="" xmlns:a16="http://schemas.microsoft.com/office/drawing/2014/main" id="{6646D815-8562-A51E-3A36-F9532733E53B}"/>
                </a:ext>
              </a:extLst>
            </p:cNvPr>
            <p:cNvSpPr/>
            <p:nvPr/>
          </p:nvSpPr>
          <p:spPr>
            <a:xfrm>
              <a:off x="1006762" y="4069379"/>
              <a:ext cx="35399" cy="14735"/>
            </a:xfrm>
            <a:custGeom>
              <a:avLst/>
              <a:gdLst/>
              <a:ahLst/>
              <a:cxnLst/>
              <a:rect l="l" t="t" r="r" b="b"/>
              <a:pathLst>
                <a:path w="1194" h="497" fill="none" extrusionOk="0">
                  <a:moveTo>
                    <a:pt x="0" y="497"/>
                  </a:moveTo>
                  <a:lnTo>
                    <a:pt x="1194" y="0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8925;p72">
              <a:extLst>
                <a:ext uri="{FF2B5EF4-FFF2-40B4-BE49-F238E27FC236}">
                  <a16:creationId xmlns="" xmlns:a16="http://schemas.microsoft.com/office/drawing/2014/main" id="{ADC36D6F-2659-7FEE-3106-55C4DAD2DC8C}"/>
                </a:ext>
              </a:extLst>
            </p:cNvPr>
            <p:cNvSpPr/>
            <p:nvPr/>
          </p:nvSpPr>
          <p:spPr>
            <a:xfrm>
              <a:off x="1000447" y="4095617"/>
              <a:ext cx="35458" cy="14705"/>
            </a:xfrm>
            <a:custGeom>
              <a:avLst/>
              <a:gdLst/>
              <a:ahLst/>
              <a:cxnLst/>
              <a:rect l="l" t="t" r="r" b="b"/>
              <a:pathLst>
                <a:path w="1196" h="496" fill="none" extrusionOk="0">
                  <a:moveTo>
                    <a:pt x="0" y="495"/>
                  </a:moveTo>
                  <a:lnTo>
                    <a:pt x="1196" y="1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8926;p72">
              <a:extLst>
                <a:ext uri="{FF2B5EF4-FFF2-40B4-BE49-F238E27FC236}">
                  <a16:creationId xmlns="" xmlns:a16="http://schemas.microsoft.com/office/drawing/2014/main" id="{D1C53A23-8B6E-5CD7-FD6B-B6AD7951E14F}"/>
                </a:ext>
              </a:extLst>
            </p:cNvPr>
            <p:cNvSpPr/>
            <p:nvPr/>
          </p:nvSpPr>
          <p:spPr>
            <a:xfrm>
              <a:off x="985683" y="3398604"/>
              <a:ext cx="177085" cy="750022"/>
            </a:xfrm>
            <a:custGeom>
              <a:avLst/>
              <a:gdLst/>
              <a:ahLst/>
              <a:cxnLst/>
              <a:rect l="l" t="t" r="r" b="b"/>
              <a:pathLst>
                <a:path w="5973" h="25298" extrusionOk="0">
                  <a:moveTo>
                    <a:pt x="5973" y="1"/>
                  </a:moveTo>
                  <a:lnTo>
                    <a:pt x="5420" y="275"/>
                  </a:lnTo>
                  <a:lnTo>
                    <a:pt x="0" y="25232"/>
                  </a:lnTo>
                  <a:lnTo>
                    <a:pt x="555" y="25297"/>
                  </a:lnTo>
                  <a:lnTo>
                    <a:pt x="597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8927;p72">
              <a:extLst>
                <a:ext uri="{FF2B5EF4-FFF2-40B4-BE49-F238E27FC236}">
                  <a16:creationId xmlns="" xmlns:a16="http://schemas.microsoft.com/office/drawing/2014/main" id="{5F24F141-92AA-84F0-C958-D36E2175A599}"/>
                </a:ext>
              </a:extLst>
            </p:cNvPr>
            <p:cNvSpPr/>
            <p:nvPr/>
          </p:nvSpPr>
          <p:spPr>
            <a:xfrm>
              <a:off x="1061551" y="3373137"/>
              <a:ext cx="174772" cy="782575"/>
            </a:xfrm>
            <a:custGeom>
              <a:avLst/>
              <a:gdLst/>
              <a:ahLst/>
              <a:cxnLst/>
              <a:rect l="l" t="t" r="r" b="b"/>
              <a:pathLst>
                <a:path w="5895" h="26396" extrusionOk="0">
                  <a:moveTo>
                    <a:pt x="5130" y="1"/>
                  </a:moveTo>
                  <a:lnTo>
                    <a:pt x="2585" y="13734"/>
                  </a:lnTo>
                  <a:lnTo>
                    <a:pt x="1" y="26396"/>
                  </a:lnTo>
                  <a:lnTo>
                    <a:pt x="909" y="26241"/>
                  </a:lnTo>
                  <a:lnTo>
                    <a:pt x="5894" y="590"/>
                  </a:lnTo>
                  <a:lnTo>
                    <a:pt x="513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8928;p72">
              <a:extLst>
                <a:ext uri="{FF2B5EF4-FFF2-40B4-BE49-F238E27FC236}">
                  <a16:creationId xmlns="" xmlns:a16="http://schemas.microsoft.com/office/drawing/2014/main" id="{39CA266A-A478-C5FD-4737-448A48BAC8DD}"/>
                </a:ext>
              </a:extLst>
            </p:cNvPr>
            <p:cNvSpPr/>
            <p:nvPr/>
          </p:nvSpPr>
          <p:spPr>
            <a:xfrm>
              <a:off x="2512588" y="4148478"/>
              <a:ext cx="30" cy="3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E06A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8929;p72">
              <a:extLst>
                <a:ext uri="{FF2B5EF4-FFF2-40B4-BE49-F238E27FC236}">
                  <a16:creationId xmlns="" xmlns:a16="http://schemas.microsoft.com/office/drawing/2014/main" id="{F5692511-625B-19BA-80CF-A03A0478CE0F}"/>
                </a:ext>
              </a:extLst>
            </p:cNvPr>
            <p:cNvSpPr/>
            <p:nvPr/>
          </p:nvSpPr>
          <p:spPr>
            <a:xfrm>
              <a:off x="2002503" y="3589089"/>
              <a:ext cx="286336" cy="572256"/>
            </a:xfrm>
            <a:custGeom>
              <a:avLst/>
              <a:gdLst/>
              <a:ahLst/>
              <a:cxnLst/>
              <a:rect l="l" t="t" r="r" b="b"/>
              <a:pathLst>
                <a:path w="9658" h="19302" extrusionOk="0">
                  <a:moveTo>
                    <a:pt x="2660" y="1"/>
                  </a:moveTo>
                  <a:lnTo>
                    <a:pt x="0" y="1684"/>
                  </a:lnTo>
                  <a:lnTo>
                    <a:pt x="0" y="19302"/>
                  </a:lnTo>
                  <a:lnTo>
                    <a:pt x="9657" y="19302"/>
                  </a:lnTo>
                  <a:lnTo>
                    <a:pt x="965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8930;p72">
              <a:extLst>
                <a:ext uri="{FF2B5EF4-FFF2-40B4-BE49-F238E27FC236}">
                  <a16:creationId xmlns="" xmlns:a16="http://schemas.microsoft.com/office/drawing/2014/main" id="{F5C6FC92-33D1-79F3-3993-A86D2375A603}"/>
                </a:ext>
              </a:extLst>
            </p:cNvPr>
            <p:cNvSpPr/>
            <p:nvPr/>
          </p:nvSpPr>
          <p:spPr>
            <a:xfrm>
              <a:off x="2002236" y="3590097"/>
              <a:ext cx="78892" cy="573145"/>
            </a:xfrm>
            <a:custGeom>
              <a:avLst/>
              <a:gdLst/>
              <a:ahLst/>
              <a:cxnLst/>
              <a:rect l="l" t="t" r="r" b="b"/>
              <a:pathLst>
                <a:path w="2661" h="19332" extrusionOk="0">
                  <a:moveTo>
                    <a:pt x="2660" y="0"/>
                  </a:moveTo>
                  <a:lnTo>
                    <a:pt x="0" y="1681"/>
                  </a:lnTo>
                  <a:lnTo>
                    <a:pt x="0" y="19298"/>
                  </a:lnTo>
                  <a:lnTo>
                    <a:pt x="2660" y="19331"/>
                  </a:lnTo>
                  <a:lnTo>
                    <a:pt x="26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8931;p72">
              <a:extLst>
                <a:ext uri="{FF2B5EF4-FFF2-40B4-BE49-F238E27FC236}">
                  <a16:creationId xmlns="" xmlns:a16="http://schemas.microsoft.com/office/drawing/2014/main" id="{856C095E-D869-DEFE-471B-C9B3F473C6C2}"/>
                </a:ext>
              </a:extLst>
            </p:cNvPr>
            <p:cNvSpPr/>
            <p:nvPr/>
          </p:nvSpPr>
          <p:spPr>
            <a:xfrm>
              <a:off x="2089074" y="4149130"/>
              <a:ext cx="30" cy="3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E06A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8932;p72">
              <a:extLst>
                <a:ext uri="{FF2B5EF4-FFF2-40B4-BE49-F238E27FC236}">
                  <a16:creationId xmlns="" xmlns:a16="http://schemas.microsoft.com/office/drawing/2014/main" id="{E3640199-EAA1-D7FD-0C72-9AAD17309479}"/>
                </a:ext>
              </a:extLst>
            </p:cNvPr>
            <p:cNvSpPr/>
            <p:nvPr/>
          </p:nvSpPr>
          <p:spPr>
            <a:xfrm>
              <a:off x="2137458" y="3644559"/>
              <a:ext cx="112749" cy="451057"/>
            </a:xfrm>
            <a:custGeom>
              <a:avLst/>
              <a:gdLst/>
              <a:ahLst/>
              <a:cxnLst/>
              <a:rect l="l" t="t" r="r" b="b"/>
              <a:pathLst>
                <a:path w="3803" h="15214" extrusionOk="0">
                  <a:moveTo>
                    <a:pt x="0" y="1"/>
                  </a:moveTo>
                  <a:lnTo>
                    <a:pt x="0" y="15213"/>
                  </a:lnTo>
                  <a:lnTo>
                    <a:pt x="3802" y="15213"/>
                  </a:lnTo>
                  <a:lnTo>
                    <a:pt x="380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8933;p72">
              <a:extLst>
                <a:ext uri="{FF2B5EF4-FFF2-40B4-BE49-F238E27FC236}">
                  <a16:creationId xmlns="" xmlns:a16="http://schemas.microsoft.com/office/drawing/2014/main" id="{192C0A53-F614-318E-18DB-D0011F7F5FC9}"/>
                </a:ext>
              </a:extLst>
            </p:cNvPr>
            <p:cNvSpPr/>
            <p:nvPr/>
          </p:nvSpPr>
          <p:spPr>
            <a:xfrm>
              <a:off x="1193008" y="3071799"/>
              <a:ext cx="856546" cy="1107038"/>
            </a:xfrm>
            <a:custGeom>
              <a:avLst/>
              <a:gdLst/>
              <a:ahLst/>
              <a:cxnLst/>
              <a:rect l="l" t="t" r="r" b="b"/>
              <a:pathLst>
                <a:path w="28891" h="37340" extrusionOk="0">
                  <a:moveTo>
                    <a:pt x="14716" y="1"/>
                  </a:moveTo>
                  <a:cubicBezTo>
                    <a:pt x="11643" y="1"/>
                    <a:pt x="8370" y="205"/>
                    <a:pt x="5482" y="781"/>
                  </a:cubicBezTo>
                  <a:cubicBezTo>
                    <a:pt x="2407" y="1393"/>
                    <a:pt x="2254" y="2812"/>
                    <a:pt x="2254" y="2812"/>
                  </a:cubicBezTo>
                  <a:cubicBezTo>
                    <a:pt x="1" y="6732"/>
                    <a:pt x="1164" y="29163"/>
                    <a:pt x="1138" y="31242"/>
                  </a:cubicBezTo>
                  <a:cubicBezTo>
                    <a:pt x="1096" y="34444"/>
                    <a:pt x="1400" y="36819"/>
                    <a:pt x="2685" y="37042"/>
                  </a:cubicBezTo>
                  <a:cubicBezTo>
                    <a:pt x="2685" y="37042"/>
                    <a:pt x="23886" y="37315"/>
                    <a:pt x="25711" y="37340"/>
                  </a:cubicBezTo>
                  <a:cubicBezTo>
                    <a:pt x="25727" y="37340"/>
                    <a:pt x="25742" y="37340"/>
                    <a:pt x="25757" y="37340"/>
                  </a:cubicBezTo>
                  <a:cubicBezTo>
                    <a:pt x="27560" y="37340"/>
                    <a:pt x="28731" y="35847"/>
                    <a:pt x="28807" y="20471"/>
                  </a:cubicBezTo>
                  <a:cubicBezTo>
                    <a:pt x="28890" y="3631"/>
                    <a:pt x="28110" y="1319"/>
                    <a:pt x="24803" y="737"/>
                  </a:cubicBezTo>
                  <a:cubicBezTo>
                    <a:pt x="22869" y="395"/>
                    <a:pt x="18985" y="1"/>
                    <a:pt x="147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8934;p72">
              <a:extLst>
                <a:ext uri="{FF2B5EF4-FFF2-40B4-BE49-F238E27FC236}">
                  <a16:creationId xmlns="" xmlns:a16="http://schemas.microsoft.com/office/drawing/2014/main" id="{F20CFDB5-CCEE-D207-3585-1C82D1CDDD22}"/>
                </a:ext>
              </a:extLst>
            </p:cNvPr>
            <p:cNvSpPr/>
            <p:nvPr/>
          </p:nvSpPr>
          <p:spPr>
            <a:xfrm>
              <a:off x="1386932" y="3470855"/>
              <a:ext cx="528793" cy="61400"/>
            </a:xfrm>
            <a:custGeom>
              <a:avLst/>
              <a:gdLst/>
              <a:ahLst/>
              <a:cxnLst/>
              <a:rect l="l" t="t" r="r" b="b"/>
              <a:pathLst>
                <a:path w="17836" h="2071" extrusionOk="0">
                  <a:moveTo>
                    <a:pt x="8817" y="1"/>
                  </a:moveTo>
                  <a:cubicBezTo>
                    <a:pt x="4740" y="1"/>
                    <a:pt x="1" y="1839"/>
                    <a:pt x="1" y="1839"/>
                  </a:cubicBezTo>
                  <a:cubicBezTo>
                    <a:pt x="1140" y="1707"/>
                    <a:pt x="3659" y="1638"/>
                    <a:pt x="6523" y="1638"/>
                  </a:cubicBezTo>
                  <a:cubicBezTo>
                    <a:pt x="10585" y="1638"/>
                    <a:pt x="15341" y="1777"/>
                    <a:pt x="17836" y="2070"/>
                  </a:cubicBezTo>
                  <a:cubicBezTo>
                    <a:pt x="17836" y="2070"/>
                    <a:pt x="14490" y="74"/>
                    <a:pt x="8987" y="2"/>
                  </a:cubicBezTo>
                  <a:cubicBezTo>
                    <a:pt x="8930" y="1"/>
                    <a:pt x="8874" y="1"/>
                    <a:pt x="881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8935;p72">
              <a:extLst>
                <a:ext uri="{FF2B5EF4-FFF2-40B4-BE49-F238E27FC236}">
                  <a16:creationId xmlns="" xmlns:a16="http://schemas.microsoft.com/office/drawing/2014/main" id="{627F5F33-7E6A-2856-017F-E9A94EDD7E7E}"/>
                </a:ext>
              </a:extLst>
            </p:cNvPr>
            <p:cNvSpPr/>
            <p:nvPr/>
          </p:nvSpPr>
          <p:spPr>
            <a:xfrm>
              <a:off x="1325829" y="3723155"/>
              <a:ext cx="633893" cy="399055"/>
            </a:xfrm>
            <a:custGeom>
              <a:avLst/>
              <a:gdLst/>
              <a:ahLst/>
              <a:cxnLst/>
              <a:rect l="l" t="t" r="r" b="b"/>
              <a:pathLst>
                <a:path w="21381" h="13460" fill="none" extrusionOk="0">
                  <a:moveTo>
                    <a:pt x="768" y="2104"/>
                  </a:moveTo>
                  <a:cubicBezTo>
                    <a:pt x="768" y="2104"/>
                    <a:pt x="1" y="10747"/>
                    <a:pt x="1346" y="12034"/>
                  </a:cubicBezTo>
                  <a:cubicBezTo>
                    <a:pt x="2689" y="13321"/>
                    <a:pt x="17575" y="13460"/>
                    <a:pt x="19997" y="12006"/>
                  </a:cubicBezTo>
                  <a:cubicBezTo>
                    <a:pt x="21381" y="11173"/>
                    <a:pt x="20473" y="1"/>
                    <a:pt x="20473" y="1"/>
                  </a:cubicBezTo>
                </a:path>
              </a:pathLst>
            </a:custGeom>
            <a:noFill/>
            <a:ln w="770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" name="Google Shape;8936;p72">
              <a:extLst>
                <a:ext uri="{FF2B5EF4-FFF2-40B4-BE49-F238E27FC236}">
                  <a16:creationId xmlns="" xmlns:a16="http://schemas.microsoft.com/office/drawing/2014/main" id="{6EB83F8D-B6C6-D744-FB54-D3853192AF9F}"/>
                </a:ext>
              </a:extLst>
            </p:cNvPr>
            <p:cNvSpPr/>
            <p:nvPr/>
          </p:nvSpPr>
          <p:spPr>
            <a:xfrm>
              <a:off x="1287583" y="3503675"/>
              <a:ext cx="712429" cy="357312"/>
            </a:xfrm>
            <a:custGeom>
              <a:avLst/>
              <a:gdLst/>
              <a:ahLst/>
              <a:cxnLst/>
              <a:rect l="l" t="t" r="r" b="b"/>
              <a:pathLst>
                <a:path w="24030" h="12052" extrusionOk="0">
                  <a:moveTo>
                    <a:pt x="10099" y="1"/>
                  </a:moveTo>
                  <a:cubicBezTo>
                    <a:pt x="2878" y="1"/>
                    <a:pt x="1190" y="509"/>
                    <a:pt x="624" y="708"/>
                  </a:cubicBezTo>
                  <a:cubicBezTo>
                    <a:pt x="0" y="923"/>
                    <a:pt x="155" y="3630"/>
                    <a:pt x="553" y="7458"/>
                  </a:cubicBezTo>
                  <a:cubicBezTo>
                    <a:pt x="951" y="11287"/>
                    <a:pt x="2673" y="11699"/>
                    <a:pt x="5091" y="11729"/>
                  </a:cubicBezTo>
                  <a:cubicBezTo>
                    <a:pt x="5091" y="11729"/>
                    <a:pt x="14813" y="12024"/>
                    <a:pt x="16388" y="12046"/>
                  </a:cubicBezTo>
                  <a:cubicBezTo>
                    <a:pt x="16564" y="12048"/>
                    <a:pt x="16765" y="12052"/>
                    <a:pt x="16985" y="12052"/>
                  </a:cubicBezTo>
                  <a:cubicBezTo>
                    <a:pt x="18738" y="12052"/>
                    <a:pt x="21709" y="11808"/>
                    <a:pt x="22801" y="8525"/>
                  </a:cubicBezTo>
                  <a:cubicBezTo>
                    <a:pt x="24030" y="4830"/>
                    <a:pt x="23224" y="1000"/>
                    <a:pt x="23224" y="1000"/>
                  </a:cubicBezTo>
                  <a:cubicBezTo>
                    <a:pt x="23224" y="1000"/>
                    <a:pt x="21550" y="136"/>
                    <a:pt x="12384" y="16"/>
                  </a:cubicBezTo>
                  <a:cubicBezTo>
                    <a:pt x="11566" y="6"/>
                    <a:pt x="10806" y="1"/>
                    <a:pt x="100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" name="Google Shape;8937;p72">
              <a:extLst>
                <a:ext uri="{FF2B5EF4-FFF2-40B4-BE49-F238E27FC236}">
                  <a16:creationId xmlns="" xmlns:a16="http://schemas.microsoft.com/office/drawing/2014/main" id="{2C9C2B36-ACFA-D3C9-F662-D978440314DC}"/>
                </a:ext>
              </a:extLst>
            </p:cNvPr>
            <p:cNvSpPr/>
            <p:nvPr/>
          </p:nvSpPr>
          <p:spPr>
            <a:xfrm>
              <a:off x="1391735" y="3687578"/>
              <a:ext cx="84436" cy="442608"/>
            </a:xfrm>
            <a:custGeom>
              <a:avLst/>
              <a:gdLst/>
              <a:ahLst/>
              <a:cxnLst/>
              <a:rect l="l" t="t" r="r" b="b"/>
              <a:pathLst>
                <a:path w="2848" h="14929" extrusionOk="0">
                  <a:moveTo>
                    <a:pt x="1572" y="0"/>
                  </a:moveTo>
                  <a:cubicBezTo>
                    <a:pt x="879" y="0"/>
                    <a:pt x="314" y="557"/>
                    <a:pt x="305" y="1250"/>
                  </a:cubicBezTo>
                  <a:lnTo>
                    <a:pt x="8" y="14327"/>
                  </a:lnTo>
                  <a:cubicBezTo>
                    <a:pt x="1" y="14881"/>
                    <a:pt x="437" y="14929"/>
                    <a:pt x="965" y="14929"/>
                  </a:cubicBezTo>
                  <a:cubicBezTo>
                    <a:pt x="1075" y="14929"/>
                    <a:pt x="1188" y="14927"/>
                    <a:pt x="1302" y="14927"/>
                  </a:cubicBezTo>
                  <a:cubicBezTo>
                    <a:pt x="1333" y="14927"/>
                    <a:pt x="1365" y="14927"/>
                    <a:pt x="1397" y="14927"/>
                  </a:cubicBezTo>
                  <a:cubicBezTo>
                    <a:pt x="1404" y="14927"/>
                    <a:pt x="1412" y="14928"/>
                    <a:pt x="1419" y="14928"/>
                  </a:cubicBezTo>
                  <a:cubicBezTo>
                    <a:pt x="2110" y="14928"/>
                    <a:pt x="2671" y="14371"/>
                    <a:pt x="2678" y="13678"/>
                  </a:cubicBezTo>
                  <a:lnTo>
                    <a:pt x="2838" y="1284"/>
                  </a:lnTo>
                  <a:cubicBezTo>
                    <a:pt x="2847" y="583"/>
                    <a:pt x="2287" y="9"/>
                    <a:pt x="1589" y="0"/>
                  </a:cubicBezTo>
                  <a:cubicBezTo>
                    <a:pt x="1583" y="0"/>
                    <a:pt x="1578" y="0"/>
                    <a:pt x="157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8938;p72">
              <a:extLst>
                <a:ext uri="{FF2B5EF4-FFF2-40B4-BE49-F238E27FC236}">
                  <a16:creationId xmlns="" xmlns:a16="http://schemas.microsoft.com/office/drawing/2014/main" id="{E9861B4E-18DD-9CA3-134D-BFED38DE4D85}"/>
                </a:ext>
              </a:extLst>
            </p:cNvPr>
            <p:cNvSpPr/>
            <p:nvPr/>
          </p:nvSpPr>
          <p:spPr>
            <a:xfrm>
              <a:off x="1813945" y="3692677"/>
              <a:ext cx="80908" cy="443408"/>
            </a:xfrm>
            <a:custGeom>
              <a:avLst/>
              <a:gdLst/>
              <a:ahLst/>
              <a:cxnLst/>
              <a:rect l="l" t="t" r="r" b="b"/>
              <a:pathLst>
                <a:path w="2729" h="14956" extrusionOk="0">
                  <a:moveTo>
                    <a:pt x="260" y="1"/>
                  </a:moveTo>
                  <a:cubicBezTo>
                    <a:pt x="224" y="1"/>
                    <a:pt x="194" y="30"/>
                    <a:pt x="194" y="66"/>
                  </a:cubicBezTo>
                  <a:lnTo>
                    <a:pt x="4" y="14857"/>
                  </a:lnTo>
                  <a:cubicBezTo>
                    <a:pt x="0" y="14894"/>
                    <a:pt x="32" y="14926"/>
                    <a:pt x="69" y="14926"/>
                  </a:cubicBezTo>
                  <a:lnTo>
                    <a:pt x="2509" y="14956"/>
                  </a:lnTo>
                  <a:cubicBezTo>
                    <a:pt x="2525" y="14956"/>
                    <a:pt x="2537" y="14945"/>
                    <a:pt x="2535" y="14933"/>
                  </a:cubicBezTo>
                  <a:lnTo>
                    <a:pt x="2727" y="99"/>
                  </a:lnTo>
                  <a:cubicBezTo>
                    <a:pt x="2729" y="62"/>
                    <a:pt x="2699" y="31"/>
                    <a:pt x="2662" y="31"/>
                  </a:cubicBezTo>
                  <a:lnTo>
                    <a:pt x="263" y="1"/>
                  </a:lnTo>
                  <a:cubicBezTo>
                    <a:pt x="262" y="1"/>
                    <a:pt x="261" y="1"/>
                    <a:pt x="2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" name="Google Shape;8939;p72">
              <a:extLst>
                <a:ext uri="{FF2B5EF4-FFF2-40B4-BE49-F238E27FC236}">
                  <a16:creationId xmlns="" xmlns:a16="http://schemas.microsoft.com/office/drawing/2014/main" id="{C3A68EA7-9E44-AE36-2EA4-F77E42C45603}"/>
                </a:ext>
              </a:extLst>
            </p:cNvPr>
            <p:cNvSpPr/>
            <p:nvPr/>
          </p:nvSpPr>
          <p:spPr>
            <a:xfrm>
              <a:off x="1360635" y="3920963"/>
              <a:ext cx="145095" cy="76550"/>
            </a:xfrm>
            <a:custGeom>
              <a:avLst/>
              <a:gdLst/>
              <a:ahLst/>
              <a:cxnLst/>
              <a:rect l="l" t="t" r="r" b="b"/>
              <a:pathLst>
                <a:path w="4894" h="2582" extrusionOk="0">
                  <a:moveTo>
                    <a:pt x="1205" y="0"/>
                  </a:moveTo>
                  <a:cubicBezTo>
                    <a:pt x="1205" y="0"/>
                    <a:pt x="1" y="2549"/>
                    <a:pt x="2455" y="2581"/>
                  </a:cubicBezTo>
                  <a:cubicBezTo>
                    <a:pt x="2471" y="2581"/>
                    <a:pt x="2487" y="2581"/>
                    <a:pt x="2502" y="2581"/>
                  </a:cubicBezTo>
                  <a:cubicBezTo>
                    <a:pt x="4894" y="2581"/>
                    <a:pt x="3807" y="338"/>
                    <a:pt x="3806" y="338"/>
                  </a:cubicBezTo>
                  <a:lnTo>
                    <a:pt x="3806" y="338"/>
                  </a:lnTo>
                  <a:cubicBezTo>
                    <a:pt x="3301" y="583"/>
                    <a:pt x="2880" y="673"/>
                    <a:pt x="2534" y="673"/>
                  </a:cubicBezTo>
                  <a:cubicBezTo>
                    <a:pt x="1587" y="673"/>
                    <a:pt x="1205" y="0"/>
                    <a:pt x="12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" name="Google Shape;8940;p72">
              <a:extLst>
                <a:ext uri="{FF2B5EF4-FFF2-40B4-BE49-F238E27FC236}">
                  <a16:creationId xmlns="" xmlns:a16="http://schemas.microsoft.com/office/drawing/2014/main" id="{349803A8-89C1-DEB6-222C-24909A87CB0C}"/>
                </a:ext>
              </a:extLst>
            </p:cNvPr>
            <p:cNvSpPr/>
            <p:nvPr/>
          </p:nvSpPr>
          <p:spPr>
            <a:xfrm>
              <a:off x="1782163" y="3930450"/>
              <a:ext cx="145184" cy="72518"/>
            </a:xfrm>
            <a:custGeom>
              <a:avLst/>
              <a:gdLst/>
              <a:ahLst/>
              <a:cxnLst/>
              <a:rect l="l" t="t" r="r" b="b"/>
              <a:pathLst>
                <a:path w="4897" h="2446" extrusionOk="0">
                  <a:moveTo>
                    <a:pt x="1182" y="1"/>
                  </a:moveTo>
                  <a:cubicBezTo>
                    <a:pt x="1181" y="1"/>
                    <a:pt x="0" y="2414"/>
                    <a:pt x="2456" y="2446"/>
                  </a:cubicBezTo>
                  <a:cubicBezTo>
                    <a:pt x="2472" y="2446"/>
                    <a:pt x="2487" y="2446"/>
                    <a:pt x="2503" y="2446"/>
                  </a:cubicBezTo>
                  <a:cubicBezTo>
                    <a:pt x="4896" y="2446"/>
                    <a:pt x="3699" y="147"/>
                    <a:pt x="3699" y="147"/>
                  </a:cubicBezTo>
                  <a:lnTo>
                    <a:pt x="3699" y="147"/>
                  </a:lnTo>
                  <a:cubicBezTo>
                    <a:pt x="3130" y="422"/>
                    <a:pt x="2675" y="519"/>
                    <a:pt x="2318" y="519"/>
                  </a:cubicBezTo>
                  <a:cubicBezTo>
                    <a:pt x="1488" y="519"/>
                    <a:pt x="1182" y="1"/>
                    <a:pt x="11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" name="Google Shape;8941;p72">
              <a:extLst>
                <a:ext uri="{FF2B5EF4-FFF2-40B4-BE49-F238E27FC236}">
                  <a16:creationId xmlns="" xmlns:a16="http://schemas.microsoft.com/office/drawing/2014/main" id="{42EDBD00-9D7C-C133-0903-99B5667927BD}"/>
                </a:ext>
              </a:extLst>
            </p:cNvPr>
            <p:cNvSpPr/>
            <p:nvPr/>
          </p:nvSpPr>
          <p:spPr>
            <a:xfrm>
              <a:off x="1233417" y="3098008"/>
              <a:ext cx="782575" cy="848037"/>
            </a:xfrm>
            <a:custGeom>
              <a:avLst/>
              <a:gdLst/>
              <a:ahLst/>
              <a:cxnLst/>
              <a:rect l="l" t="t" r="r" b="b"/>
              <a:pathLst>
                <a:path w="26396" h="28604" fill="none" extrusionOk="0">
                  <a:moveTo>
                    <a:pt x="1840" y="28506"/>
                  </a:moveTo>
                  <a:cubicBezTo>
                    <a:pt x="1840" y="28506"/>
                    <a:pt x="0" y="3979"/>
                    <a:pt x="2231" y="1682"/>
                  </a:cubicBezTo>
                  <a:cubicBezTo>
                    <a:pt x="3426" y="450"/>
                    <a:pt x="22892" y="1"/>
                    <a:pt x="24429" y="1578"/>
                  </a:cubicBezTo>
                  <a:cubicBezTo>
                    <a:pt x="25966" y="3155"/>
                    <a:pt x="26395" y="22550"/>
                    <a:pt x="25559" y="28603"/>
                  </a:cubicBezTo>
                </a:path>
              </a:pathLst>
            </a:custGeom>
            <a:noFill/>
            <a:ln w="770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" name="Google Shape;8942;p72">
              <a:extLst>
                <a:ext uri="{FF2B5EF4-FFF2-40B4-BE49-F238E27FC236}">
                  <a16:creationId xmlns="" xmlns:a16="http://schemas.microsoft.com/office/drawing/2014/main" id="{1AEF409C-E509-1E17-CDA4-488993421B7A}"/>
                </a:ext>
              </a:extLst>
            </p:cNvPr>
            <p:cNvSpPr/>
            <p:nvPr/>
          </p:nvSpPr>
          <p:spPr>
            <a:xfrm>
              <a:off x="1299472" y="3114788"/>
              <a:ext cx="658175" cy="35755"/>
            </a:xfrm>
            <a:custGeom>
              <a:avLst/>
              <a:gdLst/>
              <a:ahLst/>
              <a:cxnLst/>
              <a:rect l="l" t="t" r="r" b="b"/>
              <a:pathLst>
                <a:path w="22200" h="1206" extrusionOk="0">
                  <a:moveTo>
                    <a:pt x="12475" y="0"/>
                  </a:moveTo>
                  <a:cubicBezTo>
                    <a:pt x="6803" y="0"/>
                    <a:pt x="657" y="440"/>
                    <a:pt x="1" y="1116"/>
                  </a:cubicBezTo>
                  <a:cubicBezTo>
                    <a:pt x="1" y="1116"/>
                    <a:pt x="5891" y="1118"/>
                    <a:pt x="11582" y="1191"/>
                  </a:cubicBezTo>
                  <a:cubicBezTo>
                    <a:pt x="12316" y="1201"/>
                    <a:pt x="13038" y="1205"/>
                    <a:pt x="13738" y="1205"/>
                  </a:cubicBezTo>
                  <a:cubicBezTo>
                    <a:pt x="18461" y="1205"/>
                    <a:pt x="22199" y="1012"/>
                    <a:pt x="22199" y="1012"/>
                  </a:cubicBezTo>
                  <a:cubicBezTo>
                    <a:pt x="21506" y="299"/>
                    <a:pt x="17151" y="0"/>
                    <a:pt x="124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" name="Google Shape;8943;p72">
              <a:extLst>
                <a:ext uri="{FF2B5EF4-FFF2-40B4-BE49-F238E27FC236}">
                  <a16:creationId xmlns="" xmlns:a16="http://schemas.microsoft.com/office/drawing/2014/main" id="{85BF5E54-96D5-0EEB-224C-C63A2279D842}"/>
                </a:ext>
              </a:extLst>
            </p:cNvPr>
            <p:cNvSpPr/>
            <p:nvPr/>
          </p:nvSpPr>
          <p:spPr>
            <a:xfrm>
              <a:off x="1421797" y="2971828"/>
              <a:ext cx="460129" cy="134422"/>
            </a:xfrm>
            <a:custGeom>
              <a:avLst/>
              <a:gdLst/>
              <a:ahLst/>
              <a:cxnLst/>
              <a:rect l="l" t="t" r="r" b="b"/>
              <a:pathLst>
                <a:path w="15520" h="4534" extrusionOk="0">
                  <a:moveTo>
                    <a:pt x="8094" y="0"/>
                  </a:moveTo>
                  <a:cubicBezTo>
                    <a:pt x="8082" y="0"/>
                    <a:pt x="8071" y="0"/>
                    <a:pt x="8059" y="0"/>
                  </a:cubicBezTo>
                  <a:cubicBezTo>
                    <a:pt x="5018" y="16"/>
                    <a:pt x="1580" y="1083"/>
                    <a:pt x="1" y="4533"/>
                  </a:cubicBezTo>
                  <a:lnTo>
                    <a:pt x="1881" y="4362"/>
                  </a:lnTo>
                  <a:cubicBezTo>
                    <a:pt x="2566" y="4301"/>
                    <a:pt x="3201" y="3980"/>
                    <a:pt x="3659" y="3466"/>
                  </a:cubicBezTo>
                  <a:cubicBezTo>
                    <a:pt x="4376" y="2659"/>
                    <a:pt x="5717" y="1523"/>
                    <a:pt x="7588" y="1523"/>
                  </a:cubicBezTo>
                  <a:cubicBezTo>
                    <a:pt x="7610" y="1523"/>
                    <a:pt x="7631" y="1523"/>
                    <a:pt x="7653" y="1523"/>
                  </a:cubicBezTo>
                  <a:cubicBezTo>
                    <a:pt x="9587" y="1548"/>
                    <a:pt x="11149" y="2734"/>
                    <a:pt x="11993" y="3544"/>
                  </a:cubicBezTo>
                  <a:cubicBezTo>
                    <a:pt x="12492" y="4021"/>
                    <a:pt x="13150" y="4292"/>
                    <a:pt x="13838" y="4301"/>
                  </a:cubicBezTo>
                  <a:lnTo>
                    <a:pt x="15519" y="4320"/>
                  </a:lnTo>
                  <a:cubicBezTo>
                    <a:pt x="15519" y="4320"/>
                    <a:pt x="12825" y="0"/>
                    <a:pt x="809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" name="Google Shape;8944;p72">
              <a:extLst>
                <a:ext uri="{FF2B5EF4-FFF2-40B4-BE49-F238E27FC236}">
                  <a16:creationId xmlns="" xmlns:a16="http://schemas.microsoft.com/office/drawing/2014/main" id="{2933702F-7D31-08B5-1B28-FA52B555C518}"/>
                </a:ext>
              </a:extLst>
            </p:cNvPr>
            <p:cNvSpPr/>
            <p:nvPr/>
          </p:nvSpPr>
          <p:spPr>
            <a:xfrm>
              <a:off x="1402616" y="3126618"/>
              <a:ext cx="107531" cy="89891"/>
            </a:xfrm>
            <a:custGeom>
              <a:avLst/>
              <a:gdLst/>
              <a:ahLst/>
              <a:cxnLst/>
              <a:rect l="l" t="t" r="r" b="b"/>
              <a:pathLst>
                <a:path w="3627" h="3032" fill="none" extrusionOk="0">
                  <a:moveTo>
                    <a:pt x="349" y="3031"/>
                  </a:moveTo>
                  <a:cubicBezTo>
                    <a:pt x="202" y="2493"/>
                    <a:pt x="0" y="865"/>
                    <a:pt x="495" y="483"/>
                  </a:cubicBezTo>
                  <a:cubicBezTo>
                    <a:pt x="975" y="113"/>
                    <a:pt x="2584" y="0"/>
                    <a:pt x="3105" y="270"/>
                  </a:cubicBezTo>
                  <a:cubicBezTo>
                    <a:pt x="3626" y="539"/>
                    <a:pt x="3279" y="3012"/>
                    <a:pt x="3279" y="3012"/>
                  </a:cubicBezTo>
                </a:path>
              </a:pathLst>
            </a:custGeom>
            <a:noFill/>
            <a:ln w="770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" name="Google Shape;8945;p72">
              <a:extLst>
                <a:ext uri="{FF2B5EF4-FFF2-40B4-BE49-F238E27FC236}">
                  <a16:creationId xmlns="" xmlns:a16="http://schemas.microsoft.com/office/drawing/2014/main" id="{DA4FC502-283C-9310-3ACD-9288174BC671}"/>
                </a:ext>
              </a:extLst>
            </p:cNvPr>
            <p:cNvSpPr/>
            <p:nvPr/>
          </p:nvSpPr>
          <p:spPr>
            <a:xfrm>
              <a:off x="1408338" y="3170229"/>
              <a:ext cx="93182" cy="6730"/>
            </a:xfrm>
            <a:custGeom>
              <a:avLst/>
              <a:gdLst/>
              <a:ahLst/>
              <a:cxnLst/>
              <a:rect l="l" t="t" r="r" b="b"/>
              <a:pathLst>
                <a:path w="3143" h="227" fill="none" extrusionOk="0">
                  <a:moveTo>
                    <a:pt x="1" y="226"/>
                  </a:moveTo>
                  <a:lnTo>
                    <a:pt x="3143" y="1"/>
                  </a:lnTo>
                </a:path>
              </a:pathLst>
            </a:custGeom>
            <a:noFill/>
            <a:ln w="770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" name="Google Shape;8946;p72">
              <a:extLst>
                <a:ext uri="{FF2B5EF4-FFF2-40B4-BE49-F238E27FC236}">
                  <a16:creationId xmlns="" xmlns:a16="http://schemas.microsoft.com/office/drawing/2014/main" id="{46B06949-9E34-7BB3-2119-7A05F9A82B56}"/>
                </a:ext>
              </a:extLst>
            </p:cNvPr>
            <p:cNvSpPr/>
            <p:nvPr/>
          </p:nvSpPr>
          <p:spPr>
            <a:xfrm>
              <a:off x="1385005" y="3013868"/>
              <a:ext cx="112127" cy="133918"/>
            </a:xfrm>
            <a:custGeom>
              <a:avLst/>
              <a:gdLst/>
              <a:ahLst/>
              <a:cxnLst/>
              <a:rect l="l" t="t" r="r" b="b"/>
              <a:pathLst>
                <a:path w="3782" h="4517" extrusionOk="0">
                  <a:moveTo>
                    <a:pt x="2907" y="1"/>
                  </a:moveTo>
                  <a:cubicBezTo>
                    <a:pt x="2375" y="1"/>
                    <a:pt x="1690" y="182"/>
                    <a:pt x="1119" y="924"/>
                  </a:cubicBezTo>
                  <a:cubicBezTo>
                    <a:pt x="1" y="2374"/>
                    <a:pt x="1089" y="4286"/>
                    <a:pt x="1089" y="4286"/>
                  </a:cubicBezTo>
                  <a:cubicBezTo>
                    <a:pt x="1096" y="4394"/>
                    <a:pt x="1534" y="4517"/>
                    <a:pt x="2088" y="4517"/>
                  </a:cubicBezTo>
                  <a:cubicBezTo>
                    <a:pt x="2610" y="4517"/>
                    <a:pt x="3235" y="4407"/>
                    <a:pt x="3699" y="4073"/>
                  </a:cubicBezTo>
                  <a:cubicBezTo>
                    <a:pt x="3699" y="4073"/>
                    <a:pt x="2731" y="1249"/>
                    <a:pt x="3782" y="165"/>
                  </a:cubicBezTo>
                  <a:cubicBezTo>
                    <a:pt x="3782" y="165"/>
                    <a:pt x="3414" y="1"/>
                    <a:pt x="29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" name="Google Shape;8947;p72">
              <a:extLst>
                <a:ext uri="{FF2B5EF4-FFF2-40B4-BE49-F238E27FC236}">
                  <a16:creationId xmlns="" xmlns:a16="http://schemas.microsoft.com/office/drawing/2014/main" id="{B702B906-2001-9A76-5FC4-2FFDAE1904E3}"/>
                </a:ext>
              </a:extLst>
            </p:cNvPr>
            <p:cNvSpPr/>
            <p:nvPr/>
          </p:nvSpPr>
          <p:spPr>
            <a:xfrm>
              <a:off x="1390075" y="3200470"/>
              <a:ext cx="120991" cy="221348"/>
            </a:xfrm>
            <a:custGeom>
              <a:avLst/>
              <a:gdLst/>
              <a:ahLst/>
              <a:cxnLst/>
              <a:rect l="l" t="t" r="r" b="b"/>
              <a:pathLst>
                <a:path w="4081" h="7466" extrusionOk="0">
                  <a:moveTo>
                    <a:pt x="2292" y="1"/>
                  </a:moveTo>
                  <a:cubicBezTo>
                    <a:pt x="1473" y="1"/>
                    <a:pt x="654" y="90"/>
                    <a:pt x="654" y="90"/>
                  </a:cubicBezTo>
                  <a:cubicBezTo>
                    <a:pt x="1" y="442"/>
                    <a:pt x="560" y="7451"/>
                    <a:pt x="560" y="7451"/>
                  </a:cubicBezTo>
                  <a:lnTo>
                    <a:pt x="1567" y="7465"/>
                  </a:lnTo>
                  <a:cubicBezTo>
                    <a:pt x="1578" y="7465"/>
                    <a:pt x="1589" y="7466"/>
                    <a:pt x="1600" y="7466"/>
                  </a:cubicBezTo>
                  <a:cubicBezTo>
                    <a:pt x="2949" y="7466"/>
                    <a:pt x="4051" y="6376"/>
                    <a:pt x="4063" y="5022"/>
                  </a:cubicBezTo>
                  <a:cubicBezTo>
                    <a:pt x="4081" y="3095"/>
                    <a:pt x="4065" y="690"/>
                    <a:pt x="3900" y="349"/>
                  </a:cubicBezTo>
                  <a:cubicBezTo>
                    <a:pt x="3766" y="73"/>
                    <a:pt x="3029" y="1"/>
                    <a:pt x="22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" name="Google Shape;8948;p72">
              <a:extLst>
                <a:ext uri="{FF2B5EF4-FFF2-40B4-BE49-F238E27FC236}">
                  <a16:creationId xmlns="" xmlns:a16="http://schemas.microsoft.com/office/drawing/2014/main" id="{0BD0F060-C5EC-7CC7-CA63-3B6BEBACB1E9}"/>
                </a:ext>
              </a:extLst>
            </p:cNvPr>
            <p:cNvSpPr/>
            <p:nvPr/>
          </p:nvSpPr>
          <p:spPr>
            <a:xfrm>
              <a:off x="1793014" y="3131094"/>
              <a:ext cx="107235" cy="91522"/>
            </a:xfrm>
            <a:custGeom>
              <a:avLst/>
              <a:gdLst/>
              <a:ahLst/>
              <a:cxnLst/>
              <a:rect l="l" t="t" r="r" b="b"/>
              <a:pathLst>
                <a:path w="3617" h="3087" fill="none" extrusionOk="0">
                  <a:moveTo>
                    <a:pt x="3213" y="3086"/>
                  </a:moveTo>
                  <a:cubicBezTo>
                    <a:pt x="3375" y="2553"/>
                    <a:pt x="3616" y="928"/>
                    <a:pt x="3132" y="538"/>
                  </a:cubicBezTo>
                  <a:cubicBezTo>
                    <a:pt x="2664" y="156"/>
                    <a:pt x="1057" y="1"/>
                    <a:pt x="529" y="256"/>
                  </a:cubicBezTo>
                  <a:cubicBezTo>
                    <a:pt x="1" y="509"/>
                    <a:pt x="286" y="2993"/>
                    <a:pt x="286" y="2993"/>
                  </a:cubicBezTo>
                </a:path>
              </a:pathLst>
            </a:custGeom>
            <a:noFill/>
            <a:ln w="770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" name="Google Shape;8949;p72">
              <a:extLst>
                <a:ext uri="{FF2B5EF4-FFF2-40B4-BE49-F238E27FC236}">
                  <a16:creationId xmlns="" xmlns:a16="http://schemas.microsoft.com/office/drawing/2014/main" id="{BC26E039-A38F-7B0D-BB17-1C49B6A34956}"/>
                </a:ext>
              </a:extLst>
            </p:cNvPr>
            <p:cNvSpPr/>
            <p:nvPr/>
          </p:nvSpPr>
          <p:spPr>
            <a:xfrm>
              <a:off x="1800900" y="3174143"/>
              <a:ext cx="93034" cy="9072"/>
            </a:xfrm>
            <a:custGeom>
              <a:avLst/>
              <a:gdLst/>
              <a:ahLst/>
              <a:cxnLst/>
              <a:rect l="l" t="t" r="r" b="b"/>
              <a:pathLst>
                <a:path w="3138" h="306" fill="none" extrusionOk="0">
                  <a:moveTo>
                    <a:pt x="3137" y="305"/>
                  </a:moveTo>
                  <a:lnTo>
                    <a:pt x="0" y="1"/>
                  </a:lnTo>
                </a:path>
              </a:pathLst>
            </a:custGeom>
            <a:noFill/>
            <a:ln w="770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08" name="Google Shape;8950;p72">
              <a:extLst>
                <a:ext uri="{FF2B5EF4-FFF2-40B4-BE49-F238E27FC236}">
                  <a16:creationId xmlns="" xmlns:a16="http://schemas.microsoft.com/office/drawing/2014/main" id="{FEDC21A4-0A5F-2B0C-D3C5-9B714C3EF2AA}"/>
                </a:ext>
              </a:extLst>
            </p:cNvPr>
            <p:cNvSpPr/>
            <p:nvPr/>
          </p:nvSpPr>
          <p:spPr>
            <a:xfrm>
              <a:off x="1808668" y="3018582"/>
              <a:ext cx="110941" cy="134570"/>
            </a:xfrm>
            <a:custGeom>
              <a:avLst/>
              <a:gdLst/>
              <a:ahLst/>
              <a:cxnLst/>
              <a:rect l="l" t="t" r="r" b="b"/>
              <a:pathLst>
                <a:path w="3742" h="4539" extrusionOk="0">
                  <a:moveTo>
                    <a:pt x="838" y="0"/>
                  </a:moveTo>
                  <a:cubicBezTo>
                    <a:pt x="361" y="0"/>
                    <a:pt x="18" y="143"/>
                    <a:pt x="18" y="143"/>
                  </a:cubicBezTo>
                  <a:cubicBezTo>
                    <a:pt x="1043" y="1254"/>
                    <a:pt x="1" y="4051"/>
                    <a:pt x="1" y="4051"/>
                  </a:cubicBezTo>
                  <a:cubicBezTo>
                    <a:pt x="485" y="4420"/>
                    <a:pt x="1156" y="4539"/>
                    <a:pt x="1696" y="4539"/>
                  </a:cubicBezTo>
                  <a:cubicBezTo>
                    <a:pt x="2204" y="4539"/>
                    <a:pt x="2596" y="4433"/>
                    <a:pt x="2604" y="4333"/>
                  </a:cubicBezTo>
                  <a:cubicBezTo>
                    <a:pt x="2604" y="4333"/>
                    <a:pt x="3741" y="2449"/>
                    <a:pt x="2664" y="971"/>
                  </a:cubicBezTo>
                  <a:cubicBezTo>
                    <a:pt x="2089" y="184"/>
                    <a:pt x="1378" y="0"/>
                    <a:pt x="8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10" name="Google Shape;8951;p72">
              <a:extLst>
                <a:ext uri="{FF2B5EF4-FFF2-40B4-BE49-F238E27FC236}">
                  <a16:creationId xmlns="" xmlns:a16="http://schemas.microsoft.com/office/drawing/2014/main" id="{54240276-597D-4B35-D25C-BA1C6B6171A4}"/>
                </a:ext>
              </a:extLst>
            </p:cNvPr>
            <p:cNvSpPr/>
            <p:nvPr/>
          </p:nvSpPr>
          <p:spPr>
            <a:xfrm>
              <a:off x="1786699" y="3205361"/>
              <a:ext cx="124549" cy="222297"/>
            </a:xfrm>
            <a:custGeom>
              <a:avLst/>
              <a:gdLst/>
              <a:ahLst/>
              <a:cxnLst/>
              <a:rect l="l" t="t" r="r" b="b"/>
              <a:pathLst>
                <a:path w="4201" h="7498" extrusionOk="0">
                  <a:moveTo>
                    <a:pt x="1657" y="0"/>
                  </a:moveTo>
                  <a:cubicBezTo>
                    <a:pt x="1015" y="0"/>
                    <a:pt x="429" y="70"/>
                    <a:pt x="307" y="309"/>
                  </a:cubicBezTo>
                  <a:cubicBezTo>
                    <a:pt x="133" y="645"/>
                    <a:pt x="55" y="3051"/>
                    <a:pt x="22" y="4979"/>
                  </a:cubicBezTo>
                  <a:cubicBezTo>
                    <a:pt x="1" y="6343"/>
                    <a:pt x="1090" y="7466"/>
                    <a:pt x="2454" y="7485"/>
                  </a:cubicBezTo>
                  <a:lnTo>
                    <a:pt x="3461" y="7497"/>
                  </a:lnTo>
                  <a:cubicBezTo>
                    <a:pt x="3461" y="7497"/>
                    <a:pt x="4201" y="506"/>
                    <a:pt x="3556" y="136"/>
                  </a:cubicBezTo>
                  <a:cubicBezTo>
                    <a:pt x="3556" y="136"/>
                    <a:pt x="2552" y="0"/>
                    <a:pt x="16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11" name="Google Shape;8952;p72">
              <a:extLst>
                <a:ext uri="{FF2B5EF4-FFF2-40B4-BE49-F238E27FC236}">
                  <a16:creationId xmlns="" xmlns:a16="http://schemas.microsoft.com/office/drawing/2014/main" id="{AA5909A5-84AE-FF70-935C-FDFE82CA8083}"/>
                </a:ext>
              </a:extLst>
            </p:cNvPr>
            <p:cNvSpPr/>
            <p:nvPr/>
          </p:nvSpPr>
          <p:spPr>
            <a:xfrm>
              <a:off x="1413763" y="3704685"/>
              <a:ext cx="49452" cy="49452"/>
            </a:xfrm>
            <a:custGeom>
              <a:avLst/>
              <a:gdLst/>
              <a:ahLst/>
              <a:cxnLst/>
              <a:rect l="l" t="t" r="r" b="b"/>
              <a:pathLst>
                <a:path w="1668" h="1668" extrusionOk="0">
                  <a:moveTo>
                    <a:pt x="833" y="1"/>
                  </a:moveTo>
                  <a:cubicBezTo>
                    <a:pt x="374" y="1"/>
                    <a:pt x="1" y="374"/>
                    <a:pt x="1" y="833"/>
                  </a:cubicBezTo>
                  <a:cubicBezTo>
                    <a:pt x="1" y="1294"/>
                    <a:pt x="374" y="1668"/>
                    <a:pt x="833" y="1668"/>
                  </a:cubicBezTo>
                  <a:cubicBezTo>
                    <a:pt x="1295" y="1668"/>
                    <a:pt x="1668" y="1294"/>
                    <a:pt x="1668" y="833"/>
                  </a:cubicBezTo>
                  <a:cubicBezTo>
                    <a:pt x="1668" y="374"/>
                    <a:pt x="1295" y="1"/>
                    <a:pt x="8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12" name="Google Shape;8953;p72">
              <a:extLst>
                <a:ext uri="{FF2B5EF4-FFF2-40B4-BE49-F238E27FC236}">
                  <a16:creationId xmlns="" xmlns:a16="http://schemas.microsoft.com/office/drawing/2014/main" id="{53B2B701-134B-4323-B540-AE49E5525F6A}"/>
                </a:ext>
              </a:extLst>
            </p:cNvPr>
            <p:cNvSpPr/>
            <p:nvPr/>
          </p:nvSpPr>
          <p:spPr>
            <a:xfrm>
              <a:off x="1424584" y="3361515"/>
              <a:ext cx="49482" cy="49452"/>
            </a:xfrm>
            <a:custGeom>
              <a:avLst/>
              <a:gdLst/>
              <a:ahLst/>
              <a:cxnLst/>
              <a:rect l="l" t="t" r="r" b="b"/>
              <a:pathLst>
                <a:path w="1669" h="1668" extrusionOk="0">
                  <a:moveTo>
                    <a:pt x="834" y="0"/>
                  </a:moveTo>
                  <a:cubicBezTo>
                    <a:pt x="373" y="0"/>
                    <a:pt x="0" y="373"/>
                    <a:pt x="0" y="833"/>
                  </a:cubicBezTo>
                  <a:cubicBezTo>
                    <a:pt x="0" y="1294"/>
                    <a:pt x="373" y="1667"/>
                    <a:pt x="834" y="1667"/>
                  </a:cubicBezTo>
                  <a:cubicBezTo>
                    <a:pt x="1296" y="1667"/>
                    <a:pt x="1669" y="1294"/>
                    <a:pt x="1669" y="833"/>
                  </a:cubicBezTo>
                  <a:cubicBezTo>
                    <a:pt x="1669" y="373"/>
                    <a:pt x="1296" y="0"/>
                    <a:pt x="8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13" name="Google Shape;8954;p72">
              <a:extLst>
                <a:ext uri="{FF2B5EF4-FFF2-40B4-BE49-F238E27FC236}">
                  <a16:creationId xmlns="" xmlns:a16="http://schemas.microsoft.com/office/drawing/2014/main" id="{944717F7-FD7F-AAA3-FEFE-013414F3BAC8}"/>
                </a:ext>
              </a:extLst>
            </p:cNvPr>
            <p:cNvSpPr/>
            <p:nvPr/>
          </p:nvSpPr>
          <p:spPr>
            <a:xfrm>
              <a:off x="1829540" y="3366792"/>
              <a:ext cx="49511" cy="49422"/>
            </a:xfrm>
            <a:custGeom>
              <a:avLst/>
              <a:gdLst/>
              <a:ahLst/>
              <a:cxnLst/>
              <a:rect l="l" t="t" r="r" b="b"/>
              <a:pathLst>
                <a:path w="1670" h="1667" extrusionOk="0">
                  <a:moveTo>
                    <a:pt x="835" y="0"/>
                  </a:moveTo>
                  <a:cubicBezTo>
                    <a:pt x="374" y="0"/>
                    <a:pt x="1" y="373"/>
                    <a:pt x="1" y="833"/>
                  </a:cubicBezTo>
                  <a:cubicBezTo>
                    <a:pt x="1" y="1294"/>
                    <a:pt x="374" y="1667"/>
                    <a:pt x="835" y="1667"/>
                  </a:cubicBezTo>
                  <a:cubicBezTo>
                    <a:pt x="1296" y="1667"/>
                    <a:pt x="1669" y="1294"/>
                    <a:pt x="1669" y="833"/>
                  </a:cubicBezTo>
                  <a:cubicBezTo>
                    <a:pt x="1669" y="373"/>
                    <a:pt x="1296" y="0"/>
                    <a:pt x="8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14" name="Google Shape;8955;p72">
              <a:extLst>
                <a:ext uri="{FF2B5EF4-FFF2-40B4-BE49-F238E27FC236}">
                  <a16:creationId xmlns="" xmlns:a16="http://schemas.microsoft.com/office/drawing/2014/main" id="{6198BC57-AAC0-DB37-3F43-472F43BBC6C2}"/>
                </a:ext>
              </a:extLst>
            </p:cNvPr>
            <p:cNvSpPr/>
            <p:nvPr/>
          </p:nvSpPr>
          <p:spPr>
            <a:xfrm>
              <a:off x="1830577" y="3710080"/>
              <a:ext cx="49511" cy="49482"/>
            </a:xfrm>
            <a:custGeom>
              <a:avLst/>
              <a:gdLst/>
              <a:ahLst/>
              <a:cxnLst/>
              <a:rect l="l" t="t" r="r" b="b"/>
              <a:pathLst>
                <a:path w="1670" h="1669" extrusionOk="0">
                  <a:moveTo>
                    <a:pt x="835" y="0"/>
                  </a:moveTo>
                  <a:cubicBezTo>
                    <a:pt x="374" y="0"/>
                    <a:pt x="1" y="375"/>
                    <a:pt x="1" y="834"/>
                  </a:cubicBezTo>
                  <a:cubicBezTo>
                    <a:pt x="1" y="1296"/>
                    <a:pt x="374" y="1669"/>
                    <a:pt x="835" y="1669"/>
                  </a:cubicBezTo>
                  <a:cubicBezTo>
                    <a:pt x="1296" y="1669"/>
                    <a:pt x="1670" y="1296"/>
                    <a:pt x="1670" y="834"/>
                  </a:cubicBezTo>
                  <a:cubicBezTo>
                    <a:pt x="1670" y="375"/>
                    <a:pt x="1296" y="0"/>
                    <a:pt x="8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15" name="Google Shape;8956;p72">
              <a:extLst>
                <a:ext uri="{FF2B5EF4-FFF2-40B4-BE49-F238E27FC236}">
                  <a16:creationId xmlns="" xmlns:a16="http://schemas.microsoft.com/office/drawing/2014/main" id="{0DF30DE7-24BC-178F-96BC-C69601FFE6BC}"/>
                </a:ext>
              </a:extLst>
            </p:cNvPr>
            <p:cNvSpPr/>
            <p:nvPr/>
          </p:nvSpPr>
          <p:spPr>
            <a:xfrm>
              <a:off x="1208454" y="3928523"/>
              <a:ext cx="90158" cy="158822"/>
            </a:xfrm>
            <a:custGeom>
              <a:avLst/>
              <a:gdLst/>
              <a:ahLst/>
              <a:cxnLst/>
              <a:rect l="l" t="t" r="r" b="b"/>
              <a:pathLst>
                <a:path w="3041" h="5357" extrusionOk="0">
                  <a:moveTo>
                    <a:pt x="784" y="0"/>
                  </a:moveTo>
                  <a:cubicBezTo>
                    <a:pt x="693" y="1516"/>
                    <a:pt x="1" y="4755"/>
                    <a:pt x="1" y="4755"/>
                  </a:cubicBezTo>
                  <a:lnTo>
                    <a:pt x="2015" y="5357"/>
                  </a:lnTo>
                  <a:cubicBezTo>
                    <a:pt x="3041" y="4072"/>
                    <a:pt x="2800" y="388"/>
                    <a:pt x="2800" y="388"/>
                  </a:cubicBezTo>
                  <a:lnTo>
                    <a:pt x="78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16" name="Google Shape;8957;p72">
              <a:extLst>
                <a:ext uri="{FF2B5EF4-FFF2-40B4-BE49-F238E27FC236}">
                  <a16:creationId xmlns="" xmlns:a16="http://schemas.microsoft.com/office/drawing/2014/main" id="{18F2C448-247E-B045-D6A1-51E1451921D4}"/>
                </a:ext>
              </a:extLst>
            </p:cNvPr>
            <p:cNvSpPr/>
            <p:nvPr/>
          </p:nvSpPr>
          <p:spPr>
            <a:xfrm>
              <a:off x="1590462" y="2963645"/>
              <a:ext cx="130123" cy="62823"/>
            </a:xfrm>
            <a:custGeom>
              <a:avLst/>
              <a:gdLst/>
              <a:ahLst/>
              <a:cxnLst/>
              <a:rect l="l" t="t" r="r" b="b"/>
              <a:pathLst>
                <a:path w="4389" h="2119" extrusionOk="0">
                  <a:moveTo>
                    <a:pt x="2881" y="0"/>
                  </a:moveTo>
                  <a:cubicBezTo>
                    <a:pt x="2845" y="0"/>
                    <a:pt x="2810" y="1"/>
                    <a:pt x="2773" y="4"/>
                  </a:cubicBezTo>
                  <a:cubicBezTo>
                    <a:pt x="1700" y="72"/>
                    <a:pt x="1" y="528"/>
                    <a:pt x="1" y="528"/>
                  </a:cubicBezTo>
                  <a:cubicBezTo>
                    <a:pt x="724" y="1938"/>
                    <a:pt x="709" y="2098"/>
                    <a:pt x="1534" y="2111"/>
                  </a:cubicBezTo>
                  <a:cubicBezTo>
                    <a:pt x="1716" y="2113"/>
                    <a:pt x="1939" y="2118"/>
                    <a:pt x="2179" y="2118"/>
                  </a:cubicBezTo>
                  <a:cubicBezTo>
                    <a:pt x="3029" y="2118"/>
                    <a:pt x="4086" y="2051"/>
                    <a:pt x="4220" y="1539"/>
                  </a:cubicBezTo>
                  <a:cubicBezTo>
                    <a:pt x="4389" y="902"/>
                    <a:pt x="3883" y="0"/>
                    <a:pt x="28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17" name="Google Shape;8958;p72">
              <a:extLst>
                <a:ext uri="{FF2B5EF4-FFF2-40B4-BE49-F238E27FC236}">
                  <a16:creationId xmlns="" xmlns:a16="http://schemas.microsoft.com/office/drawing/2014/main" id="{E869E6CD-6DD6-600D-8CF1-A9DD4DE355C7}"/>
                </a:ext>
              </a:extLst>
            </p:cNvPr>
            <p:cNvSpPr/>
            <p:nvPr/>
          </p:nvSpPr>
          <p:spPr>
            <a:xfrm>
              <a:off x="1976650" y="3931903"/>
              <a:ext cx="89713" cy="157903"/>
            </a:xfrm>
            <a:custGeom>
              <a:avLst/>
              <a:gdLst/>
              <a:ahLst/>
              <a:cxnLst/>
              <a:rect l="l" t="t" r="r" b="b"/>
              <a:pathLst>
                <a:path w="3026" h="5326" extrusionOk="0">
                  <a:moveTo>
                    <a:pt x="2365" y="1"/>
                  </a:moveTo>
                  <a:lnTo>
                    <a:pt x="337" y="335"/>
                  </a:lnTo>
                  <a:cubicBezTo>
                    <a:pt x="337" y="335"/>
                    <a:pt x="1" y="4011"/>
                    <a:pt x="995" y="5326"/>
                  </a:cubicBezTo>
                  <a:lnTo>
                    <a:pt x="3025" y="4773"/>
                  </a:lnTo>
                  <a:cubicBezTo>
                    <a:pt x="3025" y="4773"/>
                    <a:pt x="2418" y="1516"/>
                    <a:pt x="23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18" name="Google Shape;8959;p72">
              <a:extLst>
                <a:ext uri="{FF2B5EF4-FFF2-40B4-BE49-F238E27FC236}">
                  <a16:creationId xmlns="" xmlns:a16="http://schemas.microsoft.com/office/drawing/2014/main" id="{66AD3263-E860-2B13-E30A-6E0012716923}"/>
                </a:ext>
              </a:extLst>
            </p:cNvPr>
            <p:cNvSpPr/>
            <p:nvPr/>
          </p:nvSpPr>
          <p:spPr>
            <a:xfrm>
              <a:off x="2228684" y="3570144"/>
              <a:ext cx="429563" cy="624406"/>
            </a:xfrm>
            <a:custGeom>
              <a:avLst/>
              <a:gdLst/>
              <a:ahLst/>
              <a:cxnLst/>
              <a:rect l="l" t="t" r="r" b="b"/>
              <a:pathLst>
                <a:path w="14489" h="21061" extrusionOk="0">
                  <a:moveTo>
                    <a:pt x="6951" y="1"/>
                  </a:moveTo>
                  <a:lnTo>
                    <a:pt x="1790" y="2254"/>
                  </a:lnTo>
                  <a:lnTo>
                    <a:pt x="0" y="4840"/>
                  </a:lnTo>
                  <a:lnTo>
                    <a:pt x="6881" y="21060"/>
                  </a:lnTo>
                  <a:lnTo>
                    <a:pt x="14489" y="17769"/>
                  </a:lnTo>
                  <a:lnTo>
                    <a:pt x="695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19" name="Google Shape;8960;p72">
              <a:extLst>
                <a:ext uri="{FF2B5EF4-FFF2-40B4-BE49-F238E27FC236}">
                  <a16:creationId xmlns="" xmlns:a16="http://schemas.microsoft.com/office/drawing/2014/main" id="{2C0876D0-81D9-9610-F1FB-066918751668}"/>
                </a:ext>
              </a:extLst>
            </p:cNvPr>
            <p:cNvSpPr/>
            <p:nvPr/>
          </p:nvSpPr>
          <p:spPr>
            <a:xfrm>
              <a:off x="2355071" y="3636317"/>
              <a:ext cx="242013" cy="444979"/>
            </a:xfrm>
            <a:custGeom>
              <a:avLst/>
              <a:gdLst/>
              <a:ahLst/>
              <a:cxnLst/>
              <a:rect l="l" t="t" r="r" b="b"/>
              <a:pathLst>
                <a:path w="8163" h="15009" extrusionOk="0">
                  <a:moveTo>
                    <a:pt x="2222" y="1"/>
                  </a:moveTo>
                  <a:lnTo>
                    <a:pt x="1" y="1006"/>
                  </a:lnTo>
                  <a:lnTo>
                    <a:pt x="5941" y="15009"/>
                  </a:lnTo>
                  <a:lnTo>
                    <a:pt x="8163" y="14004"/>
                  </a:lnTo>
                  <a:lnTo>
                    <a:pt x="222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20" name="Google Shape;8961;p72">
              <a:extLst>
                <a:ext uri="{FF2B5EF4-FFF2-40B4-BE49-F238E27FC236}">
                  <a16:creationId xmlns="" xmlns:a16="http://schemas.microsoft.com/office/drawing/2014/main" id="{FD68D805-E072-29D3-DCE1-5FCC96E7B209}"/>
                </a:ext>
              </a:extLst>
            </p:cNvPr>
            <p:cNvSpPr/>
            <p:nvPr/>
          </p:nvSpPr>
          <p:spPr>
            <a:xfrm>
              <a:off x="2228773" y="3637948"/>
              <a:ext cx="276997" cy="557581"/>
            </a:xfrm>
            <a:custGeom>
              <a:avLst/>
              <a:gdLst/>
              <a:ahLst/>
              <a:cxnLst/>
              <a:rect l="l" t="t" r="r" b="b"/>
              <a:pathLst>
                <a:path w="9343" h="18807" extrusionOk="0">
                  <a:moveTo>
                    <a:pt x="1793" y="0"/>
                  </a:moveTo>
                  <a:lnTo>
                    <a:pt x="1" y="2588"/>
                  </a:lnTo>
                  <a:lnTo>
                    <a:pt x="6882" y="18807"/>
                  </a:lnTo>
                  <a:lnTo>
                    <a:pt x="9342" y="17797"/>
                  </a:lnTo>
                  <a:lnTo>
                    <a:pt x="179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" name="Google Shape;1550;p39">
            <a:extLst>
              <a:ext uri="{FF2B5EF4-FFF2-40B4-BE49-F238E27FC236}">
                <a16:creationId xmlns="" xmlns:a16="http://schemas.microsoft.com/office/drawing/2014/main" id="{7CB0EAEA-92C1-CBA8-AD81-5B3DC7458EBC}"/>
              </a:ext>
            </a:extLst>
          </p:cNvPr>
          <p:cNvGrpSpPr/>
          <p:nvPr/>
        </p:nvGrpSpPr>
        <p:grpSpPr>
          <a:xfrm>
            <a:off x="263594" y="1985593"/>
            <a:ext cx="5425371" cy="1978098"/>
            <a:chOff x="319518" y="1508650"/>
            <a:chExt cx="5425371" cy="1978098"/>
          </a:xfrm>
        </p:grpSpPr>
        <p:cxnSp>
          <p:nvCxnSpPr>
            <p:cNvPr id="7828" name="Google Shape;1551;p39">
              <a:extLst>
                <a:ext uri="{FF2B5EF4-FFF2-40B4-BE49-F238E27FC236}">
                  <a16:creationId xmlns="" xmlns:a16="http://schemas.microsoft.com/office/drawing/2014/main" id="{56ADE8F3-9108-F15E-B436-B79C22082E20}"/>
                </a:ext>
              </a:extLst>
            </p:cNvPr>
            <p:cNvCxnSpPr>
              <a:cxnSpLocks/>
              <a:endCxn id="7829" idx="3"/>
            </p:cNvCxnSpPr>
            <p:nvPr/>
          </p:nvCxnSpPr>
          <p:spPr>
            <a:xfrm rot="10800000">
              <a:off x="3433606" y="1685951"/>
              <a:ext cx="2311283" cy="1800797"/>
            </a:xfrm>
            <a:prstGeom prst="curvedConnector3">
              <a:avLst>
                <a:gd name="adj1" fmla="val 50000"/>
              </a:avLst>
            </a:prstGeom>
            <a:noFill/>
            <a:ln w="28575" cap="flat" cmpd="sng">
              <a:solidFill>
                <a:srgbClr val="58C3C4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sp>
          <p:nvSpPr>
            <p:cNvPr id="7829" name="Google Shape;1552;p39">
              <a:extLst>
                <a:ext uri="{FF2B5EF4-FFF2-40B4-BE49-F238E27FC236}">
                  <a16:creationId xmlns="" xmlns:a16="http://schemas.microsoft.com/office/drawing/2014/main" id="{C8F417BB-EC24-848F-CD59-3A3B96C76475}"/>
                </a:ext>
              </a:extLst>
            </p:cNvPr>
            <p:cNvSpPr txBox="1"/>
            <p:nvPr/>
          </p:nvSpPr>
          <p:spPr>
            <a:xfrm>
              <a:off x="319518" y="1508650"/>
              <a:ext cx="3114087" cy="354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lvl="0" algn="just" defTabSz="913973">
                <a:defRPr/>
              </a:pPr>
              <a:r>
                <a:rPr lang="en-US" sz="2800" b="1" i="1" kern="100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1. </a:t>
              </a:r>
              <a:r>
                <a:rPr lang="vi-VN" sz="2800" b="1" i="1" kern="100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Nghệ </a:t>
              </a:r>
              <a:r>
                <a:rPr lang="vi-VN" sz="2800" b="1" i="1" kern="100" dirty="0">
                  <a:solidFill>
                    <a:srgbClr val="0070C0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thuật đặc sắc được thể hiện qua </a:t>
              </a:r>
              <a:r>
                <a:rPr lang="en-US" sz="2800" b="1" i="1" kern="10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tác</a:t>
              </a:r>
              <a:r>
                <a:rPr lang="en-US" sz="2800" b="1" i="1" kern="100" dirty="0">
                  <a:solidFill>
                    <a:srgbClr val="0070C0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2800" b="1" i="1" kern="10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phẩm</a:t>
              </a:r>
              <a:r>
                <a:rPr lang="en-US" sz="2800" b="1" i="1" kern="100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?</a:t>
              </a:r>
              <a:endParaRPr lang="en-US" sz="2800" b="1" kern="1200" dirty="0">
                <a:solidFill>
                  <a:srgbClr val="0070C0"/>
                </a:solidFill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830" name="Google Shape;1554;p39">
            <a:extLst>
              <a:ext uri="{FF2B5EF4-FFF2-40B4-BE49-F238E27FC236}">
                <a16:creationId xmlns="" xmlns:a16="http://schemas.microsoft.com/office/drawing/2014/main" id="{664D4CFC-C24B-3258-2E26-9D0EC3D78A96}"/>
              </a:ext>
            </a:extLst>
          </p:cNvPr>
          <p:cNvGrpSpPr/>
          <p:nvPr/>
        </p:nvGrpSpPr>
        <p:grpSpPr>
          <a:xfrm>
            <a:off x="263594" y="3436318"/>
            <a:ext cx="5767327" cy="1168507"/>
            <a:chOff x="668152" y="3030118"/>
            <a:chExt cx="5418694" cy="1097762"/>
          </a:xfrm>
        </p:grpSpPr>
        <p:cxnSp>
          <p:nvCxnSpPr>
            <p:cNvPr id="7831" name="Google Shape;1555;p39">
              <a:extLst>
                <a:ext uri="{FF2B5EF4-FFF2-40B4-BE49-F238E27FC236}">
                  <a16:creationId xmlns="" xmlns:a16="http://schemas.microsoft.com/office/drawing/2014/main" id="{B607EC6C-259A-C520-1133-01C917041B3E}"/>
                </a:ext>
              </a:extLst>
            </p:cNvPr>
            <p:cNvCxnSpPr>
              <a:cxnSpLocks/>
              <a:endCxn id="7832" idx="3"/>
            </p:cNvCxnSpPr>
            <p:nvPr/>
          </p:nvCxnSpPr>
          <p:spPr>
            <a:xfrm rot="10800000">
              <a:off x="3946790" y="3207419"/>
              <a:ext cx="2140056" cy="920461"/>
            </a:xfrm>
            <a:prstGeom prst="curvedConnector3">
              <a:avLst>
                <a:gd name="adj1" fmla="val 50000"/>
              </a:avLst>
            </a:prstGeom>
            <a:noFill/>
            <a:ln w="28575" cap="flat" cmpd="sng">
              <a:solidFill>
                <a:srgbClr val="503156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7832" name="Google Shape;1556;p39">
              <a:extLst>
                <a:ext uri="{FF2B5EF4-FFF2-40B4-BE49-F238E27FC236}">
                  <a16:creationId xmlns="" xmlns:a16="http://schemas.microsoft.com/office/drawing/2014/main" id="{903ADEAA-0E2B-6BBB-D986-71A3C752545F}"/>
                </a:ext>
              </a:extLst>
            </p:cNvPr>
            <p:cNvSpPr txBox="1"/>
            <p:nvPr/>
          </p:nvSpPr>
          <p:spPr>
            <a:xfrm>
              <a:off x="668152" y="3030118"/>
              <a:ext cx="3278638" cy="354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just" defTabSz="913973">
                <a:defRPr/>
              </a:pPr>
              <a:r>
                <a:rPr lang="en-US" sz="2800" b="1" i="1" kern="100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2. </a:t>
              </a:r>
              <a:r>
                <a:rPr lang="en-US" sz="2800" b="1" i="1" kern="1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Nội</a:t>
              </a:r>
              <a:r>
                <a:rPr lang="en-US" sz="2800" b="1" i="1" kern="100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dung </a:t>
              </a:r>
              <a:r>
                <a:rPr lang="en-US" sz="2800" b="1" i="1" kern="1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của</a:t>
              </a:r>
              <a:r>
                <a:rPr lang="en-US" sz="2800" b="1" i="1" kern="100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2800" b="1" i="1" kern="1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văn</a:t>
              </a:r>
              <a:r>
                <a:rPr lang="en-US" sz="2800" b="1" i="1" kern="100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2800" b="1" i="1" kern="1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bản</a:t>
              </a:r>
              <a:r>
                <a:rPr lang="en-US" sz="2800" b="1" i="1" kern="100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2800" b="1" i="1" kern="1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là</a:t>
              </a:r>
              <a:r>
                <a:rPr lang="en-US" sz="2800" b="1" i="1" kern="100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2800" b="1" i="1" kern="1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gì</a:t>
              </a:r>
              <a:r>
                <a:rPr lang="en-US" sz="2800" b="1" i="1" kern="100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?</a:t>
              </a:r>
              <a:endParaRPr lang="en-US" sz="2800" b="1" kern="1200" dirty="0">
                <a:solidFill>
                  <a:srgbClr val="0070C0"/>
                </a:solidFill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833" name="Google Shape;5851;p42">
            <a:extLst>
              <a:ext uri="{FF2B5EF4-FFF2-40B4-BE49-F238E27FC236}">
                <a16:creationId xmlns="" xmlns:a16="http://schemas.microsoft.com/office/drawing/2014/main" id="{118EE2AC-8589-AFC9-1792-2D1781585C21}"/>
              </a:ext>
            </a:extLst>
          </p:cNvPr>
          <p:cNvGrpSpPr/>
          <p:nvPr/>
        </p:nvGrpSpPr>
        <p:grpSpPr>
          <a:xfrm>
            <a:off x="5339207" y="1526262"/>
            <a:ext cx="3703893" cy="3617257"/>
            <a:chOff x="5208300" y="1213225"/>
            <a:chExt cx="3300000" cy="3366175"/>
          </a:xfrm>
        </p:grpSpPr>
        <p:sp>
          <p:nvSpPr>
            <p:cNvPr id="7834" name="Google Shape;5852;p42">
              <a:extLst>
                <a:ext uri="{FF2B5EF4-FFF2-40B4-BE49-F238E27FC236}">
                  <a16:creationId xmlns="" xmlns:a16="http://schemas.microsoft.com/office/drawing/2014/main" id="{8D143B28-A656-824F-E1D3-97B1DDFFB8B8}"/>
                </a:ext>
              </a:extLst>
            </p:cNvPr>
            <p:cNvSpPr/>
            <p:nvPr/>
          </p:nvSpPr>
          <p:spPr>
            <a:xfrm>
              <a:off x="5315000" y="1264000"/>
              <a:ext cx="137550" cy="161525"/>
            </a:xfrm>
            <a:custGeom>
              <a:avLst/>
              <a:gdLst/>
              <a:ahLst/>
              <a:cxnLst/>
              <a:rect l="l" t="t" r="r" b="b"/>
              <a:pathLst>
                <a:path w="5502" h="6461" fill="none" extrusionOk="0">
                  <a:moveTo>
                    <a:pt x="5137" y="3470"/>
                  </a:moveTo>
                  <a:cubicBezTo>
                    <a:pt x="5022" y="3653"/>
                    <a:pt x="4885" y="3812"/>
                    <a:pt x="4726" y="3926"/>
                  </a:cubicBezTo>
                  <a:cubicBezTo>
                    <a:pt x="4543" y="4041"/>
                    <a:pt x="4360" y="4155"/>
                    <a:pt x="4178" y="4223"/>
                  </a:cubicBezTo>
                  <a:cubicBezTo>
                    <a:pt x="3972" y="4292"/>
                    <a:pt x="3767" y="4337"/>
                    <a:pt x="3562" y="4383"/>
                  </a:cubicBezTo>
                  <a:cubicBezTo>
                    <a:pt x="3356" y="4429"/>
                    <a:pt x="3151" y="4429"/>
                    <a:pt x="2945" y="4451"/>
                  </a:cubicBezTo>
                  <a:lnTo>
                    <a:pt x="4018" y="5113"/>
                  </a:lnTo>
                  <a:lnTo>
                    <a:pt x="3059" y="6460"/>
                  </a:lnTo>
                  <a:lnTo>
                    <a:pt x="1" y="4383"/>
                  </a:lnTo>
                  <a:lnTo>
                    <a:pt x="754" y="3150"/>
                  </a:lnTo>
                  <a:cubicBezTo>
                    <a:pt x="914" y="3196"/>
                    <a:pt x="1051" y="3219"/>
                    <a:pt x="1233" y="3242"/>
                  </a:cubicBezTo>
                  <a:cubicBezTo>
                    <a:pt x="1393" y="3264"/>
                    <a:pt x="1553" y="3287"/>
                    <a:pt x="1736" y="3287"/>
                  </a:cubicBezTo>
                  <a:cubicBezTo>
                    <a:pt x="1895" y="3310"/>
                    <a:pt x="2078" y="3287"/>
                    <a:pt x="2238" y="3264"/>
                  </a:cubicBezTo>
                  <a:cubicBezTo>
                    <a:pt x="2420" y="3264"/>
                    <a:pt x="2580" y="3219"/>
                    <a:pt x="2740" y="3173"/>
                  </a:cubicBezTo>
                  <a:cubicBezTo>
                    <a:pt x="2877" y="3105"/>
                    <a:pt x="3037" y="3036"/>
                    <a:pt x="3151" y="2945"/>
                  </a:cubicBezTo>
                  <a:cubicBezTo>
                    <a:pt x="3288" y="2831"/>
                    <a:pt x="3402" y="2717"/>
                    <a:pt x="3493" y="2580"/>
                  </a:cubicBezTo>
                  <a:cubicBezTo>
                    <a:pt x="3539" y="2488"/>
                    <a:pt x="3584" y="2397"/>
                    <a:pt x="3584" y="2329"/>
                  </a:cubicBezTo>
                  <a:cubicBezTo>
                    <a:pt x="3584" y="2237"/>
                    <a:pt x="3584" y="2146"/>
                    <a:pt x="3562" y="2078"/>
                  </a:cubicBezTo>
                  <a:cubicBezTo>
                    <a:pt x="3539" y="2009"/>
                    <a:pt x="3493" y="1941"/>
                    <a:pt x="3447" y="1872"/>
                  </a:cubicBezTo>
                  <a:cubicBezTo>
                    <a:pt x="3379" y="1804"/>
                    <a:pt x="3311" y="1735"/>
                    <a:pt x="3242" y="1690"/>
                  </a:cubicBezTo>
                  <a:cubicBezTo>
                    <a:pt x="3174" y="1644"/>
                    <a:pt x="3082" y="1621"/>
                    <a:pt x="3014" y="1575"/>
                  </a:cubicBezTo>
                  <a:cubicBezTo>
                    <a:pt x="2945" y="1553"/>
                    <a:pt x="2854" y="1530"/>
                    <a:pt x="2763" y="1530"/>
                  </a:cubicBezTo>
                  <a:cubicBezTo>
                    <a:pt x="2694" y="1507"/>
                    <a:pt x="2603" y="1507"/>
                    <a:pt x="2512" y="1507"/>
                  </a:cubicBezTo>
                  <a:cubicBezTo>
                    <a:pt x="2443" y="1507"/>
                    <a:pt x="2352" y="1507"/>
                    <a:pt x="2283" y="1530"/>
                  </a:cubicBezTo>
                  <a:lnTo>
                    <a:pt x="2808" y="46"/>
                  </a:lnTo>
                  <a:cubicBezTo>
                    <a:pt x="2945" y="0"/>
                    <a:pt x="3082" y="0"/>
                    <a:pt x="3219" y="0"/>
                  </a:cubicBezTo>
                  <a:cubicBezTo>
                    <a:pt x="3356" y="23"/>
                    <a:pt x="3516" y="46"/>
                    <a:pt x="3653" y="92"/>
                  </a:cubicBezTo>
                  <a:cubicBezTo>
                    <a:pt x="3790" y="115"/>
                    <a:pt x="3927" y="183"/>
                    <a:pt x="4064" y="229"/>
                  </a:cubicBezTo>
                  <a:cubicBezTo>
                    <a:pt x="4178" y="297"/>
                    <a:pt x="4315" y="366"/>
                    <a:pt x="4429" y="434"/>
                  </a:cubicBezTo>
                  <a:cubicBezTo>
                    <a:pt x="4703" y="617"/>
                    <a:pt x="4908" y="799"/>
                    <a:pt x="5068" y="1050"/>
                  </a:cubicBezTo>
                  <a:cubicBezTo>
                    <a:pt x="5251" y="1279"/>
                    <a:pt x="5365" y="1530"/>
                    <a:pt x="5433" y="1804"/>
                  </a:cubicBezTo>
                  <a:cubicBezTo>
                    <a:pt x="5479" y="2078"/>
                    <a:pt x="5502" y="2351"/>
                    <a:pt x="5456" y="2648"/>
                  </a:cubicBezTo>
                  <a:cubicBezTo>
                    <a:pt x="5410" y="2945"/>
                    <a:pt x="5296" y="3219"/>
                    <a:pt x="5137" y="3470"/>
                  </a:cubicBezTo>
                  <a:close/>
                </a:path>
              </a:pathLst>
            </a:custGeom>
            <a:noFill/>
            <a:ln w="9700" cap="rnd" cmpd="sng">
              <a:solidFill>
                <a:srgbClr val="9F4C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7835" name="Google Shape;5853;p42">
              <a:extLst>
                <a:ext uri="{FF2B5EF4-FFF2-40B4-BE49-F238E27FC236}">
                  <a16:creationId xmlns="" xmlns:a16="http://schemas.microsoft.com/office/drawing/2014/main" id="{1AFA7024-AF76-B2A0-5852-88D9C2078076}"/>
                </a:ext>
              </a:extLst>
            </p:cNvPr>
            <p:cNvSpPr/>
            <p:nvPr/>
          </p:nvSpPr>
          <p:spPr>
            <a:xfrm>
              <a:off x="7583275" y="1649750"/>
              <a:ext cx="114725" cy="134700"/>
            </a:xfrm>
            <a:custGeom>
              <a:avLst/>
              <a:gdLst/>
              <a:ahLst/>
              <a:cxnLst/>
              <a:rect l="l" t="t" r="r" b="b"/>
              <a:pathLst>
                <a:path w="4589" h="5388" fill="none" extrusionOk="0">
                  <a:moveTo>
                    <a:pt x="2100" y="0"/>
                  </a:moveTo>
                  <a:lnTo>
                    <a:pt x="2785" y="1370"/>
                  </a:lnTo>
                  <a:cubicBezTo>
                    <a:pt x="2717" y="1393"/>
                    <a:pt x="2671" y="1416"/>
                    <a:pt x="2603" y="1461"/>
                  </a:cubicBezTo>
                  <a:cubicBezTo>
                    <a:pt x="2534" y="1484"/>
                    <a:pt x="2488" y="1530"/>
                    <a:pt x="2420" y="1552"/>
                  </a:cubicBezTo>
                  <a:cubicBezTo>
                    <a:pt x="2283" y="1667"/>
                    <a:pt x="2146" y="1781"/>
                    <a:pt x="2055" y="1895"/>
                  </a:cubicBezTo>
                  <a:cubicBezTo>
                    <a:pt x="1941" y="2032"/>
                    <a:pt x="1872" y="2169"/>
                    <a:pt x="1826" y="2329"/>
                  </a:cubicBezTo>
                  <a:cubicBezTo>
                    <a:pt x="1781" y="2465"/>
                    <a:pt x="1758" y="2625"/>
                    <a:pt x="1781" y="2785"/>
                  </a:cubicBezTo>
                  <a:cubicBezTo>
                    <a:pt x="1804" y="2945"/>
                    <a:pt x="1872" y="3105"/>
                    <a:pt x="1986" y="3264"/>
                  </a:cubicBezTo>
                  <a:cubicBezTo>
                    <a:pt x="2055" y="3356"/>
                    <a:pt x="2123" y="3447"/>
                    <a:pt x="2214" y="3493"/>
                  </a:cubicBezTo>
                  <a:cubicBezTo>
                    <a:pt x="2283" y="3538"/>
                    <a:pt x="2374" y="3584"/>
                    <a:pt x="2466" y="3584"/>
                  </a:cubicBezTo>
                  <a:cubicBezTo>
                    <a:pt x="2557" y="3584"/>
                    <a:pt x="2671" y="3584"/>
                    <a:pt x="2762" y="3538"/>
                  </a:cubicBezTo>
                  <a:cubicBezTo>
                    <a:pt x="2854" y="3515"/>
                    <a:pt x="2945" y="3470"/>
                    <a:pt x="3059" y="3401"/>
                  </a:cubicBezTo>
                  <a:cubicBezTo>
                    <a:pt x="3128" y="3356"/>
                    <a:pt x="3196" y="3287"/>
                    <a:pt x="3264" y="3219"/>
                  </a:cubicBezTo>
                  <a:cubicBezTo>
                    <a:pt x="3333" y="3150"/>
                    <a:pt x="3401" y="3082"/>
                    <a:pt x="3447" y="2990"/>
                  </a:cubicBezTo>
                  <a:cubicBezTo>
                    <a:pt x="3516" y="2922"/>
                    <a:pt x="3561" y="2831"/>
                    <a:pt x="3607" y="2762"/>
                  </a:cubicBezTo>
                  <a:cubicBezTo>
                    <a:pt x="3652" y="2671"/>
                    <a:pt x="3698" y="2580"/>
                    <a:pt x="3744" y="2511"/>
                  </a:cubicBezTo>
                  <a:lnTo>
                    <a:pt x="4588" y="3972"/>
                  </a:lnTo>
                  <a:cubicBezTo>
                    <a:pt x="4543" y="4063"/>
                    <a:pt x="4474" y="4155"/>
                    <a:pt x="4406" y="4269"/>
                  </a:cubicBezTo>
                  <a:cubicBezTo>
                    <a:pt x="4337" y="4360"/>
                    <a:pt x="4269" y="4428"/>
                    <a:pt x="4177" y="4520"/>
                  </a:cubicBezTo>
                  <a:cubicBezTo>
                    <a:pt x="4109" y="4611"/>
                    <a:pt x="4018" y="4702"/>
                    <a:pt x="3926" y="4771"/>
                  </a:cubicBezTo>
                  <a:cubicBezTo>
                    <a:pt x="3858" y="4862"/>
                    <a:pt x="3767" y="4931"/>
                    <a:pt x="3675" y="4976"/>
                  </a:cubicBezTo>
                  <a:cubicBezTo>
                    <a:pt x="3424" y="5159"/>
                    <a:pt x="3150" y="5273"/>
                    <a:pt x="2876" y="5319"/>
                  </a:cubicBezTo>
                  <a:cubicBezTo>
                    <a:pt x="2603" y="5387"/>
                    <a:pt x="2329" y="5387"/>
                    <a:pt x="2055" y="5319"/>
                  </a:cubicBezTo>
                  <a:cubicBezTo>
                    <a:pt x="1781" y="5273"/>
                    <a:pt x="1530" y="5182"/>
                    <a:pt x="1279" y="5022"/>
                  </a:cubicBezTo>
                  <a:cubicBezTo>
                    <a:pt x="1050" y="4862"/>
                    <a:pt x="845" y="4657"/>
                    <a:pt x="662" y="4406"/>
                  </a:cubicBezTo>
                  <a:cubicBezTo>
                    <a:pt x="434" y="4063"/>
                    <a:pt x="252" y="3721"/>
                    <a:pt x="137" y="3356"/>
                  </a:cubicBezTo>
                  <a:cubicBezTo>
                    <a:pt x="46" y="2990"/>
                    <a:pt x="0" y="2625"/>
                    <a:pt x="23" y="2283"/>
                  </a:cubicBezTo>
                  <a:cubicBezTo>
                    <a:pt x="69" y="1918"/>
                    <a:pt x="183" y="1575"/>
                    <a:pt x="366" y="1256"/>
                  </a:cubicBezTo>
                  <a:cubicBezTo>
                    <a:pt x="548" y="936"/>
                    <a:pt x="822" y="662"/>
                    <a:pt x="1187" y="411"/>
                  </a:cubicBezTo>
                  <a:cubicBezTo>
                    <a:pt x="1324" y="320"/>
                    <a:pt x="1461" y="229"/>
                    <a:pt x="1621" y="160"/>
                  </a:cubicBezTo>
                  <a:cubicBezTo>
                    <a:pt x="1781" y="92"/>
                    <a:pt x="1941" y="23"/>
                    <a:pt x="2100" y="0"/>
                  </a:cubicBezTo>
                  <a:close/>
                </a:path>
              </a:pathLst>
            </a:custGeom>
            <a:noFill/>
            <a:ln w="9700" cap="rnd" cmpd="sng">
              <a:solidFill>
                <a:srgbClr val="EB7C9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7836" name="Google Shape;5854;p42">
              <a:extLst>
                <a:ext uri="{FF2B5EF4-FFF2-40B4-BE49-F238E27FC236}">
                  <a16:creationId xmlns="" xmlns:a16="http://schemas.microsoft.com/office/drawing/2014/main" id="{C7F99E93-A9A5-C7B3-5DAB-C84186BDCCE2}"/>
                </a:ext>
              </a:extLst>
            </p:cNvPr>
            <p:cNvSpPr/>
            <p:nvPr/>
          </p:nvSpPr>
          <p:spPr>
            <a:xfrm>
              <a:off x="8128225" y="1875725"/>
              <a:ext cx="101025" cy="146100"/>
            </a:xfrm>
            <a:custGeom>
              <a:avLst/>
              <a:gdLst/>
              <a:ahLst/>
              <a:cxnLst/>
              <a:rect l="l" t="t" r="r" b="b"/>
              <a:pathLst>
                <a:path w="4041" h="5844" fill="none" extrusionOk="0">
                  <a:moveTo>
                    <a:pt x="4041" y="822"/>
                  </a:moveTo>
                  <a:lnTo>
                    <a:pt x="1530" y="5843"/>
                  </a:lnTo>
                  <a:lnTo>
                    <a:pt x="1" y="5045"/>
                  </a:lnTo>
                  <a:lnTo>
                    <a:pt x="1621" y="1689"/>
                  </a:lnTo>
                  <a:lnTo>
                    <a:pt x="868" y="1826"/>
                  </a:lnTo>
                  <a:lnTo>
                    <a:pt x="891" y="343"/>
                  </a:lnTo>
                  <a:lnTo>
                    <a:pt x="2443" y="0"/>
                  </a:lnTo>
                  <a:close/>
                </a:path>
              </a:pathLst>
            </a:custGeom>
            <a:noFill/>
            <a:ln w="9700" cap="rnd" cmpd="sng">
              <a:solidFill>
                <a:srgbClr val="1B648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7837" name="Google Shape;5855;p42">
              <a:extLst>
                <a:ext uri="{FF2B5EF4-FFF2-40B4-BE49-F238E27FC236}">
                  <a16:creationId xmlns="" xmlns:a16="http://schemas.microsoft.com/office/drawing/2014/main" id="{D0EF2EEE-8B01-F1DA-DF87-1F7B177FF458}"/>
                </a:ext>
              </a:extLst>
            </p:cNvPr>
            <p:cNvSpPr/>
            <p:nvPr/>
          </p:nvSpPr>
          <p:spPr>
            <a:xfrm>
              <a:off x="7752175" y="4286075"/>
              <a:ext cx="133000" cy="152375"/>
            </a:xfrm>
            <a:custGeom>
              <a:avLst/>
              <a:gdLst/>
              <a:ahLst/>
              <a:cxnLst/>
              <a:rect l="l" t="t" r="r" b="b"/>
              <a:pathLst>
                <a:path w="5320" h="6095" fill="none" extrusionOk="0">
                  <a:moveTo>
                    <a:pt x="4315" y="4839"/>
                  </a:moveTo>
                  <a:cubicBezTo>
                    <a:pt x="4178" y="5159"/>
                    <a:pt x="3995" y="5432"/>
                    <a:pt x="3790" y="5615"/>
                  </a:cubicBezTo>
                  <a:cubicBezTo>
                    <a:pt x="3584" y="5798"/>
                    <a:pt x="3356" y="5935"/>
                    <a:pt x="3105" y="6003"/>
                  </a:cubicBezTo>
                  <a:cubicBezTo>
                    <a:pt x="2854" y="6072"/>
                    <a:pt x="2580" y="6094"/>
                    <a:pt x="2306" y="6072"/>
                  </a:cubicBezTo>
                  <a:cubicBezTo>
                    <a:pt x="2009" y="6026"/>
                    <a:pt x="1713" y="5935"/>
                    <a:pt x="1416" y="5798"/>
                  </a:cubicBezTo>
                  <a:cubicBezTo>
                    <a:pt x="1279" y="5752"/>
                    <a:pt x="1142" y="5661"/>
                    <a:pt x="1005" y="5569"/>
                  </a:cubicBezTo>
                  <a:cubicBezTo>
                    <a:pt x="868" y="5501"/>
                    <a:pt x="754" y="5387"/>
                    <a:pt x="617" y="5273"/>
                  </a:cubicBezTo>
                  <a:cubicBezTo>
                    <a:pt x="503" y="5181"/>
                    <a:pt x="389" y="5067"/>
                    <a:pt x="297" y="4930"/>
                  </a:cubicBezTo>
                  <a:cubicBezTo>
                    <a:pt x="183" y="4816"/>
                    <a:pt x="92" y="4702"/>
                    <a:pt x="1" y="4565"/>
                  </a:cubicBezTo>
                  <a:lnTo>
                    <a:pt x="777" y="3173"/>
                  </a:lnTo>
                  <a:cubicBezTo>
                    <a:pt x="845" y="3287"/>
                    <a:pt x="914" y="3378"/>
                    <a:pt x="1005" y="3492"/>
                  </a:cubicBezTo>
                  <a:cubicBezTo>
                    <a:pt x="1096" y="3606"/>
                    <a:pt x="1188" y="3698"/>
                    <a:pt x="1302" y="3789"/>
                  </a:cubicBezTo>
                  <a:cubicBezTo>
                    <a:pt x="1393" y="3903"/>
                    <a:pt x="1507" y="3994"/>
                    <a:pt x="1621" y="4063"/>
                  </a:cubicBezTo>
                  <a:cubicBezTo>
                    <a:pt x="1735" y="4154"/>
                    <a:pt x="1850" y="4223"/>
                    <a:pt x="1964" y="4268"/>
                  </a:cubicBezTo>
                  <a:cubicBezTo>
                    <a:pt x="2032" y="4291"/>
                    <a:pt x="2101" y="4314"/>
                    <a:pt x="2169" y="4337"/>
                  </a:cubicBezTo>
                  <a:cubicBezTo>
                    <a:pt x="2260" y="4360"/>
                    <a:pt x="2329" y="4382"/>
                    <a:pt x="2397" y="4360"/>
                  </a:cubicBezTo>
                  <a:cubicBezTo>
                    <a:pt x="2466" y="4360"/>
                    <a:pt x="2534" y="4337"/>
                    <a:pt x="2580" y="4314"/>
                  </a:cubicBezTo>
                  <a:cubicBezTo>
                    <a:pt x="2648" y="4268"/>
                    <a:pt x="2694" y="4223"/>
                    <a:pt x="2740" y="4131"/>
                  </a:cubicBezTo>
                  <a:cubicBezTo>
                    <a:pt x="2763" y="4086"/>
                    <a:pt x="2763" y="4017"/>
                    <a:pt x="2740" y="3949"/>
                  </a:cubicBezTo>
                  <a:cubicBezTo>
                    <a:pt x="2694" y="3880"/>
                    <a:pt x="2671" y="3812"/>
                    <a:pt x="2603" y="3766"/>
                  </a:cubicBezTo>
                  <a:cubicBezTo>
                    <a:pt x="2557" y="3698"/>
                    <a:pt x="2489" y="3629"/>
                    <a:pt x="2443" y="3584"/>
                  </a:cubicBezTo>
                  <a:cubicBezTo>
                    <a:pt x="2375" y="3538"/>
                    <a:pt x="2306" y="3492"/>
                    <a:pt x="2260" y="3469"/>
                  </a:cubicBezTo>
                  <a:cubicBezTo>
                    <a:pt x="2238" y="3469"/>
                    <a:pt x="2192" y="3447"/>
                    <a:pt x="2146" y="3424"/>
                  </a:cubicBezTo>
                  <a:cubicBezTo>
                    <a:pt x="2101" y="3424"/>
                    <a:pt x="2032" y="3401"/>
                    <a:pt x="1987" y="3378"/>
                  </a:cubicBezTo>
                  <a:cubicBezTo>
                    <a:pt x="1941" y="3378"/>
                    <a:pt x="1895" y="3355"/>
                    <a:pt x="1850" y="3355"/>
                  </a:cubicBezTo>
                  <a:cubicBezTo>
                    <a:pt x="1781" y="3355"/>
                    <a:pt x="1758" y="3355"/>
                    <a:pt x="1713" y="3355"/>
                  </a:cubicBezTo>
                  <a:lnTo>
                    <a:pt x="2192" y="2328"/>
                  </a:lnTo>
                  <a:cubicBezTo>
                    <a:pt x="2238" y="2351"/>
                    <a:pt x="2260" y="2374"/>
                    <a:pt x="2306" y="2397"/>
                  </a:cubicBezTo>
                  <a:cubicBezTo>
                    <a:pt x="2329" y="2420"/>
                    <a:pt x="2375" y="2442"/>
                    <a:pt x="2420" y="2442"/>
                  </a:cubicBezTo>
                  <a:cubicBezTo>
                    <a:pt x="2512" y="2488"/>
                    <a:pt x="2603" y="2511"/>
                    <a:pt x="2694" y="2556"/>
                  </a:cubicBezTo>
                  <a:cubicBezTo>
                    <a:pt x="2808" y="2579"/>
                    <a:pt x="2922" y="2579"/>
                    <a:pt x="3014" y="2579"/>
                  </a:cubicBezTo>
                  <a:cubicBezTo>
                    <a:pt x="3128" y="2579"/>
                    <a:pt x="3219" y="2556"/>
                    <a:pt x="3288" y="2511"/>
                  </a:cubicBezTo>
                  <a:cubicBezTo>
                    <a:pt x="3379" y="2465"/>
                    <a:pt x="3447" y="2397"/>
                    <a:pt x="3493" y="2283"/>
                  </a:cubicBezTo>
                  <a:cubicBezTo>
                    <a:pt x="3539" y="2214"/>
                    <a:pt x="3539" y="2123"/>
                    <a:pt x="3516" y="2054"/>
                  </a:cubicBezTo>
                  <a:cubicBezTo>
                    <a:pt x="3493" y="1986"/>
                    <a:pt x="3470" y="1940"/>
                    <a:pt x="3425" y="1872"/>
                  </a:cubicBezTo>
                  <a:cubicBezTo>
                    <a:pt x="3356" y="1826"/>
                    <a:pt x="3310" y="1780"/>
                    <a:pt x="3242" y="1735"/>
                  </a:cubicBezTo>
                  <a:cubicBezTo>
                    <a:pt x="3151" y="1689"/>
                    <a:pt x="3105" y="1643"/>
                    <a:pt x="3036" y="1621"/>
                  </a:cubicBezTo>
                  <a:cubicBezTo>
                    <a:pt x="2831" y="1529"/>
                    <a:pt x="2626" y="1484"/>
                    <a:pt x="2420" y="1484"/>
                  </a:cubicBezTo>
                  <a:cubicBezTo>
                    <a:pt x="2192" y="1461"/>
                    <a:pt x="1987" y="1484"/>
                    <a:pt x="1781" y="1552"/>
                  </a:cubicBezTo>
                  <a:lnTo>
                    <a:pt x="2055" y="91"/>
                  </a:lnTo>
                  <a:cubicBezTo>
                    <a:pt x="2375" y="23"/>
                    <a:pt x="2671" y="0"/>
                    <a:pt x="2991" y="23"/>
                  </a:cubicBezTo>
                  <a:cubicBezTo>
                    <a:pt x="3333" y="46"/>
                    <a:pt x="3630" y="137"/>
                    <a:pt x="3927" y="251"/>
                  </a:cubicBezTo>
                  <a:cubicBezTo>
                    <a:pt x="4178" y="365"/>
                    <a:pt x="4406" y="525"/>
                    <a:pt x="4611" y="708"/>
                  </a:cubicBezTo>
                  <a:cubicBezTo>
                    <a:pt x="4817" y="890"/>
                    <a:pt x="4999" y="1096"/>
                    <a:pt x="5114" y="1324"/>
                  </a:cubicBezTo>
                  <a:cubicBezTo>
                    <a:pt x="5228" y="1552"/>
                    <a:pt x="5296" y="1803"/>
                    <a:pt x="5296" y="2054"/>
                  </a:cubicBezTo>
                  <a:cubicBezTo>
                    <a:pt x="5319" y="2328"/>
                    <a:pt x="5251" y="2602"/>
                    <a:pt x="5136" y="2876"/>
                  </a:cubicBezTo>
                  <a:cubicBezTo>
                    <a:pt x="5091" y="2967"/>
                    <a:pt x="5045" y="3036"/>
                    <a:pt x="4977" y="3127"/>
                  </a:cubicBezTo>
                  <a:cubicBezTo>
                    <a:pt x="4931" y="3196"/>
                    <a:pt x="4863" y="3264"/>
                    <a:pt x="4771" y="3310"/>
                  </a:cubicBezTo>
                  <a:cubicBezTo>
                    <a:pt x="4703" y="3378"/>
                    <a:pt x="4611" y="3424"/>
                    <a:pt x="4543" y="3469"/>
                  </a:cubicBezTo>
                  <a:cubicBezTo>
                    <a:pt x="4452" y="3515"/>
                    <a:pt x="4360" y="3561"/>
                    <a:pt x="4269" y="3584"/>
                  </a:cubicBezTo>
                  <a:cubicBezTo>
                    <a:pt x="4360" y="3675"/>
                    <a:pt x="4406" y="3766"/>
                    <a:pt x="4452" y="3880"/>
                  </a:cubicBezTo>
                  <a:cubicBezTo>
                    <a:pt x="4474" y="3972"/>
                    <a:pt x="4497" y="4086"/>
                    <a:pt x="4497" y="4200"/>
                  </a:cubicBezTo>
                  <a:cubicBezTo>
                    <a:pt x="4474" y="4314"/>
                    <a:pt x="4474" y="4428"/>
                    <a:pt x="4429" y="4519"/>
                  </a:cubicBezTo>
                  <a:cubicBezTo>
                    <a:pt x="4406" y="4634"/>
                    <a:pt x="4360" y="4748"/>
                    <a:pt x="4315" y="4839"/>
                  </a:cubicBezTo>
                  <a:close/>
                </a:path>
              </a:pathLst>
            </a:custGeom>
            <a:noFill/>
            <a:ln w="9700" cap="rnd" cmpd="sng">
              <a:solidFill>
                <a:srgbClr val="1B648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7838" name="Google Shape;5856;p42">
              <a:extLst>
                <a:ext uri="{FF2B5EF4-FFF2-40B4-BE49-F238E27FC236}">
                  <a16:creationId xmlns="" xmlns:a16="http://schemas.microsoft.com/office/drawing/2014/main" id="{C07F9B84-2BEE-CBD4-F5C7-A36498AFACAD}"/>
                </a:ext>
              </a:extLst>
            </p:cNvPr>
            <p:cNvSpPr/>
            <p:nvPr/>
          </p:nvSpPr>
          <p:spPr>
            <a:xfrm>
              <a:off x="8374175" y="3520850"/>
              <a:ext cx="134125" cy="144950"/>
            </a:xfrm>
            <a:custGeom>
              <a:avLst/>
              <a:gdLst/>
              <a:ahLst/>
              <a:cxnLst/>
              <a:rect l="l" t="t" r="r" b="b"/>
              <a:pathLst>
                <a:path w="5365" h="5798" fill="none" extrusionOk="0">
                  <a:moveTo>
                    <a:pt x="3561" y="2534"/>
                  </a:moveTo>
                  <a:cubicBezTo>
                    <a:pt x="3607" y="2488"/>
                    <a:pt x="3630" y="2420"/>
                    <a:pt x="3630" y="2374"/>
                  </a:cubicBezTo>
                  <a:cubicBezTo>
                    <a:pt x="3630" y="2306"/>
                    <a:pt x="3607" y="2260"/>
                    <a:pt x="3584" y="2214"/>
                  </a:cubicBezTo>
                  <a:cubicBezTo>
                    <a:pt x="3584" y="2169"/>
                    <a:pt x="3538" y="2123"/>
                    <a:pt x="3515" y="2077"/>
                  </a:cubicBezTo>
                  <a:cubicBezTo>
                    <a:pt x="3470" y="2055"/>
                    <a:pt x="3447" y="2009"/>
                    <a:pt x="3401" y="1986"/>
                  </a:cubicBezTo>
                  <a:cubicBezTo>
                    <a:pt x="3378" y="1963"/>
                    <a:pt x="3333" y="1963"/>
                    <a:pt x="3287" y="1941"/>
                  </a:cubicBezTo>
                  <a:cubicBezTo>
                    <a:pt x="3242" y="1941"/>
                    <a:pt x="3196" y="1918"/>
                    <a:pt x="3150" y="1918"/>
                  </a:cubicBezTo>
                  <a:lnTo>
                    <a:pt x="2717" y="2580"/>
                  </a:lnTo>
                  <a:cubicBezTo>
                    <a:pt x="2762" y="2625"/>
                    <a:pt x="2831" y="2648"/>
                    <a:pt x="2899" y="2671"/>
                  </a:cubicBezTo>
                  <a:cubicBezTo>
                    <a:pt x="2968" y="2717"/>
                    <a:pt x="3059" y="2739"/>
                    <a:pt x="3127" y="2739"/>
                  </a:cubicBezTo>
                  <a:cubicBezTo>
                    <a:pt x="3219" y="2762"/>
                    <a:pt x="3287" y="2739"/>
                    <a:pt x="3378" y="2717"/>
                  </a:cubicBezTo>
                  <a:cubicBezTo>
                    <a:pt x="3447" y="2694"/>
                    <a:pt x="3515" y="2625"/>
                    <a:pt x="3561" y="2534"/>
                  </a:cubicBezTo>
                  <a:close/>
                  <a:moveTo>
                    <a:pt x="2534" y="3287"/>
                  </a:moveTo>
                  <a:cubicBezTo>
                    <a:pt x="2465" y="3242"/>
                    <a:pt x="2420" y="3219"/>
                    <a:pt x="2351" y="3196"/>
                  </a:cubicBezTo>
                  <a:lnTo>
                    <a:pt x="1918" y="3881"/>
                  </a:lnTo>
                  <a:cubicBezTo>
                    <a:pt x="1940" y="3926"/>
                    <a:pt x="1963" y="3949"/>
                    <a:pt x="1986" y="3972"/>
                  </a:cubicBezTo>
                  <a:cubicBezTo>
                    <a:pt x="2032" y="3995"/>
                    <a:pt x="2055" y="3995"/>
                    <a:pt x="2077" y="4018"/>
                  </a:cubicBezTo>
                  <a:cubicBezTo>
                    <a:pt x="2123" y="4040"/>
                    <a:pt x="2169" y="4063"/>
                    <a:pt x="2237" y="4086"/>
                  </a:cubicBezTo>
                  <a:cubicBezTo>
                    <a:pt x="2283" y="4109"/>
                    <a:pt x="2351" y="4132"/>
                    <a:pt x="2397" y="4132"/>
                  </a:cubicBezTo>
                  <a:cubicBezTo>
                    <a:pt x="2465" y="4132"/>
                    <a:pt x="2534" y="4109"/>
                    <a:pt x="2580" y="4086"/>
                  </a:cubicBezTo>
                  <a:cubicBezTo>
                    <a:pt x="2648" y="4040"/>
                    <a:pt x="2694" y="3995"/>
                    <a:pt x="2739" y="3926"/>
                  </a:cubicBezTo>
                  <a:cubicBezTo>
                    <a:pt x="2785" y="3835"/>
                    <a:pt x="2808" y="3767"/>
                    <a:pt x="2808" y="3698"/>
                  </a:cubicBezTo>
                  <a:cubicBezTo>
                    <a:pt x="2808" y="3630"/>
                    <a:pt x="2808" y="3584"/>
                    <a:pt x="2762" y="3515"/>
                  </a:cubicBezTo>
                  <a:cubicBezTo>
                    <a:pt x="2739" y="3470"/>
                    <a:pt x="2717" y="3424"/>
                    <a:pt x="2671" y="3379"/>
                  </a:cubicBezTo>
                  <a:cubicBezTo>
                    <a:pt x="2625" y="3333"/>
                    <a:pt x="2580" y="3310"/>
                    <a:pt x="2534" y="3287"/>
                  </a:cubicBezTo>
                  <a:close/>
                  <a:moveTo>
                    <a:pt x="4086" y="5227"/>
                  </a:moveTo>
                  <a:cubicBezTo>
                    <a:pt x="3972" y="5410"/>
                    <a:pt x="3858" y="5524"/>
                    <a:pt x="3721" y="5615"/>
                  </a:cubicBezTo>
                  <a:cubicBezTo>
                    <a:pt x="3584" y="5707"/>
                    <a:pt x="3447" y="5752"/>
                    <a:pt x="3287" y="5775"/>
                  </a:cubicBezTo>
                  <a:cubicBezTo>
                    <a:pt x="3127" y="5798"/>
                    <a:pt x="2968" y="5798"/>
                    <a:pt x="2808" y="5775"/>
                  </a:cubicBezTo>
                  <a:cubicBezTo>
                    <a:pt x="2625" y="5752"/>
                    <a:pt x="2465" y="5707"/>
                    <a:pt x="2306" y="5638"/>
                  </a:cubicBezTo>
                  <a:cubicBezTo>
                    <a:pt x="2123" y="5593"/>
                    <a:pt x="1963" y="5524"/>
                    <a:pt x="1804" y="5433"/>
                  </a:cubicBezTo>
                  <a:cubicBezTo>
                    <a:pt x="1667" y="5364"/>
                    <a:pt x="1507" y="5273"/>
                    <a:pt x="1393" y="5205"/>
                  </a:cubicBezTo>
                  <a:cubicBezTo>
                    <a:pt x="1256" y="5136"/>
                    <a:pt x="1142" y="5045"/>
                    <a:pt x="1005" y="4953"/>
                  </a:cubicBezTo>
                  <a:cubicBezTo>
                    <a:pt x="868" y="4862"/>
                    <a:pt x="754" y="4771"/>
                    <a:pt x="617" y="4657"/>
                  </a:cubicBezTo>
                  <a:cubicBezTo>
                    <a:pt x="502" y="4565"/>
                    <a:pt x="388" y="4451"/>
                    <a:pt x="274" y="4337"/>
                  </a:cubicBezTo>
                  <a:cubicBezTo>
                    <a:pt x="160" y="4223"/>
                    <a:pt x="69" y="4086"/>
                    <a:pt x="0" y="3972"/>
                  </a:cubicBezTo>
                  <a:lnTo>
                    <a:pt x="2351" y="0"/>
                  </a:lnTo>
                  <a:cubicBezTo>
                    <a:pt x="2488" y="23"/>
                    <a:pt x="2648" y="46"/>
                    <a:pt x="2808" y="92"/>
                  </a:cubicBezTo>
                  <a:cubicBezTo>
                    <a:pt x="2945" y="137"/>
                    <a:pt x="3105" y="183"/>
                    <a:pt x="3242" y="229"/>
                  </a:cubicBezTo>
                  <a:cubicBezTo>
                    <a:pt x="3401" y="297"/>
                    <a:pt x="3538" y="343"/>
                    <a:pt x="3698" y="411"/>
                  </a:cubicBezTo>
                  <a:cubicBezTo>
                    <a:pt x="3835" y="480"/>
                    <a:pt x="3972" y="548"/>
                    <a:pt x="4086" y="639"/>
                  </a:cubicBezTo>
                  <a:cubicBezTo>
                    <a:pt x="4223" y="708"/>
                    <a:pt x="4383" y="822"/>
                    <a:pt x="4520" y="913"/>
                  </a:cubicBezTo>
                  <a:cubicBezTo>
                    <a:pt x="4657" y="1028"/>
                    <a:pt x="4771" y="1142"/>
                    <a:pt x="4885" y="1279"/>
                  </a:cubicBezTo>
                  <a:cubicBezTo>
                    <a:pt x="4999" y="1393"/>
                    <a:pt x="5090" y="1530"/>
                    <a:pt x="5159" y="1667"/>
                  </a:cubicBezTo>
                  <a:cubicBezTo>
                    <a:pt x="5250" y="1804"/>
                    <a:pt x="5296" y="1963"/>
                    <a:pt x="5319" y="2100"/>
                  </a:cubicBezTo>
                  <a:cubicBezTo>
                    <a:pt x="5364" y="2260"/>
                    <a:pt x="5364" y="2420"/>
                    <a:pt x="5319" y="2580"/>
                  </a:cubicBezTo>
                  <a:cubicBezTo>
                    <a:pt x="5296" y="2739"/>
                    <a:pt x="5227" y="2922"/>
                    <a:pt x="5136" y="3082"/>
                  </a:cubicBezTo>
                  <a:cubicBezTo>
                    <a:pt x="5068" y="3196"/>
                    <a:pt x="4976" y="3310"/>
                    <a:pt x="4885" y="3379"/>
                  </a:cubicBezTo>
                  <a:cubicBezTo>
                    <a:pt x="4794" y="3470"/>
                    <a:pt x="4680" y="3515"/>
                    <a:pt x="4588" y="3561"/>
                  </a:cubicBezTo>
                  <a:cubicBezTo>
                    <a:pt x="4474" y="3607"/>
                    <a:pt x="4360" y="3630"/>
                    <a:pt x="4246" y="3630"/>
                  </a:cubicBezTo>
                  <a:cubicBezTo>
                    <a:pt x="4109" y="3652"/>
                    <a:pt x="3995" y="3630"/>
                    <a:pt x="3858" y="3584"/>
                  </a:cubicBezTo>
                  <a:cubicBezTo>
                    <a:pt x="3972" y="3698"/>
                    <a:pt x="4063" y="3835"/>
                    <a:pt x="4132" y="3949"/>
                  </a:cubicBezTo>
                  <a:cubicBezTo>
                    <a:pt x="4200" y="4086"/>
                    <a:pt x="4246" y="4223"/>
                    <a:pt x="4269" y="4360"/>
                  </a:cubicBezTo>
                  <a:cubicBezTo>
                    <a:pt x="4291" y="4520"/>
                    <a:pt x="4269" y="4657"/>
                    <a:pt x="4246" y="4794"/>
                  </a:cubicBezTo>
                  <a:cubicBezTo>
                    <a:pt x="4223" y="4953"/>
                    <a:pt x="4155" y="5090"/>
                    <a:pt x="4086" y="5227"/>
                  </a:cubicBezTo>
                  <a:close/>
                </a:path>
              </a:pathLst>
            </a:custGeom>
            <a:noFill/>
            <a:ln w="9700" cap="rnd" cmpd="sng">
              <a:solidFill>
                <a:srgbClr val="58C3C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7839" name="Google Shape;5857;p42">
              <a:extLst>
                <a:ext uri="{FF2B5EF4-FFF2-40B4-BE49-F238E27FC236}">
                  <a16:creationId xmlns="" xmlns:a16="http://schemas.microsoft.com/office/drawing/2014/main" id="{69CC23A3-E304-75EC-7E0D-F96FF8485D9E}"/>
                </a:ext>
              </a:extLst>
            </p:cNvPr>
            <p:cNvSpPr/>
            <p:nvPr/>
          </p:nvSpPr>
          <p:spPr>
            <a:xfrm>
              <a:off x="5408600" y="1873425"/>
              <a:ext cx="103300" cy="109600"/>
            </a:xfrm>
            <a:custGeom>
              <a:avLst/>
              <a:gdLst/>
              <a:ahLst/>
              <a:cxnLst/>
              <a:rect l="l" t="t" r="r" b="b"/>
              <a:pathLst>
                <a:path w="4132" h="4384" fill="none" extrusionOk="0">
                  <a:moveTo>
                    <a:pt x="2237" y="2717"/>
                  </a:moveTo>
                  <a:lnTo>
                    <a:pt x="1963" y="1667"/>
                  </a:lnTo>
                  <a:lnTo>
                    <a:pt x="1781" y="2740"/>
                  </a:lnTo>
                  <a:close/>
                  <a:moveTo>
                    <a:pt x="4132" y="4087"/>
                  </a:moveTo>
                  <a:lnTo>
                    <a:pt x="2602" y="4338"/>
                  </a:lnTo>
                  <a:lnTo>
                    <a:pt x="2397" y="3653"/>
                  </a:lnTo>
                  <a:lnTo>
                    <a:pt x="1689" y="3699"/>
                  </a:lnTo>
                  <a:lnTo>
                    <a:pt x="1575" y="4383"/>
                  </a:lnTo>
                  <a:lnTo>
                    <a:pt x="0" y="4315"/>
                  </a:lnTo>
                  <a:lnTo>
                    <a:pt x="1027" y="161"/>
                  </a:lnTo>
                  <a:lnTo>
                    <a:pt x="2739" y="1"/>
                  </a:lnTo>
                  <a:close/>
                </a:path>
              </a:pathLst>
            </a:custGeom>
            <a:noFill/>
            <a:ln w="9700" cap="rnd" cmpd="sng">
              <a:solidFill>
                <a:srgbClr val="58C3C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7840" name="Google Shape;5858;p42">
              <a:extLst>
                <a:ext uri="{FF2B5EF4-FFF2-40B4-BE49-F238E27FC236}">
                  <a16:creationId xmlns="" xmlns:a16="http://schemas.microsoft.com/office/drawing/2014/main" id="{3A78B032-E019-AE9F-65C2-DCAB4A9438A4}"/>
                </a:ext>
              </a:extLst>
            </p:cNvPr>
            <p:cNvSpPr/>
            <p:nvPr/>
          </p:nvSpPr>
          <p:spPr>
            <a:xfrm>
              <a:off x="5507875" y="1857450"/>
              <a:ext cx="64525" cy="65650"/>
            </a:xfrm>
            <a:custGeom>
              <a:avLst/>
              <a:gdLst/>
              <a:ahLst/>
              <a:cxnLst/>
              <a:rect l="l" t="t" r="r" b="b"/>
              <a:pathLst>
                <a:path w="2581" h="2626" fill="none" extrusionOk="0">
                  <a:moveTo>
                    <a:pt x="845" y="2626"/>
                  </a:moveTo>
                  <a:lnTo>
                    <a:pt x="823" y="1827"/>
                  </a:lnTo>
                  <a:lnTo>
                    <a:pt x="46" y="1850"/>
                  </a:lnTo>
                  <a:lnTo>
                    <a:pt x="1" y="937"/>
                  </a:lnTo>
                  <a:lnTo>
                    <a:pt x="754" y="868"/>
                  </a:lnTo>
                  <a:lnTo>
                    <a:pt x="731" y="161"/>
                  </a:lnTo>
                  <a:lnTo>
                    <a:pt x="1667" y="1"/>
                  </a:lnTo>
                  <a:lnTo>
                    <a:pt x="1713" y="800"/>
                  </a:lnTo>
                  <a:lnTo>
                    <a:pt x="2534" y="731"/>
                  </a:lnTo>
                  <a:lnTo>
                    <a:pt x="2580" y="1781"/>
                  </a:lnTo>
                  <a:lnTo>
                    <a:pt x="1781" y="1804"/>
                  </a:lnTo>
                  <a:lnTo>
                    <a:pt x="1827" y="2603"/>
                  </a:lnTo>
                  <a:close/>
                </a:path>
              </a:pathLst>
            </a:custGeom>
            <a:noFill/>
            <a:ln w="9700" cap="rnd" cmpd="sng">
              <a:solidFill>
                <a:srgbClr val="58C3C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7841" name="Google Shape;5859;p42">
              <a:extLst>
                <a:ext uri="{FF2B5EF4-FFF2-40B4-BE49-F238E27FC236}">
                  <a16:creationId xmlns="" xmlns:a16="http://schemas.microsoft.com/office/drawing/2014/main" id="{7B78FF11-1376-C3A6-98D6-2378AC0A5B43}"/>
                </a:ext>
              </a:extLst>
            </p:cNvPr>
            <p:cNvSpPr/>
            <p:nvPr/>
          </p:nvSpPr>
          <p:spPr>
            <a:xfrm>
              <a:off x="6307350" y="1750750"/>
              <a:ext cx="87900" cy="106150"/>
            </a:xfrm>
            <a:custGeom>
              <a:avLst/>
              <a:gdLst/>
              <a:ahLst/>
              <a:cxnLst/>
              <a:rect l="l" t="t" r="r" b="b"/>
              <a:pathLst>
                <a:path w="3516" h="4246" fill="none" extrusionOk="0">
                  <a:moveTo>
                    <a:pt x="3150" y="1119"/>
                  </a:moveTo>
                  <a:cubicBezTo>
                    <a:pt x="3104" y="1210"/>
                    <a:pt x="3036" y="1279"/>
                    <a:pt x="2967" y="1347"/>
                  </a:cubicBezTo>
                  <a:cubicBezTo>
                    <a:pt x="2876" y="1393"/>
                    <a:pt x="2785" y="1438"/>
                    <a:pt x="2693" y="1461"/>
                  </a:cubicBezTo>
                  <a:cubicBezTo>
                    <a:pt x="2602" y="1484"/>
                    <a:pt x="2511" y="1484"/>
                    <a:pt x="2420" y="1484"/>
                  </a:cubicBezTo>
                  <a:cubicBezTo>
                    <a:pt x="2328" y="1461"/>
                    <a:pt x="2237" y="1438"/>
                    <a:pt x="2146" y="1393"/>
                  </a:cubicBezTo>
                  <a:cubicBezTo>
                    <a:pt x="2054" y="1347"/>
                    <a:pt x="1986" y="1279"/>
                    <a:pt x="1917" y="1187"/>
                  </a:cubicBezTo>
                  <a:cubicBezTo>
                    <a:pt x="1872" y="1119"/>
                    <a:pt x="1826" y="1028"/>
                    <a:pt x="1803" y="936"/>
                  </a:cubicBezTo>
                  <a:cubicBezTo>
                    <a:pt x="1780" y="845"/>
                    <a:pt x="1780" y="754"/>
                    <a:pt x="1780" y="662"/>
                  </a:cubicBezTo>
                  <a:cubicBezTo>
                    <a:pt x="1803" y="571"/>
                    <a:pt x="1826" y="480"/>
                    <a:pt x="1872" y="388"/>
                  </a:cubicBezTo>
                  <a:cubicBezTo>
                    <a:pt x="1917" y="297"/>
                    <a:pt x="1986" y="229"/>
                    <a:pt x="2077" y="160"/>
                  </a:cubicBezTo>
                  <a:cubicBezTo>
                    <a:pt x="2146" y="92"/>
                    <a:pt x="2237" y="69"/>
                    <a:pt x="2328" y="23"/>
                  </a:cubicBezTo>
                  <a:cubicBezTo>
                    <a:pt x="2420" y="0"/>
                    <a:pt x="2511" y="0"/>
                    <a:pt x="2602" y="0"/>
                  </a:cubicBezTo>
                  <a:cubicBezTo>
                    <a:pt x="2716" y="23"/>
                    <a:pt x="2808" y="46"/>
                    <a:pt x="2876" y="115"/>
                  </a:cubicBezTo>
                  <a:cubicBezTo>
                    <a:pt x="2967" y="160"/>
                    <a:pt x="3036" y="206"/>
                    <a:pt x="3104" y="297"/>
                  </a:cubicBezTo>
                  <a:cubicBezTo>
                    <a:pt x="3150" y="366"/>
                    <a:pt x="3196" y="457"/>
                    <a:pt x="3218" y="548"/>
                  </a:cubicBezTo>
                  <a:cubicBezTo>
                    <a:pt x="3241" y="640"/>
                    <a:pt x="3264" y="731"/>
                    <a:pt x="3241" y="845"/>
                  </a:cubicBezTo>
                  <a:cubicBezTo>
                    <a:pt x="3241" y="936"/>
                    <a:pt x="3196" y="1028"/>
                    <a:pt x="3150" y="1119"/>
                  </a:cubicBezTo>
                  <a:close/>
                  <a:moveTo>
                    <a:pt x="1552" y="3881"/>
                  </a:moveTo>
                  <a:cubicBezTo>
                    <a:pt x="1484" y="3972"/>
                    <a:pt x="1438" y="4040"/>
                    <a:pt x="1347" y="4109"/>
                  </a:cubicBezTo>
                  <a:cubicBezTo>
                    <a:pt x="1278" y="4155"/>
                    <a:pt x="1187" y="4200"/>
                    <a:pt x="1096" y="4223"/>
                  </a:cubicBezTo>
                  <a:cubicBezTo>
                    <a:pt x="1004" y="4246"/>
                    <a:pt x="913" y="4246"/>
                    <a:pt x="822" y="4246"/>
                  </a:cubicBezTo>
                  <a:cubicBezTo>
                    <a:pt x="708" y="4223"/>
                    <a:pt x="616" y="4200"/>
                    <a:pt x="548" y="4155"/>
                  </a:cubicBezTo>
                  <a:cubicBezTo>
                    <a:pt x="457" y="4109"/>
                    <a:pt x="365" y="4040"/>
                    <a:pt x="320" y="3949"/>
                  </a:cubicBezTo>
                  <a:cubicBezTo>
                    <a:pt x="251" y="3881"/>
                    <a:pt x="228" y="3789"/>
                    <a:pt x="183" y="3698"/>
                  </a:cubicBezTo>
                  <a:cubicBezTo>
                    <a:pt x="160" y="3607"/>
                    <a:pt x="160" y="3516"/>
                    <a:pt x="183" y="3424"/>
                  </a:cubicBezTo>
                  <a:cubicBezTo>
                    <a:pt x="183" y="3333"/>
                    <a:pt x="205" y="3242"/>
                    <a:pt x="274" y="3150"/>
                  </a:cubicBezTo>
                  <a:cubicBezTo>
                    <a:pt x="320" y="3059"/>
                    <a:pt x="388" y="2991"/>
                    <a:pt x="457" y="2922"/>
                  </a:cubicBezTo>
                  <a:cubicBezTo>
                    <a:pt x="548" y="2854"/>
                    <a:pt x="616" y="2831"/>
                    <a:pt x="708" y="2785"/>
                  </a:cubicBezTo>
                  <a:cubicBezTo>
                    <a:pt x="799" y="2762"/>
                    <a:pt x="913" y="2762"/>
                    <a:pt x="1004" y="2762"/>
                  </a:cubicBezTo>
                  <a:cubicBezTo>
                    <a:pt x="1096" y="2785"/>
                    <a:pt x="1187" y="2808"/>
                    <a:pt x="1278" y="2876"/>
                  </a:cubicBezTo>
                  <a:cubicBezTo>
                    <a:pt x="1370" y="2922"/>
                    <a:pt x="1438" y="2968"/>
                    <a:pt x="1484" y="3059"/>
                  </a:cubicBezTo>
                  <a:cubicBezTo>
                    <a:pt x="1552" y="3127"/>
                    <a:pt x="1598" y="3219"/>
                    <a:pt x="1621" y="3310"/>
                  </a:cubicBezTo>
                  <a:cubicBezTo>
                    <a:pt x="1643" y="3401"/>
                    <a:pt x="1643" y="3493"/>
                    <a:pt x="1643" y="3607"/>
                  </a:cubicBezTo>
                  <a:cubicBezTo>
                    <a:pt x="1621" y="3698"/>
                    <a:pt x="1598" y="3789"/>
                    <a:pt x="1552" y="3881"/>
                  </a:cubicBezTo>
                  <a:close/>
                  <a:moveTo>
                    <a:pt x="0" y="1849"/>
                  </a:moveTo>
                  <a:lnTo>
                    <a:pt x="594" y="799"/>
                  </a:lnTo>
                  <a:lnTo>
                    <a:pt x="3515" y="2351"/>
                  </a:lnTo>
                  <a:lnTo>
                    <a:pt x="2853" y="3561"/>
                  </a:lnTo>
                  <a:close/>
                </a:path>
              </a:pathLst>
            </a:custGeom>
            <a:noFill/>
            <a:ln w="9700" cap="rnd" cmpd="sng">
              <a:solidFill>
                <a:srgbClr val="1B648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7842" name="Google Shape;5860;p42">
              <a:extLst>
                <a:ext uri="{FF2B5EF4-FFF2-40B4-BE49-F238E27FC236}">
                  <a16:creationId xmlns="" xmlns:a16="http://schemas.microsoft.com/office/drawing/2014/main" id="{41D63892-43B9-9A81-DFED-B06AC46657F6}"/>
                </a:ext>
              </a:extLst>
            </p:cNvPr>
            <p:cNvSpPr/>
            <p:nvPr/>
          </p:nvSpPr>
          <p:spPr>
            <a:xfrm>
              <a:off x="7656325" y="3314275"/>
              <a:ext cx="82750" cy="84475"/>
            </a:xfrm>
            <a:custGeom>
              <a:avLst/>
              <a:gdLst/>
              <a:ahLst/>
              <a:cxnLst/>
              <a:rect l="l" t="t" r="r" b="b"/>
              <a:pathLst>
                <a:path w="3310" h="3379" fill="none" extrusionOk="0">
                  <a:moveTo>
                    <a:pt x="1027" y="3356"/>
                  </a:moveTo>
                  <a:lnTo>
                    <a:pt x="1004" y="2306"/>
                  </a:lnTo>
                  <a:lnTo>
                    <a:pt x="23" y="2306"/>
                  </a:lnTo>
                  <a:lnTo>
                    <a:pt x="0" y="1096"/>
                  </a:lnTo>
                  <a:lnTo>
                    <a:pt x="1004" y="1073"/>
                  </a:lnTo>
                  <a:lnTo>
                    <a:pt x="1004" y="115"/>
                  </a:lnTo>
                  <a:lnTo>
                    <a:pt x="2237" y="1"/>
                  </a:lnTo>
                  <a:lnTo>
                    <a:pt x="2260" y="1005"/>
                  </a:lnTo>
                  <a:lnTo>
                    <a:pt x="3310" y="982"/>
                  </a:lnTo>
                  <a:lnTo>
                    <a:pt x="3310" y="2352"/>
                  </a:lnTo>
                  <a:lnTo>
                    <a:pt x="2283" y="2329"/>
                  </a:lnTo>
                  <a:lnTo>
                    <a:pt x="2283" y="3379"/>
                  </a:lnTo>
                  <a:close/>
                </a:path>
              </a:pathLst>
            </a:custGeom>
            <a:noFill/>
            <a:ln w="9700" cap="rnd" cmpd="sng">
              <a:solidFill>
                <a:srgbClr val="FBCF6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7843" name="Google Shape;5861;p42">
              <a:extLst>
                <a:ext uri="{FF2B5EF4-FFF2-40B4-BE49-F238E27FC236}">
                  <a16:creationId xmlns="" xmlns:a16="http://schemas.microsoft.com/office/drawing/2014/main" id="{5ECBCE66-CDD2-BB8C-2BEA-6522F398594B}"/>
                </a:ext>
              </a:extLst>
            </p:cNvPr>
            <p:cNvSpPr/>
            <p:nvPr/>
          </p:nvSpPr>
          <p:spPr>
            <a:xfrm>
              <a:off x="6174375" y="1213225"/>
              <a:ext cx="82775" cy="81050"/>
            </a:xfrm>
            <a:custGeom>
              <a:avLst/>
              <a:gdLst/>
              <a:ahLst/>
              <a:cxnLst/>
              <a:rect l="l" t="t" r="r" b="b"/>
              <a:pathLst>
                <a:path w="3311" h="3242" fill="none" extrusionOk="0">
                  <a:moveTo>
                    <a:pt x="1" y="2328"/>
                  </a:moveTo>
                  <a:lnTo>
                    <a:pt x="731" y="1575"/>
                  </a:lnTo>
                  <a:lnTo>
                    <a:pt x="24" y="867"/>
                  </a:lnTo>
                  <a:lnTo>
                    <a:pt x="868" y="0"/>
                  </a:lnTo>
                  <a:lnTo>
                    <a:pt x="1599" y="685"/>
                  </a:lnTo>
                  <a:lnTo>
                    <a:pt x="2283" y="23"/>
                  </a:lnTo>
                  <a:lnTo>
                    <a:pt x="3242" y="799"/>
                  </a:lnTo>
                  <a:lnTo>
                    <a:pt x="2534" y="1529"/>
                  </a:lnTo>
                  <a:lnTo>
                    <a:pt x="3310" y="2260"/>
                  </a:lnTo>
                  <a:lnTo>
                    <a:pt x="2329" y="3241"/>
                  </a:lnTo>
                  <a:lnTo>
                    <a:pt x="1621" y="2488"/>
                  </a:lnTo>
                  <a:lnTo>
                    <a:pt x="891" y="3241"/>
                  </a:lnTo>
                  <a:close/>
                </a:path>
              </a:pathLst>
            </a:custGeom>
            <a:solidFill>
              <a:srgbClr val="58C3C4"/>
            </a:solidFill>
            <a:ln w="9700" cap="rnd" cmpd="sng">
              <a:solidFill>
                <a:srgbClr val="58C3C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grpSp>
          <p:nvGrpSpPr>
            <p:cNvPr id="7844" name="Google Shape;5862;p42">
              <a:extLst>
                <a:ext uri="{FF2B5EF4-FFF2-40B4-BE49-F238E27FC236}">
                  <a16:creationId xmlns="" xmlns:a16="http://schemas.microsoft.com/office/drawing/2014/main" id="{29B34CC7-6148-CD77-8D57-7C20AE3C0F90}"/>
                </a:ext>
              </a:extLst>
            </p:cNvPr>
            <p:cNvGrpSpPr/>
            <p:nvPr/>
          </p:nvGrpSpPr>
          <p:grpSpPr>
            <a:xfrm>
              <a:off x="8152775" y="3174475"/>
              <a:ext cx="207725" cy="233775"/>
              <a:chOff x="8152775" y="3174475"/>
              <a:chExt cx="207725" cy="233775"/>
            </a:xfrm>
          </p:grpSpPr>
          <p:sp>
            <p:nvSpPr>
              <p:cNvPr id="8040" name="Google Shape;5863;p42">
                <a:extLst>
                  <a:ext uri="{FF2B5EF4-FFF2-40B4-BE49-F238E27FC236}">
                    <a16:creationId xmlns="" xmlns:a16="http://schemas.microsoft.com/office/drawing/2014/main" id="{44B20BF1-93A0-B72A-08EF-B9356C7BDACA}"/>
                  </a:ext>
                </a:extLst>
              </p:cNvPr>
              <p:cNvSpPr/>
              <p:nvPr/>
            </p:nvSpPr>
            <p:spPr>
              <a:xfrm>
                <a:off x="8152775" y="3340525"/>
                <a:ext cx="82175" cy="67725"/>
              </a:xfrm>
              <a:custGeom>
                <a:avLst/>
                <a:gdLst/>
                <a:ahLst/>
                <a:cxnLst/>
                <a:rect l="l" t="t" r="r" b="b"/>
                <a:pathLst>
                  <a:path w="3287" h="2709" extrusionOk="0">
                    <a:moveTo>
                      <a:pt x="2442" y="1"/>
                    </a:moveTo>
                    <a:cubicBezTo>
                      <a:pt x="2442" y="1"/>
                      <a:pt x="0" y="252"/>
                      <a:pt x="0" y="1644"/>
                    </a:cubicBezTo>
                    <a:cubicBezTo>
                      <a:pt x="0" y="2343"/>
                      <a:pt x="519" y="2708"/>
                      <a:pt x="1184" y="2708"/>
                    </a:cubicBezTo>
                    <a:cubicBezTo>
                      <a:pt x="1864" y="2708"/>
                      <a:pt x="2698" y="2326"/>
                      <a:pt x="3287" y="1530"/>
                    </a:cubicBezTo>
                    <a:lnTo>
                      <a:pt x="2442" y="1"/>
                    </a:lnTo>
                    <a:close/>
                  </a:path>
                </a:pathLst>
              </a:custGeom>
              <a:solidFill>
                <a:srgbClr val="EB7C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  <p:sp>
            <p:nvSpPr>
              <p:cNvPr id="8041" name="Google Shape;5864;p42">
                <a:extLst>
                  <a:ext uri="{FF2B5EF4-FFF2-40B4-BE49-F238E27FC236}">
                    <a16:creationId xmlns="" xmlns:a16="http://schemas.microsoft.com/office/drawing/2014/main" id="{047DEE24-55E6-4C2D-DA31-88C50B37C69D}"/>
                  </a:ext>
                </a:extLst>
              </p:cNvPr>
              <p:cNvSpPr/>
              <p:nvPr/>
            </p:nvSpPr>
            <p:spPr>
              <a:xfrm>
                <a:off x="8278600" y="3272625"/>
                <a:ext cx="81900" cy="67800"/>
              </a:xfrm>
              <a:custGeom>
                <a:avLst/>
                <a:gdLst/>
                <a:ahLst/>
                <a:cxnLst/>
                <a:rect l="l" t="t" r="r" b="b"/>
                <a:pathLst>
                  <a:path w="3276" h="2712" extrusionOk="0">
                    <a:moveTo>
                      <a:pt x="2454" y="0"/>
                    </a:moveTo>
                    <a:cubicBezTo>
                      <a:pt x="2454" y="0"/>
                      <a:pt x="11" y="251"/>
                      <a:pt x="11" y="1667"/>
                    </a:cubicBezTo>
                    <a:cubicBezTo>
                      <a:pt x="0" y="2352"/>
                      <a:pt x="509" y="2711"/>
                      <a:pt x="1167" y="2711"/>
                    </a:cubicBezTo>
                    <a:cubicBezTo>
                      <a:pt x="1846" y="2711"/>
                      <a:pt x="2684" y="2329"/>
                      <a:pt x="3276" y="1530"/>
                    </a:cubicBezTo>
                    <a:lnTo>
                      <a:pt x="2454" y="0"/>
                    </a:lnTo>
                    <a:close/>
                  </a:path>
                </a:pathLst>
              </a:custGeom>
              <a:solidFill>
                <a:srgbClr val="EB7C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  <p:sp>
            <p:nvSpPr>
              <p:cNvPr id="8042" name="Google Shape;5865;p42">
                <a:extLst>
                  <a:ext uri="{FF2B5EF4-FFF2-40B4-BE49-F238E27FC236}">
                    <a16:creationId xmlns="" xmlns:a16="http://schemas.microsoft.com/office/drawing/2014/main" id="{4EC7C4F7-6B72-D224-1782-D1041C1D4602}"/>
                  </a:ext>
                </a:extLst>
              </p:cNvPr>
              <p:cNvSpPr/>
              <p:nvPr/>
            </p:nvSpPr>
            <p:spPr>
              <a:xfrm>
                <a:off x="8161325" y="3174475"/>
                <a:ext cx="199175" cy="204300"/>
              </a:xfrm>
              <a:custGeom>
                <a:avLst/>
                <a:gdLst/>
                <a:ahLst/>
                <a:cxnLst/>
                <a:rect l="l" t="t" r="r" b="b"/>
                <a:pathLst>
                  <a:path w="7967" h="8172" fill="none" extrusionOk="0">
                    <a:moveTo>
                      <a:pt x="2945" y="8172"/>
                    </a:moveTo>
                    <a:lnTo>
                      <a:pt x="0" y="2717"/>
                    </a:lnTo>
                    <a:lnTo>
                      <a:pt x="5022" y="0"/>
                    </a:lnTo>
                    <a:lnTo>
                      <a:pt x="7967" y="5456"/>
                    </a:lnTo>
                  </a:path>
                </a:pathLst>
              </a:custGeom>
              <a:noFill/>
              <a:ln w="9700" cap="rnd" cmpd="sng">
                <a:solidFill>
                  <a:srgbClr val="EB7C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</p:grpSp>
        <p:grpSp>
          <p:nvGrpSpPr>
            <p:cNvPr id="7845" name="Google Shape;5866;p42">
              <a:extLst>
                <a:ext uri="{FF2B5EF4-FFF2-40B4-BE49-F238E27FC236}">
                  <a16:creationId xmlns="" xmlns:a16="http://schemas.microsoft.com/office/drawing/2014/main" id="{40F1CB29-F86A-3037-9299-74AD88FF836F}"/>
                </a:ext>
              </a:extLst>
            </p:cNvPr>
            <p:cNvGrpSpPr/>
            <p:nvPr/>
          </p:nvGrpSpPr>
          <p:grpSpPr>
            <a:xfrm>
              <a:off x="7712225" y="2833225"/>
              <a:ext cx="135275" cy="144975"/>
              <a:chOff x="7712225" y="2833225"/>
              <a:chExt cx="135275" cy="144975"/>
            </a:xfrm>
          </p:grpSpPr>
          <p:sp>
            <p:nvSpPr>
              <p:cNvPr id="8038" name="Google Shape;5867;p42">
                <a:extLst>
                  <a:ext uri="{FF2B5EF4-FFF2-40B4-BE49-F238E27FC236}">
                    <a16:creationId xmlns="" xmlns:a16="http://schemas.microsoft.com/office/drawing/2014/main" id="{02586A5D-5AA9-B8BD-0E56-4EF547126DF6}"/>
                  </a:ext>
                </a:extLst>
              </p:cNvPr>
              <p:cNvSpPr/>
              <p:nvPr/>
            </p:nvSpPr>
            <p:spPr>
              <a:xfrm>
                <a:off x="7712225" y="2918500"/>
                <a:ext cx="83925" cy="59700"/>
              </a:xfrm>
              <a:custGeom>
                <a:avLst/>
                <a:gdLst/>
                <a:ahLst/>
                <a:cxnLst/>
                <a:rect l="l" t="t" r="r" b="b"/>
                <a:pathLst>
                  <a:path w="3357" h="2388" extrusionOk="0">
                    <a:moveTo>
                      <a:pt x="1546" y="1"/>
                    </a:moveTo>
                    <a:cubicBezTo>
                      <a:pt x="1342" y="1"/>
                      <a:pt x="1142" y="57"/>
                      <a:pt x="960" y="196"/>
                    </a:cubicBezTo>
                    <a:cubicBezTo>
                      <a:pt x="1" y="904"/>
                      <a:pt x="1051" y="2388"/>
                      <a:pt x="2717" y="2388"/>
                    </a:cubicBezTo>
                    <a:lnTo>
                      <a:pt x="3356" y="1018"/>
                    </a:lnTo>
                    <a:cubicBezTo>
                      <a:pt x="3356" y="1018"/>
                      <a:pt x="2414" y="1"/>
                      <a:pt x="1546" y="1"/>
                    </a:cubicBezTo>
                    <a:close/>
                  </a:path>
                </a:pathLst>
              </a:custGeom>
              <a:solidFill>
                <a:srgbClr val="9F4C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  <p:sp>
            <p:nvSpPr>
              <p:cNvPr id="8039" name="Google Shape;5868;p42">
                <a:extLst>
                  <a:ext uri="{FF2B5EF4-FFF2-40B4-BE49-F238E27FC236}">
                    <a16:creationId xmlns="" xmlns:a16="http://schemas.microsoft.com/office/drawing/2014/main" id="{A285DB86-847F-7889-566F-8808C53D2FFB}"/>
                  </a:ext>
                </a:extLst>
              </p:cNvPr>
              <p:cNvSpPr/>
              <p:nvPr/>
            </p:nvSpPr>
            <p:spPr>
              <a:xfrm>
                <a:off x="7782425" y="2833225"/>
                <a:ext cx="65075" cy="140400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5616" fill="none" extrusionOk="0">
                    <a:moveTo>
                      <a:pt x="2603" y="1"/>
                    </a:moveTo>
                    <a:lnTo>
                      <a:pt x="0" y="5616"/>
                    </a:lnTo>
                  </a:path>
                </a:pathLst>
              </a:custGeom>
              <a:noFill/>
              <a:ln w="9700" cap="rnd" cmpd="sng">
                <a:solidFill>
                  <a:srgbClr val="9F4C8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</p:grpSp>
        <p:grpSp>
          <p:nvGrpSpPr>
            <p:cNvPr id="7846" name="Google Shape;5869;p42">
              <a:extLst>
                <a:ext uri="{FF2B5EF4-FFF2-40B4-BE49-F238E27FC236}">
                  <a16:creationId xmlns="" xmlns:a16="http://schemas.microsoft.com/office/drawing/2014/main" id="{8001482A-8759-7466-1610-43FC17E024E7}"/>
                </a:ext>
              </a:extLst>
            </p:cNvPr>
            <p:cNvGrpSpPr/>
            <p:nvPr/>
          </p:nvGrpSpPr>
          <p:grpSpPr>
            <a:xfrm>
              <a:off x="7095325" y="2409250"/>
              <a:ext cx="84525" cy="167100"/>
              <a:chOff x="7095325" y="2409250"/>
              <a:chExt cx="84525" cy="167100"/>
            </a:xfrm>
          </p:grpSpPr>
          <p:sp>
            <p:nvSpPr>
              <p:cNvPr id="8036" name="Google Shape;5870;p42">
                <a:extLst>
                  <a:ext uri="{FF2B5EF4-FFF2-40B4-BE49-F238E27FC236}">
                    <a16:creationId xmlns="" xmlns:a16="http://schemas.microsoft.com/office/drawing/2014/main" id="{3762A159-E23D-0A9F-1F28-B3F52754E79F}"/>
                  </a:ext>
                </a:extLst>
              </p:cNvPr>
              <p:cNvSpPr/>
              <p:nvPr/>
            </p:nvSpPr>
            <p:spPr>
              <a:xfrm>
                <a:off x="7095325" y="2513625"/>
                <a:ext cx="84525" cy="62725"/>
              </a:xfrm>
              <a:custGeom>
                <a:avLst/>
                <a:gdLst/>
                <a:ahLst/>
                <a:cxnLst/>
                <a:rect l="l" t="t" r="r" b="b"/>
                <a:pathLst>
                  <a:path w="3381" h="2509" extrusionOk="0">
                    <a:moveTo>
                      <a:pt x="2654" y="1"/>
                    </a:moveTo>
                    <a:cubicBezTo>
                      <a:pt x="2138" y="1"/>
                      <a:pt x="293" y="85"/>
                      <a:pt x="117" y="1281"/>
                    </a:cubicBezTo>
                    <a:cubicBezTo>
                      <a:pt x="1" y="2055"/>
                      <a:pt x="622" y="2509"/>
                      <a:pt x="1431" y="2509"/>
                    </a:cubicBezTo>
                    <a:cubicBezTo>
                      <a:pt x="2053" y="2509"/>
                      <a:pt x="2786" y="2241"/>
                      <a:pt x="3381" y="1646"/>
                    </a:cubicBezTo>
                    <a:lnTo>
                      <a:pt x="2787" y="3"/>
                    </a:lnTo>
                    <a:cubicBezTo>
                      <a:pt x="2787" y="3"/>
                      <a:pt x="2739" y="1"/>
                      <a:pt x="2654" y="1"/>
                    </a:cubicBezTo>
                    <a:close/>
                  </a:path>
                </a:pathLst>
              </a:custGeom>
              <a:solidFill>
                <a:srgbClr val="58C3C4"/>
              </a:solidFill>
              <a:ln w="9525" cap="flat" cmpd="sng">
                <a:solidFill>
                  <a:srgbClr val="58C3C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  <p:sp>
            <p:nvSpPr>
              <p:cNvPr id="8037" name="Google Shape;5871;p42">
                <a:extLst>
                  <a:ext uri="{FF2B5EF4-FFF2-40B4-BE49-F238E27FC236}">
                    <a16:creationId xmlns="" xmlns:a16="http://schemas.microsoft.com/office/drawing/2014/main" id="{0045751B-1BDD-B6B5-F3C3-151036F8E87D}"/>
                  </a:ext>
                </a:extLst>
              </p:cNvPr>
              <p:cNvSpPr/>
              <p:nvPr/>
            </p:nvSpPr>
            <p:spPr>
              <a:xfrm>
                <a:off x="7126775" y="2409250"/>
                <a:ext cx="53075" cy="14555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5822" fill="none" extrusionOk="0">
                    <a:moveTo>
                      <a:pt x="2123" y="5821"/>
                    </a:moveTo>
                    <a:lnTo>
                      <a:pt x="0" y="1"/>
                    </a:lnTo>
                    <a:lnTo>
                      <a:pt x="1005" y="92"/>
                    </a:lnTo>
                  </a:path>
                </a:pathLst>
              </a:custGeom>
              <a:solidFill>
                <a:srgbClr val="58C3C4"/>
              </a:solidFill>
              <a:ln w="9700" cap="rnd" cmpd="sng">
                <a:solidFill>
                  <a:srgbClr val="58C3C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</p:grpSp>
        <p:sp>
          <p:nvSpPr>
            <p:cNvPr id="7847" name="Google Shape;5872;p42">
              <a:extLst>
                <a:ext uri="{FF2B5EF4-FFF2-40B4-BE49-F238E27FC236}">
                  <a16:creationId xmlns="" xmlns:a16="http://schemas.microsoft.com/office/drawing/2014/main" id="{E101E1DE-E05C-62F6-001D-B734DC0E0F91}"/>
                </a:ext>
              </a:extLst>
            </p:cNvPr>
            <p:cNvSpPr/>
            <p:nvPr/>
          </p:nvSpPr>
          <p:spPr>
            <a:xfrm>
              <a:off x="7216925" y="2822975"/>
              <a:ext cx="141550" cy="152375"/>
            </a:xfrm>
            <a:custGeom>
              <a:avLst/>
              <a:gdLst/>
              <a:ahLst/>
              <a:cxnLst/>
              <a:rect l="l" t="t" r="r" b="b"/>
              <a:pathLst>
                <a:path w="5662" h="6095" fill="none" extrusionOk="0">
                  <a:moveTo>
                    <a:pt x="2991" y="3766"/>
                  </a:moveTo>
                  <a:lnTo>
                    <a:pt x="2534" y="2328"/>
                  </a:lnTo>
                  <a:lnTo>
                    <a:pt x="2352" y="3835"/>
                  </a:lnTo>
                  <a:close/>
                  <a:moveTo>
                    <a:pt x="5661" y="5501"/>
                  </a:moveTo>
                  <a:lnTo>
                    <a:pt x="3584" y="5957"/>
                  </a:lnTo>
                  <a:lnTo>
                    <a:pt x="3265" y="5044"/>
                  </a:lnTo>
                  <a:lnTo>
                    <a:pt x="2306" y="5136"/>
                  </a:lnTo>
                  <a:lnTo>
                    <a:pt x="2169" y="6094"/>
                  </a:lnTo>
                  <a:lnTo>
                    <a:pt x="1" y="6072"/>
                  </a:lnTo>
                  <a:lnTo>
                    <a:pt x="1165" y="342"/>
                  </a:lnTo>
                  <a:lnTo>
                    <a:pt x="3493" y="0"/>
                  </a:lnTo>
                  <a:close/>
                </a:path>
              </a:pathLst>
            </a:custGeom>
            <a:solidFill>
              <a:srgbClr val="9F4C89"/>
            </a:solidFill>
            <a:ln w="9700" cap="rnd" cmpd="sng">
              <a:solidFill>
                <a:srgbClr val="9F4C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grpSp>
          <p:nvGrpSpPr>
            <p:cNvPr id="7848" name="Google Shape;5873;p42">
              <a:extLst>
                <a:ext uri="{FF2B5EF4-FFF2-40B4-BE49-F238E27FC236}">
                  <a16:creationId xmlns="" xmlns:a16="http://schemas.microsoft.com/office/drawing/2014/main" id="{0FEFED1D-22CF-D2A9-6C30-9DA27B1EF0E8}"/>
                </a:ext>
              </a:extLst>
            </p:cNvPr>
            <p:cNvGrpSpPr/>
            <p:nvPr/>
          </p:nvGrpSpPr>
          <p:grpSpPr>
            <a:xfrm>
              <a:off x="7043450" y="3807875"/>
              <a:ext cx="754975" cy="523875"/>
              <a:chOff x="7043450" y="3807875"/>
              <a:chExt cx="754975" cy="523875"/>
            </a:xfrm>
          </p:grpSpPr>
          <p:sp>
            <p:nvSpPr>
              <p:cNvPr id="8022" name="Google Shape;5874;p42">
                <a:extLst>
                  <a:ext uri="{FF2B5EF4-FFF2-40B4-BE49-F238E27FC236}">
                    <a16:creationId xmlns="" xmlns:a16="http://schemas.microsoft.com/office/drawing/2014/main" id="{8C09DDBF-5FE8-DA60-48A8-4C6B4A40664C}"/>
                  </a:ext>
                </a:extLst>
              </p:cNvPr>
              <p:cNvSpPr/>
              <p:nvPr/>
            </p:nvSpPr>
            <p:spPr>
              <a:xfrm>
                <a:off x="7043450" y="3807875"/>
                <a:ext cx="754975" cy="523875"/>
              </a:xfrm>
              <a:custGeom>
                <a:avLst/>
                <a:gdLst/>
                <a:ahLst/>
                <a:cxnLst/>
                <a:rect l="l" t="t" r="r" b="b"/>
                <a:pathLst>
                  <a:path w="30199" h="20955" extrusionOk="0">
                    <a:moveTo>
                      <a:pt x="5342" y="5159"/>
                    </a:moveTo>
                    <a:lnTo>
                      <a:pt x="22666" y="11961"/>
                    </a:lnTo>
                    <a:lnTo>
                      <a:pt x="10523" y="17188"/>
                    </a:lnTo>
                    <a:lnTo>
                      <a:pt x="5342" y="5159"/>
                    </a:lnTo>
                    <a:close/>
                    <a:moveTo>
                      <a:pt x="1" y="0"/>
                    </a:moveTo>
                    <a:lnTo>
                      <a:pt x="9017" y="20954"/>
                    </a:lnTo>
                    <a:lnTo>
                      <a:pt x="30199" y="1184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  <p:sp>
            <p:nvSpPr>
              <p:cNvPr id="8023" name="Google Shape;5875;p42">
                <a:extLst>
                  <a:ext uri="{FF2B5EF4-FFF2-40B4-BE49-F238E27FC236}">
                    <a16:creationId xmlns="" xmlns:a16="http://schemas.microsoft.com/office/drawing/2014/main" id="{E883C2C1-1131-4B05-47DE-29DC38C9E15E}"/>
                  </a:ext>
                </a:extLst>
              </p:cNvPr>
              <p:cNvSpPr/>
              <p:nvPr/>
            </p:nvSpPr>
            <p:spPr>
              <a:xfrm>
                <a:off x="7043450" y="3807875"/>
                <a:ext cx="754975" cy="523875"/>
              </a:xfrm>
              <a:custGeom>
                <a:avLst/>
                <a:gdLst/>
                <a:ahLst/>
                <a:cxnLst/>
                <a:rect l="l" t="t" r="r" b="b"/>
                <a:pathLst>
                  <a:path w="30199" h="20955" extrusionOk="0">
                    <a:moveTo>
                      <a:pt x="1" y="0"/>
                    </a:moveTo>
                    <a:lnTo>
                      <a:pt x="9017" y="20954"/>
                    </a:lnTo>
                    <a:lnTo>
                      <a:pt x="30199" y="11847"/>
                    </a:lnTo>
                    <a:lnTo>
                      <a:pt x="28715" y="11253"/>
                    </a:lnTo>
                    <a:lnTo>
                      <a:pt x="9861" y="19356"/>
                    </a:lnTo>
                    <a:lnTo>
                      <a:pt x="1850" y="70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C0044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  <p:sp>
            <p:nvSpPr>
              <p:cNvPr id="8024" name="Google Shape;5876;p42">
                <a:extLst>
                  <a:ext uri="{FF2B5EF4-FFF2-40B4-BE49-F238E27FC236}">
                    <a16:creationId xmlns="" xmlns:a16="http://schemas.microsoft.com/office/drawing/2014/main" id="{2421CDDE-B9AB-5DD9-8265-8F9AA5E5FF9A}"/>
                  </a:ext>
                </a:extLst>
              </p:cNvPr>
              <p:cNvSpPr/>
              <p:nvPr/>
            </p:nvSpPr>
            <p:spPr>
              <a:xfrm>
                <a:off x="7295675" y="4285500"/>
                <a:ext cx="12575" cy="29700"/>
              </a:xfrm>
              <a:custGeom>
                <a:avLst/>
                <a:gdLst/>
                <a:ahLst/>
                <a:cxnLst/>
                <a:rect l="l" t="t" r="r" b="b"/>
                <a:pathLst>
                  <a:path w="503" h="1188" fill="none" extrusionOk="0">
                    <a:moveTo>
                      <a:pt x="0" y="0"/>
                    </a:moveTo>
                    <a:lnTo>
                      <a:pt x="503" y="1187"/>
                    </a:lnTo>
                  </a:path>
                </a:pathLst>
              </a:custGeom>
              <a:noFill/>
              <a:ln w="9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  <p:sp>
            <p:nvSpPr>
              <p:cNvPr id="8025" name="Google Shape;5877;p42">
                <a:extLst>
                  <a:ext uri="{FF2B5EF4-FFF2-40B4-BE49-F238E27FC236}">
                    <a16:creationId xmlns="" xmlns:a16="http://schemas.microsoft.com/office/drawing/2014/main" id="{48E3E530-B21F-38B7-144D-1F15B0AC47D7}"/>
                  </a:ext>
                </a:extLst>
              </p:cNvPr>
              <p:cNvSpPr/>
              <p:nvPr/>
            </p:nvSpPr>
            <p:spPr>
              <a:xfrm>
                <a:off x="7328200" y="4260375"/>
                <a:ext cx="16575" cy="38850"/>
              </a:xfrm>
              <a:custGeom>
                <a:avLst/>
                <a:gdLst/>
                <a:ahLst/>
                <a:cxnLst/>
                <a:rect l="l" t="t" r="r" b="b"/>
                <a:pathLst>
                  <a:path w="663" h="1554" fill="none" extrusionOk="0">
                    <a:moveTo>
                      <a:pt x="1" y="1"/>
                    </a:moveTo>
                    <a:lnTo>
                      <a:pt x="662" y="1553"/>
                    </a:lnTo>
                  </a:path>
                </a:pathLst>
              </a:custGeom>
              <a:noFill/>
              <a:ln w="9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  <p:sp>
            <p:nvSpPr>
              <p:cNvPr id="8026" name="Google Shape;5878;p42">
                <a:extLst>
                  <a:ext uri="{FF2B5EF4-FFF2-40B4-BE49-F238E27FC236}">
                    <a16:creationId xmlns="" xmlns:a16="http://schemas.microsoft.com/office/drawing/2014/main" id="{6EE5347D-E336-23C0-3941-7ED0C9E6C1C1}"/>
                  </a:ext>
                </a:extLst>
              </p:cNvPr>
              <p:cNvSpPr/>
              <p:nvPr/>
            </p:nvSpPr>
            <p:spPr>
              <a:xfrm>
                <a:off x="7368725" y="4254100"/>
                <a:ext cx="12575" cy="29125"/>
              </a:xfrm>
              <a:custGeom>
                <a:avLst/>
                <a:gdLst/>
                <a:ahLst/>
                <a:cxnLst/>
                <a:rect l="l" t="t" r="r" b="b"/>
                <a:pathLst>
                  <a:path w="503" h="1165" fill="none" extrusionOk="0">
                    <a:moveTo>
                      <a:pt x="0" y="1"/>
                    </a:moveTo>
                    <a:lnTo>
                      <a:pt x="502" y="1165"/>
                    </a:lnTo>
                  </a:path>
                </a:pathLst>
              </a:custGeom>
              <a:noFill/>
              <a:ln w="9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  <p:sp>
            <p:nvSpPr>
              <p:cNvPr id="8027" name="Google Shape;5879;p42">
                <a:extLst>
                  <a:ext uri="{FF2B5EF4-FFF2-40B4-BE49-F238E27FC236}">
                    <a16:creationId xmlns="" xmlns:a16="http://schemas.microsoft.com/office/drawing/2014/main" id="{7B88C856-97EB-E77F-ABBD-8558B06B680C}"/>
                  </a:ext>
                </a:extLst>
              </p:cNvPr>
              <p:cNvSpPr/>
              <p:nvPr/>
            </p:nvSpPr>
            <p:spPr>
              <a:xfrm>
                <a:off x="7401800" y="4229000"/>
                <a:ext cx="16575" cy="38825"/>
              </a:xfrm>
              <a:custGeom>
                <a:avLst/>
                <a:gdLst/>
                <a:ahLst/>
                <a:cxnLst/>
                <a:rect l="l" t="t" r="r" b="b"/>
                <a:pathLst>
                  <a:path w="663" h="1553" fill="none" extrusionOk="0">
                    <a:moveTo>
                      <a:pt x="1" y="1"/>
                    </a:moveTo>
                    <a:lnTo>
                      <a:pt x="663" y="1553"/>
                    </a:lnTo>
                  </a:path>
                </a:pathLst>
              </a:custGeom>
              <a:noFill/>
              <a:ln w="9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  <p:sp>
            <p:nvSpPr>
              <p:cNvPr id="8028" name="Google Shape;5880;p42">
                <a:extLst>
                  <a:ext uri="{FF2B5EF4-FFF2-40B4-BE49-F238E27FC236}">
                    <a16:creationId xmlns="" xmlns:a16="http://schemas.microsoft.com/office/drawing/2014/main" id="{AAA5326B-1EA6-B696-0C07-7A31AB6D37B0}"/>
                  </a:ext>
                </a:extLst>
              </p:cNvPr>
              <p:cNvSpPr/>
              <p:nvPr/>
            </p:nvSpPr>
            <p:spPr>
              <a:xfrm>
                <a:off x="7442325" y="4222150"/>
                <a:ext cx="12575" cy="29700"/>
              </a:xfrm>
              <a:custGeom>
                <a:avLst/>
                <a:gdLst/>
                <a:ahLst/>
                <a:cxnLst/>
                <a:rect l="l" t="t" r="r" b="b"/>
                <a:pathLst>
                  <a:path w="503" h="1188" fill="none" extrusionOk="0">
                    <a:moveTo>
                      <a:pt x="1" y="1"/>
                    </a:moveTo>
                    <a:lnTo>
                      <a:pt x="503" y="1188"/>
                    </a:lnTo>
                  </a:path>
                </a:pathLst>
              </a:custGeom>
              <a:noFill/>
              <a:ln w="9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  <p:sp>
            <p:nvSpPr>
              <p:cNvPr id="8029" name="Google Shape;5881;p42">
                <a:extLst>
                  <a:ext uri="{FF2B5EF4-FFF2-40B4-BE49-F238E27FC236}">
                    <a16:creationId xmlns="" xmlns:a16="http://schemas.microsoft.com/office/drawing/2014/main" id="{44E5339A-1E3A-9A50-FE25-A9FAE3901367}"/>
                  </a:ext>
                </a:extLst>
              </p:cNvPr>
              <p:cNvSpPr/>
              <p:nvPr/>
            </p:nvSpPr>
            <p:spPr>
              <a:xfrm>
                <a:off x="7474850" y="4197625"/>
                <a:ext cx="16575" cy="38250"/>
              </a:xfrm>
              <a:custGeom>
                <a:avLst/>
                <a:gdLst/>
                <a:ahLst/>
                <a:cxnLst/>
                <a:rect l="l" t="t" r="r" b="b"/>
                <a:pathLst>
                  <a:path w="663" h="1530" fill="none" extrusionOk="0">
                    <a:moveTo>
                      <a:pt x="1" y="0"/>
                    </a:moveTo>
                    <a:lnTo>
                      <a:pt x="663" y="1529"/>
                    </a:lnTo>
                  </a:path>
                </a:pathLst>
              </a:custGeom>
              <a:noFill/>
              <a:ln w="9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  <p:sp>
            <p:nvSpPr>
              <p:cNvPr id="8030" name="Google Shape;5882;p42">
                <a:extLst>
                  <a:ext uri="{FF2B5EF4-FFF2-40B4-BE49-F238E27FC236}">
                    <a16:creationId xmlns="" xmlns:a16="http://schemas.microsoft.com/office/drawing/2014/main" id="{908F18BE-0DB7-22FF-2288-C3F9FD26E948}"/>
                  </a:ext>
                </a:extLst>
              </p:cNvPr>
              <p:cNvSpPr/>
              <p:nvPr/>
            </p:nvSpPr>
            <p:spPr>
              <a:xfrm>
                <a:off x="7515375" y="4190775"/>
                <a:ext cx="12575" cy="29700"/>
              </a:xfrm>
              <a:custGeom>
                <a:avLst/>
                <a:gdLst/>
                <a:ahLst/>
                <a:cxnLst/>
                <a:rect l="l" t="t" r="r" b="b"/>
                <a:pathLst>
                  <a:path w="503" h="1188" fill="none" extrusionOk="0">
                    <a:moveTo>
                      <a:pt x="0" y="0"/>
                    </a:moveTo>
                    <a:lnTo>
                      <a:pt x="502" y="1187"/>
                    </a:lnTo>
                  </a:path>
                </a:pathLst>
              </a:custGeom>
              <a:noFill/>
              <a:ln w="9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  <p:sp>
            <p:nvSpPr>
              <p:cNvPr id="8031" name="Google Shape;5883;p42">
                <a:extLst>
                  <a:ext uri="{FF2B5EF4-FFF2-40B4-BE49-F238E27FC236}">
                    <a16:creationId xmlns="" xmlns:a16="http://schemas.microsoft.com/office/drawing/2014/main" id="{A6FAA2F5-ABF5-7807-E496-8B965B002BCA}"/>
                  </a:ext>
                </a:extLst>
              </p:cNvPr>
              <p:cNvSpPr/>
              <p:nvPr/>
            </p:nvSpPr>
            <p:spPr>
              <a:xfrm>
                <a:off x="7548475" y="4166225"/>
                <a:ext cx="16575" cy="38275"/>
              </a:xfrm>
              <a:custGeom>
                <a:avLst/>
                <a:gdLst/>
                <a:ahLst/>
                <a:cxnLst/>
                <a:rect l="l" t="t" r="r" b="b"/>
                <a:pathLst>
                  <a:path w="663" h="1531" fill="none" extrusionOk="0">
                    <a:moveTo>
                      <a:pt x="0" y="1"/>
                    </a:moveTo>
                    <a:lnTo>
                      <a:pt x="662" y="1530"/>
                    </a:lnTo>
                  </a:path>
                </a:pathLst>
              </a:custGeom>
              <a:noFill/>
              <a:ln w="9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  <p:sp>
            <p:nvSpPr>
              <p:cNvPr id="8032" name="Google Shape;5884;p42">
                <a:extLst>
                  <a:ext uri="{FF2B5EF4-FFF2-40B4-BE49-F238E27FC236}">
                    <a16:creationId xmlns="" xmlns:a16="http://schemas.microsoft.com/office/drawing/2014/main" id="{B31028C7-8E22-BF49-DD87-F1242286976E}"/>
                  </a:ext>
                </a:extLst>
              </p:cNvPr>
              <p:cNvSpPr/>
              <p:nvPr/>
            </p:nvSpPr>
            <p:spPr>
              <a:xfrm>
                <a:off x="7588975" y="4159375"/>
                <a:ext cx="12575" cy="29125"/>
              </a:xfrm>
              <a:custGeom>
                <a:avLst/>
                <a:gdLst/>
                <a:ahLst/>
                <a:cxnLst/>
                <a:rect l="l" t="t" r="r" b="b"/>
                <a:pathLst>
                  <a:path w="503" h="1165" fill="none" extrusionOk="0">
                    <a:moveTo>
                      <a:pt x="1" y="1"/>
                    </a:moveTo>
                    <a:lnTo>
                      <a:pt x="503" y="1165"/>
                    </a:lnTo>
                  </a:path>
                </a:pathLst>
              </a:custGeom>
              <a:noFill/>
              <a:ln w="9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  <p:sp>
            <p:nvSpPr>
              <p:cNvPr id="8033" name="Google Shape;5885;p42">
                <a:extLst>
                  <a:ext uri="{FF2B5EF4-FFF2-40B4-BE49-F238E27FC236}">
                    <a16:creationId xmlns="" xmlns:a16="http://schemas.microsoft.com/office/drawing/2014/main" id="{1BA07E29-C93F-48E4-56A7-BB696663AF66}"/>
                  </a:ext>
                </a:extLst>
              </p:cNvPr>
              <p:cNvSpPr/>
              <p:nvPr/>
            </p:nvSpPr>
            <p:spPr>
              <a:xfrm>
                <a:off x="7621500" y="4134275"/>
                <a:ext cx="16575" cy="38825"/>
              </a:xfrm>
              <a:custGeom>
                <a:avLst/>
                <a:gdLst/>
                <a:ahLst/>
                <a:cxnLst/>
                <a:rect l="l" t="t" r="r" b="b"/>
                <a:pathLst>
                  <a:path w="663" h="1553" fill="none" extrusionOk="0">
                    <a:moveTo>
                      <a:pt x="1" y="1"/>
                    </a:moveTo>
                    <a:lnTo>
                      <a:pt x="663" y="1553"/>
                    </a:lnTo>
                  </a:path>
                </a:pathLst>
              </a:custGeom>
              <a:noFill/>
              <a:ln w="9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  <p:sp>
            <p:nvSpPr>
              <p:cNvPr id="8034" name="Google Shape;5886;p42">
                <a:extLst>
                  <a:ext uri="{FF2B5EF4-FFF2-40B4-BE49-F238E27FC236}">
                    <a16:creationId xmlns="" xmlns:a16="http://schemas.microsoft.com/office/drawing/2014/main" id="{2CA72DDF-94AC-D16B-8C60-938F5B577D06}"/>
                  </a:ext>
                </a:extLst>
              </p:cNvPr>
              <p:cNvSpPr/>
              <p:nvPr/>
            </p:nvSpPr>
            <p:spPr>
              <a:xfrm>
                <a:off x="7662600" y="4128000"/>
                <a:ext cx="12575" cy="29125"/>
              </a:xfrm>
              <a:custGeom>
                <a:avLst/>
                <a:gdLst/>
                <a:ahLst/>
                <a:cxnLst/>
                <a:rect l="l" t="t" r="r" b="b"/>
                <a:pathLst>
                  <a:path w="503" h="1165" fill="none" extrusionOk="0">
                    <a:moveTo>
                      <a:pt x="0" y="0"/>
                    </a:moveTo>
                    <a:lnTo>
                      <a:pt x="502" y="1165"/>
                    </a:lnTo>
                  </a:path>
                </a:pathLst>
              </a:custGeom>
              <a:noFill/>
              <a:ln w="9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  <p:sp>
            <p:nvSpPr>
              <p:cNvPr id="8035" name="Google Shape;5887;p42">
                <a:extLst>
                  <a:ext uri="{FF2B5EF4-FFF2-40B4-BE49-F238E27FC236}">
                    <a16:creationId xmlns="" xmlns:a16="http://schemas.microsoft.com/office/drawing/2014/main" id="{1D815D27-26FF-14F7-0F5B-B8EFC419F267}"/>
                  </a:ext>
                </a:extLst>
              </p:cNvPr>
              <p:cNvSpPr/>
              <p:nvPr/>
            </p:nvSpPr>
            <p:spPr>
              <a:xfrm>
                <a:off x="7695125" y="4102900"/>
                <a:ext cx="16575" cy="38250"/>
              </a:xfrm>
              <a:custGeom>
                <a:avLst/>
                <a:gdLst/>
                <a:ahLst/>
                <a:cxnLst/>
                <a:rect l="l" t="t" r="r" b="b"/>
                <a:pathLst>
                  <a:path w="663" h="1530" fill="none" extrusionOk="0">
                    <a:moveTo>
                      <a:pt x="0" y="0"/>
                    </a:moveTo>
                    <a:lnTo>
                      <a:pt x="662" y="1529"/>
                    </a:lnTo>
                  </a:path>
                </a:pathLst>
              </a:custGeom>
              <a:noFill/>
              <a:ln w="9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</p:grpSp>
        <p:grpSp>
          <p:nvGrpSpPr>
            <p:cNvPr id="7849" name="Google Shape;5888;p42">
              <a:extLst>
                <a:ext uri="{FF2B5EF4-FFF2-40B4-BE49-F238E27FC236}">
                  <a16:creationId xmlns="" xmlns:a16="http://schemas.microsoft.com/office/drawing/2014/main" id="{3DB24A03-5DB5-2049-CB9D-672598DF8F08}"/>
                </a:ext>
              </a:extLst>
            </p:cNvPr>
            <p:cNvGrpSpPr/>
            <p:nvPr/>
          </p:nvGrpSpPr>
          <p:grpSpPr>
            <a:xfrm>
              <a:off x="7810375" y="3586475"/>
              <a:ext cx="274500" cy="274500"/>
              <a:chOff x="7810375" y="3586475"/>
              <a:chExt cx="274500" cy="274500"/>
            </a:xfrm>
          </p:grpSpPr>
          <p:sp>
            <p:nvSpPr>
              <p:cNvPr id="8016" name="Google Shape;5889;p42">
                <a:extLst>
                  <a:ext uri="{FF2B5EF4-FFF2-40B4-BE49-F238E27FC236}">
                    <a16:creationId xmlns="" xmlns:a16="http://schemas.microsoft.com/office/drawing/2014/main" id="{53D2F4A3-D337-B45D-9F6F-F47D98C11E94}"/>
                  </a:ext>
                </a:extLst>
              </p:cNvPr>
              <p:cNvSpPr/>
              <p:nvPr/>
            </p:nvSpPr>
            <p:spPr>
              <a:xfrm>
                <a:off x="7810375" y="3586475"/>
                <a:ext cx="274500" cy="274500"/>
              </a:xfrm>
              <a:custGeom>
                <a:avLst/>
                <a:gdLst/>
                <a:ahLst/>
                <a:cxnLst/>
                <a:rect l="l" t="t" r="r" b="b"/>
                <a:pathLst>
                  <a:path w="10980" h="10980" extrusionOk="0">
                    <a:moveTo>
                      <a:pt x="5502" y="0"/>
                    </a:moveTo>
                    <a:cubicBezTo>
                      <a:pt x="2466" y="0"/>
                      <a:pt x="1" y="2465"/>
                      <a:pt x="1" y="5501"/>
                    </a:cubicBezTo>
                    <a:cubicBezTo>
                      <a:pt x="1" y="8514"/>
                      <a:pt x="2466" y="10979"/>
                      <a:pt x="5502" y="10979"/>
                    </a:cubicBezTo>
                    <a:cubicBezTo>
                      <a:pt x="8538" y="10979"/>
                      <a:pt x="10980" y="8514"/>
                      <a:pt x="10980" y="5501"/>
                    </a:cubicBezTo>
                    <a:cubicBezTo>
                      <a:pt x="10980" y="2465"/>
                      <a:pt x="8538" y="0"/>
                      <a:pt x="5502" y="0"/>
                    </a:cubicBezTo>
                    <a:close/>
                  </a:path>
                </a:pathLst>
              </a:custGeom>
              <a:solidFill>
                <a:srgbClr val="A5E9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  <p:sp>
            <p:nvSpPr>
              <p:cNvPr id="8017" name="Google Shape;5890;p42">
                <a:extLst>
                  <a:ext uri="{FF2B5EF4-FFF2-40B4-BE49-F238E27FC236}">
                    <a16:creationId xmlns="" xmlns:a16="http://schemas.microsoft.com/office/drawing/2014/main" id="{438E5CFB-9196-F213-9C21-10E6863E81A3}"/>
                  </a:ext>
                </a:extLst>
              </p:cNvPr>
              <p:cNvSpPr/>
              <p:nvPr/>
            </p:nvSpPr>
            <p:spPr>
              <a:xfrm>
                <a:off x="7810375" y="3586475"/>
                <a:ext cx="274500" cy="274500"/>
              </a:xfrm>
              <a:custGeom>
                <a:avLst/>
                <a:gdLst/>
                <a:ahLst/>
                <a:cxnLst/>
                <a:rect l="l" t="t" r="r" b="b"/>
                <a:pathLst>
                  <a:path w="10980" h="10980" extrusionOk="0">
                    <a:moveTo>
                      <a:pt x="5502" y="0"/>
                    </a:moveTo>
                    <a:cubicBezTo>
                      <a:pt x="2466" y="0"/>
                      <a:pt x="1" y="2465"/>
                      <a:pt x="1" y="5501"/>
                    </a:cubicBezTo>
                    <a:cubicBezTo>
                      <a:pt x="1" y="8514"/>
                      <a:pt x="2466" y="10979"/>
                      <a:pt x="5502" y="10979"/>
                    </a:cubicBezTo>
                    <a:cubicBezTo>
                      <a:pt x="8538" y="10979"/>
                      <a:pt x="10980" y="8514"/>
                      <a:pt x="10980" y="5501"/>
                    </a:cubicBezTo>
                    <a:cubicBezTo>
                      <a:pt x="10980" y="2465"/>
                      <a:pt x="8538" y="0"/>
                      <a:pt x="5502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  <p:sp>
            <p:nvSpPr>
              <p:cNvPr id="8018" name="Google Shape;5891;p42">
                <a:extLst>
                  <a:ext uri="{FF2B5EF4-FFF2-40B4-BE49-F238E27FC236}">
                    <a16:creationId xmlns="" xmlns:a16="http://schemas.microsoft.com/office/drawing/2014/main" id="{B2A2EFF2-4CFD-3998-7C87-CAD57BFEF3F1}"/>
                  </a:ext>
                </a:extLst>
              </p:cNvPr>
              <p:cNvSpPr/>
              <p:nvPr/>
            </p:nvSpPr>
            <p:spPr>
              <a:xfrm>
                <a:off x="7848050" y="3600175"/>
                <a:ext cx="199750" cy="82675"/>
              </a:xfrm>
              <a:custGeom>
                <a:avLst/>
                <a:gdLst/>
                <a:ahLst/>
                <a:cxnLst/>
                <a:rect l="l" t="t" r="r" b="b"/>
                <a:pathLst>
                  <a:path w="7990" h="3307" extrusionOk="0">
                    <a:moveTo>
                      <a:pt x="3995" y="0"/>
                    </a:moveTo>
                    <a:cubicBezTo>
                      <a:pt x="1781" y="0"/>
                      <a:pt x="0" y="1438"/>
                      <a:pt x="0" y="2762"/>
                    </a:cubicBezTo>
                    <a:cubicBezTo>
                      <a:pt x="0" y="3166"/>
                      <a:pt x="166" y="3306"/>
                      <a:pt x="460" y="3306"/>
                    </a:cubicBezTo>
                    <a:cubicBezTo>
                      <a:pt x="1128" y="3306"/>
                      <a:pt x="2457" y="2579"/>
                      <a:pt x="3995" y="2579"/>
                    </a:cubicBezTo>
                    <a:cubicBezTo>
                      <a:pt x="5517" y="2579"/>
                      <a:pt x="6852" y="3306"/>
                      <a:pt x="7525" y="3306"/>
                    </a:cubicBezTo>
                    <a:cubicBezTo>
                      <a:pt x="7821" y="3306"/>
                      <a:pt x="7989" y="3166"/>
                      <a:pt x="7989" y="2762"/>
                    </a:cubicBezTo>
                    <a:cubicBezTo>
                      <a:pt x="7989" y="1438"/>
                      <a:pt x="6186" y="0"/>
                      <a:pt x="3995" y="0"/>
                    </a:cubicBezTo>
                    <a:close/>
                  </a:path>
                </a:pathLst>
              </a:custGeom>
              <a:solidFill>
                <a:srgbClr val="FFFFFF">
                  <a:alpha val="22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  <p:sp>
            <p:nvSpPr>
              <p:cNvPr id="8019" name="Google Shape;5892;p42">
                <a:extLst>
                  <a:ext uri="{FF2B5EF4-FFF2-40B4-BE49-F238E27FC236}">
                    <a16:creationId xmlns="" xmlns:a16="http://schemas.microsoft.com/office/drawing/2014/main" id="{8581FF93-D53E-97B3-C191-B61138A645A7}"/>
                  </a:ext>
                </a:extLst>
              </p:cNvPr>
              <p:cNvSpPr/>
              <p:nvPr/>
            </p:nvSpPr>
            <p:spPr>
              <a:xfrm>
                <a:off x="7868025" y="3612150"/>
                <a:ext cx="37675" cy="223150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892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65" y="685"/>
                      <a:pt x="639" y="1438"/>
                      <a:pt x="822" y="2169"/>
                    </a:cubicBezTo>
                    <a:cubicBezTo>
                      <a:pt x="1027" y="2922"/>
                      <a:pt x="1119" y="3698"/>
                      <a:pt x="1119" y="4451"/>
                    </a:cubicBezTo>
                    <a:cubicBezTo>
                      <a:pt x="1119" y="5227"/>
                      <a:pt x="1027" y="6003"/>
                      <a:pt x="822" y="6734"/>
                    </a:cubicBezTo>
                    <a:cubicBezTo>
                      <a:pt x="731" y="7122"/>
                      <a:pt x="571" y="7464"/>
                      <a:pt x="457" y="7852"/>
                    </a:cubicBezTo>
                    <a:cubicBezTo>
                      <a:pt x="320" y="8218"/>
                      <a:pt x="137" y="8560"/>
                      <a:pt x="0" y="8925"/>
                    </a:cubicBezTo>
                    <a:cubicBezTo>
                      <a:pt x="206" y="8606"/>
                      <a:pt x="434" y="8263"/>
                      <a:pt x="617" y="7921"/>
                    </a:cubicBezTo>
                    <a:cubicBezTo>
                      <a:pt x="799" y="7556"/>
                      <a:pt x="982" y="7213"/>
                      <a:pt x="1096" y="6825"/>
                    </a:cubicBezTo>
                    <a:cubicBezTo>
                      <a:pt x="1370" y="6072"/>
                      <a:pt x="1484" y="5250"/>
                      <a:pt x="1507" y="4451"/>
                    </a:cubicBezTo>
                    <a:cubicBezTo>
                      <a:pt x="1507" y="3652"/>
                      <a:pt x="1370" y="2854"/>
                      <a:pt x="1119" y="2100"/>
                    </a:cubicBezTo>
                    <a:cubicBezTo>
                      <a:pt x="868" y="1324"/>
                      <a:pt x="502" y="617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  <p:sp>
            <p:nvSpPr>
              <p:cNvPr id="8020" name="Google Shape;5893;p42">
                <a:extLst>
                  <a:ext uri="{FF2B5EF4-FFF2-40B4-BE49-F238E27FC236}">
                    <a16:creationId xmlns="" xmlns:a16="http://schemas.microsoft.com/office/drawing/2014/main" id="{198419C3-0FFB-E9A2-7520-FCB8E4BC8791}"/>
                  </a:ext>
                </a:extLst>
              </p:cNvPr>
              <p:cNvSpPr/>
              <p:nvPr/>
            </p:nvSpPr>
            <p:spPr>
              <a:xfrm>
                <a:off x="7984425" y="3612150"/>
                <a:ext cx="37700" cy="223150"/>
              </a:xfrm>
              <a:custGeom>
                <a:avLst/>
                <a:gdLst/>
                <a:ahLst/>
                <a:cxnLst/>
                <a:rect l="l" t="t" r="r" b="b"/>
                <a:pathLst>
                  <a:path w="1508" h="8926" extrusionOk="0">
                    <a:moveTo>
                      <a:pt x="1507" y="0"/>
                    </a:moveTo>
                    <a:lnTo>
                      <a:pt x="1507" y="0"/>
                    </a:lnTo>
                    <a:cubicBezTo>
                      <a:pt x="1005" y="617"/>
                      <a:pt x="640" y="1324"/>
                      <a:pt x="389" y="2100"/>
                    </a:cubicBezTo>
                    <a:cubicBezTo>
                      <a:pt x="138" y="2854"/>
                      <a:pt x="1" y="3652"/>
                      <a:pt x="1" y="4451"/>
                    </a:cubicBezTo>
                    <a:cubicBezTo>
                      <a:pt x="23" y="5250"/>
                      <a:pt x="115" y="6072"/>
                      <a:pt x="411" y="6825"/>
                    </a:cubicBezTo>
                    <a:cubicBezTo>
                      <a:pt x="503" y="7213"/>
                      <a:pt x="708" y="7556"/>
                      <a:pt x="868" y="7921"/>
                    </a:cubicBezTo>
                    <a:cubicBezTo>
                      <a:pt x="1051" y="8263"/>
                      <a:pt x="1279" y="8606"/>
                      <a:pt x="1507" y="8925"/>
                    </a:cubicBezTo>
                    <a:cubicBezTo>
                      <a:pt x="1370" y="8560"/>
                      <a:pt x="1165" y="8218"/>
                      <a:pt x="1051" y="7852"/>
                    </a:cubicBezTo>
                    <a:cubicBezTo>
                      <a:pt x="914" y="7464"/>
                      <a:pt x="777" y="7122"/>
                      <a:pt x="685" y="6734"/>
                    </a:cubicBezTo>
                    <a:cubicBezTo>
                      <a:pt x="480" y="6003"/>
                      <a:pt x="389" y="5227"/>
                      <a:pt x="389" y="4451"/>
                    </a:cubicBezTo>
                    <a:cubicBezTo>
                      <a:pt x="366" y="3698"/>
                      <a:pt x="480" y="2922"/>
                      <a:pt x="663" y="2169"/>
                    </a:cubicBezTo>
                    <a:cubicBezTo>
                      <a:pt x="868" y="1438"/>
                      <a:pt x="1119" y="685"/>
                      <a:pt x="150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  <p:sp>
            <p:nvSpPr>
              <p:cNvPr id="8021" name="Google Shape;5894;p42">
                <a:extLst>
                  <a:ext uri="{FF2B5EF4-FFF2-40B4-BE49-F238E27FC236}">
                    <a16:creationId xmlns="" xmlns:a16="http://schemas.microsoft.com/office/drawing/2014/main" id="{08AF236D-924F-1AC3-7701-1A303DBBD048}"/>
                  </a:ext>
                </a:extLst>
              </p:cNvPr>
              <p:cNvSpPr/>
              <p:nvPr/>
            </p:nvSpPr>
            <p:spPr>
              <a:xfrm>
                <a:off x="7810375" y="3696600"/>
                <a:ext cx="274500" cy="164375"/>
              </a:xfrm>
              <a:custGeom>
                <a:avLst/>
                <a:gdLst/>
                <a:ahLst/>
                <a:cxnLst/>
                <a:rect l="l" t="t" r="r" b="b"/>
                <a:pathLst>
                  <a:path w="10980" h="6575" extrusionOk="0">
                    <a:moveTo>
                      <a:pt x="115" y="1"/>
                    </a:moveTo>
                    <a:cubicBezTo>
                      <a:pt x="47" y="343"/>
                      <a:pt x="1" y="708"/>
                      <a:pt x="1" y="1096"/>
                    </a:cubicBezTo>
                    <a:cubicBezTo>
                      <a:pt x="1" y="4109"/>
                      <a:pt x="2466" y="6574"/>
                      <a:pt x="5502" y="6574"/>
                    </a:cubicBezTo>
                    <a:cubicBezTo>
                      <a:pt x="8538" y="6574"/>
                      <a:pt x="10980" y="4109"/>
                      <a:pt x="10980" y="1096"/>
                    </a:cubicBezTo>
                    <a:cubicBezTo>
                      <a:pt x="10980" y="708"/>
                      <a:pt x="10957" y="343"/>
                      <a:pt x="10889" y="1"/>
                    </a:cubicBezTo>
                    <a:cubicBezTo>
                      <a:pt x="10364" y="2511"/>
                      <a:pt x="8150" y="4406"/>
                      <a:pt x="5502" y="4406"/>
                    </a:cubicBezTo>
                    <a:cubicBezTo>
                      <a:pt x="2831" y="4406"/>
                      <a:pt x="617" y="2511"/>
                      <a:pt x="115" y="1"/>
                    </a:cubicBezTo>
                    <a:close/>
                  </a:path>
                </a:pathLst>
              </a:custGeom>
              <a:solidFill>
                <a:srgbClr val="1B64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</p:grpSp>
        <p:grpSp>
          <p:nvGrpSpPr>
            <p:cNvPr id="7850" name="Google Shape;5895;p42">
              <a:extLst>
                <a:ext uri="{FF2B5EF4-FFF2-40B4-BE49-F238E27FC236}">
                  <a16:creationId xmlns="" xmlns:a16="http://schemas.microsoft.com/office/drawing/2014/main" id="{E5FA92BA-35E7-A920-CF10-F4005D880A9A}"/>
                </a:ext>
              </a:extLst>
            </p:cNvPr>
            <p:cNvGrpSpPr/>
            <p:nvPr/>
          </p:nvGrpSpPr>
          <p:grpSpPr>
            <a:xfrm>
              <a:off x="6881400" y="3156950"/>
              <a:ext cx="433700" cy="355675"/>
              <a:chOff x="6881400" y="3156950"/>
              <a:chExt cx="433700" cy="355675"/>
            </a:xfrm>
          </p:grpSpPr>
          <p:sp>
            <p:nvSpPr>
              <p:cNvPr id="8010" name="Google Shape;5896;p42">
                <a:extLst>
                  <a:ext uri="{FF2B5EF4-FFF2-40B4-BE49-F238E27FC236}">
                    <a16:creationId xmlns="" xmlns:a16="http://schemas.microsoft.com/office/drawing/2014/main" id="{2E21E8A1-4EBB-D684-1848-0411751E5154}"/>
                  </a:ext>
                </a:extLst>
              </p:cNvPr>
              <p:cNvSpPr/>
              <p:nvPr/>
            </p:nvSpPr>
            <p:spPr>
              <a:xfrm>
                <a:off x="6881400" y="3156950"/>
                <a:ext cx="128400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136" h="4217" extrusionOk="0">
                    <a:moveTo>
                      <a:pt x="1787" y="0"/>
                    </a:moveTo>
                    <a:cubicBezTo>
                      <a:pt x="804" y="0"/>
                      <a:pt x="0" y="245"/>
                      <a:pt x="0" y="245"/>
                    </a:cubicBezTo>
                    <a:cubicBezTo>
                      <a:pt x="1393" y="1181"/>
                      <a:pt x="913" y="2002"/>
                      <a:pt x="1644" y="3144"/>
                    </a:cubicBezTo>
                    <a:cubicBezTo>
                      <a:pt x="2306" y="4217"/>
                      <a:pt x="3493" y="4217"/>
                      <a:pt x="3493" y="4217"/>
                    </a:cubicBezTo>
                    <a:lnTo>
                      <a:pt x="5136" y="2254"/>
                    </a:lnTo>
                    <a:cubicBezTo>
                      <a:pt x="4610" y="405"/>
                      <a:pt x="3050" y="0"/>
                      <a:pt x="1787" y="0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  <p:sp>
            <p:nvSpPr>
              <p:cNvPr id="8011" name="Google Shape;5897;p42">
                <a:extLst>
                  <a:ext uri="{FF2B5EF4-FFF2-40B4-BE49-F238E27FC236}">
                    <a16:creationId xmlns="" xmlns:a16="http://schemas.microsoft.com/office/drawing/2014/main" id="{0A9E458D-ADA5-1A2E-3E87-EA34FC1AF752}"/>
                  </a:ext>
                </a:extLst>
              </p:cNvPr>
              <p:cNvSpPr/>
              <p:nvPr/>
            </p:nvSpPr>
            <p:spPr>
              <a:xfrm>
                <a:off x="6881400" y="3163050"/>
                <a:ext cx="128400" cy="99325"/>
              </a:xfrm>
              <a:custGeom>
                <a:avLst/>
                <a:gdLst/>
                <a:ahLst/>
                <a:cxnLst/>
                <a:rect l="l" t="t" r="r" b="b"/>
                <a:pathLst>
                  <a:path w="5136" h="3973" extrusionOk="0">
                    <a:moveTo>
                      <a:pt x="14" y="1"/>
                    </a:moveTo>
                    <a:cubicBezTo>
                      <a:pt x="5" y="1"/>
                      <a:pt x="0" y="1"/>
                      <a:pt x="0" y="1"/>
                    </a:cubicBezTo>
                    <a:cubicBezTo>
                      <a:pt x="1393" y="937"/>
                      <a:pt x="913" y="1758"/>
                      <a:pt x="1644" y="2900"/>
                    </a:cubicBezTo>
                    <a:cubicBezTo>
                      <a:pt x="2306" y="3973"/>
                      <a:pt x="3493" y="3973"/>
                      <a:pt x="3493" y="3973"/>
                    </a:cubicBezTo>
                    <a:lnTo>
                      <a:pt x="5136" y="2010"/>
                    </a:lnTo>
                    <a:cubicBezTo>
                      <a:pt x="5068" y="1827"/>
                      <a:pt x="4999" y="1667"/>
                      <a:pt x="4931" y="1507"/>
                    </a:cubicBezTo>
                    <a:lnTo>
                      <a:pt x="3378" y="3242"/>
                    </a:lnTo>
                    <a:cubicBezTo>
                      <a:pt x="3378" y="3242"/>
                      <a:pt x="2146" y="2808"/>
                      <a:pt x="1667" y="1325"/>
                    </a:cubicBezTo>
                    <a:cubicBezTo>
                      <a:pt x="1260" y="41"/>
                      <a:pt x="151" y="1"/>
                      <a:pt x="14" y="1"/>
                    </a:cubicBez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  <p:sp>
            <p:nvSpPr>
              <p:cNvPr id="8012" name="Google Shape;5898;p42">
                <a:extLst>
                  <a:ext uri="{FF2B5EF4-FFF2-40B4-BE49-F238E27FC236}">
                    <a16:creationId xmlns="" xmlns:a16="http://schemas.microsoft.com/office/drawing/2014/main" id="{CF573F5B-B8EC-74BC-5B75-8ADAF8920ED0}"/>
                  </a:ext>
                </a:extLst>
              </p:cNvPr>
              <p:cNvSpPr/>
              <p:nvPr/>
            </p:nvSpPr>
            <p:spPr>
              <a:xfrm>
                <a:off x="6968700" y="3213275"/>
                <a:ext cx="346400" cy="299350"/>
              </a:xfrm>
              <a:custGeom>
                <a:avLst/>
                <a:gdLst/>
                <a:ahLst/>
                <a:cxnLst/>
                <a:rect l="l" t="t" r="r" b="b"/>
                <a:pathLst>
                  <a:path w="13856" h="11974" extrusionOk="0">
                    <a:moveTo>
                      <a:pt x="1644" y="1"/>
                    </a:moveTo>
                    <a:lnTo>
                      <a:pt x="1" y="1964"/>
                    </a:lnTo>
                    <a:lnTo>
                      <a:pt x="10569" y="11504"/>
                    </a:lnTo>
                    <a:cubicBezTo>
                      <a:pt x="10913" y="11818"/>
                      <a:pt x="11354" y="11974"/>
                      <a:pt x="11794" y="11974"/>
                    </a:cubicBezTo>
                    <a:cubicBezTo>
                      <a:pt x="12315" y="11974"/>
                      <a:pt x="12835" y="11755"/>
                      <a:pt x="13194" y="11322"/>
                    </a:cubicBezTo>
                    <a:cubicBezTo>
                      <a:pt x="13856" y="10523"/>
                      <a:pt x="13719" y="9336"/>
                      <a:pt x="12897" y="8697"/>
                    </a:cubicBezTo>
                    <a:lnTo>
                      <a:pt x="1644" y="1"/>
                    </a:lnTo>
                    <a:close/>
                  </a:path>
                </a:pathLst>
              </a:custGeom>
              <a:solidFill>
                <a:srgbClr val="EB7C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  <p:sp>
            <p:nvSpPr>
              <p:cNvPr id="8013" name="Google Shape;5899;p42">
                <a:extLst>
                  <a:ext uri="{FF2B5EF4-FFF2-40B4-BE49-F238E27FC236}">
                    <a16:creationId xmlns="" xmlns:a16="http://schemas.microsoft.com/office/drawing/2014/main" id="{35112CC8-C63E-5778-292B-DB3459E64E6E}"/>
                  </a:ext>
                </a:extLst>
              </p:cNvPr>
              <p:cNvSpPr/>
              <p:nvPr/>
            </p:nvSpPr>
            <p:spPr>
              <a:xfrm>
                <a:off x="6968700" y="3213275"/>
                <a:ext cx="5995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2398" h="2626" extrusionOk="0">
                    <a:moveTo>
                      <a:pt x="1644" y="1"/>
                    </a:moveTo>
                    <a:lnTo>
                      <a:pt x="1" y="1964"/>
                    </a:lnTo>
                    <a:lnTo>
                      <a:pt x="708" y="2625"/>
                    </a:lnTo>
                    <a:lnTo>
                      <a:pt x="2397" y="594"/>
                    </a:lnTo>
                    <a:lnTo>
                      <a:pt x="1644" y="1"/>
                    </a:ln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  <p:sp>
            <p:nvSpPr>
              <p:cNvPr id="8014" name="Google Shape;5900;p42">
                <a:extLst>
                  <a:ext uri="{FF2B5EF4-FFF2-40B4-BE49-F238E27FC236}">
                    <a16:creationId xmlns="" xmlns:a16="http://schemas.microsoft.com/office/drawing/2014/main" id="{18A2620A-72D3-CFD0-D8C0-7FC1E8043307}"/>
                  </a:ext>
                </a:extLst>
              </p:cNvPr>
              <p:cNvSpPr/>
              <p:nvPr/>
            </p:nvSpPr>
            <p:spPr>
              <a:xfrm>
                <a:off x="7054300" y="3291275"/>
                <a:ext cx="218575" cy="184775"/>
              </a:xfrm>
              <a:custGeom>
                <a:avLst/>
                <a:gdLst/>
                <a:ahLst/>
                <a:cxnLst/>
                <a:rect l="l" t="t" r="r" b="b"/>
                <a:pathLst>
                  <a:path w="8743" h="7391" extrusionOk="0">
                    <a:moveTo>
                      <a:pt x="766" y="0"/>
                    </a:moveTo>
                    <a:cubicBezTo>
                      <a:pt x="575" y="0"/>
                      <a:pt x="383" y="88"/>
                      <a:pt x="251" y="259"/>
                    </a:cubicBezTo>
                    <a:cubicBezTo>
                      <a:pt x="0" y="533"/>
                      <a:pt x="46" y="943"/>
                      <a:pt x="320" y="1172"/>
                    </a:cubicBezTo>
                    <a:lnTo>
                      <a:pt x="7076" y="7152"/>
                    </a:lnTo>
                    <a:cubicBezTo>
                      <a:pt x="7256" y="7310"/>
                      <a:pt x="7479" y="7390"/>
                      <a:pt x="7701" y="7390"/>
                    </a:cubicBezTo>
                    <a:cubicBezTo>
                      <a:pt x="7959" y="7390"/>
                      <a:pt x="8216" y="7282"/>
                      <a:pt x="8400" y="7061"/>
                    </a:cubicBezTo>
                    <a:cubicBezTo>
                      <a:pt x="8742" y="6650"/>
                      <a:pt x="8674" y="6056"/>
                      <a:pt x="8263" y="5737"/>
                    </a:cubicBezTo>
                    <a:lnTo>
                      <a:pt x="1164" y="145"/>
                    </a:lnTo>
                    <a:cubicBezTo>
                      <a:pt x="1048" y="48"/>
                      <a:pt x="907" y="0"/>
                      <a:pt x="766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  <p:sp>
            <p:nvSpPr>
              <p:cNvPr id="8015" name="Google Shape;5901;p42">
                <a:extLst>
                  <a:ext uri="{FF2B5EF4-FFF2-40B4-BE49-F238E27FC236}">
                    <a16:creationId xmlns="" xmlns:a16="http://schemas.microsoft.com/office/drawing/2014/main" id="{5E067061-F607-3384-2834-9179F3D2FEC7}"/>
                  </a:ext>
                </a:extLst>
              </p:cNvPr>
              <p:cNvSpPr/>
              <p:nvPr/>
            </p:nvSpPr>
            <p:spPr>
              <a:xfrm>
                <a:off x="6968700" y="3254350"/>
                <a:ext cx="343550" cy="258275"/>
              </a:xfrm>
              <a:custGeom>
                <a:avLst/>
                <a:gdLst/>
                <a:ahLst/>
                <a:cxnLst/>
                <a:rect l="l" t="t" r="r" b="b"/>
                <a:pathLst>
                  <a:path w="13742" h="10331" extrusionOk="0">
                    <a:moveTo>
                      <a:pt x="274" y="1"/>
                    </a:moveTo>
                    <a:lnTo>
                      <a:pt x="1" y="321"/>
                    </a:lnTo>
                    <a:lnTo>
                      <a:pt x="10569" y="9861"/>
                    </a:lnTo>
                    <a:cubicBezTo>
                      <a:pt x="10913" y="10175"/>
                      <a:pt x="11354" y="10331"/>
                      <a:pt x="11794" y="10331"/>
                    </a:cubicBezTo>
                    <a:cubicBezTo>
                      <a:pt x="12315" y="10331"/>
                      <a:pt x="12835" y="10112"/>
                      <a:pt x="13194" y="9679"/>
                    </a:cubicBezTo>
                    <a:cubicBezTo>
                      <a:pt x="13719" y="9040"/>
                      <a:pt x="13741" y="8150"/>
                      <a:pt x="13308" y="7488"/>
                    </a:cubicBezTo>
                    <a:lnTo>
                      <a:pt x="13308" y="7488"/>
                    </a:lnTo>
                    <a:cubicBezTo>
                      <a:pt x="13331" y="7944"/>
                      <a:pt x="13194" y="8423"/>
                      <a:pt x="12874" y="8812"/>
                    </a:cubicBezTo>
                    <a:cubicBezTo>
                      <a:pt x="12513" y="9247"/>
                      <a:pt x="11996" y="9472"/>
                      <a:pt x="11475" y="9472"/>
                    </a:cubicBezTo>
                    <a:cubicBezTo>
                      <a:pt x="11040" y="9472"/>
                      <a:pt x="10602" y="9316"/>
                      <a:pt x="10249" y="8994"/>
                    </a:cubicBezTo>
                    <a:lnTo>
                      <a:pt x="274" y="1"/>
                    </a:lnTo>
                    <a:close/>
                  </a:path>
                </a:pathLst>
              </a:custGeom>
              <a:solidFill>
                <a:srgbClr val="9F4C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</p:grpSp>
        <p:grpSp>
          <p:nvGrpSpPr>
            <p:cNvPr id="7851" name="Google Shape;5902;p42">
              <a:extLst>
                <a:ext uri="{FF2B5EF4-FFF2-40B4-BE49-F238E27FC236}">
                  <a16:creationId xmlns="" xmlns:a16="http://schemas.microsoft.com/office/drawing/2014/main" id="{B813F236-26F7-8B31-7175-5C0B47461DD0}"/>
                </a:ext>
              </a:extLst>
            </p:cNvPr>
            <p:cNvGrpSpPr/>
            <p:nvPr/>
          </p:nvGrpSpPr>
          <p:grpSpPr>
            <a:xfrm>
              <a:off x="8084850" y="3970500"/>
              <a:ext cx="396050" cy="377650"/>
              <a:chOff x="8084850" y="3970500"/>
              <a:chExt cx="396050" cy="377650"/>
            </a:xfrm>
          </p:grpSpPr>
          <p:sp>
            <p:nvSpPr>
              <p:cNvPr id="7997" name="Google Shape;5903;p42">
                <a:extLst>
                  <a:ext uri="{FF2B5EF4-FFF2-40B4-BE49-F238E27FC236}">
                    <a16:creationId xmlns="" xmlns:a16="http://schemas.microsoft.com/office/drawing/2014/main" id="{43C3C405-1273-211E-6F7F-A4A68DA3CB02}"/>
                  </a:ext>
                </a:extLst>
              </p:cNvPr>
              <p:cNvSpPr/>
              <p:nvPr/>
            </p:nvSpPr>
            <p:spPr>
              <a:xfrm>
                <a:off x="8161325" y="4061075"/>
                <a:ext cx="247675" cy="227875"/>
              </a:xfrm>
              <a:custGeom>
                <a:avLst/>
                <a:gdLst/>
                <a:ahLst/>
                <a:cxnLst/>
                <a:rect l="l" t="t" r="r" b="b"/>
                <a:pathLst>
                  <a:path w="9907" h="9115" extrusionOk="0">
                    <a:moveTo>
                      <a:pt x="5242" y="0"/>
                    </a:moveTo>
                    <a:cubicBezTo>
                      <a:pt x="4501" y="0"/>
                      <a:pt x="3723" y="202"/>
                      <a:pt x="2968" y="623"/>
                    </a:cubicBezTo>
                    <a:cubicBezTo>
                      <a:pt x="594" y="1970"/>
                      <a:pt x="0" y="4618"/>
                      <a:pt x="1598" y="6740"/>
                    </a:cubicBezTo>
                    <a:cubicBezTo>
                      <a:pt x="3196" y="8840"/>
                      <a:pt x="5182" y="8019"/>
                      <a:pt x="6004" y="9114"/>
                    </a:cubicBezTo>
                    <a:lnTo>
                      <a:pt x="7282" y="8407"/>
                    </a:lnTo>
                    <a:lnTo>
                      <a:pt x="8560" y="7676"/>
                    </a:lnTo>
                    <a:cubicBezTo>
                      <a:pt x="7989" y="6672"/>
                      <a:pt x="9907" y="5074"/>
                      <a:pt x="8925" y="2609"/>
                    </a:cubicBezTo>
                    <a:cubicBezTo>
                      <a:pt x="8256" y="928"/>
                      <a:pt x="6833" y="0"/>
                      <a:pt x="5242" y="0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  <p:sp>
            <p:nvSpPr>
              <p:cNvPr id="7998" name="Google Shape;5904;p42">
                <a:extLst>
                  <a:ext uri="{FF2B5EF4-FFF2-40B4-BE49-F238E27FC236}">
                    <a16:creationId xmlns="" xmlns:a16="http://schemas.microsoft.com/office/drawing/2014/main" id="{410BA0EE-39C7-8C73-CF79-B8DF5D86C818}"/>
                  </a:ext>
                </a:extLst>
              </p:cNvPr>
              <p:cNvSpPr/>
              <p:nvPr/>
            </p:nvSpPr>
            <p:spPr>
              <a:xfrm>
                <a:off x="8192700" y="4071300"/>
                <a:ext cx="148975" cy="102275"/>
              </a:xfrm>
              <a:custGeom>
                <a:avLst/>
                <a:gdLst/>
                <a:ahLst/>
                <a:cxnLst/>
                <a:rect l="l" t="t" r="r" b="b"/>
                <a:pathLst>
                  <a:path w="5959" h="4091" extrusionOk="0">
                    <a:moveTo>
                      <a:pt x="3972" y="1"/>
                    </a:moveTo>
                    <a:cubicBezTo>
                      <a:pt x="3420" y="1"/>
                      <a:pt x="2749" y="152"/>
                      <a:pt x="1918" y="557"/>
                    </a:cubicBezTo>
                    <a:cubicBezTo>
                      <a:pt x="868" y="1059"/>
                      <a:pt x="1" y="2268"/>
                      <a:pt x="1" y="3661"/>
                    </a:cubicBezTo>
                    <a:cubicBezTo>
                      <a:pt x="1" y="3966"/>
                      <a:pt x="69" y="4090"/>
                      <a:pt x="188" y="4090"/>
                    </a:cubicBezTo>
                    <a:cubicBezTo>
                      <a:pt x="611" y="4090"/>
                      <a:pt x="1676" y="2519"/>
                      <a:pt x="2603" y="1949"/>
                    </a:cubicBezTo>
                    <a:cubicBezTo>
                      <a:pt x="4178" y="967"/>
                      <a:pt x="5958" y="785"/>
                      <a:pt x="5456" y="442"/>
                    </a:cubicBezTo>
                    <a:cubicBezTo>
                      <a:pt x="5079" y="199"/>
                      <a:pt x="4603" y="1"/>
                      <a:pt x="397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  <p:sp>
            <p:nvSpPr>
              <p:cNvPr id="7999" name="Google Shape;5905;p42">
                <a:extLst>
                  <a:ext uri="{FF2B5EF4-FFF2-40B4-BE49-F238E27FC236}">
                    <a16:creationId xmlns="" xmlns:a16="http://schemas.microsoft.com/office/drawing/2014/main" id="{FFFB1E4A-4703-829C-426D-2FA9B18F6CFF}"/>
                  </a:ext>
                </a:extLst>
              </p:cNvPr>
              <p:cNvSpPr/>
              <p:nvPr/>
            </p:nvSpPr>
            <p:spPr>
              <a:xfrm>
                <a:off x="8249200" y="4141700"/>
                <a:ext cx="102750" cy="136975"/>
              </a:xfrm>
              <a:custGeom>
                <a:avLst/>
                <a:gdLst/>
                <a:ahLst/>
                <a:cxnLst/>
                <a:rect l="l" t="t" r="r" b="b"/>
                <a:pathLst>
                  <a:path w="4110" h="5479" fill="none" extrusionOk="0">
                    <a:moveTo>
                      <a:pt x="3242" y="5478"/>
                    </a:moveTo>
                    <a:cubicBezTo>
                      <a:pt x="3242" y="5478"/>
                      <a:pt x="1142" y="1666"/>
                      <a:pt x="731" y="913"/>
                    </a:cubicBezTo>
                    <a:cubicBezTo>
                      <a:pt x="548" y="617"/>
                      <a:pt x="343" y="731"/>
                      <a:pt x="252" y="982"/>
                    </a:cubicBezTo>
                    <a:cubicBezTo>
                      <a:pt x="1" y="1644"/>
                      <a:pt x="754" y="2237"/>
                      <a:pt x="1347" y="1895"/>
                    </a:cubicBezTo>
                    <a:lnTo>
                      <a:pt x="2100" y="1461"/>
                    </a:lnTo>
                    <a:cubicBezTo>
                      <a:pt x="2717" y="1119"/>
                      <a:pt x="2580" y="183"/>
                      <a:pt x="1895" y="46"/>
                    </a:cubicBezTo>
                    <a:cubicBezTo>
                      <a:pt x="1644" y="0"/>
                      <a:pt x="1439" y="114"/>
                      <a:pt x="1598" y="434"/>
                    </a:cubicBezTo>
                    <a:cubicBezTo>
                      <a:pt x="2032" y="1164"/>
                      <a:pt x="4109" y="4976"/>
                      <a:pt x="4109" y="4976"/>
                    </a:cubicBezTo>
                  </a:path>
                </a:pathLst>
              </a:custGeom>
              <a:noFill/>
              <a:ln w="9700" cap="rnd" cmpd="sng">
                <a:solidFill>
                  <a:srgbClr val="50315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  <p:sp>
            <p:nvSpPr>
              <p:cNvPr id="8000" name="Google Shape;5906;p42">
                <a:extLst>
                  <a:ext uri="{FF2B5EF4-FFF2-40B4-BE49-F238E27FC236}">
                    <a16:creationId xmlns="" xmlns:a16="http://schemas.microsoft.com/office/drawing/2014/main" id="{2A2172F6-079F-9B6C-5732-28D28492E94E}"/>
                  </a:ext>
                </a:extLst>
              </p:cNvPr>
              <p:cNvSpPr/>
              <p:nvPr/>
            </p:nvSpPr>
            <p:spPr>
              <a:xfrm>
                <a:off x="8187000" y="4110875"/>
                <a:ext cx="222000" cy="178075"/>
              </a:xfrm>
              <a:custGeom>
                <a:avLst/>
                <a:gdLst/>
                <a:ahLst/>
                <a:cxnLst/>
                <a:rect l="l" t="t" r="r" b="b"/>
                <a:pathLst>
                  <a:path w="8880" h="7123" extrusionOk="0">
                    <a:moveTo>
                      <a:pt x="7601" y="1"/>
                    </a:moveTo>
                    <a:cubicBezTo>
                      <a:pt x="7784" y="1576"/>
                      <a:pt x="7693" y="4041"/>
                      <a:pt x="5684" y="5205"/>
                    </a:cubicBezTo>
                    <a:cubicBezTo>
                      <a:pt x="5110" y="5538"/>
                      <a:pt x="4531" y="5673"/>
                      <a:pt x="3970" y="5673"/>
                    </a:cubicBezTo>
                    <a:cubicBezTo>
                      <a:pt x="2301" y="5673"/>
                      <a:pt x="786" y="4479"/>
                      <a:pt x="1" y="3744"/>
                    </a:cubicBezTo>
                    <a:lnTo>
                      <a:pt x="1" y="3744"/>
                    </a:lnTo>
                    <a:cubicBezTo>
                      <a:pt x="138" y="4086"/>
                      <a:pt x="343" y="4429"/>
                      <a:pt x="571" y="4748"/>
                    </a:cubicBezTo>
                    <a:cubicBezTo>
                      <a:pt x="2169" y="6848"/>
                      <a:pt x="4155" y="6027"/>
                      <a:pt x="4977" y="7122"/>
                    </a:cubicBezTo>
                    <a:lnTo>
                      <a:pt x="6255" y="6415"/>
                    </a:lnTo>
                    <a:lnTo>
                      <a:pt x="7533" y="5684"/>
                    </a:lnTo>
                    <a:cubicBezTo>
                      <a:pt x="6962" y="4680"/>
                      <a:pt x="8880" y="3082"/>
                      <a:pt x="7898" y="617"/>
                    </a:cubicBezTo>
                    <a:cubicBezTo>
                      <a:pt x="7807" y="389"/>
                      <a:pt x="7716" y="206"/>
                      <a:pt x="7601" y="1"/>
                    </a:cubicBezTo>
                    <a:close/>
                  </a:path>
                </a:pathLst>
              </a:custGeom>
              <a:solidFill>
                <a:srgbClr val="0C0044">
                  <a:alpha val="14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  <p:sp>
            <p:nvSpPr>
              <p:cNvPr id="8001" name="Google Shape;5907;p42">
                <a:extLst>
                  <a:ext uri="{FF2B5EF4-FFF2-40B4-BE49-F238E27FC236}">
                    <a16:creationId xmlns="" xmlns:a16="http://schemas.microsoft.com/office/drawing/2014/main" id="{191BE5EF-DB5E-938B-C1F9-D36A1ECA4D6B}"/>
                  </a:ext>
                </a:extLst>
              </p:cNvPr>
              <p:cNvSpPr/>
              <p:nvPr/>
            </p:nvSpPr>
            <p:spPr>
              <a:xfrm>
                <a:off x="8298275" y="4247825"/>
                <a:ext cx="98750" cy="61675"/>
              </a:xfrm>
              <a:custGeom>
                <a:avLst/>
                <a:gdLst/>
                <a:ahLst/>
                <a:cxnLst/>
                <a:rect l="l" t="t" r="r" b="b"/>
                <a:pathLst>
                  <a:path w="3950" h="2467" extrusionOk="0">
                    <a:moveTo>
                      <a:pt x="3571" y="1"/>
                    </a:moveTo>
                    <a:cubicBezTo>
                      <a:pt x="3513" y="1"/>
                      <a:pt x="3455" y="16"/>
                      <a:pt x="3402" y="46"/>
                    </a:cubicBezTo>
                    <a:lnTo>
                      <a:pt x="229" y="1827"/>
                    </a:lnTo>
                    <a:cubicBezTo>
                      <a:pt x="69" y="1918"/>
                      <a:pt x="1" y="2124"/>
                      <a:pt x="115" y="2306"/>
                    </a:cubicBezTo>
                    <a:cubicBezTo>
                      <a:pt x="175" y="2411"/>
                      <a:pt x="284" y="2467"/>
                      <a:pt x="397" y="2467"/>
                    </a:cubicBezTo>
                    <a:cubicBezTo>
                      <a:pt x="456" y="2467"/>
                      <a:pt x="516" y="2452"/>
                      <a:pt x="571" y="2420"/>
                    </a:cubicBezTo>
                    <a:lnTo>
                      <a:pt x="3744" y="640"/>
                    </a:lnTo>
                    <a:cubicBezTo>
                      <a:pt x="3904" y="549"/>
                      <a:pt x="3949" y="343"/>
                      <a:pt x="3858" y="183"/>
                    </a:cubicBezTo>
                    <a:cubicBezTo>
                      <a:pt x="3797" y="62"/>
                      <a:pt x="3686" y="1"/>
                      <a:pt x="3571" y="1"/>
                    </a:cubicBezTo>
                    <a:close/>
                  </a:path>
                </a:pathLst>
              </a:custGeom>
              <a:solidFill>
                <a:srgbClr val="CFD8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  <p:sp>
            <p:nvSpPr>
              <p:cNvPr id="8002" name="Google Shape;5908;p42">
                <a:extLst>
                  <a:ext uri="{FF2B5EF4-FFF2-40B4-BE49-F238E27FC236}">
                    <a16:creationId xmlns="" xmlns:a16="http://schemas.microsoft.com/office/drawing/2014/main" id="{BB021465-2EB8-E7E2-65D4-E02CC0883426}"/>
                  </a:ext>
                </a:extLst>
              </p:cNvPr>
              <p:cNvSpPr/>
              <p:nvPr/>
            </p:nvSpPr>
            <p:spPr>
              <a:xfrm>
                <a:off x="8306825" y="4262775"/>
                <a:ext cx="9875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3950" h="2480" extrusionOk="0">
                    <a:moveTo>
                      <a:pt x="3557" y="1"/>
                    </a:moveTo>
                    <a:cubicBezTo>
                      <a:pt x="3504" y="1"/>
                      <a:pt x="3451" y="14"/>
                      <a:pt x="3402" y="42"/>
                    </a:cubicBezTo>
                    <a:lnTo>
                      <a:pt x="229" y="1822"/>
                    </a:lnTo>
                    <a:cubicBezTo>
                      <a:pt x="69" y="1914"/>
                      <a:pt x="1" y="2142"/>
                      <a:pt x="92" y="2302"/>
                    </a:cubicBezTo>
                    <a:cubicBezTo>
                      <a:pt x="156" y="2412"/>
                      <a:pt x="285" y="2479"/>
                      <a:pt x="412" y="2479"/>
                    </a:cubicBezTo>
                    <a:cubicBezTo>
                      <a:pt x="467" y="2479"/>
                      <a:pt x="523" y="2466"/>
                      <a:pt x="572" y="2439"/>
                    </a:cubicBezTo>
                    <a:lnTo>
                      <a:pt x="3721" y="635"/>
                    </a:lnTo>
                    <a:cubicBezTo>
                      <a:pt x="3904" y="544"/>
                      <a:pt x="3950" y="339"/>
                      <a:pt x="3858" y="179"/>
                    </a:cubicBezTo>
                    <a:cubicBezTo>
                      <a:pt x="3795" y="68"/>
                      <a:pt x="3677" y="1"/>
                      <a:pt x="3557" y="1"/>
                    </a:cubicBezTo>
                    <a:close/>
                  </a:path>
                </a:pathLst>
              </a:custGeom>
              <a:solidFill>
                <a:srgbClr val="CFD8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  <p:sp>
            <p:nvSpPr>
              <p:cNvPr id="8003" name="Google Shape;5909;p42">
                <a:extLst>
                  <a:ext uri="{FF2B5EF4-FFF2-40B4-BE49-F238E27FC236}">
                    <a16:creationId xmlns="" xmlns:a16="http://schemas.microsoft.com/office/drawing/2014/main" id="{06287B97-EEDE-D237-65FA-6050BD5DCC9D}"/>
                  </a:ext>
                </a:extLst>
              </p:cNvPr>
              <p:cNvSpPr/>
              <p:nvPr/>
            </p:nvSpPr>
            <p:spPr>
              <a:xfrm>
                <a:off x="8315400" y="4277625"/>
                <a:ext cx="98750" cy="61975"/>
              </a:xfrm>
              <a:custGeom>
                <a:avLst/>
                <a:gdLst/>
                <a:ahLst/>
                <a:cxnLst/>
                <a:rect l="l" t="t" r="r" b="b"/>
                <a:pathLst>
                  <a:path w="3950" h="2479" extrusionOk="0">
                    <a:moveTo>
                      <a:pt x="3548" y="0"/>
                    </a:moveTo>
                    <a:cubicBezTo>
                      <a:pt x="3492" y="0"/>
                      <a:pt x="3434" y="13"/>
                      <a:pt x="3378" y="41"/>
                    </a:cubicBezTo>
                    <a:lnTo>
                      <a:pt x="229" y="1822"/>
                    </a:lnTo>
                    <a:cubicBezTo>
                      <a:pt x="69" y="1936"/>
                      <a:pt x="0" y="2141"/>
                      <a:pt x="92" y="2301"/>
                    </a:cubicBezTo>
                    <a:cubicBezTo>
                      <a:pt x="155" y="2412"/>
                      <a:pt x="273" y="2479"/>
                      <a:pt x="401" y="2479"/>
                    </a:cubicBezTo>
                    <a:cubicBezTo>
                      <a:pt x="457" y="2479"/>
                      <a:pt x="515" y="2466"/>
                      <a:pt x="571" y="2438"/>
                    </a:cubicBezTo>
                    <a:lnTo>
                      <a:pt x="3721" y="658"/>
                    </a:lnTo>
                    <a:cubicBezTo>
                      <a:pt x="3881" y="566"/>
                      <a:pt x="3949" y="338"/>
                      <a:pt x="3858" y="178"/>
                    </a:cubicBezTo>
                    <a:cubicBezTo>
                      <a:pt x="3794" y="67"/>
                      <a:pt x="3676" y="0"/>
                      <a:pt x="3548" y="0"/>
                    </a:cubicBezTo>
                    <a:close/>
                  </a:path>
                </a:pathLst>
              </a:custGeom>
              <a:solidFill>
                <a:srgbClr val="CFD8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  <p:sp>
            <p:nvSpPr>
              <p:cNvPr id="8004" name="Google Shape;5910;p42">
                <a:extLst>
                  <a:ext uri="{FF2B5EF4-FFF2-40B4-BE49-F238E27FC236}">
                    <a16:creationId xmlns="" xmlns:a16="http://schemas.microsoft.com/office/drawing/2014/main" id="{F4750FD8-D951-864D-7A2C-8C50EB924914}"/>
                  </a:ext>
                </a:extLst>
              </p:cNvPr>
              <p:cNvSpPr/>
              <p:nvPr/>
            </p:nvSpPr>
            <p:spPr>
              <a:xfrm>
                <a:off x="8335375" y="4296900"/>
                <a:ext cx="75350" cy="51250"/>
              </a:xfrm>
              <a:custGeom>
                <a:avLst/>
                <a:gdLst/>
                <a:ahLst/>
                <a:cxnLst/>
                <a:rect l="l" t="t" r="r" b="b"/>
                <a:pathLst>
                  <a:path w="3014" h="2050" extrusionOk="0">
                    <a:moveTo>
                      <a:pt x="2694" y="1"/>
                    </a:moveTo>
                    <a:lnTo>
                      <a:pt x="0" y="1530"/>
                    </a:lnTo>
                    <a:cubicBezTo>
                      <a:pt x="191" y="1871"/>
                      <a:pt x="578" y="2049"/>
                      <a:pt x="1015" y="2049"/>
                    </a:cubicBezTo>
                    <a:cubicBezTo>
                      <a:pt x="1308" y="2049"/>
                      <a:pt x="1624" y="1969"/>
                      <a:pt x="1918" y="1804"/>
                    </a:cubicBezTo>
                    <a:cubicBezTo>
                      <a:pt x="2671" y="1370"/>
                      <a:pt x="3013" y="571"/>
                      <a:pt x="2694" y="1"/>
                    </a:cubicBezTo>
                    <a:close/>
                  </a:path>
                </a:pathLst>
              </a:custGeom>
              <a:solidFill>
                <a:srgbClr val="EB7C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  <p:sp>
            <p:nvSpPr>
              <p:cNvPr id="8005" name="Google Shape;5911;p42">
                <a:extLst>
                  <a:ext uri="{FF2B5EF4-FFF2-40B4-BE49-F238E27FC236}">
                    <a16:creationId xmlns="" xmlns:a16="http://schemas.microsoft.com/office/drawing/2014/main" id="{7F4626AA-0F07-4228-7CD2-A7C13CCA81BA}"/>
                  </a:ext>
                </a:extLst>
              </p:cNvPr>
              <p:cNvSpPr/>
              <p:nvPr/>
            </p:nvSpPr>
            <p:spPr>
              <a:xfrm>
                <a:off x="8179575" y="3975650"/>
                <a:ext cx="35975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2694" fill="none" extrusionOk="0">
                    <a:moveTo>
                      <a:pt x="1439" y="2693"/>
                    </a:moveTo>
                    <a:lnTo>
                      <a:pt x="1" y="0"/>
                    </a:lnTo>
                  </a:path>
                </a:pathLst>
              </a:custGeom>
              <a:solidFill>
                <a:srgbClr val="FBCF62"/>
              </a:solidFill>
              <a:ln w="9700" cap="rnd" cmpd="sng">
                <a:solidFill>
                  <a:srgbClr val="FBCF6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  <p:sp>
            <p:nvSpPr>
              <p:cNvPr id="8006" name="Google Shape;5912;p42">
                <a:extLst>
                  <a:ext uri="{FF2B5EF4-FFF2-40B4-BE49-F238E27FC236}">
                    <a16:creationId xmlns="" xmlns:a16="http://schemas.microsoft.com/office/drawing/2014/main" id="{8FB85C23-478D-90FB-98F4-1C63849795C1}"/>
                  </a:ext>
                </a:extLst>
              </p:cNvPr>
              <p:cNvSpPr/>
              <p:nvPr/>
            </p:nvSpPr>
            <p:spPr>
              <a:xfrm>
                <a:off x="8084850" y="4218150"/>
                <a:ext cx="73650" cy="31425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257" fill="none" extrusionOk="0">
                    <a:moveTo>
                      <a:pt x="2945" y="1"/>
                    </a:moveTo>
                    <a:lnTo>
                      <a:pt x="1" y="1256"/>
                    </a:lnTo>
                  </a:path>
                </a:pathLst>
              </a:custGeom>
              <a:solidFill>
                <a:srgbClr val="FBCF62"/>
              </a:solidFill>
              <a:ln w="9700" cap="rnd" cmpd="sng">
                <a:solidFill>
                  <a:srgbClr val="FBCF6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  <p:sp>
            <p:nvSpPr>
              <p:cNvPr id="8007" name="Google Shape;5913;p42">
                <a:extLst>
                  <a:ext uri="{FF2B5EF4-FFF2-40B4-BE49-F238E27FC236}">
                    <a16:creationId xmlns="" xmlns:a16="http://schemas.microsoft.com/office/drawing/2014/main" id="{C220986B-72BD-2E50-0D0D-0EC91C28C499}"/>
                  </a:ext>
                </a:extLst>
              </p:cNvPr>
              <p:cNvSpPr/>
              <p:nvPr/>
            </p:nvSpPr>
            <p:spPr>
              <a:xfrm>
                <a:off x="8407275" y="4069800"/>
                <a:ext cx="73625" cy="31400"/>
              </a:xfrm>
              <a:custGeom>
                <a:avLst/>
                <a:gdLst/>
                <a:ahLst/>
                <a:cxnLst/>
                <a:rect l="l" t="t" r="r" b="b"/>
                <a:pathLst>
                  <a:path w="2945" h="1256" fill="none" extrusionOk="0">
                    <a:moveTo>
                      <a:pt x="2945" y="0"/>
                    </a:moveTo>
                    <a:lnTo>
                      <a:pt x="0" y="1256"/>
                    </a:lnTo>
                  </a:path>
                </a:pathLst>
              </a:custGeom>
              <a:solidFill>
                <a:srgbClr val="FBCF62"/>
              </a:solidFill>
              <a:ln w="9700" cap="rnd" cmpd="sng">
                <a:solidFill>
                  <a:srgbClr val="FBCF6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  <p:sp>
            <p:nvSpPr>
              <p:cNvPr id="8008" name="Google Shape;5914;p42">
                <a:extLst>
                  <a:ext uri="{FF2B5EF4-FFF2-40B4-BE49-F238E27FC236}">
                    <a16:creationId xmlns="" xmlns:a16="http://schemas.microsoft.com/office/drawing/2014/main" id="{07A4B181-7F18-62F1-53A9-DF934B0B1D60}"/>
                  </a:ext>
                </a:extLst>
              </p:cNvPr>
              <p:cNvSpPr/>
              <p:nvPr/>
            </p:nvSpPr>
            <p:spPr>
              <a:xfrm>
                <a:off x="8088850" y="4100050"/>
                <a:ext cx="59375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2375" h="1005" fill="none" extrusionOk="0">
                    <a:moveTo>
                      <a:pt x="2374" y="1004"/>
                    </a:moveTo>
                    <a:lnTo>
                      <a:pt x="1" y="0"/>
                    </a:lnTo>
                  </a:path>
                </a:pathLst>
              </a:custGeom>
              <a:solidFill>
                <a:srgbClr val="FBCF62"/>
              </a:solidFill>
              <a:ln w="9700" cap="rnd" cmpd="sng">
                <a:solidFill>
                  <a:srgbClr val="FBCF6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  <p:sp>
            <p:nvSpPr>
              <p:cNvPr id="8009" name="Google Shape;5915;p42">
                <a:extLst>
                  <a:ext uri="{FF2B5EF4-FFF2-40B4-BE49-F238E27FC236}">
                    <a16:creationId xmlns="" xmlns:a16="http://schemas.microsoft.com/office/drawing/2014/main" id="{BB3A6453-B306-45D2-54E3-F48407935377}"/>
                  </a:ext>
                </a:extLst>
              </p:cNvPr>
              <p:cNvSpPr/>
              <p:nvPr/>
            </p:nvSpPr>
            <p:spPr>
              <a:xfrm>
                <a:off x="8329100" y="3970500"/>
                <a:ext cx="25700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2375" fill="none" extrusionOk="0">
                    <a:moveTo>
                      <a:pt x="0" y="2375"/>
                    </a:moveTo>
                    <a:lnTo>
                      <a:pt x="1027" y="1"/>
                    </a:lnTo>
                  </a:path>
                </a:pathLst>
              </a:custGeom>
              <a:solidFill>
                <a:srgbClr val="FBCF62"/>
              </a:solidFill>
              <a:ln w="9700" cap="rnd" cmpd="sng">
                <a:solidFill>
                  <a:srgbClr val="FBCF6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</p:grpSp>
        <p:grpSp>
          <p:nvGrpSpPr>
            <p:cNvPr id="7852" name="Google Shape;5916;p42">
              <a:extLst>
                <a:ext uri="{FF2B5EF4-FFF2-40B4-BE49-F238E27FC236}">
                  <a16:creationId xmlns="" xmlns:a16="http://schemas.microsoft.com/office/drawing/2014/main" id="{27B650A6-39B9-922A-65C8-6F0B0F9E2049}"/>
                </a:ext>
              </a:extLst>
            </p:cNvPr>
            <p:cNvGrpSpPr/>
            <p:nvPr/>
          </p:nvGrpSpPr>
          <p:grpSpPr>
            <a:xfrm>
              <a:off x="6688525" y="1589275"/>
              <a:ext cx="305300" cy="431550"/>
              <a:chOff x="6688525" y="1589275"/>
              <a:chExt cx="305300" cy="431550"/>
            </a:xfrm>
          </p:grpSpPr>
          <p:sp>
            <p:nvSpPr>
              <p:cNvPr id="7993" name="Google Shape;5917;p42">
                <a:extLst>
                  <a:ext uri="{FF2B5EF4-FFF2-40B4-BE49-F238E27FC236}">
                    <a16:creationId xmlns="" xmlns:a16="http://schemas.microsoft.com/office/drawing/2014/main" id="{CA44F7B9-9567-6331-D9A9-385DC97922C4}"/>
                  </a:ext>
                </a:extLst>
              </p:cNvPr>
              <p:cNvSpPr/>
              <p:nvPr/>
            </p:nvSpPr>
            <p:spPr>
              <a:xfrm>
                <a:off x="6842025" y="1589275"/>
                <a:ext cx="151800" cy="91850"/>
              </a:xfrm>
              <a:custGeom>
                <a:avLst/>
                <a:gdLst/>
                <a:ahLst/>
                <a:cxnLst/>
                <a:rect l="l" t="t" r="r" b="b"/>
                <a:pathLst>
                  <a:path w="6072" h="3674" extrusionOk="0">
                    <a:moveTo>
                      <a:pt x="756" y="1"/>
                    </a:moveTo>
                    <a:cubicBezTo>
                      <a:pt x="526" y="1"/>
                      <a:pt x="297" y="131"/>
                      <a:pt x="183" y="342"/>
                    </a:cubicBezTo>
                    <a:lnTo>
                      <a:pt x="160" y="411"/>
                    </a:lnTo>
                    <a:cubicBezTo>
                      <a:pt x="0" y="707"/>
                      <a:pt x="137" y="1095"/>
                      <a:pt x="434" y="1255"/>
                    </a:cubicBezTo>
                    <a:lnTo>
                      <a:pt x="5045" y="3606"/>
                    </a:lnTo>
                    <a:cubicBezTo>
                      <a:pt x="5130" y="3652"/>
                      <a:pt x="5224" y="3674"/>
                      <a:pt x="5317" y="3674"/>
                    </a:cubicBezTo>
                    <a:cubicBezTo>
                      <a:pt x="5546" y="3674"/>
                      <a:pt x="5776" y="3543"/>
                      <a:pt x="5889" y="3332"/>
                    </a:cubicBezTo>
                    <a:lnTo>
                      <a:pt x="5912" y="3264"/>
                    </a:lnTo>
                    <a:cubicBezTo>
                      <a:pt x="6072" y="2967"/>
                      <a:pt x="5958" y="2579"/>
                      <a:pt x="5638" y="2419"/>
                    </a:cubicBezTo>
                    <a:lnTo>
                      <a:pt x="1028" y="68"/>
                    </a:lnTo>
                    <a:cubicBezTo>
                      <a:pt x="942" y="22"/>
                      <a:pt x="849" y="1"/>
                      <a:pt x="756" y="1"/>
                    </a:cubicBezTo>
                    <a:close/>
                  </a:path>
                </a:pathLst>
              </a:custGeom>
              <a:solidFill>
                <a:srgbClr val="EB7C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  <p:sp>
            <p:nvSpPr>
              <p:cNvPr id="7994" name="Google Shape;5918;p42">
                <a:extLst>
                  <a:ext uri="{FF2B5EF4-FFF2-40B4-BE49-F238E27FC236}">
                    <a16:creationId xmlns="" xmlns:a16="http://schemas.microsoft.com/office/drawing/2014/main" id="{F6F56807-39C0-3E91-764E-DBBF6C6A4846}"/>
                  </a:ext>
                </a:extLst>
              </p:cNvPr>
              <p:cNvSpPr/>
              <p:nvPr/>
            </p:nvSpPr>
            <p:spPr>
              <a:xfrm>
                <a:off x="6688525" y="1626350"/>
                <a:ext cx="268225" cy="394475"/>
              </a:xfrm>
              <a:custGeom>
                <a:avLst/>
                <a:gdLst/>
                <a:ahLst/>
                <a:cxnLst/>
                <a:rect l="l" t="t" r="r" b="b"/>
                <a:pathLst>
                  <a:path w="10729" h="15779" extrusionOk="0">
                    <a:moveTo>
                      <a:pt x="7031" y="1"/>
                    </a:moveTo>
                    <a:lnTo>
                      <a:pt x="457" y="12874"/>
                    </a:lnTo>
                    <a:cubicBezTo>
                      <a:pt x="0" y="13787"/>
                      <a:pt x="366" y="14928"/>
                      <a:pt x="1301" y="15408"/>
                    </a:cubicBezTo>
                    <a:lnTo>
                      <a:pt x="1644" y="15567"/>
                    </a:lnTo>
                    <a:cubicBezTo>
                      <a:pt x="1916" y="15710"/>
                      <a:pt x="2209" y="15778"/>
                      <a:pt x="2498" y="15778"/>
                    </a:cubicBezTo>
                    <a:cubicBezTo>
                      <a:pt x="3179" y="15778"/>
                      <a:pt x="3841" y="15402"/>
                      <a:pt x="4177" y="14746"/>
                    </a:cubicBezTo>
                    <a:lnTo>
                      <a:pt x="10728" y="1895"/>
                    </a:lnTo>
                    <a:lnTo>
                      <a:pt x="7031" y="1"/>
                    </a:lnTo>
                    <a:close/>
                  </a:path>
                </a:pathLst>
              </a:custGeom>
              <a:solidFill>
                <a:srgbClr val="EB7C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  <p:sp>
            <p:nvSpPr>
              <p:cNvPr id="7995" name="Google Shape;5919;p42">
                <a:extLst>
                  <a:ext uri="{FF2B5EF4-FFF2-40B4-BE49-F238E27FC236}">
                    <a16:creationId xmlns="" xmlns:a16="http://schemas.microsoft.com/office/drawing/2014/main" id="{056EB3A8-6B16-A383-DAFA-62D9C11C0200}"/>
                  </a:ext>
                </a:extLst>
              </p:cNvPr>
              <p:cNvSpPr/>
              <p:nvPr/>
            </p:nvSpPr>
            <p:spPr>
              <a:xfrm>
                <a:off x="6706200" y="1754175"/>
                <a:ext cx="175800" cy="247950"/>
              </a:xfrm>
              <a:custGeom>
                <a:avLst/>
                <a:gdLst/>
                <a:ahLst/>
                <a:cxnLst/>
                <a:rect l="l" t="t" r="r" b="b"/>
                <a:pathLst>
                  <a:path w="7032" h="9918" extrusionOk="0">
                    <a:moveTo>
                      <a:pt x="4361" y="0"/>
                    </a:moveTo>
                    <a:lnTo>
                      <a:pt x="343" y="7807"/>
                    </a:lnTo>
                    <a:cubicBezTo>
                      <a:pt x="1" y="8469"/>
                      <a:pt x="275" y="9313"/>
                      <a:pt x="937" y="9655"/>
                    </a:cubicBezTo>
                    <a:lnTo>
                      <a:pt x="1188" y="9770"/>
                    </a:lnTo>
                    <a:cubicBezTo>
                      <a:pt x="1389" y="9870"/>
                      <a:pt x="1602" y="9918"/>
                      <a:pt x="1811" y="9918"/>
                    </a:cubicBezTo>
                    <a:cubicBezTo>
                      <a:pt x="2314" y="9918"/>
                      <a:pt x="2795" y="9644"/>
                      <a:pt x="3037" y="9176"/>
                    </a:cubicBezTo>
                    <a:lnTo>
                      <a:pt x="7031" y="1370"/>
                    </a:lnTo>
                    <a:lnTo>
                      <a:pt x="7031" y="1370"/>
                    </a:lnTo>
                    <a:cubicBezTo>
                      <a:pt x="7031" y="1370"/>
                      <a:pt x="6814" y="1479"/>
                      <a:pt x="6525" y="1479"/>
                    </a:cubicBezTo>
                    <a:cubicBezTo>
                      <a:pt x="6222" y="1479"/>
                      <a:pt x="5840" y="1359"/>
                      <a:pt x="5547" y="868"/>
                    </a:cubicBezTo>
                    <a:cubicBezTo>
                      <a:pt x="5068" y="69"/>
                      <a:pt x="4361" y="0"/>
                      <a:pt x="4361" y="0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  <p:sp>
            <p:nvSpPr>
              <p:cNvPr id="7996" name="Google Shape;5920;p42">
                <a:extLst>
                  <a:ext uri="{FF2B5EF4-FFF2-40B4-BE49-F238E27FC236}">
                    <a16:creationId xmlns="" xmlns:a16="http://schemas.microsoft.com/office/drawing/2014/main" id="{95851441-1D2D-DAF3-FD7F-9D062D13D517}"/>
                  </a:ext>
                </a:extLst>
              </p:cNvPr>
              <p:cNvSpPr/>
              <p:nvPr/>
            </p:nvSpPr>
            <p:spPr>
              <a:xfrm>
                <a:off x="6694800" y="1662300"/>
                <a:ext cx="261950" cy="358525"/>
              </a:xfrm>
              <a:custGeom>
                <a:avLst/>
                <a:gdLst/>
                <a:ahLst/>
                <a:cxnLst/>
                <a:rect l="l" t="t" r="r" b="b"/>
                <a:pathLst>
                  <a:path w="10478" h="14341" extrusionOk="0">
                    <a:moveTo>
                      <a:pt x="9587" y="0"/>
                    </a:moveTo>
                    <a:lnTo>
                      <a:pt x="3447" y="12029"/>
                    </a:lnTo>
                    <a:cubicBezTo>
                      <a:pt x="3111" y="12686"/>
                      <a:pt x="2459" y="13062"/>
                      <a:pt x="1778" y="13062"/>
                    </a:cubicBezTo>
                    <a:cubicBezTo>
                      <a:pt x="1488" y="13062"/>
                      <a:pt x="1193" y="12994"/>
                      <a:pt x="913" y="12851"/>
                    </a:cubicBezTo>
                    <a:lnTo>
                      <a:pt x="571" y="12691"/>
                    </a:lnTo>
                    <a:cubicBezTo>
                      <a:pt x="343" y="12577"/>
                      <a:pt x="160" y="12417"/>
                      <a:pt x="23" y="12258"/>
                    </a:cubicBezTo>
                    <a:lnTo>
                      <a:pt x="23" y="12258"/>
                    </a:lnTo>
                    <a:cubicBezTo>
                      <a:pt x="0" y="12942"/>
                      <a:pt x="388" y="13627"/>
                      <a:pt x="1050" y="13970"/>
                    </a:cubicBezTo>
                    <a:lnTo>
                      <a:pt x="1393" y="14129"/>
                    </a:lnTo>
                    <a:cubicBezTo>
                      <a:pt x="1665" y="14272"/>
                      <a:pt x="1958" y="14340"/>
                      <a:pt x="2247" y="14340"/>
                    </a:cubicBezTo>
                    <a:cubicBezTo>
                      <a:pt x="2928" y="14340"/>
                      <a:pt x="3590" y="13964"/>
                      <a:pt x="3926" y="13308"/>
                    </a:cubicBezTo>
                    <a:lnTo>
                      <a:pt x="10477" y="457"/>
                    </a:lnTo>
                    <a:lnTo>
                      <a:pt x="9587" y="0"/>
                    </a:lnTo>
                    <a:close/>
                  </a:path>
                </a:pathLst>
              </a:custGeom>
              <a:solidFill>
                <a:srgbClr val="9F4C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</p:grpSp>
        <p:grpSp>
          <p:nvGrpSpPr>
            <p:cNvPr id="7853" name="Google Shape;5921;p42">
              <a:extLst>
                <a:ext uri="{FF2B5EF4-FFF2-40B4-BE49-F238E27FC236}">
                  <a16:creationId xmlns="" xmlns:a16="http://schemas.microsoft.com/office/drawing/2014/main" id="{0EF271F3-5373-BFDF-4D33-4E49F217FAE8}"/>
                </a:ext>
              </a:extLst>
            </p:cNvPr>
            <p:cNvGrpSpPr/>
            <p:nvPr/>
          </p:nvGrpSpPr>
          <p:grpSpPr>
            <a:xfrm>
              <a:off x="7184975" y="2012100"/>
              <a:ext cx="341250" cy="336325"/>
              <a:chOff x="7184975" y="2012100"/>
              <a:chExt cx="341250" cy="336325"/>
            </a:xfrm>
          </p:grpSpPr>
          <p:sp>
            <p:nvSpPr>
              <p:cNvPr id="7981" name="Google Shape;5922;p42">
                <a:extLst>
                  <a:ext uri="{FF2B5EF4-FFF2-40B4-BE49-F238E27FC236}">
                    <a16:creationId xmlns="" xmlns:a16="http://schemas.microsoft.com/office/drawing/2014/main" id="{89536541-550D-6EF8-5EDA-BB8D0A2A336D}"/>
                  </a:ext>
                </a:extLst>
              </p:cNvPr>
              <p:cNvSpPr/>
              <p:nvPr/>
            </p:nvSpPr>
            <p:spPr>
              <a:xfrm>
                <a:off x="7480550" y="2012100"/>
                <a:ext cx="45675" cy="46250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850" extrusionOk="0">
                    <a:moveTo>
                      <a:pt x="1827" y="0"/>
                    </a:moveTo>
                    <a:lnTo>
                      <a:pt x="1" y="1028"/>
                    </a:lnTo>
                    <a:lnTo>
                      <a:pt x="845" y="1849"/>
                    </a:lnTo>
                    <a:lnTo>
                      <a:pt x="1827" y="0"/>
                    </a:ln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  <p:sp>
            <p:nvSpPr>
              <p:cNvPr id="7982" name="Google Shape;5923;p42">
                <a:extLst>
                  <a:ext uri="{FF2B5EF4-FFF2-40B4-BE49-F238E27FC236}">
                    <a16:creationId xmlns="" xmlns:a16="http://schemas.microsoft.com/office/drawing/2014/main" id="{A3636FFB-0907-BFDA-CBEE-6B8AA07F7C21}"/>
                  </a:ext>
                </a:extLst>
              </p:cNvPr>
              <p:cNvSpPr/>
              <p:nvPr/>
            </p:nvSpPr>
            <p:spPr>
              <a:xfrm>
                <a:off x="7485125" y="2076575"/>
                <a:ext cx="13150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49" fill="none" extrusionOk="0">
                    <a:moveTo>
                      <a:pt x="525" y="1"/>
                    </a:moveTo>
                    <a:lnTo>
                      <a:pt x="0" y="548"/>
                    </a:lnTo>
                  </a:path>
                </a:pathLst>
              </a:custGeom>
              <a:noFill/>
              <a:ln w="9700" cap="rnd" cmpd="sng">
                <a:solidFill>
                  <a:srgbClr val="FFD2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  <p:grpSp>
            <p:nvGrpSpPr>
              <p:cNvPr id="7983" name="Google Shape;5924;p42">
                <a:extLst>
                  <a:ext uri="{FF2B5EF4-FFF2-40B4-BE49-F238E27FC236}">
                    <a16:creationId xmlns="" xmlns:a16="http://schemas.microsoft.com/office/drawing/2014/main" id="{0C91E646-8783-A7FE-918E-6843FB8B30DD}"/>
                  </a:ext>
                </a:extLst>
              </p:cNvPr>
              <p:cNvGrpSpPr/>
              <p:nvPr/>
            </p:nvGrpSpPr>
            <p:grpSpPr>
              <a:xfrm>
                <a:off x="7184975" y="2024925"/>
                <a:ext cx="332125" cy="323500"/>
                <a:chOff x="7184975" y="2024925"/>
                <a:chExt cx="332125" cy="323500"/>
              </a:xfrm>
            </p:grpSpPr>
            <p:sp>
              <p:nvSpPr>
                <p:cNvPr id="7984" name="Google Shape;5925;p42">
                  <a:extLst>
                    <a:ext uri="{FF2B5EF4-FFF2-40B4-BE49-F238E27FC236}">
                      <a16:creationId xmlns="" xmlns:a16="http://schemas.microsoft.com/office/drawing/2014/main" id="{4DC9C7F8-5B00-3552-7556-BC4F1EBDB7B4}"/>
                    </a:ext>
                  </a:extLst>
                </p:cNvPr>
                <p:cNvSpPr/>
                <p:nvPr/>
              </p:nvSpPr>
              <p:spPr>
                <a:xfrm>
                  <a:off x="7433775" y="2024925"/>
                  <a:ext cx="83325" cy="8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3" h="3231" extrusionOk="0">
                      <a:moveTo>
                        <a:pt x="1016" y="1"/>
                      </a:moveTo>
                      <a:cubicBezTo>
                        <a:pt x="805" y="1"/>
                        <a:pt x="594" y="81"/>
                        <a:pt x="434" y="241"/>
                      </a:cubicBezTo>
                      <a:lnTo>
                        <a:pt x="0" y="697"/>
                      </a:lnTo>
                      <a:cubicBezTo>
                        <a:pt x="114" y="766"/>
                        <a:pt x="251" y="857"/>
                        <a:pt x="365" y="948"/>
                      </a:cubicBezTo>
                      <a:lnTo>
                        <a:pt x="1324" y="1907"/>
                      </a:lnTo>
                      <a:lnTo>
                        <a:pt x="2306" y="2866"/>
                      </a:lnTo>
                      <a:cubicBezTo>
                        <a:pt x="2420" y="2980"/>
                        <a:pt x="2488" y="3094"/>
                        <a:pt x="2579" y="3231"/>
                      </a:cubicBezTo>
                      <a:lnTo>
                        <a:pt x="3013" y="2774"/>
                      </a:lnTo>
                      <a:cubicBezTo>
                        <a:pt x="3333" y="2455"/>
                        <a:pt x="3333" y="1930"/>
                        <a:pt x="2990" y="1610"/>
                      </a:cubicBezTo>
                      <a:lnTo>
                        <a:pt x="1598" y="241"/>
                      </a:lnTo>
                      <a:cubicBezTo>
                        <a:pt x="1438" y="81"/>
                        <a:pt x="1227" y="1"/>
                        <a:pt x="1016" y="1"/>
                      </a:cubicBezTo>
                      <a:close/>
                    </a:path>
                  </a:pathLst>
                </a:custGeom>
                <a:solidFill>
                  <a:srgbClr val="FBCF6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defTabSz="913973">
                    <a:defRPr/>
                  </a:pPr>
                  <a:endParaRPr/>
                </a:p>
              </p:txBody>
            </p:sp>
            <p:sp>
              <p:nvSpPr>
                <p:cNvPr id="7985" name="Google Shape;5926;p42">
                  <a:extLst>
                    <a:ext uri="{FF2B5EF4-FFF2-40B4-BE49-F238E27FC236}">
                      <a16:creationId xmlns="" xmlns:a16="http://schemas.microsoft.com/office/drawing/2014/main" id="{8F7A8E3B-D8A7-22CC-FA9C-DB6C8D872A37}"/>
                    </a:ext>
                  </a:extLst>
                </p:cNvPr>
                <p:cNvSpPr/>
                <p:nvPr/>
              </p:nvSpPr>
              <p:spPr>
                <a:xfrm>
                  <a:off x="7449175" y="2041200"/>
                  <a:ext cx="13725" cy="1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9" h="572" fill="none" extrusionOk="0">
                      <a:moveTo>
                        <a:pt x="548" y="0"/>
                      </a:moveTo>
                      <a:lnTo>
                        <a:pt x="0" y="571"/>
                      </a:lnTo>
                    </a:path>
                  </a:pathLst>
                </a:custGeom>
                <a:noFill/>
                <a:ln w="9700" cap="rnd" cmpd="sng">
                  <a:solidFill>
                    <a:srgbClr val="FFD2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defTabSz="913973">
                    <a:defRPr/>
                  </a:pPr>
                  <a:endParaRPr/>
                </a:p>
              </p:txBody>
            </p:sp>
            <p:sp>
              <p:nvSpPr>
                <p:cNvPr id="7986" name="Google Shape;5927;p42">
                  <a:extLst>
                    <a:ext uri="{FF2B5EF4-FFF2-40B4-BE49-F238E27FC236}">
                      <a16:creationId xmlns="" xmlns:a16="http://schemas.microsoft.com/office/drawing/2014/main" id="{2CC2A113-A08F-0AA6-0C95-2DE79FA6884A}"/>
                    </a:ext>
                  </a:extLst>
                </p:cNvPr>
                <p:cNvSpPr/>
                <p:nvPr/>
              </p:nvSpPr>
              <p:spPr>
                <a:xfrm>
                  <a:off x="7461150" y="2053175"/>
                  <a:ext cx="13725" cy="1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9" h="549" fill="none" extrusionOk="0">
                      <a:moveTo>
                        <a:pt x="549" y="1"/>
                      </a:moveTo>
                      <a:lnTo>
                        <a:pt x="1" y="549"/>
                      </a:lnTo>
                    </a:path>
                  </a:pathLst>
                </a:custGeom>
                <a:noFill/>
                <a:ln w="9700" cap="rnd" cmpd="sng">
                  <a:solidFill>
                    <a:srgbClr val="FFD2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defTabSz="913973">
                    <a:defRPr/>
                  </a:pPr>
                  <a:endParaRPr/>
                </a:p>
              </p:txBody>
            </p:sp>
            <p:sp>
              <p:nvSpPr>
                <p:cNvPr id="7987" name="Google Shape;5928;p42">
                  <a:extLst>
                    <a:ext uri="{FF2B5EF4-FFF2-40B4-BE49-F238E27FC236}">
                      <a16:creationId xmlns="" xmlns:a16="http://schemas.microsoft.com/office/drawing/2014/main" id="{E9DC8E05-865C-91B5-5550-637875ED4FE8}"/>
                    </a:ext>
                  </a:extLst>
                </p:cNvPr>
                <p:cNvSpPr/>
                <p:nvPr/>
              </p:nvSpPr>
              <p:spPr>
                <a:xfrm>
                  <a:off x="7473150" y="2064600"/>
                  <a:ext cx="13150" cy="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6" h="571" fill="none" extrusionOk="0">
                      <a:moveTo>
                        <a:pt x="525" y="0"/>
                      </a:moveTo>
                      <a:lnTo>
                        <a:pt x="0" y="571"/>
                      </a:lnTo>
                    </a:path>
                  </a:pathLst>
                </a:custGeom>
                <a:noFill/>
                <a:ln w="9700" cap="rnd" cmpd="sng">
                  <a:solidFill>
                    <a:srgbClr val="FFD2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defTabSz="913973">
                    <a:defRPr/>
                  </a:pPr>
                  <a:endParaRPr/>
                </a:p>
              </p:txBody>
            </p:sp>
            <p:sp>
              <p:nvSpPr>
                <p:cNvPr id="7988" name="Google Shape;5929;p42">
                  <a:extLst>
                    <a:ext uri="{FF2B5EF4-FFF2-40B4-BE49-F238E27FC236}">
                      <a16:creationId xmlns="" xmlns:a16="http://schemas.microsoft.com/office/drawing/2014/main" id="{1CAD0FB3-95CD-8350-32C5-ABBEC07880FD}"/>
                    </a:ext>
                  </a:extLst>
                </p:cNvPr>
                <p:cNvSpPr/>
                <p:nvPr/>
              </p:nvSpPr>
              <p:spPr>
                <a:xfrm>
                  <a:off x="7184975" y="2036975"/>
                  <a:ext cx="322425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97" h="12458" extrusionOk="0">
                      <a:moveTo>
                        <a:pt x="9156" y="1"/>
                      </a:moveTo>
                      <a:cubicBezTo>
                        <a:pt x="8923" y="1"/>
                        <a:pt x="8688" y="49"/>
                        <a:pt x="8469" y="147"/>
                      </a:cubicBezTo>
                      <a:lnTo>
                        <a:pt x="1347" y="4689"/>
                      </a:lnTo>
                      <a:cubicBezTo>
                        <a:pt x="274" y="5168"/>
                        <a:pt x="0" y="6606"/>
                        <a:pt x="845" y="7428"/>
                      </a:cubicBezTo>
                      <a:lnTo>
                        <a:pt x="3173" y="9710"/>
                      </a:lnTo>
                      <a:lnTo>
                        <a:pt x="5501" y="11970"/>
                      </a:lnTo>
                      <a:cubicBezTo>
                        <a:pt x="5833" y="12302"/>
                        <a:pt x="6254" y="12458"/>
                        <a:pt x="6669" y="12458"/>
                      </a:cubicBezTo>
                      <a:cubicBezTo>
                        <a:pt x="7310" y="12458"/>
                        <a:pt x="7940" y="12087"/>
                        <a:pt x="8217" y="11422"/>
                      </a:cubicBezTo>
                      <a:lnTo>
                        <a:pt x="12623" y="4232"/>
                      </a:lnTo>
                      <a:cubicBezTo>
                        <a:pt x="12897" y="3593"/>
                        <a:pt x="12737" y="2863"/>
                        <a:pt x="12258" y="2384"/>
                      </a:cubicBezTo>
                      <a:lnTo>
                        <a:pt x="11276" y="1425"/>
                      </a:lnTo>
                      <a:lnTo>
                        <a:pt x="10317" y="466"/>
                      </a:lnTo>
                      <a:cubicBezTo>
                        <a:pt x="9994" y="158"/>
                        <a:pt x="9577" y="1"/>
                        <a:pt x="915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defTabSz="913973">
                    <a:defRPr/>
                  </a:pPr>
                  <a:endParaRPr/>
                </a:p>
              </p:txBody>
            </p:sp>
            <p:sp>
              <p:nvSpPr>
                <p:cNvPr id="7989" name="Google Shape;5930;p42">
                  <a:extLst>
                    <a:ext uri="{FF2B5EF4-FFF2-40B4-BE49-F238E27FC236}">
                      <a16:creationId xmlns="" xmlns:a16="http://schemas.microsoft.com/office/drawing/2014/main" id="{034A7304-B136-63CC-A713-43B5E14F6459}"/>
                    </a:ext>
                  </a:extLst>
                </p:cNvPr>
                <p:cNvSpPr/>
                <p:nvPr/>
              </p:nvSpPr>
              <p:spPr>
                <a:xfrm>
                  <a:off x="7254600" y="2080575"/>
                  <a:ext cx="207150" cy="20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86" h="8241" extrusionOk="0">
                      <a:moveTo>
                        <a:pt x="3173" y="0"/>
                      </a:moveTo>
                      <a:lnTo>
                        <a:pt x="0" y="2032"/>
                      </a:lnTo>
                      <a:lnTo>
                        <a:pt x="6323" y="8240"/>
                      </a:lnTo>
                      <a:lnTo>
                        <a:pt x="8286" y="5022"/>
                      </a:lnTo>
                      <a:lnTo>
                        <a:pt x="3196" y="23"/>
                      </a:lnTo>
                      <a:lnTo>
                        <a:pt x="3173" y="0"/>
                      </a:lnTo>
                      <a:close/>
                    </a:path>
                  </a:pathLst>
                </a:custGeom>
                <a:solidFill>
                  <a:srgbClr val="EB7C9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defTabSz="913973">
                    <a:defRPr/>
                  </a:pPr>
                  <a:endParaRPr/>
                </a:p>
              </p:txBody>
            </p:sp>
            <p:sp>
              <p:nvSpPr>
                <p:cNvPr id="7990" name="Google Shape;5931;p42">
                  <a:extLst>
                    <a:ext uri="{FF2B5EF4-FFF2-40B4-BE49-F238E27FC236}">
                      <a16:creationId xmlns="" xmlns:a16="http://schemas.microsoft.com/office/drawing/2014/main" id="{A391A2C8-69E3-DBC8-36D5-D30653BF789B}"/>
                    </a:ext>
                  </a:extLst>
                </p:cNvPr>
                <p:cNvSpPr/>
                <p:nvPr/>
              </p:nvSpPr>
              <p:spPr>
                <a:xfrm>
                  <a:off x="7356725" y="2059450"/>
                  <a:ext cx="125575" cy="12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3" h="4954" extrusionOk="0">
                      <a:moveTo>
                        <a:pt x="412" y="1"/>
                      </a:moveTo>
                      <a:lnTo>
                        <a:pt x="1" y="275"/>
                      </a:lnTo>
                      <a:lnTo>
                        <a:pt x="4771" y="4954"/>
                      </a:lnTo>
                      <a:lnTo>
                        <a:pt x="5022" y="4520"/>
                      </a:lnTo>
                      <a:lnTo>
                        <a:pt x="412" y="1"/>
                      </a:lnTo>
                      <a:close/>
                    </a:path>
                  </a:pathLst>
                </a:custGeom>
                <a:solidFill>
                  <a:srgbClr val="FBCF6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defTabSz="913973">
                    <a:defRPr/>
                  </a:pPr>
                  <a:endParaRPr/>
                </a:p>
              </p:txBody>
            </p:sp>
            <p:sp>
              <p:nvSpPr>
                <p:cNvPr id="7991" name="Google Shape;5932;p42">
                  <a:extLst>
                    <a:ext uri="{FF2B5EF4-FFF2-40B4-BE49-F238E27FC236}">
                      <a16:creationId xmlns="" xmlns:a16="http://schemas.microsoft.com/office/drawing/2014/main" id="{CCAFFC00-C0A1-A8CD-9FEC-75368B9CF2DB}"/>
                    </a:ext>
                  </a:extLst>
                </p:cNvPr>
                <p:cNvSpPr/>
                <p:nvPr/>
              </p:nvSpPr>
              <p:spPr>
                <a:xfrm>
                  <a:off x="7223200" y="2144475"/>
                  <a:ext cx="176350" cy="17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4" h="6940" extrusionOk="0">
                      <a:moveTo>
                        <a:pt x="412" y="1"/>
                      </a:moveTo>
                      <a:lnTo>
                        <a:pt x="1" y="275"/>
                      </a:lnTo>
                      <a:lnTo>
                        <a:pt x="6803" y="6940"/>
                      </a:lnTo>
                      <a:lnTo>
                        <a:pt x="7054" y="6506"/>
                      </a:lnTo>
                      <a:lnTo>
                        <a:pt x="412" y="1"/>
                      </a:lnTo>
                      <a:close/>
                    </a:path>
                  </a:pathLst>
                </a:custGeom>
                <a:solidFill>
                  <a:srgbClr val="FBCF6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defTabSz="913973">
                    <a:defRPr/>
                  </a:pPr>
                  <a:endParaRPr/>
                </a:p>
              </p:txBody>
            </p:sp>
            <p:sp>
              <p:nvSpPr>
                <p:cNvPr id="7992" name="Google Shape;5933;p42">
                  <a:extLst>
                    <a:ext uri="{FF2B5EF4-FFF2-40B4-BE49-F238E27FC236}">
                      <a16:creationId xmlns="" xmlns:a16="http://schemas.microsoft.com/office/drawing/2014/main" id="{07350F72-17CC-8F96-1C44-A1196C51AAC9}"/>
                    </a:ext>
                  </a:extLst>
                </p:cNvPr>
                <p:cNvSpPr/>
                <p:nvPr/>
              </p:nvSpPr>
              <p:spPr>
                <a:xfrm>
                  <a:off x="7190675" y="2098825"/>
                  <a:ext cx="316150" cy="24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6" h="9984" extrusionOk="0">
                      <a:moveTo>
                        <a:pt x="12075" y="1"/>
                      </a:moveTo>
                      <a:lnTo>
                        <a:pt x="7761" y="7031"/>
                      </a:lnTo>
                      <a:cubicBezTo>
                        <a:pt x="7484" y="7696"/>
                        <a:pt x="6854" y="8066"/>
                        <a:pt x="6213" y="8066"/>
                      </a:cubicBezTo>
                      <a:cubicBezTo>
                        <a:pt x="5797" y="8066"/>
                        <a:pt x="5377" y="7911"/>
                        <a:pt x="5045" y="7579"/>
                      </a:cubicBezTo>
                      <a:lnTo>
                        <a:pt x="2717" y="5319"/>
                      </a:lnTo>
                      <a:lnTo>
                        <a:pt x="411" y="3037"/>
                      </a:lnTo>
                      <a:cubicBezTo>
                        <a:pt x="389" y="3014"/>
                        <a:pt x="366" y="2991"/>
                        <a:pt x="343" y="2945"/>
                      </a:cubicBezTo>
                      <a:lnTo>
                        <a:pt x="343" y="2945"/>
                      </a:lnTo>
                      <a:cubicBezTo>
                        <a:pt x="1" y="3584"/>
                        <a:pt x="46" y="4406"/>
                        <a:pt x="617" y="4954"/>
                      </a:cubicBezTo>
                      <a:lnTo>
                        <a:pt x="2945" y="7236"/>
                      </a:lnTo>
                      <a:lnTo>
                        <a:pt x="5273" y="9496"/>
                      </a:lnTo>
                      <a:cubicBezTo>
                        <a:pt x="5605" y="9828"/>
                        <a:pt x="6026" y="9984"/>
                        <a:pt x="6441" y="9984"/>
                      </a:cubicBezTo>
                      <a:cubicBezTo>
                        <a:pt x="7082" y="9984"/>
                        <a:pt x="7712" y="9613"/>
                        <a:pt x="7989" y="8948"/>
                      </a:cubicBezTo>
                      <a:lnTo>
                        <a:pt x="12395" y="1758"/>
                      </a:lnTo>
                      <a:cubicBezTo>
                        <a:pt x="12646" y="1142"/>
                        <a:pt x="12509" y="480"/>
                        <a:pt x="1207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27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defTabSz="913973">
                    <a:defRPr/>
                  </a:pPr>
                  <a:endParaRPr/>
                </a:p>
              </p:txBody>
            </p:sp>
          </p:grpSp>
        </p:grpSp>
        <p:grpSp>
          <p:nvGrpSpPr>
            <p:cNvPr id="7854" name="Google Shape;5934;p42">
              <a:extLst>
                <a:ext uri="{FF2B5EF4-FFF2-40B4-BE49-F238E27FC236}">
                  <a16:creationId xmlns="" xmlns:a16="http://schemas.microsoft.com/office/drawing/2014/main" id="{9963D9ED-769D-851B-51B5-7AA5B92873FE}"/>
                </a:ext>
              </a:extLst>
            </p:cNvPr>
            <p:cNvGrpSpPr/>
            <p:nvPr/>
          </p:nvGrpSpPr>
          <p:grpSpPr>
            <a:xfrm>
              <a:off x="8269750" y="1630925"/>
              <a:ext cx="171200" cy="163225"/>
              <a:chOff x="8269750" y="1630925"/>
              <a:chExt cx="171200" cy="163225"/>
            </a:xfrm>
          </p:grpSpPr>
          <p:sp>
            <p:nvSpPr>
              <p:cNvPr id="7977" name="Google Shape;5935;p42">
                <a:extLst>
                  <a:ext uri="{FF2B5EF4-FFF2-40B4-BE49-F238E27FC236}">
                    <a16:creationId xmlns="" xmlns:a16="http://schemas.microsoft.com/office/drawing/2014/main" id="{5502D0EB-A14A-163F-6E29-5BF41E2E680A}"/>
                  </a:ext>
                </a:extLst>
              </p:cNvPr>
              <p:cNvSpPr/>
              <p:nvPr/>
            </p:nvSpPr>
            <p:spPr>
              <a:xfrm>
                <a:off x="8269750" y="1630925"/>
                <a:ext cx="171200" cy="163225"/>
              </a:xfrm>
              <a:custGeom>
                <a:avLst/>
                <a:gdLst/>
                <a:ahLst/>
                <a:cxnLst/>
                <a:rect l="l" t="t" r="r" b="b"/>
                <a:pathLst>
                  <a:path w="6848" h="6529" extrusionOk="0">
                    <a:moveTo>
                      <a:pt x="2420" y="0"/>
                    </a:moveTo>
                    <a:lnTo>
                      <a:pt x="0" y="3196"/>
                    </a:lnTo>
                    <a:lnTo>
                      <a:pt x="1050" y="3972"/>
                    </a:lnTo>
                    <a:cubicBezTo>
                      <a:pt x="1050" y="3972"/>
                      <a:pt x="1215" y="3895"/>
                      <a:pt x="1489" y="3895"/>
                    </a:cubicBezTo>
                    <a:cubicBezTo>
                      <a:pt x="1773" y="3895"/>
                      <a:pt x="2172" y="3977"/>
                      <a:pt x="2625" y="4314"/>
                    </a:cubicBezTo>
                    <a:cubicBezTo>
                      <a:pt x="3538" y="4976"/>
                      <a:pt x="3424" y="5752"/>
                      <a:pt x="3424" y="5752"/>
                    </a:cubicBezTo>
                    <a:lnTo>
                      <a:pt x="4428" y="6528"/>
                    </a:lnTo>
                    <a:lnTo>
                      <a:pt x="6848" y="3310"/>
                    </a:lnTo>
                    <a:lnTo>
                      <a:pt x="5821" y="2557"/>
                    </a:lnTo>
                    <a:cubicBezTo>
                      <a:pt x="5821" y="2557"/>
                      <a:pt x="5668" y="2656"/>
                      <a:pt x="5386" y="2656"/>
                    </a:cubicBezTo>
                    <a:cubicBezTo>
                      <a:pt x="5113" y="2656"/>
                      <a:pt x="4718" y="2562"/>
                      <a:pt x="4223" y="2191"/>
                    </a:cubicBezTo>
                    <a:cubicBezTo>
                      <a:pt x="3241" y="1461"/>
                      <a:pt x="3470" y="776"/>
                      <a:pt x="3470" y="776"/>
                    </a:cubicBezTo>
                    <a:lnTo>
                      <a:pt x="2420" y="0"/>
                    </a:lnTo>
                    <a:close/>
                  </a:path>
                </a:pathLst>
              </a:custGeom>
              <a:solidFill>
                <a:srgbClr val="9F4C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  <p:sp>
            <p:nvSpPr>
              <p:cNvPr id="7978" name="Google Shape;5936;p42">
                <a:extLst>
                  <a:ext uri="{FF2B5EF4-FFF2-40B4-BE49-F238E27FC236}">
                    <a16:creationId xmlns="" xmlns:a16="http://schemas.microsoft.com/office/drawing/2014/main" id="{BF979444-1180-7E1F-4E1E-4AEC80EB4584}"/>
                  </a:ext>
                </a:extLst>
              </p:cNvPr>
              <p:cNvSpPr/>
              <p:nvPr/>
            </p:nvSpPr>
            <p:spPr>
              <a:xfrm>
                <a:off x="8269750" y="1670300"/>
                <a:ext cx="142100" cy="123850"/>
              </a:xfrm>
              <a:custGeom>
                <a:avLst/>
                <a:gdLst/>
                <a:ahLst/>
                <a:cxnLst/>
                <a:rect l="l" t="t" r="r" b="b"/>
                <a:pathLst>
                  <a:path w="5684" h="4954" extrusionOk="0">
                    <a:moveTo>
                      <a:pt x="1233" y="0"/>
                    </a:moveTo>
                    <a:lnTo>
                      <a:pt x="0" y="1621"/>
                    </a:lnTo>
                    <a:lnTo>
                      <a:pt x="1050" y="2397"/>
                    </a:lnTo>
                    <a:cubicBezTo>
                      <a:pt x="1050" y="2397"/>
                      <a:pt x="1215" y="2320"/>
                      <a:pt x="1489" y="2320"/>
                    </a:cubicBezTo>
                    <a:cubicBezTo>
                      <a:pt x="1773" y="2320"/>
                      <a:pt x="2172" y="2402"/>
                      <a:pt x="2625" y="2739"/>
                    </a:cubicBezTo>
                    <a:cubicBezTo>
                      <a:pt x="3538" y="3401"/>
                      <a:pt x="3424" y="4177"/>
                      <a:pt x="3424" y="4177"/>
                    </a:cubicBezTo>
                    <a:lnTo>
                      <a:pt x="4428" y="4953"/>
                    </a:lnTo>
                    <a:lnTo>
                      <a:pt x="5684" y="3310"/>
                    </a:lnTo>
                    <a:lnTo>
                      <a:pt x="1233" y="0"/>
                    </a:lnTo>
                    <a:close/>
                  </a:path>
                </a:pathLst>
              </a:custGeom>
              <a:solidFill>
                <a:srgbClr val="9F4C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  <p:sp>
            <p:nvSpPr>
              <p:cNvPr id="7979" name="Google Shape;5937;p42">
                <a:extLst>
                  <a:ext uri="{FF2B5EF4-FFF2-40B4-BE49-F238E27FC236}">
                    <a16:creationId xmlns="" xmlns:a16="http://schemas.microsoft.com/office/drawing/2014/main" id="{31DDC5E2-EDBE-DFB7-2636-24CDD0547997}"/>
                  </a:ext>
                </a:extLst>
              </p:cNvPr>
              <p:cNvSpPr/>
              <p:nvPr/>
            </p:nvSpPr>
            <p:spPr>
              <a:xfrm>
                <a:off x="8338800" y="1708250"/>
                <a:ext cx="24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68" extrusionOk="0">
                    <a:moveTo>
                      <a:pt x="491" y="0"/>
                    </a:moveTo>
                    <a:cubicBezTo>
                      <a:pt x="353" y="0"/>
                      <a:pt x="220" y="61"/>
                      <a:pt x="137" y="171"/>
                    </a:cubicBezTo>
                    <a:cubicBezTo>
                      <a:pt x="0" y="377"/>
                      <a:pt x="23" y="650"/>
                      <a:pt x="228" y="787"/>
                    </a:cubicBezTo>
                    <a:cubicBezTo>
                      <a:pt x="300" y="841"/>
                      <a:pt x="387" y="867"/>
                      <a:pt x="473" y="867"/>
                    </a:cubicBezTo>
                    <a:cubicBezTo>
                      <a:pt x="606" y="867"/>
                      <a:pt x="739" y="807"/>
                      <a:pt x="822" y="696"/>
                    </a:cubicBezTo>
                    <a:cubicBezTo>
                      <a:pt x="982" y="513"/>
                      <a:pt x="936" y="240"/>
                      <a:pt x="753" y="80"/>
                    </a:cubicBezTo>
                    <a:cubicBezTo>
                      <a:pt x="672" y="26"/>
                      <a:pt x="581" y="0"/>
                      <a:pt x="491" y="0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  <p:sp>
            <p:nvSpPr>
              <p:cNvPr id="7980" name="Google Shape;5938;p42">
                <a:extLst>
                  <a:ext uri="{FF2B5EF4-FFF2-40B4-BE49-F238E27FC236}">
                    <a16:creationId xmlns="" xmlns:a16="http://schemas.microsoft.com/office/drawing/2014/main" id="{B94AE4BA-91F1-9C6C-39DB-C7D2E283EE51}"/>
                  </a:ext>
                </a:extLst>
              </p:cNvPr>
              <p:cNvSpPr/>
              <p:nvPr/>
            </p:nvSpPr>
            <p:spPr>
              <a:xfrm>
                <a:off x="8310250" y="1671425"/>
                <a:ext cx="92475" cy="79350"/>
              </a:xfrm>
              <a:custGeom>
                <a:avLst/>
                <a:gdLst/>
                <a:ahLst/>
                <a:cxnLst/>
                <a:rect l="l" t="t" r="r" b="b"/>
                <a:pathLst>
                  <a:path w="3699" h="3174" extrusionOk="0">
                    <a:moveTo>
                      <a:pt x="663" y="1"/>
                    </a:moveTo>
                    <a:lnTo>
                      <a:pt x="1" y="891"/>
                    </a:lnTo>
                    <a:lnTo>
                      <a:pt x="1211" y="1804"/>
                    </a:lnTo>
                    <a:cubicBezTo>
                      <a:pt x="1211" y="1758"/>
                      <a:pt x="1233" y="1690"/>
                      <a:pt x="1279" y="1644"/>
                    </a:cubicBezTo>
                    <a:cubicBezTo>
                      <a:pt x="1362" y="1534"/>
                      <a:pt x="1495" y="1473"/>
                      <a:pt x="1633" y="1473"/>
                    </a:cubicBezTo>
                    <a:cubicBezTo>
                      <a:pt x="1723" y="1473"/>
                      <a:pt x="1814" y="1499"/>
                      <a:pt x="1895" y="1553"/>
                    </a:cubicBezTo>
                    <a:cubicBezTo>
                      <a:pt x="2078" y="1713"/>
                      <a:pt x="2124" y="1986"/>
                      <a:pt x="1964" y="2169"/>
                    </a:cubicBezTo>
                    <a:cubicBezTo>
                      <a:pt x="1941" y="2215"/>
                      <a:pt x="1895" y="2260"/>
                      <a:pt x="1850" y="2283"/>
                    </a:cubicBezTo>
                    <a:lnTo>
                      <a:pt x="3037" y="3173"/>
                    </a:lnTo>
                    <a:lnTo>
                      <a:pt x="3699" y="2283"/>
                    </a:lnTo>
                    <a:lnTo>
                      <a:pt x="663" y="1"/>
                    </a:ln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</p:grpSp>
        <p:grpSp>
          <p:nvGrpSpPr>
            <p:cNvPr id="7855" name="Google Shape;5939;p42">
              <a:extLst>
                <a:ext uri="{FF2B5EF4-FFF2-40B4-BE49-F238E27FC236}">
                  <a16:creationId xmlns="" xmlns:a16="http://schemas.microsoft.com/office/drawing/2014/main" id="{5EF526F3-5111-138B-9F01-2A1C1C919BF3}"/>
                </a:ext>
              </a:extLst>
            </p:cNvPr>
            <p:cNvGrpSpPr/>
            <p:nvPr/>
          </p:nvGrpSpPr>
          <p:grpSpPr>
            <a:xfrm>
              <a:off x="5695050" y="1372425"/>
              <a:ext cx="483350" cy="535275"/>
              <a:chOff x="5695050" y="1372425"/>
              <a:chExt cx="483350" cy="535275"/>
            </a:xfrm>
          </p:grpSpPr>
          <p:sp>
            <p:nvSpPr>
              <p:cNvPr id="7964" name="Google Shape;5940;p42">
                <a:extLst>
                  <a:ext uri="{FF2B5EF4-FFF2-40B4-BE49-F238E27FC236}">
                    <a16:creationId xmlns="" xmlns:a16="http://schemas.microsoft.com/office/drawing/2014/main" id="{33DFAC22-1827-8B09-72A1-3008FC9FFB54}"/>
                  </a:ext>
                </a:extLst>
              </p:cNvPr>
              <p:cNvSpPr/>
              <p:nvPr/>
            </p:nvSpPr>
            <p:spPr>
              <a:xfrm>
                <a:off x="5701900" y="1372425"/>
                <a:ext cx="476500" cy="535275"/>
              </a:xfrm>
              <a:custGeom>
                <a:avLst/>
                <a:gdLst/>
                <a:ahLst/>
                <a:cxnLst/>
                <a:rect l="l" t="t" r="r" b="b"/>
                <a:pathLst>
                  <a:path w="19060" h="21411" extrusionOk="0">
                    <a:moveTo>
                      <a:pt x="15225" y="0"/>
                    </a:moveTo>
                    <a:lnTo>
                      <a:pt x="0" y="3219"/>
                    </a:lnTo>
                    <a:lnTo>
                      <a:pt x="3835" y="21410"/>
                    </a:lnTo>
                    <a:lnTo>
                      <a:pt x="19060" y="18192"/>
                    </a:lnTo>
                    <a:lnTo>
                      <a:pt x="15225" y="0"/>
                    </a:lnTo>
                    <a:close/>
                  </a:path>
                </a:pathLst>
              </a:custGeom>
              <a:solidFill>
                <a:srgbClr val="00C0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  <p:sp>
            <p:nvSpPr>
              <p:cNvPr id="7965" name="Google Shape;5941;p42">
                <a:extLst>
                  <a:ext uri="{FF2B5EF4-FFF2-40B4-BE49-F238E27FC236}">
                    <a16:creationId xmlns="" xmlns:a16="http://schemas.microsoft.com/office/drawing/2014/main" id="{9E9C930B-0C52-D736-90CF-C8F77EC09FE6}"/>
                  </a:ext>
                </a:extLst>
              </p:cNvPr>
              <p:cNvSpPr/>
              <p:nvPr/>
            </p:nvSpPr>
            <p:spPr>
              <a:xfrm>
                <a:off x="5701900" y="1372425"/>
                <a:ext cx="476500" cy="535275"/>
              </a:xfrm>
              <a:custGeom>
                <a:avLst/>
                <a:gdLst/>
                <a:ahLst/>
                <a:cxnLst/>
                <a:rect l="l" t="t" r="r" b="b"/>
                <a:pathLst>
                  <a:path w="19060" h="21411" extrusionOk="0">
                    <a:moveTo>
                      <a:pt x="15225" y="0"/>
                    </a:moveTo>
                    <a:lnTo>
                      <a:pt x="0" y="3219"/>
                    </a:lnTo>
                    <a:lnTo>
                      <a:pt x="3835" y="21410"/>
                    </a:lnTo>
                    <a:lnTo>
                      <a:pt x="19060" y="18192"/>
                    </a:lnTo>
                    <a:lnTo>
                      <a:pt x="15225" y="0"/>
                    </a:lnTo>
                    <a:close/>
                  </a:path>
                </a:pathLst>
              </a:custGeom>
              <a:solidFill>
                <a:srgbClr val="4240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  <p:sp>
            <p:nvSpPr>
              <p:cNvPr id="7966" name="Google Shape;5942;p42">
                <a:extLst>
                  <a:ext uri="{FF2B5EF4-FFF2-40B4-BE49-F238E27FC236}">
                    <a16:creationId xmlns="" xmlns:a16="http://schemas.microsoft.com/office/drawing/2014/main" id="{F5D15039-2D52-C734-CA2D-F08AF5DBC51F}"/>
                  </a:ext>
                </a:extLst>
              </p:cNvPr>
              <p:cNvSpPr/>
              <p:nvPr/>
            </p:nvSpPr>
            <p:spPr>
              <a:xfrm>
                <a:off x="5701900" y="1442025"/>
                <a:ext cx="144975" cy="465675"/>
              </a:xfrm>
              <a:custGeom>
                <a:avLst/>
                <a:gdLst/>
                <a:ahLst/>
                <a:cxnLst/>
                <a:rect l="l" t="t" r="r" b="b"/>
                <a:pathLst>
                  <a:path w="5799" h="18627" extrusionOk="0">
                    <a:moveTo>
                      <a:pt x="1963" y="1"/>
                    </a:moveTo>
                    <a:lnTo>
                      <a:pt x="0" y="435"/>
                    </a:lnTo>
                    <a:lnTo>
                      <a:pt x="3835" y="18626"/>
                    </a:lnTo>
                    <a:lnTo>
                      <a:pt x="5798" y="18216"/>
                    </a:lnTo>
                    <a:lnTo>
                      <a:pt x="1963" y="1"/>
                    </a:ln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  <p:sp>
            <p:nvSpPr>
              <p:cNvPr id="7967" name="Google Shape;5943;p42">
                <a:extLst>
                  <a:ext uri="{FF2B5EF4-FFF2-40B4-BE49-F238E27FC236}">
                    <a16:creationId xmlns="" xmlns:a16="http://schemas.microsoft.com/office/drawing/2014/main" id="{92ED8F64-15E4-2DC7-2ECE-72884F2FEC27}"/>
                  </a:ext>
                </a:extLst>
              </p:cNvPr>
              <p:cNvSpPr/>
              <p:nvPr/>
            </p:nvSpPr>
            <p:spPr>
              <a:xfrm>
                <a:off x="5798900" y="1432325"/>
                <a:ext cx="256250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5091" extrusionOk="0">
                    <a:moveTo>
                      <a:pt x="9587" y="1"/>
                    </a:moveTo>
                    <a:lnTo>
                      <a:pt x="1" y="2032"/>
                    </a:lnTo>
                    <a:lnTo>
                      <a:pt x="640" y="5091"/>
                    </a:lnTo>
                    <a:lnTo>
                      <a:pt x="10249" y="3082"/>
                    </a:lnTo>
                    <a:lnTo>
                      <a:pt x="958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  <p:sp>
            <p:nvSpPr>
              <p:cNvPr id="7968" name="Google Shape;5944;p42">
                <a:extLst>
                  <a:ext uri="{FF2B5EF4-FFF2-40B4-BE49-F238E27FC236}">
                    <a16:creationId xmlns="" xmlns:a16="http://schemas.microsoft.com/office/drawing/2014/main" id="{AA93AC90-8162-EE14-52D2-6238782052FA}"/>
                  </a:ext>
                </a:extLst>
              </p:cNvPr>
              <p:cNvSpPr/>
              <p:nvPr/>
            </p:nvSpPr>
            <p:spPr>
              <a:xfrm>
                <a:off x="5695050" y="1464300"/>
                <a:ext cx="3085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252" fill="none" extrusionOk="0">
                    <a:moveTo>
                      <a:pt x="0" y="251"/>
                    </a:moveTo>
                    <a:lnTo>
                      <a:pt x="1233" y="0"/>
                    </a:lnTo>
                  </a:path>
                </a:pathLst>
              </a:custGeom>
              <a:noFill/>
              <a:ln w="9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  <p:sp>
            <p:nvSpPr>
              <p:cNvPr id="7969" name="Google Shape;5945;p42">
                <a:extLst>
                  <a:ext uri="{FF2B5EF4-FFF2-40B4-BE49-F238E27FC236}">
                    <a16:creationId xmlns="" xmlns:a16="http://schemas.microsoft.com/office/drawing/2014/main" id="{ADAEE445-DA51-8DD9-4969-5AB1AFC1DADA}"/>
                  </a:ext>
                </a:extLst>
              </p:cNvPr>
              <p:cNvSpPr/>
              <p:nvPr/>
            </p:nvSpPr>
            <p:spPr>
              <a:xfrm>
                <a:off x="5703600" y="1502525"/>
                <a:ext cx="30275" cy="6875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275" fill="none" extrusionOk="0">
                    <a:moveTo>
                      <a:pt x="1" y="274"/>
                    </a:moveTo>
                    <a:lnTo>
                      <a:pt x="1211" y="0"/>
                    </a:lnTo>
                  </a:path>
                </a:pathLst>
              </a:custGeom>
              <a:noFill/>
              <a:ln w="9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  <p:sp>
            <p:nvSpPr>
              <p:cNvPr id="7970" name="Google Shape;5946;p42">
                <a:extLst>
                  <a:ext uri="{FF2B5EF4-FFF2-40B4-BE49-F238E27FC236}">
                    <a16:creationId xmlns="" xmlns:a16="http://schemas.microsoft.com/office/drawing/2014/main" id="{0CA5A362-AEA7-9784-DFEA-68D85D8711AB}"/>
                  </a:ext>
                </a:extLst>
              </p:cNvPr>
              <p:cNvSpPr/>
              <p:nvPr/>
            </p:nvSpPr>
            <p:spPr>
              <a:xfrm>
                <a:off x="5711600" y="1541325"/>
                <a:ext cx="3027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252" fill="none" extrusionOk="0">
                    <a:moveTo>
                      <a:pt x="0" y="252"/>
                    </a:moveTo>
                    <a:lnTo>
                      <a:pt x="1210" y="1"/>
                    </a:lnTo>
                  </a:path>
                </a:pathLst>
              </a:custGeom>
              <a:noFill/>
              <a:ln w="9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  <p:sp>
            <p:nvSpPr>
              <p:cNvPr id="7971" name="Google Shape;5947;p42">
                <a:extLst>
                  <a:ext uri="{FF2B5EF4-FFF2-40B4-BE49-F238E27FC236}">
                    <a16:creationId xmlns="" xmlns:a16="http://schemas.microsoft.com/office/drawing/2014/main" id="{B2C131BD-3F97-579F-40C0-2D6478C31C2D}"/>
                  </a:ext>
                </a:extLst>
              </p:cNvPr>
              <p:cNvSpPr/>
              <p:nvPr/>
            </p:nvSpPr>
            <p:spPr>
              <a:xfrm>
                <a:off x="5719575" y="1579550"/>
                <a:ext cx="3027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252" fill="none" extrusionOk="0">
                    <a:moveTo>
                      <a:pt x="1" y="252"/>
                    </a:moveTo>
                    <a:lnTo>
                      <a:pt x="1211" y="1"/>
                    </a:lnTo>
                  </a:path>
                </a:pathLst>
              </a:custGeom>
              <a:noFill/>
              <a:ln w="9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  <p:sp>
            <p:nvSpPr>
              <p:cNvPr id="7972" name="Google Shape;5948;p42">
                <a:extLst>
                  <a:ext uri="{FF2B5EF4-FFF2-40B4-BE49-F238E27FC236}">
                    <a16:creationId xmlns="" xmlns:a16="http://schemas.microsoft.com/office/drawing/2014/main" id="{04B8B0E7-7206-F015-4FC0-2DBE5BE6D28A}"/>
                  </a:ext>
                </a:extLst>
              </p:cNvPr>
              <p:cNvSpPr/>
              <p:nvPr/>
            </p:nvSpPr>
            <p:spPr>
              <a:xfrm>
                <a:off x="5727575" y="1618350"/>
                <a:ext cx="30850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253" fill="none" extrusionOk="0">
                    <a:moveTo>
                      <a:pt x="1" y="252"/>
                    </a:moveTo>
                    <a:lnTo>
                      <a:pt x="1233" y="1"/>
                    </a:lnTo>
                  </a:path>
                </a:pathLst>
              </a:custGeom>
              <a:noFill/>
              <a:ln w="9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  <p:sp>
            <p:nvSpPr>
              <p:cNvPr id="7973" name="Google Shape;5949;p42">
                <a:extLst>
                  <a:ext uri="{FF2B5EF4-FFF2-40B4-BE49-F238E27FC236}">
                    <a16:creationId xmlns="" xmlns:a16="http://schemas.microsoft.com/office/drawing/2014/main" id="{D19711A3-18BD-CF2A-ABCE-472037AE5041}"/>
                  </a:ext>
                </a:extLst>
              </p:cNvPr>
              <p:cNvSpPr/>
              <p:nvPr/>
            </p:nvSpPr>
            <p:spPr>
              <a:xfrm>
                <a:off x="5735575" y="1656600"/>
                <a:ext cx="308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252" fill="none" extrusionOk="0">
                    <a:moveTo>
                      <a:pt x="0" y="251"/>
                    </a:moveTo>
                    <a:lnTo>
                      <a:pt x="1233" y="0"/>
                    </a:lnTo>
                  </a:path>
                </a:pathLst>
              </a:custGeom>
              <a:noFill/>
              <a:ln w="9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  <p:sp>
            <p:nvSpPr>
              <p:cNvPr id="7974" name="Google Shape;5950;p42">
                <a:extLst>
                  <a:ext uri="{FF2B5EF4-FFF2-40B4-BE49-F238E27FC236}">
                    <a16:creationId xmlns="" xmlns:a16="http://schemas.microsoft.com/office/drawing/2014/main" id="{9092A046-B746-4380-64FA-484ADA07B345}"/>
                  </a:ext>
                </a:extLst>
              </p:cNvPr>
              <p:cNvSpPr/>
              <p:nvPr/>
            </p:nvSpPr>
            <p:spPr>
              <a:xfrm>
                <a:off x="5744125" y="1694825"/>
                <a:ext cx="30275" cy="6875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275" fill="none" extrusionOk="0">
                    <a:moveTo>
                      <a:pt x="0" y="274"/>
                    </a:moveTo>
                    <a:lnTo>
                      <a:pt x="1210" y="1"/>
                    </a:lnTo>
                  </a:path>
                </a:pathLst>
              </a:custGeom>
              <a:noFill/>
              <a:ln w="9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  <p:sp>
            <p:nvSpPr>
              <p:cNvPr id="7975" name="Google Shape;5951;p42">
                <a:extLst>
                  <a:ext uri="{FF2B5EF4-FFF2-40B4-BE49-F238E27FC236}">
                    <a16:creationId xmlns="" xmlns:a16="http://schemas.microsoft.com/office/drawing/2014/main" id="{443FC9A3-E6C7-4FE1-CADF-F7658BD59C40}"/>
                  </a:ext>
                </a:extLst>
              </p:cNvPr>
              <p:cNvSpPr/>
              <p:nvPr/>
            </p:nvSpPr>
            <p:spPr>
              <a:xfrm>
                <a:off x="5752125" y="1733625"/>
                <a:ext cx="3025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252" fill="none" extrusionOk="0">
                    <a:moveTo>
                      <a:pt x="0" y="252"/>
                    </a:moveTo>
                    <a:lnTo>
                      <a:pt x="1210" y="1"/>
                    </a:lnTo>
                  </a:path>
                </a:pathLst>
              </a:custGeom>
              <a:noFill/>
              <a:ln w="9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  <p:sp>
            <p:nvSpPr>
              <p:cNvPr id="7976" name="Google Shape;5952;p42">
                <a:extLst>
                  <a:ext uri="{FF2B5EF4-FFF2-40B4-BE49-F238E27FC236}">
                    <a16:creationId xmlns="" xmlns:a16="http://schemas.microsoft.com/office/drawing/2014/main" id="{A0148F76-C600-49D6-8FC8-517C60DE66C0}"/>
                  </a:ext>
                </a:extLst>
              </p:cNvPr>
              <p:cNvSpPr/>
              <p:nvPr/>
            </p:nvSpPr>
            <p:spPr>
              <a:xfrm>
                <a:off x="5760100" y="1771850"/>
                <a:ext cx="3027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253" fill="none" extrusionOk="0">
                    <a:moveTo>
                      <a:pt x="1" y="252"/>
                    </a:moveTo>
                    <a:lnTo>
                      <a:pt x="1210" y="1"/>
                    </a:lnTo>
                  </a:path>
                </a:pathLst>
              </a:custGeom>
              <a:noFill/>
              <a:ln w="9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</p:grpSp>
        <p:sp>
          <p:nvSpPr>
            <p:cNvPr id="7856" name="Google Shape;5953;p42">
              <a:extLst>
                <a:ext uri="{FF2B5EF4-FFF2-40B4-BE49-F238E27FC236}">
                  <a16:creationId xmlns="" xmlns:a16="http://schemas.microsoft.com/office/drawing/2014/main" id="{73F69C2F-1AEC-2162-4F77-2A61B308742B}"/>
                </a:ext>
              </a:extLst>
            </p:cNvPr>
            <p:cNvSpPr/>
            <p:nvPr/>
          </p:nvSpPr>
          <p:spPr>
            <a:xfrm>
              <a:off x="5768100" y="1810100"/>
              <a:ext cx="30825" cy="6875"/>
            </a:xfrm>
            <a:custGeom>
              <a:avLst/>
              <a:gdLst/>
              <a:ahLst/>
              <a:cxnLst/>
              <a:rect l="l" t="t" r="r" b="b"/>
              <a:pathLst>
                <a:path w="1233" h="275" fill="none" extrusionOk="0">
                  <a:moveTo>
                    <a:pt x="0" y="274"/>
                  </a:moveTo>
                  <a:lnTo>
                    <a:pt x="1233" y="0"/>
                  </a:lnTo>
                </a:path>
              </a:pathLst>
            </a:custGeom>
            <a:noFill/>
            <a:ln w="97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7857" name="Google Shape;5954;p42">
              <a:extLst>
                <a:ext uri="{FF2B5EF4-FFF2-40B4-BE49-F238E27FC236}">
                  <a16:creationId xmlns="" xmlns:a16="http://schemas.microsoft.com/office/drawing/2014/main" id="{8A15121E-156A-6A33-3CF7-5E381F6CDC23}"/>
                </a:ext>
              </a:extLst>
            </p:cNvPr>
            <p:cNvSpPr/>
            <p:nvPr/>
          </p:nvSpPr>
          <p:spPr>
            <a:xfrm>
              <a:off x="5776075" y="1848900"/>
              <a:ext cx="30850" cy="6300"/>
            </a:xfrm>
            <a:custGeom>
              <a:avLst/>
              <a:gdLst/>
              <a:ahLst/>
              <a:cxnLst/>
              <a:rect l="l" t="t" r="r" b="b"/>
              <a:pathLst>
                <a:path w="1234" h="252" fill="none" extrusionOk="0">
                  <a:moveTo>
                    <a:pt x="1" y="251"/>
                  </a:moveTo>
                  <a:lnTo>
                    <a:pt x="1233" y="0"/>
                  </a:lnTo>
                </a:path>
              </a:pathLst>
            </a:custGeom>
            <a:noFill/>
            <a:ln w="97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7858" name="Google Shape;5955;p42">
              <a:extLst>
                <a:ext uri="{FF2B5EF4-FFF2-40B4-BE49-F238E27FC236}">
                  <a16:creationId xmlns="" xmlns:a16="http://schemas.microsoft.com/office/drawing/2014/main" id="{83621AF3-8631-26C8-40FB-6D93FF839A0C}"/>
                </a:ext>
              </a:extLst>
            </p:cNvPr>
            <p:cNvSpPr/>
            <p:nvPr/>
          </p:nvSpPr>
          <p:spPr>
            <a:xfrm>
              <a:off x="5784650" y="1887125"/>
              <a:ext cx="30250" cy="6300"/>
            </a:xfrm>
            <a:custGeom>
              <a:avLst/>
              <a:gdLst/>
              <a:ahLst/>
              <a:cxnLst/>
              <a:rect l="l" t="t" r="r" b="b"/>
              <a:pathLst>
                <a:path w="1210" h="252" fill="none" extrusionOk="0">
                  <a:moveTo>
                    <a:pt x="0" y="252"/>
                  </a:moveTo>
                  <a:lnTo>
                    <a:pt x="1210" y="1"/>
                  </a:lnTo>
                </a:path>
              </a:pathLst>
            </a:custGeom>
            <a:noFill/>
            <a:ln w="97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grpSp>
          <p:nvGrpSpPr>
            <p:cNvPr id="7859" name="Google Shape;5956;p42">
              <a:extLst>
                <a:ext uri="{FF2B5EF4-FFF2-40B4-BE49-F238E27FC236}">
                  <a16:creationId xmlns="" xmlns:a16="http://schemas.microsoft.com/office/drawing/2014/main" id="{70F18BC3-AA72-EAEA-05B6-39E8E946AC29}"/>
                </a:ext>
              </a:extLst>
            </p:cNvPr>
            <p:cNvGrpSpPr/>
            <p:nvPr/>
          </p:nvGrpSpPr>
          <p:grpSpPr>
            <a:xfrm>
              <a:off x="7734325" y="2160700"/>
              <a:ext cx="773400" cy="539375"/>
              <a:chOff x="7734325" y="2160700"/>
              <a:chExt cx="773400" cy="539375"/>
            </a:xfrm>
          </p:grpSpPr>
          <p:sp>
            <p:nvSpPr>
              <p:cNvPr id="7953" name="Google Shape;5957;p42">
                <a:extLst>
                  <a:ext uri="{FF2B5EF4-FFF2-40B4-BE49-F238E27FC236}">
                    <a16:creationId xmlns="" xmlns:a16="http://schemas.microsoft.com/office/drawing/2014/main" id="{1FBEFF21-9723-2EAD-BC4B-E3ED86FC9A05}"/>
                  </a:ext>
                </a:extLst>
              </p:cNvPr>
              <p:cNvSpPr/>
              <p:nvPr/>
            </p:nvSpPr>
            <p:spPr>
              <a:xfrm>
                <a:off x="7734325" y="2160700"/>
                <a:ext cx="773400" cy="539375"/>
              </a:xfrm>
              <a:custGeom>
                <a:avLst/>
                <a:gdLst/>
                <a:ahLst/>
                <a:cxnLst/>
                <a:rect l="l" t="t" r="r" b="b"/>
                <a:pathLst>
                  <a:path w="30936" h="21575" extrusionOk="0">
                    <a:moveTo>
                      <a:pt x="21433" y="2167"/>
                    </a:moveTo>
                    <a:cubicBezTo>
                      <a:pt x="21891" y="2167"/>
                      <a:pt x="22349" y="2357"/>
                      <a:pt x="22673" y="2730"/>
                    </a:cubicBezTo>
                    <a:cubicBezTo>
                      <a:pt x="23266" y="3392"/>
                      <a:pt x="23198" y="4419"/>
                      <a:pt x="22513" y="5035"/>
                    </a:cubicBezTo>
                    <a:cubicBezTo>
                      <a:pt x="22211" y="5306"/>
                      <a:pt x="21829" y="5439"/>
                      <a:pt x="21447" y="5439"/>
                    </a:cubicBezTo>
                    <a:cubicBezTo>
                      <a:pt x="20989" y="5439"/>
                      <a:pt x="20531" y="5248"/>
                      <a:pt x="20208" y="4876"/>
                    </a:cubicBezTo>
                    <a:cubicBezTo>
                      <a:pt x="19614" y="4214"/>
                      <a:pt x="19683" y="3164"/>
                      <a:pt x="20367" y="2570"/>
                    </a:cubicBezTo>
                    <a:cubicBezTo>
                      <a:pt x="20669" y="2300"/>
                      <a:pt x="21051" y="2167"/>
                      <a:pt x="21433" y="2167"/>
                    </a:cubicBezTo>
                    <a:close/>
                    <a:moveTo>
                      <a:pt x="21366" y="1"/>
                    </a:moveTo>
                    <a:cubicBezTo>
                      <a:pt x="19210" y="1"/>
                      <a:pt x="16928" y="1368"/>
                      <a:pt x="15140" y="4305"/>
                    </a:cubicBezTo>
                    <a:cubicBezTo>
                      <a:pt x="14923" y="4659"/>
                      <a:pt x="14566" y="4787"/>
                      <a:pt x="14100" y="4787"/>
                    </a:cubicBezTo>
                    <a:cubicBezTo>
                      <a:pt x="12857" y="4787"/>
                      <a:pt x="10845" y="3869"/>
                      <a:pt x="8693" y="3869"/>
                    </a:cubicBezTo>
                    <a:cubicBezTo>
                      <a:pt x="6816" y="3869"/>
                      <a:pt x="4832" y="4567"/>
                      <a:pt x="3157" y="7181"/>
                    </a:cubicBezTo>
                    <a:cubicBezTo>
                      <a:pt x="1" y="12115"/>
                      <a:pt x="5623" y="21574"/>
                      <a:pt x="14124" y="21574"/>
                    </a:cubicBezTo>
                    <a:cubicBezTo>
                      <a:pt x="16321" y="21574"/>
                      <a:pt x="18710" y="20943"/>
                      <a:pt x="21189" y="19438"/>
                    </a:cubicBezTo>
                    <a:cubicBezTo>
                      <a:pt x="30935" y="13504"/>
                      <a:pt x="27854" y="4054"/>
                      <a:pt x="25024" y="1475"/>
                    </a:cubicBezTo>
                    <a:cubicBezTo>
                      <a:pt x="23944" y="507"/>
                      <a:pt x="22678" y="1"/>
                      <a:pt x="21366" y="1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  <p:sp>
            <p:nvSpPr>
              <p:cNvPr id="7954" name="Google Shape;5958;p42">
                <a:extLst>
                  <a:ext uri="{FF2B5EF4-FFF2-40B4-BE49-F238E27FC236}">
                    <a16:creationId xmlns="" xmlns:a16="http://schemas.microsoft.com/office/drawing/2014/main" id="{F97EC806-B089-8D89-B94D-F2C604A2E213}"/>
                  </a:ext>
                </a:extLst>
              </p:cNvPr>
              <p:cNvSpPr/>
              <p:nvPr/>
            </p:nvSpPr>
            <p:spPr>
              <a:xfrm>
                <a:off x="7844050" y="2179300"/>
                <a:ext cx="416025" cy="186075"/>
              </a:xfrm>
              <a:custGeom>
                <a:avLst/>
                <a:gdLst/>
                <a:ahLst/>
                <a:cxnLst/>
                <a:rect l="l" t="t" r="r" b="b"/>
                <a:pathLst>
                  <a:path w="16641" h="7443" extrusionOk="0">
                    <a:moveTo>
                      <a:pt x="16640" y="0"/>
                    </a:moveTo>
                    <a:lnTo>
                      <a:pt x="16640" y="0"/>
                    </a:lnTo>
                    <a:cubicBezTo>
                      <a:pt x="15682" y="46"/>
                      <a:pt x="13970" y="731"/>
                      <a:pt x="12555" y="3378"/>
                    </a:cubicBezTo>
                    <a:cubicBezTo>
                      <a:pt x="11781" y="4825"/>
                      <a:pt x="11001" y="5338"/>
                      <a:pt x="9815" y="5338"/>
                    </a:cubicBezTo>
                    <a:cubicBezTo>
                      <a:pt x="8831" y="5338"/>
                      <a:pt x="7568" y="4985"/>
                      <a:pt x="5798" y="4520"/>
                    </a:cubicBezTo>
                    <a:cubicBezTo>
                      <a:pt x="5211" y="4365"/>
                      <a:pt x="4669" y="4299"/>
                      <a:pt x="4172" y="4299"/>
                    </a:cubicBezTo>
                    <a:cubicBezTo>
                      <a:pt x="1368" y="4299"/>
                      <a:pt x="1" y="6391"/>
                      <a:pt x="1" y="6391"/>
                    </a:cubicBezTo>
                    <a:cubicBezTo>
                      <a:pt x="873" y="5813"/>
                      <a:pt x="1872" y="5520"/>
                      <a:pt x="2999" y="5520"/>
                    </a:cubicBezTo>
                    <a:cubicBezTo>
                      <a:pt x="4318" y="5520"/>
                      <a:pt x="5813" y="5921"/>
                      <a:pt x="7487" y="6734"/>
                    </a:cubicBezTo>
                    <a:cubicBezTo>
                      <a:pt x="8481" y="7212"/>
                      <a:pt x="9396" y="7442"/>
                      <a:pt x="10203" y="7442"/>
                    </a:cubicBezTo>
                    <a:cubicBezTo>
                      <a:pt x="11938" y="7442"/>
                      <a:pt x="13176" y="6382"/>
                      <a:pt x="13627" y="4451"/>
                    </a:cubicBezTo>
                    <a:cubicBezTo>
                      <a:pt x="14266" y="1598"/>
                      <a:pt x="16640" y="0"/>
                      <a:pt x="16640" y="0"/>
                    </a:cubicBezTo>
                    <a:close/>
                  </a:path>
                </a:pathLst>
              </a:custGeom>
              <a:solidFill>
                <a:srgbClr val="FFFFFF">
                  <a:alpha val="22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  <p:sp>
            <p:nvSpPr>
              <p:cNvPr id="7955" name="Google Shape;5959;p42">
                <a:extLst>
                  <a:ext uri="{FF2B5EF4-FFF2-40B4-BE49-F238E27FC236}">
                    <a16:creationId xmlns="" xmlns:a16="http://schemas.microsoft.com/office/drawing/2014/main" id="{1636E292-B7F9-CE4F-6560-5CA407B23FD8}"/>
                  </a:ext>
                </a:extLst>
              </p:cNvPr>
              <p:cNvSpPr/>
              <p:nvPr/>
            </p:nvSpPr>
            <p:spPr>
              <a:xfrm>
                <a:off x="7740150" y="2347625"/>
                <a:ext cx="685975" cy="352450"/>
              </a:xfrm>
              <a:custGeom>
                <a:avLst/>
                <a:gdLst/>
                <a:ahLst/>
                <a:cxnLst/>
                <a:rect l="l" t="t" r="r" b="b"/>
                <a:pathLst>
                  <a:path w="27439" h="14098" extrusionOk="0">
                    <a:moveTo>
                      <a:pt x="2764" y="1"/>
                    </a:moveTo>
                    <a:lnTo>
                      <a:pt x="2764" y="1"/>
                    </a:lnTo>
                    <a:cubicBezTo>
                      <a:pt x="0" y="5004"/>
                      <a:pt x="5557" y="14097"/>
                      <a:pt x="13890" y="14097"/>
                    </a:cubicBezTo>
                    <a:cubicBezTo>
                      <a:pt x="16087" y="14097"/>
                      <a:pt x="18476" y="13466"/>
                      <a:pt x="20956" y="11961"/>
                    </a:cubicBezTo>
                    <a:cubicBezTo>
                      <a:pt x="25110" y="9427"/>
                      <a:pt x="26936" y="6255"/>
                      <a:pt x="27438" y="3242"/>
                    </a:cubicBezTo>
                    <a:lnTo>
                      <a:pt x="27438" y="3242"/>
                    </a:lnTo>
                    <a:cubicBezTo>
                      <a:pt x="26503" y="5456"/>
                      <a:pt x="24699" y="7670"/>
                      <a:pt x="21641" y="9519"/>
                    </a:cubicBezTo>
                    <a:cubicBezTo>
                      <a:pt x="19166" y="11028"/>
                      <a:pt x="16780" y="11662"/>
                      <a:pt x="14586" y="11662"/>
                    </a:cubicBezTo>
                    <a:cubicBezTo>
                      <a:pt x="7491" y="11662"/>
                      <a:pt x="2398" y="5039"/>
                      <a:pt x="2764" y="1"/>
                    </a:cubicBezTo>
                    <a:close/>
                  </a:path>
                </a:pathLst>
              </a:custGeom>
              <a:solidFill>
                <a:srgbClr val="0C0044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  <p:sp>
            <p:nvSpPr>
              <p:cNvPr id="7956" name="Google Shape;5960;p42">
                <a:extLst>
                  <a:ext uri="{FF2B5EF4-FFF2-40B4-BE49-F238E27FC236}">
                    <a16:creationId xmlns="" xmlns:a16="http://schemas.microsoft.com/office/drawing/2014/main" id="{F7DCA358-BFD4-BE41-5FF9-35460181A7BB}"/>
                  </a:ext>
                </a:extLst>
              </p:cNvPr>
              <p:cNvSpPr/>
              <p:nvPr/>
            </p:nvSpPr>
            <p:spPr>
              <a:xfrm>
                <a:off x="7876000" y="2322650"/>
                <a:ext cx="91325" cy="81350"/>
              </a:xfrm>
              <a:custGeom>
                <a:avLst/>
                <a:gdLst/>
                <a:ahLst/>
                <a:cxnLst/>
                <a:rect l="l" t="t" r="r" b="b"/>
                <a:pathLst>
                  <a:path w="3653" h="3254" extrusionOk="0">
                    <a:moveTo>
                      <a:pt x="1822" y="1"/>
                    </a:moveTo>
                    <a:cubicBezTo>
                      <a:pt x="1439" y="1"/>
                      <a:pt x="1058" y="134"/>
                      <a:pt x="754" y="406"/>
                    </a:cubicBezTo>
                    <a:cubicBezTo>
                      <a:pt x="69" y="1000"/>
                      <a:pt x="1" y="2027"/>
                      <a:pt x="594" y="2712"/>
                    </a:cubicBezTo>
                    <a:cubicBezTo>
                      <a:pt x="915" y="3070"/>
                      <a:pt x="1363" y="3254"/>
                      <a:pt x="1815" y="3254"/>
                    </a:cubicBezTo>
                    <a:cubicBezTo>
                      <a:pt x="2199" y="3254"/>
                      <a:pt x="2585" y="3121"/>
                      <a:pt x="2900" y="2848"/>
                    </a:cubicBezTo>
                    <a:cubicBezTo>
                      <a:pt x="3584" y="2255"/>
                      <a:pt x="3653" y="1228"/>
                      <a:pt x="3059" y="543"/>
                    </a:cubicBezTo>
                    <a:cubicBezTo>
                      <a:pt x="2726" y="185"/>
                      <a:pt x="2273" y="1"/>
                      <a:pt x="182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  <p:sp>
            <p:nvSpPr>
              <p:cNvPr id="7957" name="Google Shape;5961;p42">
                <a:extLst>
                  <a:ext uri="{FF2B5EF4-FFF2-40B4-BE49-F238E27FC236}">
                    <a16:creationId xmlns="" xmlns:a16="http://schemas.microsoft.com/office/drawing/2014/main" id="{94BCF268-707C-EA98-E461-24A665CF0874}"/>
                  </a:ext>
                </a:extLst>
              </p:cNvPr>
              <p:cNvSpPr/>
              <p:nvPr/>
            </p:nvSpPr>
            <p:spPr>
              <a:xfrm>
                <a:off x="7861175" y="2464750"/>
                <a:ext cx="91325" cy="81775"/>
              </a:xfrm>
              <a:custGeom>
                <a:avLst/>
                <a:gdLst/>
                <a:ahLst/>
                <a:cxnLst/>
                <a:rect l="l" t="t" r="r" b="b"/>
                <a:pathLst>
                  <a:path w="3653" h="3271" extrusionOk="0">
                    <a:moveTo>
                      <a:pt x="1838" y="0"/>
                    </a:moveTo>
                    <a:cubicBezTo>
                      <a:pt x="1455" y="0"/>
                      <a:pt x="1068" y="133"/>
                      <a:pt x="754" y="406"/>
                    </a:cubicBezTo>
                    <a:cubicBezTo>
                      <a:pt x="69" y="999"/>
                      <a:pt x="0" y="2026"/>
                      <a:pt x="594" y="2711"/>
                    </a:cubicBezTo>
                    <a:cubicBezTo>
                      <a:pt x="926" y="3080"/>
                      <a:pt x="1378" y="3270"/>
                      <a:pt x="1828" y="3270"/>
                    </a:cubicBezTo>
                    <a:cubicBezTo>
                      <a:pt x="2212" y="3270"/>
                      <a:pt x="2594" y="3132"/>
                      <a:pt x="2899" y="2848"/>
                    </a:cubicBezTo>
                    <a:cubicBezTo>
                      <a:pt x="3584" y="2255"/>
                      <a:pt x="3652" y="1227"/>
                      <a:pt x="3059" y="543"/>
                    </a:cubicBezTo>
                    <a:cubicBezTo>
                      <a:pt x="2738" y="185"/>
                      <a:pt x="2290" y="0"/>
                      <a:pt x="1838" y="0"/>
                    </a:cubicBezTo>
                    <a:close/>
                  </a:path>
                </a:pathLst>
              </a:custGeom>
              <a:solidFill>
                <a:srgbClr val="EB7C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  <p:sp>
            <p:nvSpPr>
              <p:cNvPr id="7958" name="Google Shape;5962;p42">
                <a:extLst>
                  <a:ext uri="{FF2B5EF4-FFF2-40B4-BE49-F238E27FC236}">
                    <a16:creationId xmlns="" xmlns:a16="http://schemas.microsoft.com/office/drawing/2014/main" id="{FE70AE5A-DDC9-0E71-F5BB-4F5B46BC31C4}"/>
                  </a:ext>
                </a:extLst>
              </p:cNvPr>
              <p:cNvSpPr/>
              <p:nvPr/>
            </p:nvSpPr>
            <p:spPr>
              <a:xfrm>
                <a:off x="7974150" y="2557325"/>
                <a:ext cx="90750" cy="81775"/>
              </a:xfrm>
              <a:custGeom>
                <a:avLst/>
                <a:gdLst/>
                <a:ahLst/>
                <a:cxnLst/>
                <a:rect l="l" t="t" r="r" b="b"/>
                <a:pathLst>
                  <a:path w="3630" h="3271" extrusionOk="0">
                    <a:moveTo>
                      <a:pt x="1819" y="1"/>
                    </a:moveTo>
                    <a:cubicBezTo>
                      <a:pt x="1435" y="1"/>
                      <a:pt x="1047" y="139"/>
                      <a:pt x="731" y="423"/>
                    </a:cubicBezTo>
                    <a:cubicBezTo>
                      <a:pt x="69" y="1017"/>
                      <a:pt x="1" y="2044"/>
                      <a:pt x="594" y="2729"/>
                    </a:cubicBezTo>
                    <a:cubicBezTo>
                      <a:pt x="915" y="3087"/>
                      <a:pt x="1363" y="3271"/>
                      <a:pt x="1815" y="3271"/>
                    </a:cubicBezTo>
                    <a:cubicBezTo>
                      <a:pt x="2199" y="3271"/>
                      <a:pt x="2585" y="3138"/>
                      <a:pt x="2900" y="2865"/>
                    </a:cubicBezTo>
                    <a:cubicBezTo>
                      <a:pt x="3584" y="2272"/>
                      <a:pt x="3630" y="1245"/>
                      <a:pt x="3037" y="560"/>
                    </a:cubicBezTo>
                    <a:cubicBezTo>
                      <a:pt x="2716" y="191"/>
                      <a:pt x="2270" y="1"/>
                      <a:pt x="1819" y="1"/>
                    </a:cubicBezTo>
                    <a:close/>
                  </a:path>
                </a:pathLst>
              </a:custGeom>
              <a:solidFill>
                <a:srgbClr val="9F4C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  <p:sp>
            <p:nvSpPr>
              <p:cNvPr id="7959" name="Google Shape;5963;p42">
                <a:extLst>
                  <a:ext uri="{FF2B5EF4-FFF2-40B4-BE49-F238E27FC236}">
                    <a16:creationId xmlns="" xmlns:a16="http://schemas.microsoft.com/office/drawing/2014/main" id="{587C55F9-3D50-776B-A6E3-1D9409341B88}"/>
                  </a:ext>
                </a:extLst>
              </p:cNvPr>
              <p:cNvSpPr/>
              <p:nvPr/>
            </p:nvSpPr>
            <p:spPr>
              <a:xfrm>
                <a:off x="8133375" y="2553250"/>
                <a:ext cx="91325" cy="81800"/>
              </a:xfrm>
              <a:custGeom>
                <a:avLst/>
                <a:gdLst/>
                <a:ahLst/>
                <a:cxnLst/>
                <a:rect l="l" t="t" r="r" b="b"/>
                <a:pathLst>
                  <a:path w="3653" h="3272" extrusionOk="0">
                    <a:moveTo>
                      <a:pt x="1829" y="0"/>
                    </a:moveTo>
                    <a:cubicBezTo>
                      <a:pt x="1448" y="0"/>
                      <a:pt x="1065" y="133"/>
                      <a:pt x="753" y="404"/>
                    </a:cubicBezTo>
                    <a:cubicBezTo>
                      <a:pt x="69" y="997"/>
                      <a:pt x="0" y="2047"/>
                      <a:pt x="616" y="2709"/>
                    </a:cubicBezTo>
                    <a:cubicBezTo>
                      <a:pt x="939" y="3082"/>
                      <a:pt x="1391" y="3272"/>
                      <a:pt x="1846" y="3272"/>
                    </a:cubicBezTo>
                    <a:cubicBezTo>
                      <a:pt x="2227" y="3272"/>
                      <a:pt x="2610" y="3139"/>
                      <a:pt x="2922" y="2869"/>
                    </a:cubicBezTo>
                    <a:cubicBezTo>
                      <a:pt x="3584" y="2275"/>
                      <a:pt x="3652" y="1225"/>
                      <a:pt x="3059" y="563"/>
                    </a:cubicBezTo>
                    <a:cubicBezTo>
                      <a:pt x="2735" y="190"/>
                      <a:pt x="2284" y="0"/>
                      <a:pt x="1829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  <p:sp>
            <p:nvSpPr>
              <p:cNvPr id="7960" name="Google Shape;5964;p42">
                <a:extLst>
                  <a:ext uri="{FF2B5EF4-FFF2-40B4-BE49-F238E27FC236}">
                    <a16:creationId xmlns="" xmlns:a16="http://schemas.microsoft.com/office/drawing/2014/main" id="{828AF7D5-2C16-8AF0-BF9B-F7CF2CC1B4F1}"/>
                  </a:ext>
                </a:extLst>
              </p:cNvPr>
              <p:cNvSpPr/>
              <p:nvPr/>
            </p:nvSpPr>
            <p:spPr>
              <a:xfrm>
                <a:off x="7878850" y="2353325"/>
                <a:ext cx="85625" cy="50675"/>
              </a:xfrm>
              <a:custGeom>
                <a:avLst/>
                <a:gdLst/>
                <a:ahLst/>
                <a:cxnLst/>
                <a:rect l="l" t="t" r="r" b="b"/>
                <a:pathLst>
                  <a:path w="3425" h="2027" extrusionOk="0">
                    <a:moveTo>
                      <a:pt x="115" y="1"/>
                    </a:moveTo>
                    <a:lnTo>
                      <a:pt x="115" y="1"/>
                    </a:lnTo>
                    <a:cubicBezTo>
                      <a:pt x="1" y="503"/>
                      <a:pt x="115" y="1051"/>
                      <a:pt x="480" y="1485"/>
                    </a:cubicBezTo>
                    <a:cubicBezTo>
                      <a:pt x="801" y="1843"/>
                      <a:pt x="1249" y="2027"/>
                      <a:pt x="1701" y="2027"/>
                    </a:cubicBezTo>
                    <a:cubicBezTo>
                      <a:pt x="2085" y="2027"/>
                      <a:pt x="2471" y="1894"/>
                      <a:pt x="2786" y="1621"/>
                    </a:cubicBezTo>
                    <a:cubicBezTo>
                      <a:pt x="3265" y="1211"/>
                      <a:pt x="3425" y="594"/>
                      <a:pt x="3288" y="24"/>
                    </a:cubicBezTo>
                    <a:lnTo>
                      <a:pt x="3288" y="24"/>
                    </a:lnTo>
                    <a:cubicBezTo>
                      <a:pt x="3219" y="343"/>
                      <a:pt x="3037" y="640"/>
                      <a:pt x="2786" y="868"/>
                    </a:cubicBezTo>
                    <a:cubicBezTo>
                      <a:pt x="2474" y="1139"/>
                      <a:pt x="2091" y="1272"/>
                      <a:pt x="1710" y="1272"/>
                    </a:cubicBezTo>
                    <a:cubicBezTo>
                      <a:pt x="1255" y="1272"/>
                      <a:pt x="803" y="1081"/>
                      <a:pt x="480" y="708"/>
                    </a:cubicBezTo>
                    <a:cubicBezTo>
                      <a:pt x="298" y="503"/>
                      <a:pt x="184" y="275"/>
                      <a:pt x="115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  <p:sp>
            <p:nvSpPr>
              <p:cNvPr id="7961" name="Google Shape;5965;p42">
                <a:extLst>
                  <a:ext uri="{FF2B5EF4-FFF2-40B4-BE49-F238E27FC236}">
                    <a16:creationId xmlns="" xmlns:a16="http://schemas.microsoft.com/office/drawing/2014/main" id="{A03DD532-69B0-C3A3-3AD4-ECDD3F26A482}"/>
                  </a:ext>
                </a:extLst>
              </p:cNvPr>
              <p:cNvSpPr/>
              <p:nvPr/>
            </p:nvSpPr>
            <p:spPr>
              <a:xfrm>
                <a:off x="7864025" y="2496000"/>
                <a:ext cx="85625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3425" h="2021" extrusionOk="0">
                    <a:moveTo>
                      <a:pt x="137" y="0"/>
                    </a:moveTo>
                    <a:lnTo>
                      <a:pt x="137" y="0"/>
                    </a:lnTo>
                    <a:cubicBezTo>
                      <a:pt x="0" y="502"/>
                      <a:pt x="115" y="1050"/>
                      <a:pt x="480" y="1461"/>
                    </a:cubicBezTo>
                    <a:cubicBezTo>
                      <a:pt x="812" y="1830"/>
                      <a:pt x="1264" y="2020"/>
                      <a:pt x="1714" y="2020"/>
                    </a:cubicBezTo>
                    <a:cubicBezTo>
                      <a:pt x="2098" y="2020"/>
                      <a:pt x="2480" y="1882"/>
                      <a:pt x="2785" y="1598"/>
                    </a:cubicBezTo>
                    <a:cubicBezTo>
                      <a:pt x="3265" y="1187"/>
                      <a:pt x="3424" y="571"/>
                      <a:pt x="3310" y="23"/>
                    </a:cubicBezTo>
                    <a:lnTo>
                      <a:pt x="3310" y="23"/>
                    </a:lnTo>
                    <a:cubicBezTo>
                      <a:pt x="3219" y="320"/>
                      <a:pt x="3059" y="616"/>
                      <a:pt x="2785" y="845"/>
                    </a:cubicBezTo>
                    <a:cubicBezTo>
                      <a:pt x="2481" y="1117"/>
                      <a:pt x="2100" y="1250"/>
                      <a:pt x="1717" y="1250"/>
                    </a:cubicBezTo>
                    <a:cubicBezTo>
                      <a:pt x="1267" y="1250"/>
                      <a:pt x="813" y="1066"/>
                      <a:pt x="480" y="708"/>
                    </a:cubicBezTo>
                    <a:cubicBezTo>
                      <a:pt x="297" y="502"/>
                      <a:pt x="183" y="251"/>
                      <a:pt x="137" y="0"/>
                    </a:cubicBezTo>
                    <a:close/>
                  </a:path>
                </a:pathLst>
              </a:custGeom>
              <a:solidFill>
                <a:srgbClr val="9F4C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  <p:sp>
            <p:nvSpPr>
              <p:cNvPr id="7962" name="Google Shape;5966;p42">
                <a:extLst>
                  <a:ext uri="{FF2B5EF4-FFF2-40B4-BE49-F238E27FC236}">
                    <a16:creationId xmlns="" xmlns:a16="http://schemas.microsoft.com/office/drawing/2014/main" id="{4C1969C6-5DE9-C246-8CDD-F021CF1E4CB1}"/>
                  </a:ext>
                </a:extLst>
              </p:cNvPr>
              <p:cNvSpPr/>
              <p:nvPr/>
            </p:nvSpPr>
            <p:spPr>
              <a:xfrm>
                <a:off x="7977000" y="2588425"/>
                <a:ext cx="85625" cy="50675"/>
              </a:xfrm>
              <a:custGeom>
                <a:avLst/>
                <a:gdLst/>
                <a:ahLst/>
                <a:cxnLst/>
                <a:rect l="l" t="t" r="r" b="b"/>
                <a:pathLst>
                  <a:path w="3425" h="2027" extrusionOk="0">
                    <a:moveTo>
                      <a:pt x="115" y="1"/>
                    </a:moveTo>
                    <a:lnTo>
                      <a:pt x="115" y="1"/>
                    </a:lnTo>
                    <a:cubicBezTo>
                      <a:pt x="1" y="503"/>
                      <a:pt x="115" y="1051"/>
                      <a:pt x="480" y="1485"/>
                    </a:cubicBezTo>
                    <a:cubicBezTo>
                      <a:pt x="801" y="1843"/>
                      <a:pt x="1249" y="2027"/>
                      <a:pt x="1701" y="2027"/>
                    </a:cubicBezTo>
                    <a:cubicBezTo>
                      <a:pt x="2085" y="2027"/>
                      <a:pt x="2471" y="1894"/>
                      <a:pt x="2786" y="1621"/>
                    </a:cubicBezTo>
                    <a:cubicBezTo>
                      <a:pt x="3242" y="1211"/>
                      <a:pt x="3425" y="594"/>
                      <a:pt x="3288" y="24"/>
                    </a:cubicBezTo>
                    <a:lnTo>
                      <a:pt x="3288" y="24"/>
                    </a:lnTo>
                    <a:cubicBezTo>
                      <a:pt x="3219" y="343"/>
                      <a:pt x="3037" y="640"/>
                      <a:pt x="2786" y="868"/>
                    </a:cubicBezTo>
                    <a:cubicBezTo>
                      <a:pt x="2474" y="1139"/>
                      <a:pt x="2091" y="1272"/>
                      <a:pt x="1710" y="1272"/>
                    </a:cubicBezTo>
                    <a:cubicBezTo>
                      <a:pt x="1255" y="1272"/>
                      <a:pt x="803" y="1081"/>
                      <a:pt x="480" y="708"/>
                    </a:cubicBezTo>
                    <a:cubicBezTo>
                      <a:pt x="298" y="503"/>
                      <a:pt x="183" y="252"/>
                      <a:pt x="115" y="1"/>
                    </a:cubicBezTo>
                    <a:close/>
                  </a:path>
                </a:pathLst>
              </a:custGeom>
              <a:solidFill>
                <a:srgbClr val="5031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  <p:sp>
            <p:nvSpPr>
              <p:cNvPr id="7963" name="Google Shape;5967;p42">
                <a:extLst>
                  <a:ext uri="{FF2B5EF4-FFF2-40B4-BE49-F238E27FC236}">
                    <a16:creationId xmlns="" xmlns:a16="http://schemas.microsoft.com/office/drawing/2014/main" id="{BED72358-4F85-8ECE-0601-758ED9B7AD2E}"/>
                  </a:ext>
                </a:extLst>
              </p:cNvPr>
              <p:cNvSpPr/>
              <p:nvPr/>
            </p:nvSpPr>
            <p:spPr>
              <a:xfrm>
                <a:off x="8136225" y="2584450"/>
                <a:ext cx="85600" cy="50600"/>
              </a:xfrm>
              <a:custGeom>
                <a:avLst/>
                <a:gdLst/>
                <a:ahLst/>
                <a:cxnLst/>
                <a:rect l="l" t="t" r="r" b="b"/>
                <a:pathLst>
                  <a:path w="3424" h="2024" extrusionOk="0">
                    <a:moveTo>
                      <a:pt x="137" y="0"/>
                    </a:moveTo>
                    <a:lnTo>
                      <a:pt x="137" y="0"/>
                    </a:lnTo>
                    <a:cubicBezTo>
                      <a:pt x="0" y="502"/>
                      <a:pt x="114" y="1050"/>
                      <a:pt x="502" y="1461"/>
                    </a:cubicBezTo>
                    <a:cubicBezTo>
                      <a:pt x="825" y="1834"/>
                      <a:pt x="1277" y="2024"/>
                      <a:pt x="1732" y="2024"/>
                    </a:cubicBezTo>
                    <a:cubicBezTo>
                      <a:pt x="2113" y="2024"/>
                      <a:pt x="2496" y="1891"/>
                      <a:pt x="2808" y="1621"/>
                    </a:cubicBezTo>
                    <a:cubicBezTo>
                      <a:pt x="3264" y="1210"/>
                      <a:pt x="3424" y="594"/>
                      <a:pt x="3310" y="23"/>
                    </a:cubicBezTo>
                    <a:lnTo>
                      <a:pt x="3310" y="23"/>
                    </a:lnTo>
                    <a:cubicBezTo>
                      <a:pt x="3219" y="342"/>
                      <a:pt x="3059" y="639"/>
                      <a:pt x="2808" y="867"/>
                    </a:cubicBezTo>
                    <a:cubicBezTo>
                      <a:pt x="2496" y="1138"/>
                      <a:pt x="2113" y="1271"/>
                      <a:pt x="1732" y="1271"/>
                    </a:cubicBezTo>
                    <a:cubicBezTo>
                      <a:pt x="1277" y="1271"/>
                      <a:pt x="825" y="1081"/>
                      <a:pt x="502" y="708"/>
                    </a:cubicBezTo>
                    <a:cubicBezTo>
                      <a:pt x="297" y="502"/>
                      <a:pt x="183" y="251"/>
                      <a:pt x="137" y="0"/>
                    </a:cubicBezTo>
                    <a:close/>
                  </a:path>
                </a:pathLst>
              </a:custGeom>
              <a:solidFill>
                <a:srgbClr val="1B64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</p:grpSp>
        <p:sp>
          <p:nvSpPr>
            <p:cNvPr id="7860" name="Google Shape;5968;p42">
              <a:extLst>
                <a:ext uri="{FF2B5EF4-FFF2-40B4-BE49-F238E27FC236}">
                  <a16:creationId xmlns="" xmlns:a16="http://schemas.microsoft.com/office/drawing/2014/main" id="{E85790A9-C65E-A744-71B2-8DACB125653C}"/>
                </a:ext>
              </a:extLst>
            </p:cNvPr>
            <p:cNvSpPr/>
            <p:nvPr/>
          </p:nvSpPr>
          <p:spPr>
            <a:xfrm>
              <a:off x="7045725" y="1903675"/>
              <a:ext cx="80500" cy="79925"/>
            </a:xfrm>
            <a:custGeom>
              <a:avLst/>
              <a:gdLst/>
              <a:ahLst/>
              <a:cxnLst/>
              <a:rect l="l" t="t" r="r" b="b"/>
              <a:pathLst>
                <a:path w="3220" h="3197" extrusionOk="0">
                  <a:moveTo>
                    <a:pt x="1599" y="1"/>
                  </a:moveTo>
                  <a:cubicBezTo>
                    <a:pt x="731" y="1"/>
                    <a:pt x="1" y="708"/>
                    <a:pt x="1" y="1598"/>
                  </a:cubicBezTo>
                  <a:cubicBezTo>
                    <a:pt x="1" y="2466"/>
                    <a:pt x="731" y="3196"/>
                    <a:pt x="1599" y="3196"/>
                  </a:cubicBezTo>
                  <a:cubicBezTo>
                    <a:pt x="2489" y="3196"/>
                    <a:pt x="3219" y="2466"/>
                    <a:pt x="3219" y="1598"/>
                  </a:cubicBezTo>
                  <a:cubicBezTo>
                    <a:pt x="3219" y="708"/>
                    <a:pt x="2489" y="1"/>
                    <a:pt x="1599" y="1"/>
                  </a:cubicBezTo>
                  <a:close/>
                </a:path>
              </a:pathLst>
            </a:custGeom>
            <a:solidFill>
              <a:srgbClr val="FBC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7861" name="Google Shape;5969;p42">
              <a:extLst>
                <a:ext uri="{FF2B5EF4-FFF2-40B4-BE49-F238E27FC236}">
                  <a16:creationId xmlns="" xmlns:a16="http://schemas.microsoft.com/office/drawing/2014/main" id="{11BD4192-3A98-2B80-270C-C6D6B4A2BF56}"/>
                </a:ext>
              </a:extLst>
            </p:cNvPr>
            <p:cNvSpPr/>
            <p:nvPr/>
          </p:nvSpPr>
          <p:spPr>
            <a:xfrm>
              <a:off x="7465150" y="3627550"/>
              <a:ext cx="79925" cy="79925"/>
            </a:xfrm>
            <a:custGeom>
              <a:avLst/>
              <a:gdLst/>
              <a:ahLst/>
              <a:cxnLst/>
              <a:rect l="l" t="t" r="r" b="b"/>
              <a:pathLst>
                <a:path w="3197" h="3197" extrusionOk="0">
                  <a:moveTo>
                    <a:pt x="1598" y="1"/>
                  </a:moveTo>
                  <a:cubicBezTo>
                    <a:pt x="731" y="1"/>
                    <a:pt x="1" y="708"/>
                    <a:pt x="1" y="1598"/>
                  </a:cubicBezTo>
                  <a:cubicBezTo>
                    <a:pt x="1" y="2466"/>
                    <a:pt x="731" y="3196"/>
                    <a:pt x="1598" y="3196"/>
                  </a:cubicBezTo>
                  <a:cubicBezTo>
                    <a:pt x="2489" y="3196"/>
                    <a:pt x="3196" y="2466"/>
                    <a:pt x="3196" y="1598"/>
                  </a:cubicBezTo>
                  <a:cubicBezTo>
                    <a:pt x="3196" y="708"/>
                    <a:pt x="2489" y="1"/>
                    <a:pt x="1598" y="1"/>
                  </a:cubicBezTo>
                  <a:close/>
                </a:path>
              </a:pathLst>
            </a:custGeom>
            <a:solidFill>
              <a:srgbClr val="9F4C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7862" name="Google Shape;5970;p42">
              <a:extLst>
                <a:ext uri="{FF2B5EF4-FFF2-40B4-BE49-F238E27FC236}">
                  <a16:creationId xmlns="" xmlns:a16="http://schemas.microsoft.com/office/drawing/2014/main" id="{498F1630-D7CD-0496-3AD2-70B2CB8369AF}"/>
                </a:ext>
              </a:extLst>
            </p:cNvPr>
            <p:cNvSpPr/>
            <p:nvPr/>
          </p:nvSpPr>
          <p:spPr>
            <a:xfrm>
              <a:off x="6368400" y="1404375"/>
              <a:ext cx="106725" cy="106725"/>
            </a:xfrm>
            <a:custGeom>
              <a:avLst/>
              <a:gdLst/>
              <a:ahLst/>
              <a:cxnLst/>
              <a:rect l="l" t="t" r="r" b="b"/>
              <a:pathLst>
                <a:path w="4269" h="4269" extrusionOk="0">
                  <a:moveTo>
                    <a:pt x="1210" y="0"/>
                  </a:moveTo>
                  <a:lnTo>
                    <a:pt x="0" y="3036"/>
                  </a:lnTo>
                  <a:lnTo>
                    <a:pt x="3036" y="4269"/>
                  </a:lnTo>
                  <a:lnTo>
                    <a:pt x="4269" y="1233"/>
                  </a:lnTo>
                  <a:lnTo>
                    <a:pt x="1210" y="0"/>
                  </a:lnTo>
                  <a:close/>
                </a:path>
              </a:pathLst>
            </a:custGeom>
            <a:solidFill>
              <a:srgbClr val="FBC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7863" name="Google Shape;5971;p42">
              <a:extLst>
                <a:ext uri="{FF2B5EF4-FFF2-40B4-BE49-F238E27FC236}">
                  <a16:creationId xmlns="" xmlns:a16="http://schemas.microsoft.com/office/drawing/2014/main" id="{A0B25A05-A5E5-9EC3-4861-2B16FF1C46C9}"/>
                </a:ext>
              </a:extLst>
            </p:cNvPr>
            <p:cNvSpPr/>
            <p:nvPr/>
          </p:nvSpPr>
          <p:spPr>
            <a:xfrm>
              <a:off x="7529625" y="2557050"/>
              <a:ext cx="103325" cy="103300"/>
            </a:xfrm>
            <a:custGeom>
              <a:avLst/>
              <a:gdLst/>
              <a:ahLst/>
              <a:cxnLst/>
              <a:rect l="l" t="t" r="r" b="b"/>
              <a:pathLst>
                <a:path w="4133" h="4132" extrusionOk="0">
                  <a:moveTo>
                    <a:pt x="3128" y="1"/>
                  </a:moveTo>
                  <a:lnTo>
                    <a:pt x="1" y="1005"/>
                  </a:lnTo>
                  <a:lnTo>
                    <a:pt x="1005" y="4132"/>
                  </a:lnTo>
                  <a:lnTo>
                    <a:pt x="4132" y="3128"/>
                  </a:lnTo>
                  <a:lnTo>
                    <a:pt x="3128" y="1"/>
                  </a:lnTo>
                  <a:close/>
                </a:path>
              </a:pathLst>
            </a:custGeom>
            <a:solidFill>
              <a:srgbClr val="FBC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7864" name="Google Shape;5972;p42">
              <a:extLst>
                <a:ext uri="{FF2B5EF4-FFF2-40B4-BE49-F238E27FC236}">
                  <a16:creationId xmlns="" xmlns:a16="http://schemas.microsoft.com/office/drawing/2014/main" id="{AB05ECCE-844D-C75B-0D5B-0701E0A3B0A9}"/>
                </a:ext>
              </a:extLst>
            </p:cNvPr>
            <p:cNvSpPr/>
            <p:nvPr/>
          </p:nvSpPr>
          <p:spPr>
            <a:xfrm>
              <a:off x="8010100" y="1495675"/>
              <a:ext cx="87900" cy="86750"/>
            </a:xfrm>
            <a:custGeom>
              <a:avLst/>
              <a:gdLst/>
              <a:ahLst/>
              <a:cxnLst/>
              <a:rect l="l" t="t" r="r" b="b"/>
              <a:pathLst>
                <a:path w="3516" h="3470" extrusionOk="0">
                  <a:moveTo>
                    <a:pt x="3516" y="1"/>
                  </a:moveTo>
                  <a:lnTo>
                    <a:pt x="1" y="1119"/>
                  </a:lnTo>
                  <a:lnTo>
                    <a:pt x="2283" y="3470"/>
                  </a:lnTo>
                  <a:lnTo>
                    <a:pt x="3516" y="1"/>
                  </a:lnTo>
                  <a:close/>
                </a:path>
              </a:pathLst>
            </a:custGeom>
            <a:solidFill>
              <a:srgbClr val="1B6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7865" name="Google Shape;5973;p42">
              <a:extLst>
                <a:ext uri="{FF2B5EF4-FFF2-40B4-BE49-F238E27FC236}">
                  <a16:creationId xmlns="" xmlns:a16="http://schemas.microsoft.com/office/drawing/2014/main" id="{52F21A52-E0DC-B886-4C0B-F0C02CF555C8}"/>
                </a:ext>
              </a:extLst>
            </p:cNvPr>
            <p:cNvSpPr/>
            <p:nvPr/>
          </p:nvSpPr>
          <p:spPr>
            <a:xfrm>
              <a:off x="8387875" y="2809275"/>
              <a:ext cx="85600" cy="87900"/>
            </a:xfrm>
            <a:custGeom>
              <a:avLst/>
              <a:gdLst/>
              <a:ahLst/>
              <a:cxnLst/>
              <a:rect l="l" t="t" r="r" b="b"/>
              <a:pathLst>
                <a:path w="3424" h="3516" extrusionOk="0">
                  <a:moveTo>
                    <a:pt x="0" y="0"/>
                  </a:moveTo>
                  <a:lnTo>
                    <a:pt x="1027" y="3515"/>
                  </a:lnTo>
                  <a:lnTo>
                    <a:pt x="3424" y="13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7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7866" name="Google Shape;5974;p42">
              <a:extLst>
                <a:ext uri="{FF2B5EF4-FFF2-40B4-BE49-F238E27FC236}">
                  <a16:creationId xmlns="" xmlns:a16="http://schemas.microsoft.com/office/drawing/2014/main" id="{71611C6E-D593-B622-3525-BC230A5F55B0}"/>
                </a:ext>
              </a:extLst>
            </p:cNvPr>
            <p:cNvSpPr/>
            <p:nvPr/>
          </p:nvSpPr>
          <p:spPr>
            <a:xfrm>
              <a:off x="7478850" y="4393350"/>
              <a:ext cx="89600" cy="82750"/>
            </a:xfrm>
            <a:custGeom>
              <a:avLst/>
              <a:gdLst/>
              <a:ahLst/>
              <a:cxnLst/>
              <a:rect l="l" t="t" r="r" b="b"/>
              <a:pathLst>
                <a:path w="3584" h="3310" extrusionOk="0">
                  <a:moveTo>
                    <a:pt x="3584" y="0"/>
                  </a:moveTo>
                  <a:lnTo>
                    <a:pt x="0" y="708"/>
                  </a:lnTo>
                  <a:lnTo>
                    <a:pt x="2009" y="3310"/>
                  </a:lnTo>
                  <a:lnTo>
                    <a:pt x="3584" y="0"/>
                  </a:lnTo>
                  <a:close/>
                </a:path>
              </a:pathLst>
            </a:custGeom>
            <a:solidFill>
              <a:srgbClr val="4240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7867" name="Google Shape;5975;p42">
              <a:extLst>
                <a:ext uri="{FF2B5EF4-FFF2-40B4-BE49-F238E27FC236}">
                  <a16:creationId xmlns="" xmlns:a16="http://schemas.microsoft.com/office/drawing/2014/main" id="{3E6076E2-C585-3226-B835-539F86611FE1}"/>
                </a:ext>
              </a:extLst>
            </p:cNvPr>
            <p:cNvSpPr/>
            <p:nvPr/>
          </p:nvSpPr>
          <p:spPr>
            <a:xfrm>
              <a:off x="6919625" y="3662925"/>
              <a:ext cx="18850" cy="3450"/>
            </a:xfrm>
            <a:custGeom>
              <a:avLst/>
              <a:gdLst/>
              <a:ahLst/>
              <a:cxnLst/>
              <a:rect l="l" t="t" r="r" b="b"/>
              <a:pathLst>
                <a:path w="754" h="138" fill="none" extrusionOk="0">
                  <a:moveTo>
                    <a:pt x="1" y="138"/>
                  </a:moveTo>
                  <a:cubicBezTo>
                    <a:pt x="229" y="92"/>
                    <a:pt x="480" y="24"/>
                    <a:pt x="754" y="1"/>
                  </a:cubicBezTo>
                </a:path>
              </a:pathLst>
            </a:custGeom>
            <a:solidFill>
              <a:srgbClr val="503156"/>
            </a:solidFill>
            <a:ln w="9700" cap="rnd" cmpd="sng">
              <a:solidFill>
                <a:srgbClr val="50315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7868" name="Google Shape;5976;p42">
              <a:extLst>
                <a:ext uri="{FF2B5EF4-FFF2-40B4-BE49-F238E27FC236}">
                  <a16:creationId xmlns="" xmlns:a16="http://schemas.microsoft.com/office/drawing/2014/main" id="{585A848F-6443-80A8-4FE3-2CCEA45AFA6E}"/>
                </a:ext>
              </a:extLst>
            </p:cNvPr>
            <p:cNvSpPr/>
            <p:nvPr/>
          </p:nvSpPr>
          <p:spPr>
            <a:xfrm>
              <a:off x="6960725" y="3641250"/>
              <a:ext cx="110150" cy="106150"/>
            </a:xfrm>
            <a:custGeom>
              <a:avLst/>
              <a:gdLst/>
              <a:ahLst/>
              <a:cxnLst/>
              <a:rect l="l" t="t" r="r" b="b"/>
              <a:pathLst>
                <a:path w="4406" h="4246" fill="none" extrusionOk="0">
                  <a:moveTo>
                    <a:pt x="0" y="754"/>
                  </a:moveTo>
                  <a:cubicBezTo>
                    <a:pt x="845" y="708"/>
                    <a:pt x="1735" y="822"/>
                    <a:pt x="2420" y="1233"/>
                  </a:cubicBezTo>
                  <a:cubicBezTo>
                    <a:pt x="4405" y="2443"/>
                    <a:pt x="2808" y="4246"/>
                    <a:pt x="1643" y="3196"/>
                  </a:cubicBezTo>
                  <a:cubicBezTo>
                    <a:pt x="662" y="2306"/>
                    <a:pt x="2123" y="525"/>
                    <a:pt x="4360" y="1"/>
                  </a:cubicBezTo>
                </a:path>
              </a:pathLst>
            </a:custGeom>
            <a:solidFill>
              <a:srgbClr val="503156"/>
            </a:solidFill>
            <a:ln w="9700" cap="rnd" cmpd="sng">
              <a:solidFill>
                <a:srgbClr val="50315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7869" name="Google Shape;5977;p42">
              <a:extLst>
                <a:ext uri="{FF2B5EF4-FFF2-40B4-BE49-F238E27FC236}">
                  <a16:creationId xmlns="" xmlns:a16="http://schemas.microsoft.com/office/drawing/2014/main" id="{B01FA905-62D5-7F03-4910-6EDE8287DC36}"/>
                </a:ext>
              </a:extLst>
            </p:cNvPr>
            <p:cNvSpPr/>
            <p:nvPr/>
          </p:nvSpPr>
          <p:spPr>
            <a:xfrm>
              <a:off x="7080550" y="3637250"/>
              <a:ext cx="19425" cy="1750"/>
            </a:xfrm>
            <a:custGeom>
              <a:avLst/>
              <a:gdLst/>
              <a:ahLst/>
              <a:cxnLst/>
              <a:rect l="l" t="t" r="r" b="b"/>
              <a:pathLst>
                <a:path w="777" h="70" fill="none" extrusionOk="0">
                  <a:moveTo>
                    <a:pt x="0" y="69"/>
                  </a:moveTo>
                  <a:cubicBezTo>
                    <a:pt x="251" y="24"/>
                    <a:pt x="502" y="1"/>
                    <a:pt x="776" y="1"/>
                  </a:cubicBezTo>
                </a:path>
              </a:pathLst>
            </a:custGeom>
            <a:solidFill>
              <a:srgbClr val="503156"/>
            </a:solidFill>
            <a:ln w="9700" cap="rnd" cmpd="sng">
              <a:solidFill>
                <a:srgbClr val="50315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7870" name="Google Shape;5978;p42">
              <a:extLst>
                <a:ext uri="{FF2B5EF4-FFF2-40B4-BE49-F238E27FC236}">
                  <a16:creationId xmlns="" xmlns:a16="http://schemas.microsoft.com/office/drawing/2014/main" id="{DD94E138-1142-204C-5CE9-B4320ABA5EF9}"/>
                </a:ext>
              </a:extLst>
            </p:cNvPr>
            <p:cNvSpPr/>
            <p:nvPr/>
          </p:nvSpPr>
          <p:spPr>
            <a:xfrm>
              <a:off x="5459950" y="1569850"/>
              <a:ext cx="13725" cy="14875"/>
            </a:xfrm>
            <a:custGeom>
              <a:avLst/>
              <a:gdLst/>
              <a:ahLst/>
              <a:cxnLst/>
              <a:rect l="l" t="t" r="r" b="b"/>
              <a:pathLst>
                <a:path w="549" h="595" fill="none" extrusionOk="0">
                  <a:moveTo>
                    <a:pt x="548" y="1"/>
                  </a:moveTo>
                  <a:cubicBezTo>
                    <a:pt x="366" y="206"/>
                    <a:pt x="206" y="389"/>
                    <a:pt x="0" y="594"/>
                  </a:cubicBezTo>
                </a:path>
              </a:pathLst>
            </a:custGeom>
            <a:solidFill>
              <a:srgbClr val="58C3C4"/>
            </a:solidFill>
            <a:ln w="9700" cap="rnd" cmpd="sng">
              <a:solidFill>
                <a:srgbClr val="58C3C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7871" name="Google Shape;5979;p42">
              <a:extLst>
                <a:ext uri="{FF2B5EF4-FFF2-40B4-BE49-F238E27FC236}">
                  <a16:creationId xmlns="" xmlns:a16="http://schemas.microsoft.com/office/drawing/2014/main" id="{43333063-E859-6A65-D214-5BC88939D5C8}"/>
                </a:ext>
              </a:extLst>
            </p:cNvPr>
            <p:cNvSpPr/>
            <p:nvPr/>
          </p:nvSpPr>
          <p:spPr>
            <a:xfrm>
              <a:off x="5329275" y="1568725"/>
              <a:ext cx="114150" cy="110150"/>
            </a:xfrm>
            <a:custGeom>
              <a:avLst/>
              <a:gdLst/>
              <a:ahLst/>
              <a:cxnLst/>
              <a:rect l="l" t="t" r="r" b="b"/>
              <a:pathLst>
                <a:path w="4566" h="4406" fill="none" extrusionOk="0">
                  <a:moveTo>
                    <a:pt x="4566" y="1233"/>
                  </a:moveTo>
                  <a:cubicBezTo>
                    <a:pt x="3904" y="1781"/>
                    <a:pt x="3150" y="2191"/>
                    <a:pt x="2329" y="2260"/>
                  </a:cubicBezTo>
                  <a:cubicBezTo>
                    <a:pt x="0" y="2442"/>
                    <a:pt x="183" y="0"/>
                    <a:pt x="1758" y="183"/>
                  </a:cubicBezTo>
                  <a:cubicBezTo>
                    <a:pt x="3105" y="343"/>
                    <a:pt x="2991" y="2671"/>
                    <a:pt x="1530" y="4405"/>
                  </a:cubicBezTo>
                </a:path>
              </a:pathLst>
            </a:custGeom>
            <a:solidFill>
              <a:srgbClr val="58C3C4"/>
            </a:solidFill>
            <a:ln w="9700" cap="rnd" cmpd="sng">
              <a:solidFill>
                <a:srgbClr val="58C3C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7872" name="Google Shape;5980;p42">
              <a:extLst>
                <a:ext uri="{FF2B5EF4-FFF2-40B4-BE49-F238E27FC236}">
                  <a16:creationId xmlns="" xmlns:a16="http://schemas.microsoft.com/office/drawing/2014/main" id="{1A62EE16-ADA7-D364-6575-FC3D08D25184}"/>
                </a:ext>
              </a:extLst>
            </p:cNvPr>
            <p:cNvSpPr/>
            <p:nvPr/>
          </p:nvSpPr>
          <p:spPr>
            <a:xfrm>
              <a:off x="5345250" y="1687400"/>
              <a:ext cx="14875" cy="13150"/>
            </a:xfrm>
            <a:custGeom>
              <a:avLst/>
              <a:gdLst/>
              <a:ahLst/>
              <a:cxnLst/>
              <a:rect l="l" t="t" r="r" b="b"/>
              <a:pathLst>
                <a:path w="595" h="526" fill="none" extrusionOk="0">
                  <a:moveTo>
                    <a:pt x="594" y="1"/>
                  </a:moveTo>
                  <a:cubicBezTo>
                    <a:pt x="411" y="183"/>
                    <a:pt x="206" y="366"/>
                    <a:pt x="1" y="526"/>
                  </a:cubicBezTo>
                </a:path>
              </a:pathLst>
            </a:custGeom>
            <a:solidFill>
              <a:srgbClr val="58C3C4"/>
            </a:solidFill>
            <a:ln w="9700" cap="rnd" cmpd="sng">
              <a:solidFill>
                <a:srgbClr val="58C3C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7873" name="Google Shape;5981;p42">
              <a:extLst>
                <a:ext uri="{FF2B5EF4-FFF2-40B4-BE49-F238E27FC236}">
                  <a16:creationId xmlns="" xmlns:a16="http://schemas.microsoft.com/office/drawing/2014/main" id="{A3367237-E354-4282-0452-5412F3E924BE}"/>
                </a:ext>
              </a:extLst>
            </p:cNvPr>
            <p:cNvSpPr/>
            <p:nvPr/>
          </p:nvSpPr>
          <p:spPr>
            <a:xfrm>
              <a:off x="8238925" y="3013550"/>
              <a:ext cx="17150" cy="10300"/>
            </a:xfrm>
            <a:custGeom>
              <a:avLst/>
              <a:gdLst/>
              <a:ahLst/>
              <a:cxnLst/>
              <a:rect l="l" t="t" r="r" b="b"/>
              <a:pathLst>
                <a:path w="686" h="412" fill="none" extrusionOk="0">
                  <a:moveTo>
                    <a:pt x="685" y="412"/>
                  </a:moveTo>
                  <a:cubicBezTo>
                    <a:pt x="457" y="297"/>
                    <a:pt x="229" y="160"/>
                    <a:pt x="1" y="1"/>
                  </a:cubicBezTo>
                </a:path>
              </a:pathLst>
            </a:custGeom>
            <a:solidFill>
              <a:srgbClr val="1B6480"/>
            </a:solidFill>
            <a:ln w="9700" cap="rnd" cmpd="sng">
              <a:solidFill>
                <a:srgbClr val="1B648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7874" name="Google Shape;5982;p42">
              <a:extLst>
                <a:ext uri="{FF2B5EF4-FFF2-40B4-BE49-F238E27FC236}">
                  <a16:creationId xmlns="" xmlns:a16="http://schemas.microsoft.com/office/drawing/2014/main" id="{E4FF60C5-6443-9E60-12B8-CBC347A2E664}"/>
                </a:ext>
              </a:extLst>
            </p:cNvPr>
            <p:cNvSpPr/>
            <p:nvPr/>
          </p:nvSpPr>
          <p:spPr>
            <a:xfrm>
              <a:off x="8128800" y="2886875"/>
              <a:ext cx="107300" cy="113575"/>
            </a:xfrm>
            <a:custGeom>
              <a:avLst/>
              <a:gdLst/>
              <a:ahLst/>
              <a:cxnLst/>
              <a:rect l="l" t="t" r="r" b="b"/>
              <a:pathLst>
                <a:path w="4292" h="4543" fill="none" extrusionOk="0">
                  <a:moveTo>
                    <a:pt x="3698" y="4543"/>
                  </a:moveTo>
                  <a:cubicBezTo>
                    <a:pt x="3036" y="3995"/>
                    <a:pt x="2466" y="3310"/>
                    <a:pt x="2260" y="2534"/>
                  </a:cubicBezTo>
                  <a:cubicBezTo>
                    <a:pt x="1644" y="274"/>
                    <a:pt x="4063" y="1"/>
                    <a:pt x="4177" y="1575"/>
                  </a:cubicBezTo>
                  <a:cubicBezTo>
                    <a:pt x="4292" y="2922"/>
                    <a:pt x="2009" y="3265"/>
                    <a:pt x="0" y="2169"/>
                  </a:cubicBezTo>
                </a:path>
              </a:pathLst>
            </a:custGeom>
            <a:solidFill>
              <a:srgbClr val="1B6480"/>
            </a:solidFill>
            <a:ln w="9700" cap="rnd" cmpd="sng">
              <a:solidFill>
                <a:srgbClr val="1B648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7875" name="Google Shape;5983;p42">
              <a:extLst>
                <a:ext uri="{FF2B5EF4-FFF2-40B4-BE49-F238E27FC236}">
                  <a16:creationId xmlns="" xmlns:a16="http://schemas.microsoft.com/office/drawing/2014/main" id="{11CE8EC6-8FEC-7F4D-C84F-0E1F42887AD2}"/>
                </a:ext>
              </a:extLst>
            </p:cNvPr>
            <p:cNvSpPr/>
            <p:nvPr/>
          </p:nvSpPr>
          <p:spPr>
            <a:xfrm>
              <a:off x="8103700" y="2923400"/>
              <a:ext cx="15425" cy="12000"/>
            </a:xfrm>
            <a:custGeom>
              <a:avLst/>
              <a:gdLst/>
              <a:ahLst/>
              <a:cxnLst/>
              <a:rect l="l" t="t" r="r" b="b"/>
              <a:pathLst>
                <a:path w="617" h="480" fill="none" extrusionOk="0">
                  <a:moveTo>
                    <a:pt x="616" y="480"/>
                  </a:moveTo>
                  <a:cubicBezTo>
                    <a:pt x="388" y="343"/>
                    <a:pt x="183" y="183"/>
                    <a:pt x="0" y="0"/>
                  </a:cubicBezTo>
                </a:path>
              </a:pathLst>
            </a:custGeom>
            <a:solidFill>
              <a:srgbClr val="1B6480"/>
            </a:solidFill>
            <a:ln w="9700" cap="rnd" cmpd="sng">
              <a:solidFill>
                <a:srgbClr val="1B648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7876" name="Google Shape;5984;p42">
              <a:extLst>
                <a:ext uri="{FF2B5EF4-FFF2-40B4-BE49-F238E27FC236}">
                  <a16:creationId xmlns="" xmlns:a16="http://schemas.microsoft.com/office/drawing/2014/main" id="{AD947F09-4AB2-8ED0-2296-0BDF761F717D}"/>
                </a:ext>
              </a:extLst>
            </p:cNvPr>
            <p:cNvSpPr/>
            <p:nvPr/>
          </p:nvSpPr>
          <p:spPr>
            <a:xfrm>
              <a:off x="7182700" y="1553875"/>
              <a:ext cx="17700" cy="9150"/>
            </a:xfrm>
            <a:custGeom>
              <a:avLst/>
              <a:gdLst/>
              <a:ahLst/>
              <a:cxnLst/>
              <a:rect l="l" t="t" r="r" b="b"/>
              <a:pathLst>
                <a:path w="708" h="366" fill="none" extrusionOk="0">
                  <a:moveTo>
                    <a:pt x="0" y="366"/>
                  </a:moveTo>
                  <a:cubicBezTo>
                    <a:pt x="205" y="252"/>
                    <a:pt x="457" y="115"/>
                    <a:pt x="708" y="1"/>
                  </a:cubicBezTo>
                </a:path>
              </a:pathLst>
            </a:custGeom>
            <a:solidFill>
              <a:srgbClr val="424077"/>
            </a:solidFill>
            <a:ln w="9700" cap="rnd" cmpd="sng">
              <a:solidFill>
                <a:srgbClr val="4240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7877" name="Google Shape;5985;p42">
              <a:extLst>
                <a:ext uri="{FF2B5EF4-FFF2-40B4-BE49-F238E27FC236}">
                  <a16:creationId xmlns="" xmlns:a16="http://schemas.microsoft.com/office/drawing/2014/main" id="{5DB72860-911F-26FF-730F-D65B4B7573F9}"/>
                </a:ext>
              </a:extLst>
            </p:cNvPr>
            <p:cNvSpPr/>
            <p:nvPr/>
          </p:nvSpPr>
          <p:spPr>
            <a:xfrm>
              <a:off x="7220925" y="1497375"/>
              <a:ext cx="117575" cy="114725"/>
            </a:xfrm>
            <a:custGeom>
              <a:avLst/>
              <a:gdLst/>
              <a:ahLst/>
              <a:cxnLst/>
              <a:rect l="l" t="t" r="r" b="b"/>
              <a:pathLst>
                <a:path w="4703" h="4589" fill="none" extrusionOk="0">
                  <a:moveTo>
                    <a:pt x="0" y="1918"/>
                  </a:moveTo>
                  <a:cubicBezTo>
                    <a:pt x="799" y="1644"/>
                    <a:pt x="1667" y="1507"/>
                    <a:pt x="2443" y="1736"/>
                  </a:cubicBezTo>
                  <a:cubicBezTo>
                    <a:pt x="4702" y="2398"/>
                    <a:pt x="3675" y="4589"/>
                    <a:pt x="2260" y="3881"/>
                  </a:cubicBezTo>
                  <a:cubicBezTo>
                    <a:pt x="1073" y="3265"/>
                    <a:pt x="1963" y="1142"/>
                    <a:pt x="3949" y="1"/>
                  </a:cubicBezTo>
                </a:path>
              </a:pathLst>
            </a:custGeom>
            <a:solidFill>
              <a:srgbClr val="424077"/>
            </a:solidFill>
            <a:ln w="9700" cap="rnd" cmpd="sng">
              <a:solidFill>
                <a:srgbClr val="4240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7878" name="Google Shape;5986;p42">
              <a:extLst>
                <a:ext uri="{FF2B5EF4-FFF2-40B4-BE49-F238E27FC236}">
                  <a16:creationId xmlns="" xmlns:a16="http://schemas.microsoft.com/office/drawing/2014/main" id="{7EAE75CD-0574-E020-C128-F09B1CAC01FE}"/>
                </a:ext>
              </a:extLst>
            </p:cNvPr>
            <p:cNvSpPr/>
            <p:nvPr/>
          </p:nvSpPr>
          <p:spPr>
            <a:xfrm>
              <a:off x="7329350" y="1485400"/>
              <a:ext cx="18850" cy="6875"/>
            </a:xfrm>
            <a:custGeom>
              <a:avLst/>
              <a:gdLst/>
              <a:ahLst/>
              <a:cxnLst/>
              <a:rect l="l" t="t" r="r" b="b"/>
              <a:pathLst>
                <a:path w="754" h="275" fill="none" extrusionOk="0">
                  <a:moveTo>
                    <a:pt x="0" y="275"/>
                  </a:moveTo>
                  <a:cubicBezTo>
                    <a:pt x="251" y="160"/>
                    <a:pt x="480" y="69"/>
                    <a:pt x="753" y="1"/>
                  </a:cubicBezTo>
                </a:path>
              </a:pathLst>
            </a:custGeom>
            <a:solidFill>
              <a:srgbClr val="424077"/>
            </a:solidFill>
            <a:ln w="9700" cap="rnd" cmpd="sng">
              <a:solidFill>
                <a:srgbClr val="4240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grpSp>
          <p:nvGrpSpPr>
            <p:cNvPr id="7879" name="Google Shape;5987;p42">
              <a:extLst>
                <a:ext uri="{FF2B5EF4-FFF2-40B4-BE49-F238E27FC236}">
                  <a16:creationId xmlns="" xmlns:a16="http://schemas.microsoft.com/office/drawing/2014/main" id="{DD1F9DA4-41C9-2285-89E0-C6271C28EB5D}"/>
                </a:ext>
              </a:extLst>
            </p:cNvPr>
            <p:cNvGrpSpPr/>
            <p:nvPr/>
          </p:nvGrpSpPr>
          <p:grpSpPr>
            <a:xfrm>
              <a:off x="5208300" y="2031000"/>
              <a:ext cx="1903650" cy="2548400"/>
              <a:chOff x="5208300" y="2031000"/>
              <a:chExt cx="1903650" cy="2548400"/>
            </a:xfrm>
          </p:grpSpPr>
          <p:sp>
            <p:nvSpPr>
              <p:cNvPr id="7880" name="Google Shape;5988;p42">
                <a:extLst>
                  <a:ext uri="{FF2B5EF4-FFF2-40B4-BE49-F238E27FC236}">
                    <a16:creationId xmlns="" xmlns:a16="http://schemas.microsoft.com/office/drawing/2014/main" id="{BCAEA5BF-E852-B7A9-7ABA-36D4ECBD771E}"/>
                  </a:ext>
                </a:extLst>
              </p:cNvPr>
              <p:cNvSpPr/>
              <p:nvPr/>
            </p:nvSpPr>
            <p:spPr>
              <a:xfrm>
                <a:off x="5345825" y="3499175"/>
                <a:ext cx="1627475" cy="1080225"/>
              </a:xfrm>
              <a:custGeom>
                <a:avLst/>
                <a:gdLst/>
                <a:ahLst/>
                <a:cxnLst/>
                <a:rect l="l" t="t" r="r" b="b"/>
                <a:pathLst>
                  <a:path w="65099" h="43209" extrusionOk="0">
                    <a:moveTo>
                      <a:pt x="23876" y="0"/>
                    </a:moveTo>
                    <a:cubicBezTo>
                      <a:pt x="23876" y="0"/>
                      <a:pt x="7396" y="639"/>
                      <a:pt x="0" y="19561"/>
                    </a:cubicBezTo>
                    <a:lnTo>
                      <a:pt x="8332" y="24628"/>
                    </a:lnTo>
                    <a:lnTo>
                      <a:pt x="8332" y="43208"/>
                    </a:lnTo>
                    <a:lnTo>
                      <a:pt x="56767" y="43208"/>
                    </a:lnTo>
                    <a:lnTo>
                      <a:pt x="56767" y="24628"/>
                    </a:lnTo>
                    <a:lnTo>
                      <a:pt x="65098" y="19561"/>
                    </a:lnTo>
                    <a:cubicBezTo>
                      <a:pt x="57703" y="639"/>
                      <a:pt x="41223" y="0"/>
                      <a:pt x="41223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  <p:sp>
            <p:nvSpPr>
              <p:cNvPr id="7881" name="Google Shape;5989;p42">
                <a:extLst>
                  <a:ext uri="{FF2B5EF4-FFF2-40B4-BE49-F238E27FC236}">
                    <a16:creationId xmlns="" xmlns:a16="http://schemas.microsoft.com/office/drawing/2014/main" id="{085BE58D-64A0-A9DE-E980-03AC9DD70A18}"/>
                  </a:ext>
                </a:extLst>
              </p:cNvPr>
              <p:cNvSpPr/>
              <p:nvPr/>
            </p:nvSpPr>
            <p:spPr>
              <a:xfrm>
                <a:off x="5554100" y="4151975"/>
                <a:ext cx="1210900" cy="22275"/>
              </a:xfrm>
              <a:custGeom>
                <a:avLst/>
                <a:gdLst/>
                <a:ahLst/>
                <a:cxnLst/>
                <a:rect l="l" t="t" r="r" b="b"/>
                <a:pathLst>
                  <a:path w="48436" h="891" extrusionOk="0">
                    <a:moveTo>
                      <a:pt x="1" y="0"/>
                    </a:moveTo>
                    <a:lnTo>
                      <a:pt x="1" y="890"/>
                    </a:lnTo>
                    <a:lnTo>
                      <a:pt x="48436" y="890"/>
                    </a:lnTo>
                    <a:lnTo>
                      <a:pt x="4843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  <p:sp>
            <p:nvSpPr>
              <p:cNvPr id="7882" name="Google Shape;5990;p42">
                <a:extLst>
                  <a:ext uri="{FF2B5EF4-FFF2-40B4-BE49-F238E27FC236}">
                    <a16:creationId xmlns="" xmlns:a16="http://schemas.microsoft.com/office/drawing/2014/main" id="{0FEAC85E-2E0A-AF4A-BEE4-7D6C287F8EB7}"/>
                  </a:ext>
                </a:extLst>
              </p:cNvPr>
              <p:cNvSpPr/>
              <p:nvPr/>
            </p:nvSpPr>
            <p:spPr>
              <a:xfrm>
                <a:off x="5554100" y="4252975"/>
                <a:ext cx="1210900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48436" h="914" extrusionOk="0">
                    <a:moveTo>
                      <a:pt x="1" y="0"/>
                    </a:moveTo>
                    <a:lnTo>
                      <a:pt x="1" y="913"/>
                    </a:lnTo>
                    <a:lnTo>
                      <a:pt x="48436" y="913"/>
                    </a:lnTo>
                    <a:lnTo>
                      <a:pt x="4843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  <p:sp>
            <p:nvSpPr>
              <p:cNvPr id="7883" name="Google Shape;5991;p42">
                <a:extLst>
                  <a:ext uri="{FF2B5EF4-FFF2-40B4-BE49-F238E27FC236}">
                    <a16:creationId xmlns="" xmlns:a16="http://schemas.microsoft.com/office/drawing/2014/main" id="{101350CB-1D71-3C05-CE64-92A2EE5A666A}"/>
                  </a:ext>
                </a:extLst>
              </p:cNvPr>
              <p:cNvSpPr/>
              <p:nvPr/>
            </p:nvSpPr>
            <p:spPr>
              <a:xfrm>
                <a:off x="5554100" y="4557125"/>
                <a:ext cx="1210900" cy="22275"/>
              </a:xfrm>
              <a:custGeom>
                <a:avLst/>
                <a:gdLst/>
                <a:ahLst/>
                <a:cxnLst/>
                <a:rect l="l" t="t" r="r" b="b"/>
                <a:pathLst>
                  <a:path w="48436" h="891" extrusionOk="0">
                    <a:moveTo>
                      <a:pt x="1" y="0"/>
                    </a:moveTo>
                    <a:lnTo>
                      <a:pt x="1" y="890"/>
                    </a:lnTo>
                    <a:lnTo>
                      <a:pt x="48436" y="890"/>
                    </a:lnTo>
                    <a:lnTo>
                      <a:pt x="4843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  <p:sp>
            <p:nvSpPr>
              <p:cNvPr id="7884" name="Google Shape;5992;p42">
                <a:extLst>
                  <a:ext uri="{FF2B5EF4-FFF2-40B4-BE49-F238E27FC236}">
                    <a16:creationId xmlns="" xmlns:a16="http://schemas.microsoft.com/office/drawing/2014/main" id="{535D2B3F-CE5D-B871-E550-407AF45A1695}"/>
                  </a:ext>
                </a:extLst>
              </p:cNvPr>
              <p:cNvSpPr/>
              <p:nvPr/>
            </p:nvSpPr>
            <p:spPr>
              <a:xfrm>
                <a:off x="5554100" y="4354550"/>
                <a:ext cx="1210900" cy="22275"/>
              </a:xfrm>
              <a:custGeom>
                <a:avLst/>
                <a:gdLst/>
                <a:ahLst/>
                <a:cxnLst/>
                <a:rect l="l" t="t" r="r" b="b"/>
                <a:pathLst>
                  <a:path w="48436" h="891" extrusionOk="0">
                    <a:moveTo>
                      <a:pt x="1" y="0"/>
                    </a:moveTo>
                    <a:lnTo>
                      <a:pt x="1" y="890"/>
                    </a:lnTo>
                    <a:lnTo>
                      <a:pt x="48436" y="890"/>
                    </a:lnTo>
                    <a:lnTo>
                      <a:pt x="4843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  <p:sp>
            <p:nvSpPr>
              <p:cNvPr id="7885" name="Google Shape;5993;p42">
                <a:extLst>
                  <a:ext uri="{FF2B5EF4-FFF2-40B4-BE49-F238E27FC236}">
                    <a16:creationId xmlns="" xmlns:a16="http://schemas.microsoft.com/office/drawing/2014/main" id="{C718C1FF-A9C9-FB0E-BACB-50CC6AD8E9B0}"/>
                  </a:ext>
                </a:extLst>
              </p:cNvPr>
              <p:cNvSpPr/>
              <p:nvPr/>
            </p:nvSpPr>
            <p:spPr>
              <a:xfrm>
                <a:off x="5447975" y="4050400"/>
                <a:ext cx="1423175" cy="22275"/>
              </a:xfrm>
              <a:custGeom>
                <a:avLst/>
                <a:gdLst/>
                <a:ahLst/>
                <a:cxnLst/>
                <a:rect l="l" t="t" r="r" b="b"/>
                <a:pathLst>
                  <a:path w="56927" h="891" extrusionOk="0">
                    <a:moveTo>
                      <a:pt x="0" y="0"/>
                    </a:moveTo>
                    <a:lnTo>
                      <a:pt x="1484" y="890"/>
                    </a:lnTo>
                    <a:lnTo>
                      <a:pt x="55443" y="890"/>
                    </a:lnTo>
                    <a:lnTo>
                      <a:pt x="569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  <p:sp>
            <p:nvSpPr>
              <p:cNvPr id="7886" name="Google Shape;5994;p42">
                <a:extLst>
                  <a:ext uri="{FF2B5EF4-FFF2-40B4-BE49-F238E27FC236}">
                    <a16:creationId xmlns="" xmlns:a16="http://schemas.microsoft.com/office/drawing/2014/main" id="{7BDCD115-E3DE-EC78-0B96-C43FD1128045}"/>
                  </a:ext>
                </a:extLst>
              </p:cNvPr>
              <p:cNvSpPr/>
              <p:nvPr/>
            </p:nvSpPr>
            <p:spPr>
              <a:xfrm>
                <a:off x="5554100" y="4456100"/>
                <a:ext cx="1210900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48436" h="892" extrusionOk="0">
                    <a:moveTo>
                      <a:pt x="1" y="1"/>
                    </a:moveTo>
                    <a:lnTo>
                      <a:pt x="1" y="891"/>
                    </a:lnTo>
                    <a:lnTo>
                      <a:pt x="48436" y="891"/>
                    </a:lnTo>
                    <a:lnTo>
                      <a:pt x="4843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  <p:sp>
            <p:nvSpPr>
              <p:cNvPr id="7887" name="Google Shape;5995;p42">
                <a:extLst>
                  <a:ext uri="{FF2B5EF4-FFF2-40B4-BE49-F238E27FC236}">
                    <a16:creationId xmlns="" xmlns:a16="http://schemas.microsoft.com/office/drawing/2014/main" id="{38966C61-CDBB-BA68-9501-2EB568712712}"/>
                  </a:ext>
                </a:extLst>
              </p:cNvPr>
              <p:cNvSpPr/>
              <p:nvPr/>
            </p:nvSpPr>
            <p:spPr>
              <a:xfrm>
                <a:off x="5714450" y="3543675"/>
                <a:ext cx="890225" cy="22275"/>
              </a:xfrm>
              <a:custGeom>
                <a:avLst/>
                <a:gdLst/>
                <a:ahLst/>
                <a:cxnLst/>
                <a:rect l="l" t="t" r="r" b="b"/>
                <a:pathLst>
                  <a:path w="35609" h="891" extrusionOk="0">
                    <a:moveTo>
                      <a:pt x="1986" y="0"/>
                    </a:moveTo>
                    <a:cubicBezTo>
                      <a:pt x="1347" y="251"/>
                      <a:pt x="685" y="548"/>
                      <a:pt x="1" y="891"/>
                    </a:cubicBezTo>
                    <a:lnTo>
                      <a:pt x="35608" y="891"/>
                    </a:lnTo>
                    <a:cubicBezTo>
                      <a:pt x="34923" y="548"/>
                      <a:pt x="34261" y="251"/>
                      <a:pt x="3362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  <p:sp>
            <p:nvSpPr>
              <p:cNvPr id="7888" name="Google Shape;5996;p42">
                <a:extLst>
                  <a:ext uri="{FF2B5EF4-FFF2-40B4-BE49-F238E27FC236}">
                    <a16:creationId xmlns="" xmlns:a16="http://schemas.microsoft.com/office/drawing/2014/main" id="{62B0C7A0-F4C6-578A-9E6D-EC58F56BE3A9}"/>
                  </a:ext>
                </a:extLst>
              </p:cNvPr>
              <p:cNvSpPr/>
              <p:nvPr/>
            </p:nvSpPr>
            <p:spPr>
              <a:xfrm>
                <a:off x="5563800" y="3644675"/>
                <a:ext cx="1191500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47660" h="914" extrusionOk="0">
                    <a:moveTo>
                      <a:pt x="1073" y="0"/>
                    </a:moveTo>
                    <a:cubicBezTo>
                      <a:pt x="708" y="297"/>
                      <a:pt x="366" y="594"/>
                      <a:pt x="1" y="913"/>
                    </a:cubicBezTo>
                    <a:lnTo>
                      <a:pt x="47660" y="913"/>
                    </a:lnTo>
                    <a:cubicBezTo>
                      <a:pt x="47295" y="594"/>
                      <a:pt x="46952" y="297"/>
                      <a:pt x="4658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  <p:sp>
            <p:nvSpPr>
              <p:cNvPr id="7889" name="Google Shape;5997;p42">
                <a:extLst>
                  <a:ext uri="{FF2B5EF4-FFF2-40B4-BE49-F238E27FC236}">
                    <a16:creationId xmlns="" xmlns:a16="http://schemas.microsoft.com/office/drawing/2014/main" id="{D9E4B1D5-32F7-9EE4-DB3A-F9399EC172BD}"/>
                  </a:ext>
                </a:extLst>
              </p:cNvPr>
              <p:cNvSpPr/>
              <p:nvPr/>
            </p:nvSpPr>
            <p:spPr>
              <a:xfrm>
                <a:off x="5353250" y="3948825"/>
                <a:ext cx="1612625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64505" h="914" extrusionOk="0">
                    <a:moveTo>
                      <a:pt x="365" y="0"/>
                    </a:moveTo>
                    <a:cubicBezTo>
                      <a:pt x="228" y="297"/>
                      <a:pt x="114" y="594"/>
                      <a:pt x="0" y="913"/>
                    </a:cubicBezTo>
                    <a:lnTo>
                      <a:pt x="64504" y="913"/>
                    </a:lnTo>
                    <a:cubicBezTo>
                      <a:pt x="64390" y="594"/>
                      <a:pt x="64276" y="297"/>
                      <a:pt x="641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  <p:sp>
            <p:nvSpPr>
              <p:cNvPr id="7890" name="Google Shape;5998;p42">
                <a:extLst>
                  <a:ext uri="{FF2B5EF4-FFF2-40B4-BE49-F238E27FC236}">
                    <a16:creationId xmlns="" xmlns:a16="http://schemas.microsoft.com/office/drawing/2014/main" id="{3DC303F2-4B9A-F0FE-2E82-069C90CDE111}"/>
                  </a:ext>
                </a:extLst>
              </p:cNvPr>
              <p:cNvSpPr/>
              <p:nvPr/>
            </p:nvSpPr>
            <p:spPr>
              <a:xfrm>
                <a:off x="5401750" y="3847825"/>
                <a:ext cx="1515625" cy="22275"/>
              </a:xfrm>
              <a:custGeom>
                <a:avLst/>
                <a:gdLst/>
                <a:ahLst/>
                <a:cxnLst/>
                <a:rect l="l" t="t" r="r" b="b"/>
                <a:pathLst>
                  <a:path w="60625" h="891" extrusionOk="0">
                    <a:moveTo>
                      <a:pt x="525" y="0"/>
                    </a:moveTo>
                    <a:cubicBezTo>
                      <a:pt x="343" y="297"/>
                      <a:pt x="183" y="594"/>
                      <a:pt x="0" y="890"/>
                    </a:cubicBezTo>
                    <a:lnTo>
                      <a:pt x="60624" y="890"/>
                    </a:lnTo>
                    <a:cubicBezTo>
                      <a:pt x="60442" y="594"/>
                      <a:pt x="60282" y="297"/>
                      <a:pt x="600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  <p:sp>
            <p:nvSpPr>
              <p:cNvPr id="7891" name="Google Shape;5999;p42">
                <a:extLst>
                  <a:ext uri="{FF2B5EF4-FFF2-40B4-BE49-F238E27FC236}">
                    <a16:creationId xmlns="" xmlns:a16="http://schemas.microsoft.com/office/drawing/2014/main" id="{780D2E1F-EC2A-C769-06F1-D16D15F8C850}"/>
                  </a:ext>
                </a:extLst>
              </p:cNvPr>
              <p:cNvSpPr/>
              <p:nvPr/>
            </p:nvSpPr>
            <p:spPr>
              <a:xfrm>
                <a:off x="5468500" y="3746250"/>
                <a:ext cx="1382100" cy="22275"/>
              </a:xfrm>
              <a:custGeom>
                <a:avLst/>
                <a:gdLst/>
                <a:ahLst/>
                <a:cxnLst/>
                <a:rect l="l" t="t" r="r" b="b"/>
                <a:pathLst>
                  <a:path w="55284" h="891" extrusionOk="0">
                    <a:moveTo>
                      <a:pt x="731" y="0"/>
                    </a:moveTo>
                    <a:cubicBezTo>
                      <a:pt x="503" y="297"/>
                      <a:pt x="252" y="594"/>
                      <a:pt x="1" y="891"/>
                    </a:cubicBezTo>
                    <a:lnTo>
                      <a:pt x="55284" y="891"/>
                    </a:lnTo>
                    <a:cubicBezTo>
                      <a:pt x="55033" y="594"/>
                      <a:pt x="54782" y="297"/>
                      <a:pt x="545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  <p:sp>
            <p:nvSpPr>
              <p:cNvPr id="7892" name="Google Shape;6000;p42">
                <a:extLst>
                  <a:ext uri="{FF2B5EF4-FFF2-40B4-BE49-F238E27FC236}">
                    <a16:creationId xmlns="" xmlns:a16="http://schemas.microsoft.com/office/drawing/2014/main" id="{729BA571-470E-4276-00DD-8FB83BF2A899}"/>
                  </a:ext>
                </a:extLst>
              </p:cNvPr>
              <p:cNvSpPr/>
              <p:nvPr/>
            </p:nvSpPr>
            <p:spPr>
              <a:xfrm>
                <a:off x="5542125" y="3568775"/>
                <a:ext cx="1232575" cy="980950"/>
              </a:xfrm>
              <a:custGeom>
                <a:avLst/>
                <a:gdLst/>
                <a:ahLst/>
                <a:cxnLst/>
                <a:rect l="l" t="t" r="r" b="b"/>
                <a:pathLst>
                  <a:path w="49303" h="39238" extrusionOk="0">
                    <a:moveTo>
                      <a:pt x="42706" y="1"/>
                    </a:moveTo>
                    <a:cubicBezTo>
                      <a:pt x="34170" y="2991"/>
                      <a:pt x="28715" y="8104"/>
                      <a:pt x="28715" y="8104"/>
                    </a:cubicBezTo>
                    <a:cubicBezTo>
                      <a:pt x="27254" y="7571"/>
                      <a:pt x="25861" y="7394"/>
                      <a:pt x="24654" y="7394"/>
                    </a:cubicBezTo>
                    <a:cubicBezTo>
                      <a:pt x="22240" y="7394"/>
                      <a:pt x="20566" y="8104"/>
                      <a:pt x="20566" y="8104"/>
                    </a:cubicBezTo>
                    <a:cubicBezTo>
                      <a:pt x="20566" y="8104"/>
                      <a:pt x="15156" y="3014"/>
                      <a:pt x="6642" y="24"/>
                    </a:cubicBezTo>
                    <a:cubicBezTo>
                      <a:pt x="4497" y="1119"/>
                      <a:pt x="2214" y="2626"/>
                      <a:pt x="0" y="4726"/>
                    </a:cubicBezTo>
                    <a:lnTo>
                      <a:pt x="4839" y="24583"/>
                    </a:lnTo>
                    <a:lnTo>
                      <a:pt x="6574" y="25542"/>
                    </a:lnTo>
                    <a:cubicBezTo>
                      <a:pt x="6186" y="26295"/>
                      <a:pt x="5798" y="27300"/>
                      <a:pt x="5684" y="28121"/>
                    </a:cubicBezTo>
                    <a:cubicBezTo>
                      <a:pt x="5684" y="28121"/>
                      <a:pt x="4223" y="28555"/>
                      <a:pt x="480" y="29559"/>
                    </a:cubicBezTo>
                    <a:lnTo>
                      <a:pt x="480" y="39237"/>
                    </a:lnTo>
                    <a:cubicBezTo>
                      <a:pt x="3059" y="38073"/>
                      <a:pt x="6003" y="36247"/>
                      <a:pt x="9313" y="33554"/>
                    </a:cubicBezTo>
                    <a:cubicBezTo>
                      <a:pt x="9313" y="33554"/>
                      <a:pt x="10101" y="33721"/>
                      <a:pt x="10776" y="33721"/>
                    </a:cubicBezTo>
                    <a:cubicBezTo>
                      <a:pt x="10929" y="33721"/>
                      <a:pt x="11077" y="33712"/>
                      <a:pt x="11208" y="33691"/>
                    </a:cubicBezTo>
                    <a:cubicBezTo>
                      <a:pt x="13559" y="33303"/>
                      <a:pt x="16047" y="32047"/>
                      <a:pt x="16708" y="31751"/>
                    </a:cubicBezTo>
                    <a:cubicBezTo>
                      <a:pt x="16891" y="31659"/>
                      <a:pt x="17051" y="31545"/>
                      <a:pt x="17188" y="31431"/>
                    </a:cubicBezTo>
                    <a:lnTo>
                      <a:pt x="20566" y="33303"/>
                    </a:lnTo>
                    <a:cubicBezTo>
                      <a:pt x="20566" y="33303"/>
                      <a:pt x="22148" y="32542"/>
                      <a:pt x="24563" y="32542"/>
                    </a:cubicBezTo>
                    <a:cubicBezTo>
                      <a:pt x="25770" y="32542"/>
                      <a:pt x="27185" y="32732"/>
                      <a:pt x="28715" y="33303"/>
                    </a:cubicBezTo>
                    <a:lnTo>
                      <a:pt x="32161" y="31408"/>
                    </a:lnTo>
                    <a:cubicBezTo>
                      <a:pt x="32298" y="31522"/>
                      <a:pt x="32481" y="31659"/>
                      <a:pt x="32686" y="31751"/>
                    </a:cubicBezTo>
                    <a:cubicBezTo>
                      <a:pt x="33348" y="32047"/>
                      <a:pt x="35813" y="33303"/>
                      <a:pt x="38164" y="33691"/>
                    </a:cubicBezTo>
                    <a:cubicBezTo>
                      <a:pt x="38299" y="33712"/>
                      <a:pt x="38450" y="33721"/>
                      <a:pt x="38607" y="33721"/>
                    </a:cubicBezTo>
                    <a:cubicBezTo>
                      <a:pt x="39294" y="33721"/>
                      <a:pt x="40082" y="33554"/>
                      <a:pt x="40082" y="33554"/>
                    </a:cubicBezTo>
                    <a:cubicBezTo>
                      <a:pt x="43391" y="36247"/>
                      <a:pt x="46336" y="38073"/>
                      <a:pt x="48915" y="39237"/>
                    </a:cubicBezTo>
                    <a:lnTo>
                      <a:pt x="48915" y="29559"/>
                    </a:lnTo>
                    <a:cubicBezTo>
                      <a:pt x="45149" y="28555"/>
                      <a:pt x="43688" y="28121"/>
                      <a:pt x="43688" y="28121"/>
                    </a:cubicBezTo>
                    <a:cubicBezTo>
                      <a:pt x="43597" y="27300"/>
                      <a:pt x="43186" y="26295"/>
                      <a:pt x="42798" y="25542"/>
                    </a:cubicBezTo>
                    <a:cubicBezTo>
                      <a:pt x="42798" y="25542"/>
                      <a:pt x="42729" y="25565"/>
                      <a:pt x="42592" y="25611"/>
                    </a:cubicBezTo>
                    <a:lnTo>
                      <a:pt x="44441" y="24583"/>
                    </a:lnTo>
                    <a:lnTo>
                      <a:pt x="49303" y="4657"/>
                    </a:lnTo>
                    <a:cubicBezTo>
                      <a:pt x="47112" y="2580"/>
                      <a:pt x="44829" y="1073"/>
                      <a:pt x="42706" y="1"/>
                    </a:cubicBezTo>
                    <a:close/>
                  </a:path>
                </a:pathLst>
              </a:custGeom>
              <a:solidFill>
                <a:srgbClr val="0C0044">
                  <a:alpha val="43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  <p:sp>
            <p:nvSpPr>
              <p:cNvPr id="7893" name="Google Shape;6001;p42">
                <a:extLst>
                  <a:ext uri="{FF2B5EF4-FFF2-40B4-BE49-F238E27FC236}">
                    <a16:creationId xmlns="" xmlns:a16="http://schemas.microsoft.com/office/drawing/2014/main" id="{74F44F29-2853-657E-B177-61D95006925D}"/>
                  </a:ext>
                </a:extLst>
              </p:cNvPr>
              <p:cNvSpPr/>
              <p:nvPr/>
            </p:nvSpPr>
            <p:spPr>
              <a:xfrm>
                <a:off x="5345825" y="3933975"/>
                <a:ext cx="299025" cy="219150"/>
              </a:xfrm>
              <a:custGeom>
                <a:avLst/>
                <a:gdLst/>
                <a:ahLst/>
                <a:cxnLst/>
                <a:rect l="l" t="t" r="r" b="b"/>
                <a:pathLst>
                  <a:path w="11961" h="8766" extrusionOk="0">
                    <a:moveTo>
                      <a:pt x="936" y="1"/>
                    </a:moveTo>
                    <a:cubicBezTo>
                      <a:pt x="617" y="708"/>
                      <a:pt x="297" y="1416"/>
                      <a:pt x="0" y="2169"/>
                    </a:cubicBezTo>
                    <a:lnTo>
                      <a:pt x="10957" y="8766"/>
                    </a:lnTo>
                    <a:lnTo>
                      <a:pt x="11961" y="6917"/>
                    </a:lnTo>
                    <a:lnTo>
                      <a:pt x="936" y="1"/>
                    </a:lnTo>
                    <a:close/>
                  </a:path>
                </a:pathLst>
              </a:custGeom>
              <a:solidFill>
                <a:srgbClr val="1B64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  <p:sp>
            <p:nvSpPr>
              <p:cNvPr id="7894" name="Google Shape;6002;p42">
                <a:extLst>
                  <a:ext uri="{FF2B5EF4-FFF2-40B4-BE49-F238E27FC236}">
                    <a16:creationId xmlns="" xmlns:a16="http://schemas.microsoft.com/office/drawing/2014/main" id="{FAB50D13-6637-4CE5-B734-8B71A078E2B5}"/>
                  </a:ext>
                </a:extLst>
              </p:cNvPr>
              <p:cNvSpPr/>
              <p:nvPr/>
            </p:nvSpPr>
            <p:spPr>
              <a:xfrm>
                <a:off x="6056250" y="3787925"/>
                <a:ext cx="203750" cy="57625"/>
              </a:xfrm>
              <a:custGeom>
                <a:avLst/>
                <a:gdLst/>
                <a:ahLst/>
                <a:cxnLst/>
                <a:rect l="l" t="t" r="r" b="b"/>
                <a:pathLst>
                  <a:path w="8150" h="2305" extrusionOk="0">
                    <a:moveTo>
                      <a:pt x="4158" y="0"/>
                    </a:moveTo>
                    <a:cubicBezTo>
                      <a:pt x="2275" y="0"/>
                      <a:pt x="847" y="366"/>
                      <a:pt x="1" y="662"/>
                    </a:cubicBezTo>
                    <a:lnTo>
                      <a:pt x="1" y="2282"/>
                    </a:lnTo>
                    <a:cubicBezTo>
                      <a:pt x="1364" y="1980"/>
                      <a:pt x="2704" y="1873"/>
                      <a:pt x="3917" y="1873"/>
                    </a:cubicBezTo>
                    <a:cubicBezTo>
                      <a:pt x="5732" y="1873"/>
                      <a:pt x="7260" y="2113"/>
                      <a:pt x="8150" y="2305"/>
                    </a:cubicBezTo>
                    <a:lnTo>
                      <a:pt x="8150" y="525"/>
                    </a:lnTo>
                    <a:cubicBezTo>
                      <a:pt x="6665" y="140"/>
                      <a:pt x="5324" y="0"/>
                      <a:pt x="41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  <p:sp>
            <p:nvSpPr>
              <p:cNvPr id="7895" name="Google Shape;6003;p42">
                <a:extLst>
                  <a:ext uri="{FF2B5EF4-FFF2-40B4-BE49-F238E27FC236}">
                    <a16:creationId xmlns="" xmlns:a16="http://schemas.microsoft.com/office/drawing/2014/main" id="{E89E5C85-73F0-5849-198C-EFE5F583816F}"/>
                  </a:ext>
                </a:extLst>
              </p:cNvPr>
              <p:cNvSpPr/>
              <p:nvPr/>
            </p:nvSpPr>
            <p:spPr>
              <a:xfrm>
                <a:off x="6056250" y="4243400"/>
                <a:ext cx="203750" cy="57525"/>
              </a:xfrm>
              <a:custGeom>
                <a:avLst/>
                <a:gdLst/>
                <a:ahLst/>
                <a:cxnLst/>
                <a:rect l="l" t="t" r="r" b="b"/>
                <a:pathLst>
                  <a:path w="8150" h="2301" extrusionOk="0">
                    <a:moveTo>
                      <a:pt x="4117" y="1"/>
                    </a:moveTo>
                    <a:cubicBezTo>
                      <a:pt x="2254" y="1"/>
                      <a:pt x="840" y="363"/>
                      <a:pt x="1" y="657"/>
                    </a:cubicBezTo>
                    <a:lnTo>
                      <a:pt x="1" y="2301"/>
                    </a:lnTo>
                    <a:cubicBezTo>
                      <a:pt x="1366" y="1989"/>
                      <a:pt x="2709" y="1880"/>
                      <a:pt x="3923" y="1880"/>
                    </a:cubicBezTo>
                    <a:cubicBezTo>
                      <a:pt x="5735" y="1880"/>
                      <a:pt x="7261" y="2123"/>
                      <a:pt x="8150" y="2301"/>
                    </a:cubicBezTo>
                    <a:lnTo>
                      <a:pt x="8150" y="543"/>
                    </a:lnTo>
                    <a:cubicBezTo>
                      <a:pt x="6648" y="145"/>
                      <a:pt x="5293" y="1"/>
                      <a:pt x="41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  <p:sp>
            <p:nvSpPr>
              <p:cNvPr id="7896" name="Google Shape;6004;p42">
                <a:extLst>
                  <a:ext uri="{FF2B5EF4-FFF2-40B4-BE49-F238E27FC236}">
                    <a16:creationId xmlns="" xmlns:a16="http://schemas.microsoft.com/office/drawing/2014/main" id="{0EFBF183-C67E-801E-AED5-794519B6C00B}"/>
                  </a:ext>
                </a:extLst>
              </p:cNvPr>
              <p:cNvSpPr/>
              <p:nvPr/>
            </p:nvSpPr>
            <p:spPr>
              <a:xfrm>
                <a:off x="6675400" y="3933975"/>
                <a:ext cx="298450" cy="219150"/>
              </a:xfrm>
              <a:custGeom>
                <a:avLst/>
                <a:gdLst/>
                <a:ahLst/>
                <a:cxnLst/>
                <a:rect l="l" t="t" r="r" b="b"/>
                <a:pathLst>
                  <a:path w="11938" h="8766" extrusionOk="0">
                    <a:moveTo>
                      <a:pt x="11002" y="1"/>
                    </a:moveTo>
                    <a:lnTo>
                      <a:pt x="0" y="6917"/>
                    </a:lnTo>
                    <a:lnTo>
                      <a:pt x="982" y="8766"/>
                    </a:lnTo>
                    <a:lnTo>
                      <a:pt x="11938" y="2169"/>
                    </a:lnTo>
                    <a:cubicBezTo>
                      <a:pt x="11641" y="1416"/>
                      <a:pt x="11322" y="708"/>
                      <a:pt x="11002" y="1"/>
                    </a:cubicBezTo>
                    <a:close/>
                  </a:path>
                </a:pathLst>
              </a:custGeom>
              <a:solidFill>
                <a:srgbClr val="1B64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  <p:sp>
            <p:nvSpPr>
              <p:cNvPr id="7897" name="Google Shape;6005;p42">
                <a:extLst>
                  <a:ext uri="{FF2B5EF4-FFF2-40B4-BE49-F238E27FC236}">
                    <a16:creationId xmlns="" xmlns:a16="http://schemas.microsoft.com/office/drawing/2014/main" id="{6BE5A430-C52E-57A0-A9A0-01EEA4887F80}"/>
                  </a:ext>
                </a:extLst>
              </p:cNvPr>
              <p:cNvSpPr/>
              <p:nvPr/>
            </p:nvSpPr>
            <p:spPr>
              <a:xfrm>
                <a:off x="5893000" y="3438100"/>
                <a:ext cx="266575" cy="209125"/>
              </a:xfrm>
              <a:custGeom>
                <a:avLst/>
                <a:gdLst/>
                <a:ahLst/>
                <a:cxnLst/>
                <a:rect l="l" t="t" r="r" b="b"/>
                <a:pathLst>
                  <a:path w="10663" h="8365" extrusionOk="0">
                    <a:moveTo>
                      <a:pt x="3838" y="1"/>
                    </a:moveTo>
                    <a:cubicBezTo>
                      <a:pt x="3838" y="1"/>
                      <a:pt x="1669" y="594"/>
                      <a:pt x="802" y="1484"/>
                    </a:cubicBezTo>
                    <a:cubicBezTo>
                      <a:pt x="1" y="2307"/>
                      <a:pt x="4230" y="8365"/>
                      <a:pt x="6362" y="8365"/>
                    </a:cubicBezTo>
                    <a:cubicBezTo>
                      <a:pt x="6478" y="8365"/>
                      <a:pt x="6588" y="8347"/>
                      <a:pt x="6691" y="8309"/>
                    </a:cubicBezTo>
                    <a:cubicBezTo>
                      <a:pt x="8676" y="7602"/>
                      <a:pt x="10662" y="5524"/>
                      <a:pt x="10662" y="5524"/>
                    </a:cubicBezTo>
                    <a:lnTo>
                      <a:pt x="10662" y="5524"/>
                    </a:lnTo>
                    <a:cubicBezTo>
                      <a:pt x="10662" y="5524"/>
                      <a:pt x="10599" y="5527"/>
                      <a:pt x="10483" y="5527"/>
                    </a:cubicBezTo>
                    <a:cubicBezTo>
                      <a:pt x="9814" y="5527"/>
                      <a:pt x="7384" y="5428"/>
                      <a:pt x="5070" y="4086"/>
                    </a:cubicBezTo>
                    <a:cubicBezTo>
                      <a:pt x="3860" y="3356"/>
                      <a:pt x="3838" y="1"/>
                      <a:pt x="3838" y="1"/>
                    </a:cubicBezTo>
                    <a:close/>
                  </a:path>
                </a:pathLst>
              </a:custGeom>
              <a:solidFill>
                <a:srgbClr val="1B64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  <p:sp>
            <p:nvSpPr>
              <p:cNvPr id="7898" name="Google Shape;6006;p42">
                <a:extLst>
                  <a:ext uri="{FF2B5EF4-FFF2-40B4-BE49-F238E27FC236}">
                    <a16:creationId xmlns="" xmlns:a16="http://schemas.microsoft.com/office/drawing/2014/main" id="{1DE2855D-FC9E-570B-9201-0782F21CB294}"/>
                  </a:ext>
                </a:extLst>
              </p:cNvPr>
              <p:cNvSpPr/>
              <p:nvPr/>
            </p:nvSpPr>
            <p:spPr>
              <a:xfrm>
                <a:off x="6159550" y="3438100"/>
                <a:ext cx="266550" cy="209125"/>
              </a:xfrm>
              <a:custGeom>
                <a:avLst/>
                <a:gdLst/>
                <a:ahLst/>
                <a:cxnLst/>
                <a:rect l="l" t="t" r="r" b="b"/>
                <a:pathLst>
                  <a:path w="10662" h="8365" extrusionOk="0">
                    <a:moveTo>
                      <a:pt x="6802" y="1"/>
                    </a:moveTo>
                    <a:cubicBezTo>
                      <a:pt x="6802" y="1"/>
                      <a:pt x="6802" y="3356"/>
                      <a:pt x="5570" y="4086"/>
                    </a:cubicBezTo>
                    <a:cubicBezTo>
                      <a:pt x="3275" y="5428"/>
                      <a:pt x="848" y="5527"/>
                      <a:pt x="180" y="5527"/>
                    </a:cubicBezTo>
                    <a:cubicBezTo>
                      <a:pt x="63" y="5527"/>
                      <a:pt x="0" y="5524"/>
                      <a:pt x="0" y="5524"/>
                    </a:cubicBezTo>
                    <a:lnTo>
                      <a:pt x="0" y="5524"/>
                    </a:lnTo>
                    <a:cubicBezTo>
                      <a:pt x="0" y="5524"/>
                      <a:pt x="1986" y="7602"/>
                      <a:pt x="3972" y="8309"/>
                    </a:cubicBezTo>
                    <a:cubicBezTo>
                      <a:pt x="4074" y="8347"/>
                      <a:pt x="4184" y="8365"/>
                      <a:pt x="4300" y="8365"/>
                    </a:cubicBezTo>
                    <a:cubicBezTo>
                      <a:pt x="6433" y="8365"/>
                      <a:pt x="10662" y="2307"/>
                      <a:pt x="9861" y="1484"/>
                    </a:cubicBezTo>
                    <a:cubicBezTo>
                      <a:pt x="8993" y="594"/>
                      <a:pt x="6802" y="1"/>
                      <a:pt x="6802" y="1"/>
                    </a:cubicBezTo>
                    <a:close/>
                  </a:path>
                </a:pathLst>
              </a:custGeom>
              <a:solidFill>
                <a:srgbClr val="1B64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  <p:sp>
            <p:nvSpPr>
              <p:cNvPr id="7899" name="Google Shape;6007;p42">
                <a:extLst>
                  <a:ext uri="{FF2B5EF4-FFF2-40B4-BE49-F238E27FC236}">
                    <a16:creationId xmlns="" xmlns:a16="http://schemas.microsoft.com/office/drawing/2014/main" id="{989CB566-FE2D-C0EE-7ACA-8AC41E0007C3}"/>
                  </a:ext>
                </a:extLst>
              </p:cNvPr>
              <p:cNvSpPr/>
              <p:nvPr/>
            </p:nvSpPr>
            <p:spPr>
              <a:xfrm>
                <a:off x="5988925" y="3356500"/>
                <a:ext cx="342400" cy="219725"/>
              </a:xfrm>
              <a:custGeom>
                <a:avLst/>
                <a:gdLst/>
                <a:ahLst/>
                <a:cxnLst/>
                <a:rect l="l" t="t" r="r" b="b"/>
                <a:pathLst>
                  <a:path w="13696" h="8789" extrusionOk="0">
                    <a:moveTo>
                      <a:pt x="1" y="1"/>
                    </a:moveTo>
                    <a:lnTo>
                      <a:pt x="1" y="7054"/>
                    </a:lnTo>
                    <a:cubicBezTo>
                      <a:pt x="1" y="7054"/>
                      <a:pt x="2496" y="8788"/>
                      <a:pt x="6554" y="8788"/>
                    </a:cubicBezTo>
                    <a:cubicBezTo>
                      <a:pt x="8583" y="8788"/>
                      <a:pt x="11002" y="8355"/>
                      <a:pt x="13696" y="7054"/>
                    </a:cubicBezTo>
                    <a:lnTo>
                      <a:pt x="13696" y="1"/>
                    </a:lnTo>
                    <a:close/>
                  </a:path>
                </a:pathLst>
              </a:custGeom>
              <a:solidFill>
                <a:srgbClr val="F5D4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  <p:sp>
            <p:nvSpPr>
              <p:cNvPr id="7900" name="Google Shape;6008;p42">
                <a:extLst>
                  <a:ext uri="{FF2B5EF4-FFF2-40B4-BE49-F238E27FC236}">
                    <a16:creationId xmlns="" xmlns:a16="http://schemas.microsoft.com/office/drawing/2014/main" id="{00973B19-A161-B0AD-687E-CE380695E20F}"/>
                  </a:ext>
                </a:extLst>
              </p:cNvPr>
              <p:cNvSpPr/>
              <p:nvPr/>
            </p:nvSpPr>
            <p:spPr>
              <a:xfrm>
                <a:off x="5605450" y="2326375"/>
                <a:ext cx="1109350" cy="1149975"/>
              </a:xfrm>
              <a:custGeom>
                <a:avLst/>
                <a:gdLst/>
                <a:ahLst/>
                <a:cxnLst/>
                <a:rect l="l" t="t" r="r" b="b"/>
                <a:pathLst>
                  <a:path w="44374" h="45999" extrusionOk="0">
                    <a:moveTo>
                      <a:pt x="22187" y="0"/>
                    </a:moveTo>
                    <a:cubicBezTo>
                      <a:pt x="11094" y="0"/>
                      <a:pt x="1" y="3282"/>
                      <a:pt x="1" y="9844"/>
                    </a:cubicBezTo>
                    <a:lnTo>
                      <a:pt x="1" y="28560"/>
                    </a:lnTo>
                    <a:cubicBezTo>
                      <a:pt x="1" y="34723"/>
                      <a:pt x="7807" y="45999"/>
                      <a:pt x="22187" y="45999"/>
                    </a:cubicBezTo>
                    <a:cubicBezTo>
                      <a:pt x="36567" y="45999"/>
                      <a:pt x="44373" y="34723"/>
                      <a:pt x="44373" y="28560"/>
                    </a:cubicBezTo>
                    <a:lnTo>
                      <a:pt x="44373" y="9844"/>
                    </a:lnTo>
                    <a:cubicBezTo>
                      <a:pt x="44373" y="3282"/>
                      <a:pt x="33280" y="0"/>
                      <a:pt x="22187" y="0"/>
                    </a:cubicBezTo>
                    <a:close/>
                  </a:path>
                </a:pathLst>
              </a:custGeom>
              <a:solidFill>
                <a:srgbClr val="F5D4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  <p:sp>
            <p:nvSpPr>
              <p:cNvPr id="7901" name="Google Shape;6009;p42">
                <a:extLst>
                  <a:ext uri="{FF2B5EF4-FFF2-40B4-BE49-F238E27FC236}">
                    <a16:creationId xmlns="" xmlns:a16="http://schemas.microsoft.com/office/drawing/2014/main" id="{7A409B63-5599-C0D9-B1EA-188373EA97E7}"/>
                  </a:ext>
                </a:extLst>
              </p:cNvPr>
              <p:cNvSpPr/>
              <p:nvPr/>
            </p:nvSpPr>
            <p:spPr>
              <a:xfrm>
                <a:off x="5605450" y="2999300"/>
                <a:ext cx="1109350" cy="477050"/>
              </a:xfrm>
              <a:custGeom>
                <a:avLst/>
                <a:gdLst/>
                <a:ahLst/>
                <a:cxnLst/>
                <a:rect l="l" t="t" r="r" b="b"/>
                <a:pathLst>
                  <a:path w="44374" h="19082" extrusionOk="0">
                    <a:moveTo>
                      <a:pt x="1" y="0"/>
                    </a:moveTo>
                    <a:lnTo>
                      <a:pt x="1" y="1643"/>
                    </a:lnTo>
                    <a:cubicBezTo>
                      <a:pt x="1" y="7806"/>
                      <a:pt x="7807" y="19082"/>
                      <a:pt x="22187" y="19082"/>
                    </a:cubicBezTo>
                    <a:cubicBezTo>
                      <a:pt x="36567" y="19082"/>
                      <a:pt x="44373" y="7806"/>
                      <a:pt x="44373" y="1643"/>
                    </a:cubicBezTo>
                    <a:lnTo>
                      <a:pt x="44373" y="0"/>
                    </a:lnTo>
                    <a:cubicBezTo>
                      <a:pt x="44373" y="6140"/>
                      <a:pt x="36567" y="17439"/>
                      <a:pt x="22187" y="17439"/>
                    </a:cubicBezTo>
                    <a:cubicBezTo>
                      <a:pt x="7807" y="17439"/>
                      <a:pt x="1" y="6140"/>
                      <a:pt x="1" y="0"/>
                    </a:cubicBezTo>
                    <a:close/>
                  </a:path>
                </a:pathLst>
              </a:custGeom>
              <a:solidFill>
                <a:srgbClr val="0C0044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  <p:sp>
            <p:nvSpPr>
              <p:cNvPr id="7902" name="Google Shape;6010;p42">
                <a:extLst>
                  <a:ext uri="{FF2B5EF4-FFF2-40B4-BE49-F238E27FC236}">
                    <a16:creationId xmlns="" xmlns:a16="http://schemas.microsoft.com/office/drawing/2014/main" id="{6CD8C348-6190-BAE2-C3DB-5564A7F111F0}"/>
                  </a:ext>
                </a:extLst>
              </p:cNvPr>
              <p:cNvSpPr/>
              <p:nvPr/>
            </p:nvSpPr>
            <p:spPr>
              <a:xfrm>
                <a:off x="5605450" y="2326375"/>
                <a:ext cx="1109350" cy="450725"/>
              </a:xfrm>
              <a:custGeom>
                <a:avLst/>
                <a:gdLst/>
                <a:ahLst/>
                <a:cxnLst/>
                <a:rect l="l" t="t" r="r" b="b"/>
                <a:pathLst>
                  <a:path w="44374" h="18029" extrusionOk="0">
                    <a:moveTo>
                      <a:pt x="22187" y="0"/>
                    </a:moveTo>
                    <a:cubicBezTo>
                      <a:pt x="11094" y="0"/>
                      <a:pt x="1" y="3282"/>
                      <a:pt x="1" y="9844"/>
                    </a:cubicBezTo>
                    <a:lnTo>
                      <a:pt x="1" y="17810"/>
                    </a:lnTo>
                    <a:cubicBezTo>
                      <a:pt x="1" y="17810"/>
                      <a:pt x="338" y="17838"/>
                      <a:pt x="905" y="17838"/>
                    </a:cubicBezTo>
                    <a:cubicBezTo>
                      <a:pt x="3699" y="17838"/>
                      <a:pt x="12087" y="17145"/>
                      <a:pt x="13491" y="8931"/>
                    </a:cubicBezTo>
                    <a:cubicBezTo>
                      <a:pt x="13491" y="8931"/>
                      <a:pt x="17221" y="12935"/>
                      <a:pt x="22096" y="12935"/>
                    </a:cubicBezTo>
                    <a:cubicBezTo>
                      <a:pt x="23189" y="12935"/>
                      <a:pt x="24340" y="12734"/>
                      <a:pt x="25520" y="12240"/>
                    </a:cubicBezTo>
                    <a:cubicBezTo>
                      <a:pt x="25520" y="12240"/>
                      <a:pt x="23990" y="11784"/>
                      <a:pt x="23579" y="8360"/>
                    </a:cubicBezTo>
                    <a:lnTo>
                      <a:pt x="23579" y="8360"/>
                    </a:lnTo>
                    <a:cubicBezTo>
                      <a:pt x="23580" y="8360"/>
                      <a:pt x="24564" y="9905"/>
                      <a:pt x="27083" y="9905"/>
                    </a:cubicBezTo>
                    <a:cubicBezTo>
                      <a:pt x="27819" y="9905"/>
                      <a:pt x="28685" y="9773"/>
                      <a:pt x="29697" y="9433"/>
                    </a:cubicBezTo>
                    <a:cubicBezTo>
                      <a:pt x="29697" y="9433"/>
                      <a:pt x="33696" y="18029"/>
                      <a:pt x="42031" y="18029"/>
                    </a:cubicBezTo>
                    <a:cubicBezTo>
                      <a:pt x="42777" y="18029"/>
                      <a:pt x="43558" y="17960"/>
                      <a:pt x="44373" y="17810"/>
                    </a:cubicBezTo>
                    <a:lnTo>
                      <a:pt x="44373" y="9844"/>
                    </a:lnTo>
                    <a:cubicBezTo>
                      <a:pt x="44373" y="3282"/>
                      <a:pt x="33280" y="0"/>
                      <a:pt x="22187" y="0"/>
                    </a:cubicBezTo>
                    <a:close/>
                  </a:path>
                </a:pathLst>
              </a:custGeom>
              <a:solidFill>
                <a:srgbClr val="0C0044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  <p:sp>
            <p:nvSpPr>
              <p:cNvPr id="7903" name="Google Shape;6011;p42">
                <a:extLst>
                  <a:ext uri="{FF2B5EF4-FFF2-40B4-BE49-F238E27FC236}">
                    <a16:creationId xmlns="" xmlns:a16="http://schemas.microsoft.com/office/drawing/2014/main" id="{9FB22DBF-A4B5-CA72-67C2-355930D40BDD}"/>
                  </a:ext>
                </a:extLst>
              </p:cNvPr>
              <p:cNvSpPr/>
              <p:nvPr/>
            </p:nvSpPr>
            <p:spPr>
              <a:xfrm>
                <a:off x="5325850" y="2031000"/>
                <a:ext cx="1730750" cy="1050475"/>
              </a:xfrm>
              <a:custGeom>
                <a:avLst/>
                <a:gdLst/>
                <a:ahLst/>
                <a:cxnLst/>
                <a:rect l="l" t="t" r="r" b="b"/>
                <a:pathLst>
                  <a:path w="69230" h="42019" extrusionOk="0">
                    <a:moveTo>
                      <a:pt x="31393" y="0"/>
                    </a:moveTo>
                    <a:cubicBezTo>
                      <a:pt x="28218" y="0"/>
                      <a:pt x="25849" y="742"/>
                      <a:pt x="24675" y="1892"/>
                    </a:cubicBezTo>
                    <a:cubicBezTo>
                      <a:pt x="21365" y="5133"/>
                      <a:pt x="20269" y="8352"/>
                      <a:pt x="20269" y="8352"/>
                    </a:cubicBezTo>
                    <a:cubicBezTo>
                      <a:pt x="20269" y="8352"/>
                      <a:pt x="17324" y="6615"/>
                      <a:pt x="14291" y="6615"/>
                    </a:cubicBezTo>
                    <a:cubicBezTo>
                      <a:pt x="13391" y="6615"/>
                      <a:pt x="12483" y="6768"/>
                      <a:pt x="11641" y="7165"/>
                    </a:cubicBezTo>
                    <a:cubicBezTo>
                      <a:pt x="7944" y="8899"/>
                      <a:pt x="1" y="22549"/>
                      <a:pt x="868" y="28461"/>
                    </a:cubicBezTo>
                    <a:cubicBezTo>
                      <a:pt x="1735" y="34350"/>
                      <a:pt x="5091" y="39440"/>
                      <a:pt x="11345" y="42019"/>
                    </a:cubicBezTo>
                    <a:lnTo>
                      <a:pt x="10843" y="29716"/>
                    </a:lnTo>
                    <a:cubicBezTo>
                      <a:pt x="10843" y="29716"/>
                      <a:pt x="22095" y="29031"/>
                      <a:pt x="23648" y="17527"/>
                    </a:cubicBezTo>
                    <a:cubicBezTo>
                      <a:pt x="23648" y="17527"/>
                      <a:pt x="29000" y="22989"/>
                      <a:pt x="34221" y="22989"/>
                    </a:cubicBezTo>
                    <a:cubicBezTo>
                      <a:pt x="34326" y="22989"/>
                      <a:pt x="34431" y="22987"/>
                      <a:pt x="34535" y="22983"/>
                    </a:cubicBezTo>
                    <a:cubicBezTo>
                      <a:pt x="34535" y="22983"/>
                      <a:pt x="32504" y="20586"/>
                      <a:pt x="32641" y="16523"/>
                    </a:cubicBezTo>
                    <a:lnTo>
                      <a:pt x="32641" y="16523"/>
                    </a:lnTo>
                    <a:cubicBezTo>
                      <a:pt x="32641" y="16523"/>
                      <a:pt x="34695" y="20107"/>
                      <a:pt x="38438" y="20266"/>
                    </a:cubicBezTo>
                    <a:cubicBezTo>
                      <a:pt x="38438" y="20266"/>
                      <a:pt x="37183" y="17527"/>
                      <a:pt x="37662" y="15039"/>
                    </a:cubicBezTo>
                    <a:lnTo>
                      <a:pt x="37662" y="15039"/>
                    </a:lnTo>
                    <a:cubicBezTo>
                      <a:pt x="37663" y="15040"/>
                      <a:pt x="46154" y="28917"/>
                      <a:pt x="55557" y="29625"/>
                    </a:cubicBezTo>
                    <a:lnTo>
                      <a:pt x="55443" y="41745"/>
                    </a:lnTo>
                    <a:cubicBezTo>
                      <a:pt x="55443" y="41745"/>
                      <a:pt x="59734" y="40809"/>
                      <a:pt x="63637" y="34372"/>
                    </a:cubicBezTo>
                    <a:cubicBezTo>
                      <a:pt x="66377" y="29853"/>
                      <a:pt x="69230" y="20906"/>
                      <a:pt x="54119" y="9151"/>
                    </a:cubicBezTo>
                    <a:cubicBezTo>
                      <a:pt x="45434" y="2402"/>
                      <a:pt x="37107" y="0"/>
                      <a:pt x="31393" y="0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  <p:sp>
            <p:nvSpPr>
              <p:cNvPr id="7904" name="Google Shape;6012;p42">
                <a:extLst>
                  <a:ext uri="{FF2B5EF4-FFF2-40B4-BE49-F238E27FC236}">
                    <a16:creationId xmlns="" xmlns:a16="http://schemas.microsoft.com/office/drawing/2014/main" id="{00D19638-58DA-B19D-8598-95C5219CDD6C}"/>
                  </a:ext>
                </a:extLst>
              </p:cNvPr>
              <p:cNvSpPr/>
              <p:nvPr/>
            </p:nvSpPr>
            <p:spPr>
              <a:xfrm>
                <a:off x="5423425" y="2410975"/>
                <a:ext cx="427425" cy="285800"/>
              </a:xfrm>
              <a:custGeom>
                <a:avLst/>
                <a:gdLst/>
                <a:ahLst/>
                <a:cxnLst/>
                <a:rect l="l" t="t" r="r" b="b"/>
                <a:pathLst>
                  <a:path w="17097" h="11432" extrusionOk="0">
                    <a:moveTo>
                      <a:pt x="17097" y="0"/>
                    </a:moveTo>
                    <a:lnTo>
                      <a:pt x="17097" y="0"/>
                    </a:lnTo>
                    <a:cubicBezTo>
                      <a:pt x="16754" y="868"/>
                      <a:pt x="16435" y="1712"/>
                      <a:pt x="15978" y="2511"/>
                    </a:cubicBezTo>
                    <a:cubicBezTo>
                      <a:pt x="15568" y="3333"/>
                      <a:pt x="15043" y="4086"/>
                      <a:pt x="14472" y="4794"/>
                    </a:cubicBezTo>
                    <a:cubicBezTo>
                      <a:pt x="13353" y="6209"/>
                      <a:pt x="11961" y="7441"/>
                      <a:pt x="10409" y="8377"/>
                    </a:cubicBezTo>
                    <a:cubicBezTo>
                      <a:pt x="8880" y="9359"/>
                      <a:pt x="7168" y="10021"/>
                      <a:pt x="5410" y="10523"/>
                    </a:cubicBezTo>
                    <a:cubicBezTo>
                      <a:pt x="4543" y="10774"/>
                      <a:pt x="3630" y="10979"/>
                      <a:pt x="2740" y="11139"/>
                    </a:cubicBezTo>
                    <a:cubicBezTo>
                      <a:pt x="1827" y="11276"/>
                      <a:pt x="914" y="11390"/>
                      <a:pt x="1" y="11413"/>
                    </a:cubicBezTo>
                    <a:cubicBezTo>
                      <a:pt x="255" y="11425"/>
                      <a:pt x="510" y="11432"/>
                      <a:pt x="765" y="11432"/>
                    </a:cubicBezTo>
                    <a:cubicBezTo>
                      <a:pt x="2358" y="11432"/>
                      <a:pt x="3944" y="11193"/>
                      <a:pt x="5479" y="10819"/>
                    </a:cubicBezTo>
                    <a:cubicBezTo>
                      <a:pt x="7282" y="10363"/>
                      <a:pt x="9017" y="9655"/>
                      <a:pt x="10614" y="8697"/>
                    </a:cubicBezTo>
                    <a:cubicBezTo>
                      <a:pt x="12189" y="7715"/>
                      <a:pt x="13605" y="6460"/>
                      <a:pt x="14723" y="4976"/>
                    </a:cubicBezTo>
                    <a:cubicBezTo>
                      <a:pt x="15819" y="3493"/>
                      <a:pt x="16617" y="1781"/>
                      <a:pt x="17097" y="0"/>
                    </a:cubicBez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  <p:sp>
            <p:nvSpPr>
              <p:cNvPr id="7905" name="Google Shape;6013;p42">
                <a:extLst>
                  <a:ext uri="{FF2B5EF4-FFF2-40B4-BE49-F238E27FC236}">
                    <a16:creationId xmlns="" xmlns:a16="http://schemas.microsoft.com/office/drawing/2014/main" id="{47C07D24-0FFA-259B-919A-49D802838CE9}"/>
                  </a:ext>
                </a:extLst>
              </p:cNvPr>
              <p:cNvSpPr/>
              <p:nvPr/>
            </p:nvSpPr>
            <p:spPr>
              <a:xfrm>
                <a:off x="5463950" y="2334500"/>
                <a:ext cx="335550" cy="218650"/>
              </a:xfrm>
              <a:custGeom>
                <a:avLst/>
                <a:gdLst/>
                <a:ahLst/>
                <a:cxnLst/>
                <a:rect l="l" t="t" r="r" b="b"/>
                <a:pathLst>
                  <a:path w="13422" h="8746" extrusionOk="0">
                    <a:moveTo>
                      <a:pt x="13422" y="1"/>
                    </a:moveTo>
                    <a:cubicBezTo>
                      <a:pt x="13262" y="320"/>
                      <a:pt x="13079" y="617"/>
                      <a:pt x="12897" y="936"/>
                    </a:cubicBezTo>
                    <a:lnTo>
                      <a:pt x="12645" y="1393"/>
                    </a:lnTo>
                    <a:lnTo>
                      <a:pt x="12531" y="1621"/>
                    </a:lnTo>
                    <a:lnTo>
                      <a:pt x="12372" y="1849"/>
                    </a:lnTo>
                    <a:cubicBezTo>
                      <a:pt x="11961" y="2420"/>
                      <a:pt x="11596" y="3036"/>
                      <a:pt x="11116" y="3539"/>
                    </a:cubicBezTo>
                    <a:cubicBezTo>
                      <a:pt x="10226" y="4634"/>
                      <a:pt x="9153" y="5547"/>
                      <a:pt x="7989" y="6300"/>
                    </a:cubicBezTo>
                    <a:cubicBezTo>
                      <a:pt x="6825" y="7076"/>
                      <a:pt x="5524" y="7647"/>
                      <a:pt x="4177" y="8058"/>
                    </a:cubicBezTo>
                    <a:cubicBezTo>
                      <a:pt x="3835" y="8149"/>
                      <a:pt x="3493" y="8241"/>
                      <a:pt x="3150" y="8332"/>
                    </a:cubicBezTo>
                    <a:cubicBezTo>
                      <a:pt x="2808" y="8378"/>
                      <a:pt x="2465" y="8469"/>
                      <a:pt x="2123" y="8514"/>
                    </a:cubicBezTo>
                    <a:cubicBezTo>
                      <a:pt x="1415" y="8629"/>
                      <a:pt x="708" y="8697"/>
                      <a:pt x="0" y="8697"/>
                    </a:cubicBezTo>
                    <a:cubicBezTo>
                      <a:pt x="343" y="8730"/>
                      <a:pt x="687" y="8746"/>
                      <a:pt x="1031" y="8746"/>
                    </a:cubicBezTo>
                    <a:cubicBezTo>
                      <a:pt x="2109" y="8746"/>
                      <a:pt x="3190" y="8591"/>
                      <a:pt x="4246" y="8332"/>
                    </a:cubicBezTo>
                    <a:cubicBezTo>
                      <a:pt x="4588" y="8241"/>
                      <a:pt x="4953" y="8149"/>
                      <a:pt x="5273" y="8035"/>
                    </a:cubicBezTo>
                    <a:lnTo>
                      <a:pt x="6300" y="7647"/>
                    </a:lnTo>
                    <a:cubicBezTo>
                      <a:pt x="6620" y="7510"/>
                      <a:pt x="6939" y="7328"/>
                      <a:pt x="7259" y="7168"/>
                    </a:cubicBezTo>
                    <a:cubicBezTo>
                      <a:pt x="7578" y="7031"/>
                      <a:pt x="7875" y="6803"/>
                      <a:pt x="8195" y="6620"/>
                    </a:cubicBezTo>
                    <a:cubicBezTo>
                      <a:pt x="9381" y="5844"/>
                      <a:pt x="10500" y="4885"/>
                      <a:pt x="11344" y="3721"/>
                    </a:cubicBezTo>
                    <a:cubicBezTo>
                      <a:pt x="11801" y="3173"/>
                      <a:pt x="12143" y="2534"/>
                      <a:pt x="12531" y="1941"/>
                    </a:cubicBezTo>
                    <a:lnTo>
                      <a:pt x="12668" y="1713"/>
                    </a:lnTo>
                    <a:lnTo>
                      <a:pt x="12782" y="1461"/>
                    </a:lnTo>
                    <a:lnTo>
                      <a:pt x="12988" y="982"/>
                    </a:lnTo>
                    <a:cubicBezTo>
                      <a:pt x="13148" y="663"/>
                      <a:pt x="13285" y="320"/>
                      <a:pt x="13422" y="1"/>
                    </a:cubicBez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  <p:sp>
            <p:nvSpPr>
              <p:cNvPr id="7906" name="Google Shape;6014;p42">
                <a:extLst>
                  <a:ext uri="{FF2B5EF4-FFF2-40B4-BE49-F238E27FC236}">
                    <a16:creationId xmlns="" xmlns:a16="http://schemas.microsoft.com/office/drawing/2014/main" id="{98A0480A-B772-84FE-4F34-E71EC295B9BD}"/>
                  </a:ext>
                </a:extLst>
              </p:cNvPr>
              <p:cNvSpPr/>
              <p:nvPr/>
            </p:nvSpPr>
            <p:spPr>
              <a:xfrm>
                <a:off x="5511875" y="2271175"/>
                <a:ext cx="231125" cy="139825"/>
              </a:xfrm>
              <a:custGeom>
                <a:avLst/>
                <a:gdLst/>
                <a:ahLst/>
                <a:cxnLst/>
                <a:rect l="l" t="t" r="r" b="b"/>
                <a:pathLst>
                  <a:path w="9245" h="5593" extrusionOk="0">
                    <a:moveTo>
                      <a:pt x="9245" y="0"/>
                    </a:moveTo>
                    <a:lnTo>
                      <a:pt x="9245" y="0"/>
                    </a:lnTo>
                    <a:cubicBezTo>
                      <a:pt x="9108" y="183"/>
                      <a:pt x="8971" y="388"/>
                      <a:pt x="8857" y="594"/>
                    </a:cubicBezTo>
                    <a:cubicBezTo>
                      <a:pt x="8788" y="685"/>
                      <a:pt x="8743" y="799"/>
                      <a:pt x="8674" y="890"/>
                    </a:cubicBezTo>
                    <a:lnTo>
                      <a:pt x="8446" y="1141"/>
                    </a:lnTo>
                    <a:cubicBezTo>
                      <a:pt x="8286" y="1324"/>
                      <a:pt x="8172" y="1529"/>
                      <a:pt x="8012" y="1689"/>
                    </a:cubicBezTo>
                    <a:lnTo>
                      <a:pt x="7510" y="2168"/>
                    </a:lnTo>
                    <a:cubicBezTo>
                      <a:pt x="6825" y="2785"/>
                      <a:pt x="6072" y="3355"/>
                      <a:pt x="5250" y="3789"/>
                    </a:cubicBezTo>
                    <a:cubicBezTo>
                      <a:pt x="4452" y="4223"/>
                      <a:pt x="3584" y="4588"/>
                      <a:pt x="2717" y="4885"/>
                    </a:cubicBezTo>
                    <a:cubicBezTo>
                      <a:pt x="2260" y="5044"/>
                      <a:pt x="1827" y="5181"/>
                      <a:pt x="1370" y="5296"/>
                    </a:cubicBezTo>
                    <a:cubicBezTo>
                      <a:pt x="914" y="5410"/>
                      <a:pt x="457" y="5501"/>
                      <a:pt x="1" y="5592"/>
                    </a:cubicBezTo>
                    <a:cubicBezTo>
                      <a:pt x="936" y="5569"/>
                      <a:pt x="1872" y="5410"/>
                      <a:pt x="2785" y="5159"/>
                    </a:cubicBezTo>
                    <a:cubicBezTo>
                      <a:pt x="3698" y="4930"/>
                      <a:pt x="4588" y="4565"/>
                      <a:pt x="5433" y="4109"/>
                    </a:cubicBezTo>
                    <a:cubicBezTo>
                      <a:pt x="6278" y="3652"/>
                      <a:pt x="7054" y="3081"/>
                      <a:pt x="7716" y="2397"/>
                    </a:cubicBezTo>
                    <a:cubicBezTo>
                      <a:pt x="8377" y="1689"/>
                      <a:pt x="8880" y="867"/>
                      <a:pt x="9245" y="0"/>
                    </a:cubicBez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  <p:sp>
            <p:nvSpPr>
              <p:cNvPr id="7907" name="Google Shape;6015;p42">
                <a:extLst>
                  <a:ext uri="{FF2B5EF4-FFF2-40B4-BE49-F238E27FC236}">
                    <a16:creationId xmlns="" xmlns:a16="http://schemas.microsoft.com/office/drawing/2014/main" id="{1C725204-6563-7332-839B-692B0789DA39}"/>
                  </a:ext>
                </a:extLst>
              </p:cNvPr>
              <p:cNvSpPr/>
              <p:nvPr/>
            </p:nvSpPr>
            <p:spPr>
              <a:xfrm>
                <a:off x="5889625" y="2198700"/>
                <a:ext cx="180350" cy="309875"/>
              </a:xfrm>
              <a:custGeom>
                <a:avLst/>
                <a:gdLst/>
                <a:ahLst/>
                <a:cxnLst/>
                <a:rect l="l" t="t" r="r" b="b"/>
                <a:pathLst>
                  <a:path w="7214" h="12395" extrusionOk="0">
                    <a:moveTo>
                      <a:pt x="69" y="0"/>
                    </a:moveTo>
                    <a:cubicBezTo>
                      <a:pt x="1" y="1233"/>
                      <a:pt x="229" y="2465"/>
                      <a:pt x="594" y="3652"/>
                    </a:cubicBezTo>
                    <a:cubicBezTo>
                      <a:pt x="937" y="4862"/>
                      <a:pt x="1462" y="5980"/>
                      <a:pt x="2101" y="7053"/>
                    </a:cubicBezTo>
                    <a:cubicBezTo>
                      <a:pt x="2443" y="7578"/>
                      <a:pt x="2763" y="8126"/>
                      <a:pt x="3174" y="8605"/>
                    </a:cubicBezTo>
                    <a:cubicBezTo>
                      <a:pt x="3356" y="8834"/>
                      <a:pt x="3539" y="9085"/>
                      <a:pt x="3744" y="9313"/>
                    </a:cubicBezTo>
                    <a:lnTo>
                      <a:pt x="4383" y="9998"/>
                    </a:lnTo>
                    <a:cubicBezTo>
                      <a:pt x="4498" y="10112"/>
                      <a:pt x="4589" y="10226"/>
                      <a:pt x="4703" y="10340"/>
                    </a:cubicBezTo>
                    <a:lnTo>
                      <a:pt x="5045" y="10660"/>
                    </a:lnTo>
                    <a:lnTo>
                      <a:pt x="5730" y="11276"/>
                    </a:lnTo>
                    <a:cubicBezTo>
                      <a:pt x="6209" y="11664"/>
                      <a:pt x="6712" y="12029"/>
                      <a:pt x="7214" y="12394"/>
                    </a:cubicBezTo>
                    <a:cubicBezTo>
                      <a:pt x="6757" y="11961"/>
                      <a:pt x="6301" y="11573"/>
                      <a:pt x="5867" y="11139"/>
                    </a:cubicBezTo>
                    <a:lnTo>
                      <a:pt x="5228" y="10477"/>
                    </a:lnTo>
                    <a:lnTo>
                      <a:pt x="4908" y="10157"/>
                    </a:lnTo>
                    <a:cubicBezTo>
                      <a:pt x="4794" y="10043"/>
                      <a:pt x="4703" y="9929"/>
                      <a:pt x="4612" y="9815"/>
                    </a:cubicBezTo>
                    <a:cubicBezTo>
                      <a:pt x="4406" y="9564"/>
                      <a:pt x="4201" y="9336"/>
                      <a:pt x="4018" y="9108"/>
                    </a:cubicBezTo>
                    <a:cubicBezTo>
                      <a:pt x="3813" y="8879"/>
                      <a:pt x="3630" y="8628"/>
                      <a:pt x="3448" y="8377"/>
                    </a:cubicBezTo>
                    <a:cubicBezTo>
                      <a:pt x="3082" y="7898"/>
                      <a:pt x="2763" y="7373"/>
                      <a:pt x="2420" y="6871"/>
                    </a:cubicBezTo>
                    <a:cubicBezTo>
                      <a:pt x="1804" y="5821"/>
                      <a:pt x="1279" y="4725"/>
                      <a:pt x="868" y="3561"/>
                    </a:cubicBezTo>
                    <a:lnTo>
                      <a:pt x="709" y="3150"/>
                    </a:lnTo>
                    <a:lnTo>
                      <a:pt x="572" y="2694"/>
                    </a:lnTo>
                    <a:cubicBezTo>
                      <a:pt x="480" y="2420"/>
                      <a:pt x="435" y="2100"/>
                      <a:pt x="343" y="1803"/>
                    </a:cubicBezTo>
                    <a:cubicBezTo>
                      <a:pt x="206" y="1210"/>
                      <a:pt x="115" y="617"/>
                      <a:pt x="69" y="0"/>
                    </a:cubicBez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  <p:sp>
            <p:nvSpPr>
              <p:cNvPr id="7908" name="Google Shape;6016;p42">
                <a:extLst>
                  <a:ext uri="{FF2B5EF4-FFF2-40B4-BE49-F238E27FC236}">
                    <a16:creationId xmlns="" xmlns:a16="http://schemas.microsoft.com/office/drawing/2014/main" id="{9D74B21C-FA8A-EF31-1A19-1B45D9E813B1}"/>
                  </a:ext>
                </a:extLst>
              </p:cNvPr>
              <p:cNvSpPr/>
              <p:nvPr/>
            </p:nvSpPr>
            <p:spPr>
              <a:xfrm>
                <a:off x="5980925" y="2089700"/>
                <a:ext cx="226575" cy="334425"/>
              </a:xfrm>
              <a:custGeom>
                <a:avLst/>
                <a:gdLst/>
                <a:ahLst/>
                <a:cxnLst/>
                <a:rect l="l" t="t" r="r" b="b"/>
                <a:pathLst>
                  <a:path w="9063" h="1337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29" y="1370"/>
                      <a:pt x="663" y="2694"/>
                      <a:pt x="1188" y="3972"/>
                    </a:cubicBezTo>
                    <a:cubicBezTo>
                      <a:pt x="1713" y="5250"/>
                      <a:pt x="2375" y="6483"/>
                      <a:pt x="3128" y="7647"/>
                    </a:cubicBezTo>
                    <a:cubicBezTo>
                      <a:pt x="3516" y="8241"/>
                      <a:pt x="3927" y="8788"/>
                      <a:pt x="4361" y="9336"/>
                    </a:cubicBezTo>
                    <a:cubicBezTo>
                      <a:pt x="4589" y="9610"/>
                      <a:pt x="4817" y="9861"/>
                      <a:pt x="5045" y="10112"/>
                    </a:cubicBezTo>
                    <a:lnTo>
                      <a:pt x="5388" y="10500"/>
                    </a:lnTo>
                    <a:lnTo>
                      <a:pt x="5776" y="10865"/>
                    </a:lnTo>
                    <a:cubicBezTo>
                      <a:pt x="6757" y="11870"/>
                      <a:pt x="7899" y="12669"/>
                      <a:pt x="9063" y="13376"/>
                    </a:cubicBezTo>
                    <a:cubicBezTo>
                      <a:pt x="8789" y="13171"/>
                      <a:pt x="8538" y="12965"/>
                      <a:pt x="8264" y="12737"/>
                    </a:cubicBezTo>
                    <a:lnTo>
                      <a:pt x="7853" y="12440"/>
                    </a:lnTo>
                    <a:cubicBezTo>
                      <a:pt x="7716" y="12326"/>
                      <a:pt x="7602" y="12189"/>
                      <a:pt x="7465" y="12075"/>
                    </a:cubicBezTo>
                    <a:lnTo>
                      <a:pt x="6689" y="11390"/>
                    </a:lnTo>
                    <a:cubicBezTo>
                      <a:pt x="6461" y="11162"/>
                      <a:pt x="6232" y="10911"/>
                      <a:pt x="5981" y="10660"/>
                    </a:cubicBezTo>
                    <a:lnTo>
                      <a:pt x="5639" y="10295"/>
                    </a:lnTo>
                    <a:lnTo>
                      <a:pt x="5296" y="9884"/>
                    </a:lnTo>
                    <a:cubicBezTo>
                      <a:pt x="5091" y="9633"/>
                      <a:pt x="4863" y="9382"/>
                      <a:pt x="4635" y="9108"/>
                    </a:cubicBezTo>
                    <a:cubicBezTo>
                      <a:pt x="4246" y="8560"/>
                      <a:pt x="3813" y="8012"/>
                      <a:pt x="3448" y="7442"/>
                    </a:cubicBezTo>
                    <a:cubicBezTo>
                      <a:pt x="2694" y="6300"/>
                      <a:pt x="2032" y="5091"/>
                      <a:pt x="1462" y="3858"/>
                    </a:cubicBezTo>
                    <a:lnTo>
                      <a:pt x="1028" y="2899"/>
                    </a:lnTo>
                    <a:cubicBezTo>
                      <a:pt x="914" y="2580"/>
                      <a:pt x="777" y="2283"/>
                      <a:pt x="663" y="1964"/>
                    </a:cubicBezTo>
                    <a:cubicBezTo>
                      <a:pt x="412" y="1302"/>
                      <a:pt x="184" y="663"/>
                      <a:pt x="1" y="1"/>
                    </a:cubicBez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  <p:sp>
            <p:nvSpPr>
              <p:cNvPr id="7909" name="Google Shape;6017;p42">
                <a:extLst>
                  <a:ext uri="{FF2B5EF4-FFF2-40B4-BE49-F238E27FC236}">
                    <a16:creationId xmlns="" xmlns:a16="http://schemas.microsoft.com/office/drawing/2014/main" id="{A2B1BEB0-159A-DBED-353C-4C80BE0B680B}"/>
                  </a:ext>
                </a:extLst>
              </p:cNvPr>
              <p:cNvSpPr/>
              <p:nvPr/>
            </p:nvSpPr>
            <p:spPr>
              <a:xfrm>
                <a:off x="6103625" y="2048625"/>
                <a:ext cx="640850" cy="660250"/>
              </a:xfrm>
              <a:custGeom>
                <a:avLst/>
                <a:gdLst/>
                <a:ahLst/>
                <a:cxnLst/>
                <a:rect l="l" t="t" r="r" b="b"/>
                <a:pathLst>
                  <a:path w="25634" h="2641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438" y="2762"/>
                      <a:pt x="3127" y="5410"/>
                      <a:pt x="4931" y="7943"/>
                    </a:cubicBezTo>
                    <a:cubicBezTo>
                      <a:pt x="6734" y="10477"/>
                      <a:pt x="8720" y="12874"/>
                      <a:pt x="10842" y="15179"/>
                    </a:cubicBezTo>
                    <a:lnTo>
                      <a:pt x="12463" y="16845"/>
                    </a:lnTo>
                    <a:lnTo>
                      <a:pt x="14152" y="18466"/>
                    </a:lnTo>
                    <a:cubicBezTo>
                      <a:pt x="14723" y="19014"/>
                      <a:pt x="15316" y="19516"/>
                      <a:pt x="15910" y="20018"/>
                    </a:cubicBezTo>
                    <a:lnTo>
                      <a:pt x="16800" y="20771"/>
                    </a:lnTo>
                    <a:lnTo>
                      <a:pt x="17256" y="21136"/>
                    </a:lnTo>
                    <a:lnTo>
                      <a:pt x="17713" y="21479"/>
                    </a:lnTo>
                    <a:cubicBezTo>
                      <a:pt x="20178" y="23419"/>
                      <a:pt x="22849" y="25040"/>
                      <a:pt x="25633" y="26409"/>
                    </a:cubicBezTo>
                    <a:lnTo>
                      <a:pt x="23625" y="25245"/>
                    </a:lnTo>
                    <a:cubicBezTo>
                      <a:pt x="23282" y="25040"/>
                      <a:pt x="22940" y="24880"/>
                      <a:pt x="22620" y="24651"/>
                    </a:cubicBezTo>
                    <a:lnTo>
                      <a:pt x="21662" y="23990"/>
                    </a:lnTo>
                    <a:lnTo>
                      <a:pt x="20703" y="23350"/>
                    </a:lnTo>
                    <a:cubicBezTo>
                      <a:pt x="20383" y="23122"/>
                      <a:pt x="20041" y="22940"/>
                      <a:pt x="19744" y="22689"/>
                    </a:cubicBezTo>
                    <a:lnTo>
                      <a:pt x="17895" y="21251"/>
                    </a:lnTo>
                    <a:cubicBezTo>
                      <a:pt x="15522" y="19288"/>
                      <a:pt x="13193" y="17210"/>
                      <a:pt x="11116" y="14905"/>
                    </a:cubicBezTo>
                    <a:cubicBezTo>
                      <a:pt x="8994" y="12645"/>
                      <a:pt x="7031" y="10249"/>
                      <a:pt x="5159" y="7761"/>
                    </a:cubicBezTo>
                    <a:cubicBezTo>
                      <a:pt x="4246" y="6528"/>
                      <a:pt x="3333" y="5250"/>
                      <a:pt x="2488" y="3949"/>
                    </a:cubicBezTo>
                    <a:cubicBezTo>
                      <a:pt x="1598" y="2671"/>
                      <a:pt x="776" y="1347"/>
                      <a:pt x="0" y="0"/>
                    </a:cubicBez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  <p:sp>
            <p:nvSpPr>
              <p:cNvPr id="7910" name="Google Shape;6018;p42">
                <a:extLst>
                  <a:ext uri="{FF2B5EF4-FFF2-40B4-BE49-F238E27FC236}">
                    <a16:creationId xmlns="" xmlns:a16="http://schemas.microsoft.com/office/drawing/2014/main" id="{D799F248-C455-B735-A21E-26E4567BB4CE}"/>
                  </a:ext>
                </a:extLst>
              </p:cNvPr>
              <p:cNvSpPr/>
              <p:nvPr/>
            </p:nvSpPr>
            <p:spPr>
              <a:xfrm>
                <a:off x="6295925" y="2107975"/>
                <a:ext cx="610600" cy="497600"/>
              </a:xfrm>
              <a:custGeom>
                <a:avLst/>
                <a:gdLst/>
                <a:ahLst/>
                <a:cxnLst/>
                <a:rect l="l" t="t" r="r" b="b"/>
                <a:pathLst>
                  <a:path w="24424" h="1990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416" y="2283"/>
                      <a:pt x="3059" y="4405"/>
                      <a:pt x="4817" y="6437"/>
                    </a:cubicBezTo>
                    <a:cubicBezTo>
                      <a:pt x="6574" y="8445"/>
                      <a:pt x="8469" y="10340"/>
                      <a:pt x="10523" y="12097"/>
                    </a:cubicBezTo>
                    <a:cubicBezTo>
                      <a:pt x="11527" y="12965"/>
                      <a:pt x="12600" y="13786"/>
                      <a:pt x="13696" y="14563"/>
                    </a:cubicBezTo>
                    <a:cubicBezTo>
                      <a:pt x="14769" y="15339"/>
                      <a:pt x="15887" y="16092"/>
                      <a:pt x="17074" y="16731"/>
                    </a:cubicBezTo>
                    <a:cubicBezTo>
                      <a:pt x="18215" y="17416"/>
                      <a:pt x="19425" y="18009"/>
                      <a:pt x="20657" y="18557"/>
                    </a:cubicBezTo>
                    <a:cubicBezTo>
                      <a:pt x="21890" y="19082"/>
                      <a:pt x="23145" y="19538"/>
                      <a:pt x="24424" y="19904"/>
                    </a:cubicBezTo>
                    <a:cubicBezTo>
                      <a:pt x="21913" y="19013"/>
                      <a:pt x="19493" y="17872"/>
                      <a:pt x="17211" y="16480"/>
                    </a:cubicBezTo>
                    <a:cubicBezTo>
                      <a:pt x="16640" y="16160"/>
                      <a:pt x="16092" y="15772"/>
                      <a:pt x="15522" y="15430"/>
                    </a:cubicBezTo>
                    <a:cubicBezTo>
                      <a:pt x="14974" y="15042"/>
                      <a:pt x="14426" y="14677"/>
                      <a:pt x="13878" y="14289"/>
                    </a:cubicBezTo>
                    <a:cubicBezTo>
                      <a:pt x="12806" y="13490"/>
                      <a:pt x="11778" y="12668"/>
                      <a:pt x="10751" y="11801"/>
                    </a:cubicBezTo>
                    <a:cubicBezTo>
                      <a:pt x="8720" y="10089"/>
                      <a:pt x="6825" y="8194"/>
                      <a:pt x="5022" y="6231"/>
                    </a:cubicBezTo>
                    <a:cubicBezTo>
                      <a:pt x="4132" y="5250"/>
                      <a:pt x="3265" y="4246"/>
                      <a:pt x="2420" y="3196"/>
                    </a:cubicBezTo>
                    <a:cubicBezTo>
                      <a:pt x="1575" y="2168"/>
                      <a:pt x="777" y="1096"/>
                      <a:pt x="1" y="0"/>
                    </a:cubicBez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  <p:sp>
            <p:nvSpPr>
              <p:cNvPr id="7911" name="Google Shape;6019;p42">
                <a:extLst>
                  <a:ext uri="{FF2B5EF4-FFF2-40B4-BE49-F238E27FC236}">
                    <a16:creationId xmlns="" xmlns:a16="http://schemas.microsoft.com/office/drawing/2014/main" id="{34E4D964-2AC9-A91B-527A-56DBB6D4391B}"/>
                  </a:ext>
                </a:extLst>
              </p:cNvPr>
              <p:cNvSpPr/>
              <p:nvPr/>
            </p:nvSpPr>
            <p:spPr>
              <a:xfrm>
                <a:off x="5605450" y="2368175"/>
                <a:ext cx="1109350" cy="403450"/>
              </a:xfrm>
              <a:custGeom>
                <a:avLst/>
                <a:gdLst/>
                <a:ahLst/>
                <a:cxnLst/>
                <a:rect l="l" t="t" r="r" b="b"/>
                <a:pathLst>
                  <a:path w="44374" h="16138" extrusionOk="0">
                    <a:moveTo>
                      <a:pt x="26250" y="0"/>
                    </a:moveTo>
                    <a:cubicBezTo>
                      <a:pt x="25109" y="2032"/>
                      <a:pt x="25109" y="4794"/>
                      <a:pt x="25109" y="4794"/>
                    </a:cubicBezTo>
                    <a:cubicBezTo>
                      <a:pt x="23374" y="3926"/>
                      <a:pt x="21206" y="1438"/>
                      <a:pt x="21206" y="1438"/>
                    </a:cubicBezTo>
                    <a:cubicBezTo>
                      <a:pt x="19060" y="4725"/>
                      <a:pt x="20247" y="7350"/>
                      <a:pt x="20247" y="7350"/>
                    </a:cubicBezTo>
                    <a:cubicBezTo>
                      <a:pt x="16253" y="6483"/>
                      <a:pt x="12076" y="2968"/>
                      <a:pt x="12076" y="2968"/>
                    </a:cubicBezTo>
                    <a:cubicBezTo>
                      <a:pt x="9725" y="13125"/>
                      <a:pt x="1" y="16138"/>
                      <a:pt x="1" y="16138"/>
                    </a:cubicBezTo>
                    <a:cubicBezTo>
                      <a:pt x="1" y="16138"/>
                      <a:pt x="10911" y="15544"/>
                      <a:pt x="12464" y="4040"/>
                    </a:cubicBezTo>
                    <a:cubicBezTo>
                      <a:pt x="12464" y="4040"/>
                      <a:pt x="17816" y="9502"/>
                      <a:pt x="23037" y="9502"/>
                    </a:cubicBezTo>
                    <a:cubicBezTo>
                      <a:pt x="23142" y="9502"/>
                      <a:pt x="23247" y="9500"/>
                      <a:pt x="23351" y="9496"/>
                    </a:cubicBezTo>
                    <a:cubicBezTo>
                      <a:pt x="23351" y="9496"/>
                      <a:pt x="21320" y="7099"/>
                      <a:pt x="21457" y="3036"/>
                    </a:cubicBezTo>
                    <a:lnTo>
                      <a:pt x="21457" y="3036"/>
                    </a:lnTo>
                    <a:cubicBezTo>
                      <a:pt x="21457" y="3036"/>
                      <a:pt x="23511" y="6620"/>
                      <a:pt x="27254" y="6779"/>
                    </a:cubicBezTo>
                    <a:cubicBezTo>
                      <a:pt x="27254" y="6779"/>
                      <a:pt x="25999" y="4040"/>
                      <a:pt x="26478" y="1552"/>
                    </a:cubicBezTo>
                    <a:lnTo>
                      <a:pt x="26478" y="1552"/>
                    </a:lnTo>
                    <a:cubicBezTo>
                      <a:pt x="26479" y="1553"/>
                      <a:pt x="34970" y="15430"/>
                      <a:pt x="44373" y="16138"/>
                    </a:cubicBezTo>
                    <a:cubicBezTo>
                      <a:pt x="37389" y="15042"/>
                      <a:pt x="26250" y="0"/>
                      <a:pt x="26250" y="0"/>
                    </a:cubicBezTo>
                    <a:close/>
                  </a:path>
                </a:pathLst>
              </a:custGeom>
              <a:solidFill>
                <a:srgbClr val="0C0044">
                  <a:alpha val="22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  <p:sp>
            <p:nvSpPr>
              <p:cNvPr id="7912" name="Google Shape;6020;p42">
                <a:extLst>
                  <a:ext uri="{FF2B5EF4-FFF2-40B4-BE49-F238E27FC236}">
                    <a16:creationId xmlns="" xmlns:a16="http://schemas.microsoft.com/office/drawing/2014/main" id="{8F51AA4C-A867-0BE1-1D74-98F63095872E}"/>
                  </a:ext>
                </a:extLst>
              </p:cNvPr>
              <p:cNvSpPr/>
              <p:nvPr/>
            </p:nvSpPr>
            <p:spPr>
              <a:xfrm>
                <a:off x="5428575" y="2060600"/>
                <a:ext cx="1095625" cy="461100"/>
              </a:xfrm>
              <a:custGeom>
                <a:avLst/>
                <a:gdLst/>
                <a:ahLst/>
                <a:cxnLst/>
                <a:rect l="l" t="t" r="r" b="b"/>
                <a:pathLst>
                  <a:path w="43825" h="18444" extrusionOk="0">
                    <a:moveTo>
                      <a:pt x="26492" y="0"/>
                    </a:moveTo>
                    <a:cubicBezTo>
                      <a:pt x="25299" y="0"/>
                      <a:pt x="24258" y="130"/>
                      <a:pt x="23442" y="411"/>
                    </a:cubicBezTo>
                    <a:cubicBezTo>
                      <a:pt x="19287" y="1849"/>
                      <a:pt x="16640" y="8423"/>
                      <a:pt x="16640" y="8423"/>
                    </a:cubicBezTo>
                    <a:cubicBezTo>
                      <a:pt x="16640" y="8423"/>
                      <a:pt x="13989" y="6697"/>
                      <a:pt x="10944" y="6697"/>
                    </a:cubicBezTo>
                    <a:cubicBezTo>
                      <a:pt x="9846" y="6697"/>
                      <a:pt x="8696" y="6922"/>
                      <a:pt x="7601" y="7533"/>
                    </a:cubicBezTo>
                    <a:cubicBezTo>
                      <a:pt x="4314" y="9382"/>
                      <a:pt x="0" y="18443"/>
                      <a:pt x="0" y="18443"/>
                    </a:cubicBezTo>
                    <a:cubicBezTo>
                      <a:pt x="0" y="18443"/>
                      <a:pt x="5478" y="11664"/>
                      <a:pt x="8582" y="10934"/>
                    </a:cubicBezTo>
                    <a:cubicBezTo>
                      <a:pt x="9147" y="10801"/>
                      <a:pt x="9834" y="10747"/>
                      <a:pt x="10581" y="10747"/>
                    </a:cubicBezTo>
                    <a:cubicBezTo>
                      <a:pt x="13943" y="10747"/>
                      <a:pt x="18511" y="11847"/>
                      <a:pt x="18511" y="11847"/>
                    </a:cubicBezTo>
                    <a:cubicBezTo>
                      <a:pt x="18511" y="11847"/>
                      <a:pt x="21638" y="5935"/>
                      <a:pt x="24811" y="3356"/>
                    </a:cubicBezTo>
                    <a:cubicBezTo>
                      <a:pt x="25522" y="2779"/>
                      <a:pt x="26882" y="2555"/>
                      <a:pt x="28561" y="2555"/>
                    </a:cubicBezTo>
                    <a:cubicBezTo>
                      <a:pt x="34316" y="2555"/>
                      <a:pt x="43825" y="5182"/>
                      <a:pt x="43825" y="5182"/>
                    </a:cubicBezTo>
                    <a:cubicBezTo>
                      <a:pt x="38885" y="2207"/>
                      <a:pt x="31403" y="0"/>
                      <a:pt x="26492" y="0"/>
                    </a:cubicBezTo>
                    <a:close/>
                  </a:path>
                </a:pathLst>
              </a:custGeom>
              <a:solidFill>
                <a:srgbClr val="FFFFFF">
                  <a:alpha val="22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  <p:sp>
            <p:nvSpPr>
              <p:cNvPr id="7913" name="Google Shape;6021;p42">
                <a:extLst>
                  <a:ext uri="{FF2B5EF4-FFF2-40B4-BE49-F238E27FC236}">
                    <a16:creationId xmlns="" xmlns:a16="http://schemas.microsoft.com/office/drawing/2014/main" id="{56293600-8BE7-E7A3-68D2-C0CA4BC6D53C}"/>
                  </a:ext>
                </a:extLst>
              </p:cNvPr>
              <p:cNvSpPr/>
              <p:nvPr/>
            </p:nvSpPr>
            <p:spPr>
              <a:xfrm>
                <a:off x="5410300" y="2755250"/>
                <a:ext cx="208300" cy="270325"/>
              </a:xfrm>
              <a:custGeom>
                <a:avLst/>
                <a:gdLst/>
                <a:ahLst/>
                <a:cxnLst/>
                <a:rect l="l" t="t" r="r" b="b"/>
                <a:pathLst>
                  <a:path w="8332" h="10813" extrusionOk="0">
                    <a:moveTo>
                      <a:pt x="5680" y="0"/>
                    </a:moveTo>
                    <a:cubicBezTo>
                      <a:pt x="5082" y="0"/>
                      <a:pt x="4423" y="156"/>
                      <a:pt x="3721" y="564"/>
                    </a:cubicBezTo>
                    <a:cubicBezTo>
                      <a:pt x="1" y="2755"/>
                      <a:pt x="3424" y="10424"/>
                      <a:pt x="8332" y="10812"/>
                    </a:cubicBezTo>
                    <a:cubicBezTo>
                      <a:pt x="8332" y="7662"/>
                      <a:pt x="7807" y="3805"/>
                      <a:pt x="7807" y="655"/>
                    </a:cubicBezTo>
                    <a:cubicBezTo>
                      <a:pt x="7247" y="308"/>
                      <a:pt x="6523" y="0"/>
                      <a:pt x="5680" y="0"/>
                    </a:cubicBezTo>
                    <a:close/>
                  </a:path>
                </a:pathLst>
              </a:custGeom>
              <a:solidFill>
                <a:srgbClr val="F5D4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  <p:sp>
            <p:nvSpPr>
              <p:cNvPr id="7914" name="Google Shape;6022;p42">
                <a:extLst>
                  <a:ext uri="{FF2B5EF4-FFF2-40B4-BE49-F238E27FC236}">
                    <a16:creationId xmlns="" xmlns:a16="http://schemas.microsoft.com/office/drawing/2014/main" id="{9471C86B-DDA2-DACB-4302-70DB2C48CDDC}"/>
                  </a:ext>
                </a:extLst>
              </p:cNvPr>
              <p:cNvSpPr/>
              <p:nvPr/>
            </p:nvSpPr>
            <p:spPr>
              <a:xfrm>
                <a:off x="5500475" y="2786225"/>
                <a:ext cx="105000" cy="71575"/>
              </a:xfrm>
              <a:custGeom>
                <a:avLst/>
                <a:gdLst/>
                <a:ahLst/>
                <a:cxnLst/>
                <a:rect l="l" t="t" r="r" b="b"/>
                <a:pathLst>
                  <a:path w="4200" h="2863" extrusionOk="0">
                    <a:moveTo>
                      <a:pt x="2255" y="1"/>
                    </a:moveTo>
                    <a:cubicBezTo>
                      <a:pt x="1980" y="1"/>
                      <a:pt x="1704" y="46"/>
                      <a:pt x="1438" y="123"/>
                    </a:cubicBezTo>
                    <a:cubicBezTo>
                      <a:pt x="913" y="306"/>
                      <a:pt x="457" y="762"/>
                      <a:pt x="251" y="1265"/>
                    </a:cubicBezTo>
                    <a:cubicBezTo>
                      <a:pt x="23" y="1790"/>
                      <a:pt x="0" y="2337"/>
                      <a:pt x="91" y="2862"/>
                    </a:cubicBezTo>
                    <a:cubicBezTo>
                      <a:pt x="160" y="2337"/>
                      <a:pt x="274" y="1835"/>
                      <a:pt x="525" y="1402"/>
                    </a:cubicBezTo>
                    <a:cubicBezTo>
                      <a:pt x="753" y="968"/>
                      <a:pt x="1119" y="648"/>
                      <a:pt x="1575" y="489"/>
                    </a:cubicBezTo>
                    <a:cubicBezTo>
                      <a:pt x="1835" y="398"/>
                      <a:pt x="2110" y="344"/>
                      <a:pt x="2383" y="344"/>
                    </a:cubicBezTo>
                    <a:cubicBezTo>
                      <a:pt x="2589" y="344"/>
                      <a:pt x="2794" y="374"/>
                      <a:pt x="2990" y="443"/>
                    </a:cubicBezTo>
                    <a:cubicBezTo>
                      <a:pt x="3447" y="603"/>
                      <a:pt x="3880" y="922"/>
                      <a:pt x="4200" y="1333"/>
                    </a:cubicBezTo>
                    <a:cubicBezTo>
                      <a:pt x="4017" y="831"/>
                      <a:pt x="3629" y="397"/>
                      <a:pt x="3104" y="169"/>
                    </a:cubicBezTo>
                    <a:cubicBezTo>
                      <a:pt x="2834" y="52"/>
                      <a:pt x="2546" y="1"/>
                      <a:pt x="2255" y="1"/>
                    </a:cubicBezTo>
                    <a:close/>
                  </a:path>
                </a:pathLst>
              </a:custGeom>
              <a:solidFill>
                <a:srgbClr val="E98742">
                  <a:alpha val="388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  <p:sp>
            <p:nvSpPr>
              <p:cNvPr id="7915" name="Google Shape;6023;p42">
                <a:extLst>
                  <a:ext uri="{FF2B5EF4-FFF2-40B4-BE49-F238E27FC236}">
                    <a16:creationId xmlns="" xmlns:a16="http://schemas.microsoft.com/office/drawing/2014/main" id="{0E7C925F-B5A0-647B-40DE-1319B6727BEB}"/>
                  </a:ext>
                </a:extLst>
              </p:cNvPr>
              <p:cNvSpPr/>
              <p:nvPr/>
            </p:nvSpPr>
            <p:spPr>
              <a:xfrm>
                <a:off x="6702225" y="2755250"/>
                <a:ext cx="207725" cy="270325"/>
              </a:xfrm>
              <a:custGeom>
                <a:avLst/>
                <a:gdLst/>
                <a:ahLst/>
                <a:cxnLst/>
                <a:rect l="l" t="t" r="r" b="b"/>
                <a:pathLst>
                  <a:path w="8309" h="10813" extrusionOk="0">
                    <a:moveTo>
                      <a:pt x="2643" y="0"/>
                    </a:moveTo>
                    <a:cubicBezTo>
                      <a:pt x="1794" y="0"/>
                      <a:pt x="1063" y="308"/>
                      <a:pt x="502" y="655"/>
                    </a:cubicBezTo>
                    <a:cubicBezTo>
                      <a:pt x="502" y="3805"/>
                      <a:pt x="0" y="7662"/>
                      <a:pt x="0" y="10812"/>
                    </a:cubicBezTo>
                    <a:cubicBezTo>
                      <a:pt x="4908" y="10424"/>
                      <a:pt x="8309" y="2755"/>
                      <a:pt x="4611" y="564"/>
                    </a:cubicBezTo>
                    <a:cubicBezTo>
                      <a:pt x="3909" y="156"/>
                      <a:pt x="3247" y="0"/>
                      <a:pt x="2643" y="0"/>
                    </a:cubicBezTo>
                    <a:close/>
                  </a:path>
                </a:pathLst>
              </a:custGeom>
              <a:solidFill>
                <a:srgbClr val="F5D4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  <p:sp>
            <p:nvSpPr>
              <p:cNvPr id="7916" name="Google Shape;6024;p42">
                <a:extLst>
                  <a:ext uri="{FF2B5EF4-FFF2-40B4-BE49-F238E27FC236}">
                    <a16:creationId xmlns="" xmlns:a16="http://schemas.microsoft.com/office/drawing/2014/main" id="{6AC9B939-EBE5-2E59-615F-ED10D5B9CC6E}"/>
                  </a:ext>
                </a:extLst>
              </p:cNvPr>
              <p:cNvSpPr/>
              <p:nvPr/>
            </p:nvSpPr>
            <p:spPr>
              <a:xfrm>
                <a:off x="6714775" y="2786225"/>
                <a:ext cx="105025" cy="71575"/>
              </a:xfrm>
              <a:custGeom>
                <a:avLst/>
                <a:gdLst/>
                <a:ahLst/>
                <a:cxnLst/>
                <a:rect l="l" t="t" r="r" b="b"/>
                <a:pathLst>
                  <a:path w="4201" h="2863" extrusionOk="0">
                    <a:moveTo>
                      <a:pt x="1954" y="1"/>
                    </a:moveTo>
                    <a:cubicBezTo>
                      <a:pt x="1661" y="1"/>
                      <a:pt x="1366" y="52"/>
                      <a:pt x="1096" y="169"/>
                    </a:cubicBezTo>
                    <a:cubicBezTo>
                      <a:pt x="594" y="397"/>
                      <a:pt x="206" y="831"/>
                      <a:pt x="0" y="1333"/>
                    </a:cubicBezTo>
                    <a:cubicBezTo>
                      <a:pt x="320" y="922"/>
                      <a:pt x="754" y="603"/>
                      <a:pt x="1210" y="443"/>
                    </a:cubicBezTo>
                    <a:cubicBezTo>
                      <a:pt x="1406" y="374"/>
                      <a:pt x="1611" y="344"/>
                      <a:pt x="1817" y="344"/>
                    </a:cubicBezTo>
                    <a:cubicBezTo>
                      <a:pt x="2090" y="344"/>
                      <a:pt x="2365" y="398"/>
                      <a:pt x="2625" y="489"/>
                    </a:cubicBezTo>
                    <a:cubicBezTo>
                      <a:pt x="3082" y="648"/>
                      <a:pt x="3470" y="968"/>
                      <a:pt x="3698" y="1402"/>
                    </a:cubicBezTo>
                    <a:cubicBezTo>
                      <a:pt x="3926" y="1835"/>
                      <a:pt x="4063" y="2337"/>
                      <a:pt x="4109" y="2862"/>
                    </a:cubicBezTo>
                    <a:cubicBezTo>
                      <a:pt x="4200" y="2337"/>
                      <a:pt x="4177" y="1790"/>
                      <a:pt x="3949" y="1265"/>
                    </a:cubicBezTo>
                    <a:cubicBezTo>
                      <a:pt x="3766" y="762"/>
                      <a:pt x="3287" y="306"/>
                      <a:pt x="2762" y="123"/>
                    </a:cubicBezTo>
                    <a:cubicBezTo>
                      <a:pt x="2507" y="46"/>
                      <a:pt x="2231" y="1"/>
                      <a:pt x="1954" y="1"/>
                    </a:cubicBezTo>
                    <a:close/>
                  </a:path>
                </a:pathLst>
              </a:custGeom>
              <a:solidFill>
                <a:srgbClr val="E98742">
                  <a:alpha val="388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  <p:sp>
            <p:nvSpPr>
              <p:cNvPr id="7917" name="Google Shape;6025;p42">
                <a:extLst>
                  <a:ext uri="{FF2B5EF4-FFF2-40B4-BE49-F238E27FC236}">
                    <a16:creationId xmlns="" xmlns:a16="http://schemas.microsoft.com/office/drawing/2014/main" id="{EC71AB07-6241-DF43-0453-EB61D07FEA50}"/>
                  </a:ext>
                </a:extLst>
              </p:cNvPr>
              <p:cNvSpPr/>
              <p:nvPr/>
            </p:nvSpPr>
            <p:spPr>
              <a:xfrm>
                <a:off x="5825725" y="2905050"/>
                <a:ext cx="195750" cy="109200"/>
              </a:xfrm>
              <a:custGeom>
                <a:avLst/>
                <a:gdLst/>
                <a:ahLst/>
                <a:cxnLst/>
                <a:rect l="l" t="t" r="r" b="b"/>
                <a:pathLst>
                  <a:path w="7830" h="4368" extrusionOk="0">
                    <a:moveTo>
                      <a:pt x="2566" y="0"/>
                    </a:moveTo>
                    <a:cubicBezTo>
                      <a:pt x="1432" y="0"/>
                      <a:pt x="553" y="379"/>
                      <a:pt x="343" y="1054"/>
                    </a:cubicBezTo>
                    <a:cubicBezTo>
                      <a:pt x="0" y="2081"/>
                      <a:pt x="1347" y="3428"/>
                      <a:pt x="3333" y="4044"/>
                    </a:cubicBezTo>
                    <a:cubicBezTo>
                      <a:pt x="4007" y="4263"/>
                      <a:pt x="4670" y="4367"/>
                      <a:pt x="5264" y="4367"/>
                    </a:cubicBezTo>
                    <a:cubicBezTo>
                      <a:pt x="6398" y="4367"/>
                      <a:pt x="7277" y="3988"/>
                      <a:pt x="7487" y="3314"/>
                    </a:cubicBezTo>
                    <a:cubicBezTo>
                      <a:pt x="7830" y="2286"/>
                      <a:pt x="6483" y="940"/>
                      <a:pt x="4497" y="323"/>
                    </a:cubicBezTo>
                    <a:cubicBezTo>
                      <a:pt x="3823" y="104"/>
                      <a:pt x="3160" y="0"/>
                      <a:pt x="2566" y="0"/>
                    </a:cubicBezTo>
                    <a:close/>
                  </a:path>
                </a:pathLst>
              </a:custGeom>
              <a:solidFill>
                <a:srgbClr val="FFB3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  <p:sp>
            <p:nvSpPr>
              <p:cNvPr id="7918" name="Google Shape;6026;p42">
                <a:extLst>
                  <a:ext uri="{FF2B5EF4-FFF2-40B4-BE49-F238E27FC236}">
                    <a16:creationId xmlns="" xmlns:a16="http://schemas.microsoft.com/office/drawing/2014/main" id="{7A78A116-6DC7-18C2-D6BB-839E7194A576}"/>
                  </a:ext>
                </a:extLst>
              </p:cNvPr>
              <p:cNvSpPr/>
              <p:nvPr/>
            </p:nvSpPr>
            <p:spPr>
              <a:xfrm>
                <a:off x="6309625" y="2905050"/>
                <a:ext cx="195175" cy="109200"/>
              </a:xfrm>
              <a:custGeom>
                <a:avLst/>
                <a:gdLst/>
                <a:ahLst/>
                <a:cxnLst/>
                <a:rect l="l" t="t" r="r" b="b"/>
                <a:pathLst>
                  <a:path w="7807" h="4368" extrusionOk="0">
                    <a:moveTo>
                      <a:pt x="5257" y="0"/>
                    </a:moveTo>
                    <a:cubicBezTo>
                      <a:pt x="4660" y="0"/>
                      <a:pt x="3992" y="104"/>
                      <a:pt x="3310" y="323"/>
                    </a:cubicBezTo>
                    <a:cubicBezTo>
                      <a:pt x="1347" y="940"/>
                      <a:pt x="0" y="2286"/>
                      <a:pt x="320" y="3314"/>
                    </a:cubicBezTo>
                    <a:cubicBezTo>
                      <a:pt x="530" y="3988"/>
                      <a:pt x="1409" y="4367"/>
                      <a:pt x="2550" y="4367"/>
                    </a:cubicBezTo>
                    <a:cubicBezTo>
                      <a:pt x="3147" y="4367"/>
                      <a:pt x="3815" y="4263"/>
                      <a:pt x="4497" y="4044"/>
                    </a:cubicBezTo>
                    <a:cubicBezTo>
                      <a:pt x="6483" y="3428"/>
                      <a:pt x="7807" y="2081"/>
                      <a:pt x="7487" y="1054"/>
                    </a:cubicBezTo>
                    <a:cubicBezTo>
                      <a:pt x="7277" y="379"/>
                      <a:pt x="6398" y="0"/>
                      <a:pt x="5257" y="0"/>
                    </a:cubicBezTo>
                    <a:close/>
                  </a:path>
                </a:pathLst>
              </a:custGeom>
              <a:solidFill>
                <a:srgbClr val="FFB3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  <p:sp>
            <p:nvSpPr>
              <p:cNvPr id="7919" name="Google Shape;6027;p42">
                <a:extLst>
                  <a:ext uri="{FF2B5EF4-FFF2-40B4-BE49-F238E27FC236}">
                    <a16:creationId xmlns="" xmlns:a16="http://schemas.microsoft.com/office/drawing/2014/main" id="{2DD0E71C-B73B-91F3-5C5F-96A620BA11AB}"/>
                  </a:ext>
                </a:extLst>
              </p:cNvPr>
              <p:cNvSpPr/>
              <p:nvPr/>
            </p:nvSpPr>
            <p:spPr>
              <a:xfrm>
                <a:off x="5942700" y="2817250"/>
                <a:ext cx="52525" cy="82775"/>
              </a:xfrm>
              <a:custGeom>
                <a:avLst/>
                <a:gdLst/>
                <a:ahLst/>
                <a:cxnLst/>
                <a:rect l="l" t="t" r="r" b="b"/>
                <a:pathLst>
                  <a:path w="2101" h="3311" extrusionOk="0">
                    <a:moveTo>
                      <a:pt x="1051" y="1"/>
                    </a:moveTo>
                    <a:cubicBezTo>
                      <a:pt x="457" y="1"/>
                      <a:pt x="1" y="731"/>
                      <a:pt x="1" y="1667"/>
                    </a:cubicBezTo>
                    <a:cubicBezTo>
                      <a:pt x="1" y="2580"/>
                      <a:pt x="457" y="3310"/>
                      <a:pt x="1051" y="3310"/>
                    </a:cubicBezTo>
                    <a:cubicBezTo>
                      <a:pt x="1644" y="3310"/>
                      <a:pt x="2101" y="2580"/>
                      <a:pt x="2101" y="1667"/>
                    </a:cubicBezTo>
                    <a:cubicBezTo>
                      <a:pt x="2101" y="731"/>
                      <a:pt x="1644" y="1"/>
                      <a:pt x="1051" y="1"/>
                    </a:cubicBezTo>
                    <a:close/>
                  </a:path>
                </a:pathLst>
              </a:custGeom>
              <a:solidFill>
                <a:srgbClr val="0C00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  <p:sp>
            <p:nvSpPr>
              <p:cNvPr id="7920" name="Google Shape;6028;p42">
                <a:extLst>
                  <a:ext uri="{FF2B5EF4-FFF2-40B4-BE49-F238E27FC236}">
                    <a16:creationId xmlns="" xmlns:a16="http://schemas.microsoft.com/office/drawing/2014/main" id="{19E02876-965E-7A47-015D-8B3CCEED764A}"/>
                  </a:ext>
                </a:extLst>
              </p:cNvPr>
              <p:cNvSpPr/>
              <p:nvPr/>
            </p:nvSpPr>
            <p:spPr>
              <a:xfrm>
                <a:off x="6364400" y="2817250"/>
                <a:ext cx="52525" cy="82775"/>
              </a:xfrm>
              <a:custGeom>
                <a:avLst/>
                <a:gdLst/>
                <a:ahLst/>
                <a:cxnLst/>
                <a:rect l="l" t="t" r="r" b="b"/>
                <a:pathLst>
                  <a:path w="2101" h="3311" extrusionOk="0">
                    <a:moveTo>
                      <a:pt x="1051" y="1"/>
                    </a:moveTo>
                    <a:cubicBezTo>
                      <a:pt x="457" y="1"/>
                      <a:pt x="1" y="731"/>
                      <a:pt x="1" y="1667"/>
                    </a:cubicBezTo>
                    <a:cubicBezTo>
                      <a:pt x="1" y="2580"/>
                      <a:pt x="457" y="3310"/>
                      <a:pt x="1051" y="3310"/>
                    </a:cubicBezTo>
                    <a:cubicBezTo>
                      <a:pt x="1621" y="3310"/>
                      <a:pt x="2101" y="2580"/>
                      <a:pt x="2101" y="1667"/>
                    </a:cubicBezTo>
                    <a:cubicBezTo>
                      <a:pt x="2101" y="731"/>
                      <a:pt x="1621" y="1"/>
                      <a:pt x="1051" y="1"/>
                    </a:cubicBezTo>
                    <a:close/>
                  </a:path>
                </a:pathLst>
              </a:custGeom>
              <a:solidFill>
                <a:srgbClr val="0C00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  <p:sp>
            <p:nvSpPr>
              <p:cNvPr id="7921" name="Google Shape;6029;p42">
                <a:extLst>
                  <a:ext uri="{FF2B5EF4-FFF2-40B4-BE49-F238E27FC236}">
                    <a16:creationId xmlns="" xmlns:a16="http://schemas.microsoft.com/office/drawing/2014/main" id="{9D5A2BA0-8831-0FEC-6B91-BE884EE11107}"/>
                  </a:ext>
                </a:extLst>
              </p:cNvPr>
              <p:cNvSpPr/>
              <p:nvPr/>
            </p:nvSpPr>
            <p:spPr>
              <a:xfrm>
                <a:off x="6063675" y="2937125"/>
                <a:ext cx="125575" cy="107150"/>
              </a:xfrm>
              <a:custGeom>
                <a:avLst/>
                <a:gdLst/>
                <a:ahLst/>
                <a:cxnLst/>
                <a:rect l="l" t="t" r="r" b="b"/>
                <a:pathLst>
                  <a:path w="5023" h="4286" extrusionOk="0">
                    <a:moveTo>
                      <a:pt x="1721" y="1"/>
                    </a:moveTo>
                    <a:cubicBezTo>
                      <a:pt x="1552" y="1"/>
                      <a:pt x="1381" y="21"/>
                      <a:pt x="1210" y="68"/>
                    </a:cubicBezTo>
                    <a:cubicBezTo>
                      <a:pt x="708" y="182"/>
                      <a:pt x="343" y="615"/>
                      <a:pt x="183" y="1095"/>
                    </a:cubicBezTo>
                    <a:cubicBezTo>
                      <a:pt x="1" y="1574"/>
                      <a:pt x="46" y="2099"/>
                      <a:pt x="206" y="2578"/>
                    </a:cubicBezTo>
                    <a:cubicBezTo>
                      <a:pt x="366" y="3035"/>
                      <a:pt x="663" y="3446"/>
                      <a:pt x="1051" y="3765"/>
                    </a:cubicBezTo>
                    <a:cubicBezTo>
                      <a:pt x="1439" y="4062"/>
                      <a:pt x="1918" y="4245"/>
                      <a:pt x="2420" y="4267"/>
                    </a:cubicBezTo>
                    <a:cubicBezTo>
                      <a:pt x="2508" y="4280"/>
                      <a:pt x="2596" y="4286"/>
                      <a:pt x="2684" y="4286"/>
                    </a:cubicBezTo>
                    <a:cubicBezTo>
                      <a:pt x="3074" y="4286"/>
                      <a:pt x="3458" y="4174"/>
                      <a:pt x="3812" y="4062"/>
                    </a:cubicBezTo>
                    <a:cubicBezTo>
                      <a:pt x="4018" y="3948"/>
                      <a:pt x="4246" y="3857"/>
                      <a:pt x="4452" y="3742"/>
                    </a:cubicBezTo>
                    <a:cubicBezTo>
                      <a:pt x="4634" y="3628"/>
                      <a:pt x="4817" y="3491"/>
                      <a:pt x="5022" y="3354"/>
                    </a:cubicBezTo>
                    <a:lnTo>
                      <a:pt x="5022" y="3354"/>
                    </a:lnTo>
                    <a:cubicBezTo>
                      <a:pt x="4314" y="3728"/>
                      <a:pt x="3556" y="4017"/>
                      <a:pt x="2805" y="4017"/>
                    </a:cubicBezTo>
                    <a:cubicBezTo>
                      <a:pt x="2684" y="4017"/>
                      <a:pt x="2563" y="4009"/>
                      <a:pt x="2443" y="3994"/>
                    </a:cubicBezTo>
                    <a:cubicBezTo>
                      <a:pt x="1576" y="3879"/>
                      <a:pt x="845" y="3240"/>
                      <a:pt x="571" y="2441"/>
                    </a:cubicBezTo>
                    <a:cubicBezTo>
                      <a:pt x="412" y="2053"/>
                      <a:pt x="389" y="1597"/>
                      <a:pt x="503" y="1209"/>
                    </a:cubicBezTo>
                    <a:cubicBezTo>
                      <a:pt x="640" y="821"/>
                      <a:pt x="914" y="478"/>
                      <a:pt x="1302" y="342"/>
                    </a:cubicBezTo>
                    <a:cubicBezTo>
                      <a:pt x="1470" y="282"/>
                      <a:pt x="1656" y="257"/>
                      <a:pt x="1845" y="257"/>
                    </a:cubicBezTo>
                    <a:cubicBezTo>
                      <a:pt x="2093" y="257"/>
                      <a:pt x="2347" y="300"/>
                      <a:pt x="2580" y="364"/>
                    </a:cubicBezTo>
                    <a:cubicBezTo>
                      <a:pt x="3036" y="456"/>
                      <a:pt x="3447" y="638"/>
                      <a:pt x="3858" y="844"/>
                    </a:cubicBezTo>
                    <a:cubicBezTo>
                      <a:pt x="3493" y="570"/>
                      <a:pt x="3082" y="342"/>
                      <a:pt x="2648" y="182"/>
                    </a:cubicBezTo>
                    <a:cubicBezTo>
                      <a:pt x="2362" y="76"/>
                      <a:pt x="2047" y="1"/>
                      <a:pt x="1721" y="1"/>
                    </a:cubicBezTo>
                    <a:close/>
                  </a:path>
                </a:pathLst>
              </a:custGeom>
              <a:solidFill>
                <a:srgbClr val="E98742">
                  <a:alpha val="388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  <p:sp>
            <p:nvSpPr>
              <p:cNvPr id="7922" name="Google Shape;6030;p42">
                <a:extLst>
                  <a:ext uri="{FF2B5EF4-FFF2-40B4-BE49-F238E27FC236}">
                    <a16:creationId xmlns="" xmlns:a16="http://schemas.microsoft.com/office/drawing/2014/main" id="{F9A574B3-884A-BE44-69B7-7B7DA769B2D2}"/>
                  </a:ext>
                </a:extLst>
              </p:cNvPr>
              <p:cNvSpPr/>
              <p:nvPr/>
            </p:nvSpPr>
            <p:spPr>
              <a:xfrm>
                <a:off x="5684775" y="2605550"/>
                <a:ext cx="422875" cy="423425"/>
              </a:xfrm>
              <a:custGeom>
                <a:avLst/>
                <a:gdLst/>
                <a:ahLst/>
                <a:cxnLst/>
                <a:rect l="l" t="t" r="r" b="b"/>
                <a:pathLst>
                  <a:path w="16915" h="16937" fill="none" extrusionOk="0">
                    <a:moveTo>
                      <a:pt x="16914" y="8469"/>
                    </a:moveTo>
                    <a:cubicBezTo>
                      <a:pt x="16914" y="13148"/>
                      <a:pt x="13125" y="16937"/>
                      <a:pt x="8469" y="16937"/>
                    </a:cubicBezTo>
                    <a:cubicBezTo>
                      <a:pt x="3790" y="16937"/>
                      <a:pt x="1" y="13148"/>
                      <a:pt x="1" y="8469"/>
                    </a:cubicBezTo>
                    <a:cubicBezTo>
                      <a:pt x="1" y="3790"/>
                      <a:pt x="3790" y="1"/>
                      <a:pt x="8469" y="1"/>
                    </a:cubicBezTo>
                    <a:cubicBezTo>
                      <a:pt x="13125" y="1"/>
                      <a:pt x="16914" y="3790"/>
                      <a:pt x="16914" y="8469"/>
                    </a:cubicBezTo>
                    <a:close/>
                  </a:path>
                </a:pathLst>
              </a:custGeom>
              <a:noFill/>
              <a:ln w="9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  <p:sp>
            <p:nvSpPr>
              <p:cNvPr id="7923" name="Google Shape;6031;p42">
                <a:extLst>
                  <a:ext uri="{FF2B5EF4-FFF2-40B4-BE49-F238E27FC236}">
                    <a16:creationId xmlns="" xmlns:a16="http://schemas.microsoft.com/office/drawing/2014/main" id="{99E9BF4B-779C-AED0-542A-C53348314394}"/>
                  </a:ext>
                </a:extLst>
              </p:cNvPr>
              <p:cNvSpPr/>
              <p:nvPr/>
            </p:nvSpPr>
            <p:spPr>
              <a:xfrm>
                <a:off x="6205775" y="2605550"/>
                <a:ext cx="422850" cy="423425"/>
              </a:xfrm>
              <a:custGeom>
                <a:avLst/>
                <a:gdLst/>
                <a:ahLst/>
                <a:cxnLst/>
                <a:rect l="l" t="t" r="r" b="b"/>
                <a:pathLst>
                  <a:path w="16914" h="16937" fill="none" extrusionOk="0">
                    <a:moveTo>
                      <a:pt x="16914" y="8469"/>
                    </a:moveTo>
                    <a:cubicBezTo>
                      <a:pt x="16914" y="13148"/>
                      <a:pt x="13125" y="16937"/>
                      <a:pt x="8446" y="16937"/>
                    </a:cubicBezTo>
                    <a:cubicBezTo>
                      <a:pt x="3766" y="16937"/>
                      <a:pt x="0" y="13148"/>
                      <a:pt x="0" y="8469"/>
                    </a:cubicBezTo>
                    <a:cubicBezTo>
                      <a:pt x="0" y="3790"/>
                      <a:pt x="3766" y="1"/>
                      <a:pt x="8446" y="1"/>
                    </a:cubicBezTo>
                    <a:cubicBezTo>
                      <a:pt x="13125" y="1"/>
                      <a:pt x="16914" y="3790"/>
                      <a:pt x="16914" y="8469"/>
                    </a:cubicBezTo>
                    <a:close/>
                  </a:path>
                </a:pathLst>
              </a:custGeom>
              <a:noFill/>
              <a:ln w="9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  <p:sp>
            <p:nvSpPr>
              <p:cNvPr id="7924" name="Google Shape;6032;p42">
                <a:extLst>
                  <a:ext uri="{FF2B5EF4-FFF2-40B4-BE49-F238E27FC236}">
                    <a16:creationId xmlns="" xmlns:a16="http://schemas.microsoft.com/office/drawing/2014/main" id="{68C5D9AE-C4C6-95A1-1D18-170B22CB5AFC}"/>
                  </a:ext>
                </a:extLst>
              </p:cNvPr>
              <p:cNvSpPr/>
              <p:nvPr/>
            </p:nvSpPr>
            <p:spPr>
              <a:xfrm>
                <a:off x="6105325" y="2849775"/>
                <a:ext cx="1021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1" fill="none" extrusionOk="0">
                    <a:moveTo>
                      <a:pt x="1" y="1"/>
                    </a:moveTo>
                    <a:lnTo>
                      <a:pt x="4087" y="1"/>
                    </a:lnTo>
                  </a:path>
                </a:pathLst>
              </a:custGeom>
              <a:noFill/>
              <a:ln w="9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  <p:sp>
            <p:nvSpPr>
              <p:cNvPr id="7925" name="Google Shape;6033;p42">
                <a:extLst>
                  <a:ext uri="{FF2B5EF4-FFF2-40B4-BE49-F238E27FC236}">
                    <a16:creationId xmlns="" xmlns:a16="http://schemas.microsoft.com/office/drawing/2014/main" id="{622DDE19-13B7-D046-C794-2D30907AE2B0}"/>
                  </a:ext>
                </a:extLst>
              </p:cNvPr>
              <p:cNvSpPr/>
              <p:nvPr/>
            </p:nvSpPr>
            <p:spPr>
              <a:xfrm>
                <a:off x="6048850" y="3086025"/>
                <a:ext cx="221425" cy="101200"/>
              </a:xfrm>
              <a:custGeom>
                <a:avLst/>
                <a:gdLst/>
                <a:ahLst/>
                <a:cxnLst/>
                <a:rect l="l" t="t" r="r" b="b"/>
                <a:pathLst>
                  <a:path w="8857" h="4048" extrusionOk="0">
                    <a:moveTo>
                      <a:pt x="8856" y="1"/>
                    </a:moveTo>
                    <a:lnTo>
                      <a:pt x="8856" y="1"/>
                    </a:lnTo>
                    <a:cubicBezTo>
                      <a:pt x="8742" y="434"/>
                      <a:pt x="8537" y="868"/>
                      <a:pt x="8286" y="1256"/>
                    </a:cubicBezTo>
                    <a:cubicBezTo>
                      <a:pt x="8035" y="1644"/>
                      <a:pt x="7761" y="1986"/>
                      <a:pt x="7418" y="2283"/>
                    </a:cubicBezTo>
                    <a:cubicBezTo>
                      <a:pt x="6734" y="2877"/>
                      <a:pt x="5912" y="3287"/>
                      <a:pt x="5022" y="3516"/>
                    </a:cubicBezTo>
                    <a:cubicBezTo>
                      <a:pt x="4588" y="3630"/>
                      <a:pt x="4154" y="3698"/>
                      <a:pt x="3698" y="3698"/>
                    </a:cubicBezTo>
                    <a:cubicBezTo>
                      <a:pt x="3470" y="3698"/>
                      <a:pt x="3241" y="3653"/>
                      <a:pt x="3036" y="3630"/>
                    </a:cubicBezTo>
                    <a:cubicBezTo>
                      <a:pt x="2808" y="3584"/>
                      <a:pt x="2579" y="3538"/>
                      <a:pt x="2374" y="3470"/>
                    </a:cubicBezTo>
                    <a:cubicBezTo>
                      <a:pt x="1940" y="3333"/>
                      <a:pt x="1507" y="3150"/>
                      <a:pt x="1119" y="2922"/>
                    </a:cubicBezTo>
                    <a:cubicBezTo>
                      <a:pt x="708" y="2694"/>
                      <a:pt x="343" y="2420"/>
                      <a:pt x="0" y="2123"/>
                    </a:cubicBezTo>
                    <a:lnTo>
                      <a:pt x="0" y="2123"/>
                    </a:lnTo>
                    <a:cubicBezTo>
                      <a:pt x="594" y="2831"/>
                      <a:pt x="1370" y="3401"/>
                      <a:pt x="2283" y="3744"/>
                    </a:cubicBezTo>
                    <a:cubicBezTo>
                      <a:pt x="2786" y="3950"/>
                      <a:pt x="3333" y="4047"/>
                      <a:pt x="3882" y="4047"/>
                    </a:cubicBezTo>
                    <a:cubicBezTo>
                      <a:pt x="4305" y="4047"/>
                      <a:pt x="4729" y="3990"/>
                      <a:pt x="5136" y="3881"/>
                    </a:cubicBezTo>
                    <a:cubicBezTo>
                      <a:pt x="6049" y="3630"/>
                      <a:pt x="6939" y="3196"/>
                      <a:pt x="7601" y="2488"/>
                    </a:cubicBezTo>
                    <a:cubicBezTo>
                      <a:pt x="8286" y="1827"/>
                      <a:pt x="8765" y="936"/>
                      <a:pt x="8856" y="1"/>
                    </a:cubicBezTo>
                    <a:close/>
                  </a:path>
                </a:pathLst>
              </a:custGeom>
              <a:solidFill>
                <a:srgbClr val="E98742">
                  <a:alpha val="388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  <p:sp>
            <p:nvSpPr>
              <p:cNvPr id="7926" name="Google Shape;6034;p42">
                <a:extLst>
                  <a:ext uri="{FF2B5EF4-FFF2-40B4-BE49-F238E27FC236}">
                    <a16:creationId xmlns="" xmlns:a16="http://schemas.microsoft.com/office/drawing/2014/main" id="{14292226-BC26-1F28-1803-F6EA66477A0C}"/>
                  </a:ext>
                </a:extLst>
              </p:cNvPr>
              <p:cNvSpPr/>
              <p:nvPr/>
            </p:nvSpPr>
            <p:spPr>
              <a:xfrm>
                <a:off x="6243425" y="3062050"/>
                <a:ext cx="70225" cy="41125"/>
              </a:xfrm>
              <a:custGeom>
                <a:avLst/>
                <a:gdLst/>
                <a:ahLst/>
                <a:cxnLst/>
                <a:rect l="l" t="t" r="r" b="b"/>
                <a:pathLst>
                  <a:path w="2809" h="164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6" y="298"/>
                      <a:pt x="183" y="594"/>
                      <a:pt x="366" y="823"/>
                    </a:cubicBezTo>
                    <a:cubicBezTo>
                      <a:pt x="548" y="1074"/>
                      <a:pt x="777" y="1279"/>
                      <a:pt x="1051" y="1416"/>
                    </a:cubicBezTo>
                    <a:cubicBezTo>
                      <a:pt x="1324" y="1530"/>
                      <a:pt x="1644" y="1621"/>
                      <a:pt x="1941" y="1644"/>
                    </a:cubicBezTo>
                    <a:cubicBezTo>
                      <a:pt x="2078" y="1644"/>
                      <a:pt x="2237" y="1621"/>
                      <a:pt x="2374" y="1621"/>
                    </a:cubicBezTo>
                    <a:cubicBezTo>
                      <a:pt x="2534" y="1599"/>
                      <a:pt x="2671" y="1553"/>
                      <a:pt x="2808" y="1507"/>
                    </a:cubicBezTo>
                    <a:cubicBezTo>
                      <a:pt x="2671" y="1462"/>
                      <a:pt x="2534" y="1462"/>
                      <a:pt x="2374" y="1439"/>
                    </a:cubicBezTo>
                    <a:cubicBezTo>
                      <a:pt x="2237" y="1393"/>
                      <a:pt x="2101" y="1393"/>
                      <a:pt x="1986" y="1348"/>
                    </a:cubicBezTo>
                    <a:cubicBezTo>
                      <a:pt x="1713" y="1279"/>
                      <a:pt x="1461" y="1188"/>
                      <a:pt x="1233" y="1074"/>
                    </a:cubicBezTo>
                    <a:cubicBezTo>
                      <a:pt x="982" y="960"/>
                      <a:pt x="777" y="800"/>
                      <a:pt x="571" y="617"/>
                    </a:cubicBezTo>
                    <a:cubicBezTo>
                      <a:pt x="366" y="457"/>
                      <a:pt x="183" y="252"/>
                      <a:pt x="1" y="1"/>
                    </a:cubicBezTo>
                    <a:close/>
                  </a:path>
                </a:pathLst>
              </a:custGeom>
              <a:solidFill>
                <a:srgbClr val="E98742">
                  <a:alpha val="388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  <p:sp>
            <p:nvSpPr>
              <p:cNvPr id="7927" name="Google Shape;6035;p42">
                <a:extLst>
                  <a:ext uri="{FF2B5EF4-FFF2-40B4-BE49-F238E27FC236}">
                    <a16:creationId xmlns="" xmlns:a16="http://schemas.microsoft.com/office/drawing/2014/main" id="{1B143BCC-1230-10CA-31AC-B422F7E08FB4}"/>
                  </a:ext>
                </a:extLst>
              </p:cNvPr>
              <p:cNvSpPr/>
              <p:nvPr/>
            </p:nvSpPr>
            <p:spPr>
              <a:xfrm>
                <a:off x="6156700" y="3203575"/>
                <a:ext cx="76475" cy="25175"/>
              </a:xfrm>
              <a:custGeom>
                <a:avLst/>
                <a:gdLst/>
                <a:ahLst/>
                <a:cxnLst/>
                <a:rect l="l" t="t" r="r" b="b"/>
                <a:pathLst>
                  <a:path w="3059" h="1007" extrusionOk="0">
                    <a:moveTo>
                      <a:pt x="3059" y="1"/>
                    </a:moveTo>
                    <a:lnTo>
                      <a:pt x="3059" y="1"/>
                    </a:lnTo>
                    <a:cubicBezTo>
                      <a:pt x="2808" y="160"/>
                      <a:pt x="2602" y="297"/>
                      <a:pt x="2351" y="389"/>
                    </a:cubicBezTo>
                    <a:cubicBezTo>
                      <a:pt x="2100" y="480"/>
                      <a:pt x="1849" y="571"/>
                      <a:pt x="1598" y="594"/>
                    </a:cubicBezTo>
                    <a:cubicBezTo>
                      <a:pt x="1320" y="644"/>
                      <a:pt x="1036" y="660"/>
                      <a:pt x="740" y="660"/>
                    </a:cubicBezTo>
                    <a:cubicBezTo>
                      <a:pt x="501" y="660"/>
                      <a:pt x="255" y="650"/>
                      <a:pt x="0" y="640"/>
                    </a:cubicBezTo>
                    <a:lnTo>
                      <a:pt x="0" y="640"/>
                    </a:lnTo>
                    <a:cubicBezTo>
                      <a:pt x="228" y="799"/>
                      <a:pt x="502" y="891"/>
                      <a:pt x="799" y="959"/>
                    </a:cubicBezTo>
                    <a:cubicBezTo>
                      <a:pt x="968" y="987"/>
                      <a:pt x="1146" y="1007"/>
                      <a:pt x="1328" y="1007"/>
                    </a:cubicBezTo>
                    <a:cubicBezTo>
                      <a:pt x="1440" y="1007"/>
                      <a:pt x="1553" y="999"/>
                      <a:pt x="1666" y="982"/>
                    </a:cubicBezTo>
                    <a:cubicBezTo>
                      <a:pt x="1963" y="936"/>
                      <a:pt x="2237" y="822"/>
                      <a:pt x="2488" y="662"/>
                    </a:cubicBezTo>
                    <a:cubicBezTo>
                      <a:pt x="2739" y="503"/>
                      <a:pt x="2922" y="252"/>
                      <a:pt x="3059" y="1"/>
                    </a:cubicBezTo>
                    <a:close/>
                  </a:path>
                </a:pathLst>
              </a:custGeom>
              <a:solidFill>
                <a:srgbClr val="E98742">
                  <a:alpha val="388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  <p:sp>
            <p:nvSpPr>
              <p:cNvPr id="7928" name="Google Shape;6036;p42">
                <a:extLst>
                  <a:ext uri="{FF2B5EF4-FFF2-40B4-BE49-F238E27FC236}">
                    <a16:creationId xmlns="" xmlns:a16="http://schemas.microsoft.com/office/drawing/2014/main" id="{E2352876-E18E-A370-85F9-8C4157D5C5B0}"/>
                  </a:ext>
                </a:extLst>
              </p:cNvPr>
              <p:cNvSpPr/>
              <p:nvPr/>
            </p:nvSpPr>
            <p:spPr>
              <a:xfrm>
                <a:off x="5907325" y="2757175"/>
                <a:ext cx="123275" cy="51550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062" extrusionOk="0">
                    <a:moveTo>
                      <a:pt x="2632" y="1"/>
                    </a:moveTo>
                    <a:cubicBezTo>
                      <a:pt x="764" y="1"/>
                      <a:pt x="1" y="2061"/>
                      <a:pt x="1" y="2061"/>
                    </a:cubicBezTo>
                    <a:lnTo>
                      <a:pt x="4931" y="875"/>
                    </a:lnTo>
                    <a:cubicBezTo>
                      <a:pt x="4028" y="238"/>
                      <a:pt x="3267" y="1"/>
                      <a:pt x="2632" y="1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  <p:sp>
            <p:nvSpPr>
              <p:cNvPr id="7929" name="Google Shape;6037;p42">
                <a:extLst>
                  <a:ext uri="{FF2B5EF4-FFF2-40B4-BE49-F238E27FC236}">
                    <a16:creationId xmlns="" xmlns:a16="http://schemas.microsoft.com/office/drawing/2014/main" id="{585439E9-ACFD-1913-3525-91CE44D4DB32}"/>
                  </a:ext>
                </a:extLst>
              </p:cNvPr>
              <p:cNvSpPr/>
              <p:nvPr/>
            </p:nvSpPr>
            <p:spPr>
              <a:xfrm>
                <a:off x="6329025" y="2758075"/>
                <a:ext cx="123275" cy="51800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072" extrusionOk="0">
                    <a:moveTo>
                      <a:pt x="2303" y="1"/>
                    </a:moveTo>
                    <a:cubicBezTo>
                      <a:pt x="1668" y="1"/>
                      <a:pt x="905" y="241"/>
                      <a:pt x="0" y="884"/>
                    </a:cubicBezTo>
                    <a:lnTo>
                      <a:pt x="4931" y="2071"/>
                    </a:lnTo>
                    <a:cubicBezTo>
                      <a:pt x="4931" y="2071"/>
                      <a:pt x="4169" y="1"/>
                      <a:pt x="2303" y="1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  <p:sp>
            <p:nvSpPr>
              <p:cNvPr id="7930" name="Google Shape;6038;p42">
                <a:extLst>
                  <a:ext uri="{FF2B5EF4-FFF2-40B4-BE49-F238E27FC236}">
                    <a16:creationId xmlns="" xmlns:a16="http://schemas.microsoft.com/office/drawing/2014/main" id="{1C6BA494-D765-715C-3513-0B15E07A282A}"/>
                  </a:ext>
                </a:extLst>
              </p:cNvPr>
              <p:cNvSpPr/>
              <p:nvPr/>
            </p:nvSpPr>
            <p:spPr>
              <a:xfrm>
                <a:off x="6153275" y="3453400"/>
                <a:ext cx="632850" cy="333375"/>
              </a:xfrm>
              <a:custGeom>
                <a:avLst/>
                <a:gdLst/>
                <a:ahLst/>
                <a:cxnLst/>
                <a:rect l="l" t="t" r="r" b="b"/>
                <a:pathLst>
                  <a:path w="25314" h="13335" extrusionOk="0">
                    <a:moveTo>
                      <a:pt x="17605" y="0"/>
                    </a:moveTo>
                    <a:cubicBezTo>
                      <a:pt x="16311" y="0"/>
                      <a:pt x="14927" y="97"/>
                      <a:pt x="13513" y="347"/>
                    </a:cubicBezTo>
                    <a:cubicBezTo>
                      <a:pt x="13513" y="347"/>
                      <a:pt x="3561" y="3132"/>
                      <a:pt x="0" y="10299"/>
                    </a:cubicBezTo>
                    <a:lnTo>
                      <a:pt x="2260" y="13335"/>
                    </a:lnTo>
                    <a:lnTo>
                      <a:pt x="19698" y="13335"/>
                    </a:lnTo>
                    <a:lnTo>
                      <a:pt x="25313" y="1101"/>
                    </a:lnTo>
                    <a:cubicBezTo>
                      <a:pt x="25313" y="1101"/>
                      <a:pt x="21972" y="0"/>
                      <a:pt x="176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  <p:sp>
            <p:nvSpPr>
              <p:cNvPr id="7931" name="Google Shape;6039;p42">
                <a:extLst>
                  <a:ext uri="{FF2B5EF4-FFF2-40B4-BE49-F238E27FC236}">
                    <a16:creationId xmlns="" xmlns:a16="http://schemas.microsoft.com/office/drawing/2014/main" id="{25D1DFAA-6063-354A-FB54-E713F182D6B0}"/>
                  </a:ext>
                </a:extLst>
              </p:cNvPr>
              <p:cNvSpPr/>
              <p:nvPr/>
            </p:nvSpPr>
            <p:spPr>
              <a:xfrm>
                <a:off x="6172100" y="3453500"/>
                <a:ext cx="433125" cy="257950"/>
              </a:xfrm>
              <a:custGeom>
                <a:avLst/>
                <a:gdLst/>
                <a:ahLst/>
                <a:cxnLst/>
                <a:rect l="l" t="t" r="r" b="b"/>
                <a:pathLst>
                  <a:path w="17325" h="10318" extrusionOk="0">
                    <a:moveTo>
                      <a:pt x="17325" y="1"/>
                    </a:moveTo>
                    <a:lnTo>
                      <a:pt x="17325" y="1"/>
                    </a:lnTo>
                    <a:cubicBezTo>
                      <a:pt x="16457" y="24"/>
                      <a:pt x="15613" y="184"/>
                      <a:pt x="14746" y="343"/>
                    </a:cubicBezTo>
                    <a:cubicBezTo>
                      <a:pt x="13901" y="526"/>
                      <a:pt x="13079" y="754"/>
                      <a:pt x="12258" y="1028"/>
                    </a:cubicBezTo>
                    <a:cubicBezTo>
                      <a:pt x="11413" y="1302"/>
                      <a:pt x="10614" y="1644"/>
                      <a:pt x="9838" y="2010"/>
                    </a:cubicBezTo>
                    <a:lnTo>
                      <a:pt x="8651" y="2580"/>
                    </a:lnTo>
                    <a:lnTo>
                      <a:pt x="7533" y="3219"/>
                    </a:lnTo>
                    <a:cubicBezTo>
                      <a:pt x="7145" y="3448"/>
                      <a:pt x="6802" y="3699"/>
                      <a:pt x="6437" y="3950"/>
                    </a:cubicBezTo>
                    <a:cubicBezTo>
                      <a:pt x="6072" y="4201"/>
                      <a:pt x="5707" y="4429"/>
                      <a:pt x="5387" y="4703"/>
                    </a:cubicBezTo>
                    <a:lnTo>
                      <a:pt x="4360" y="5525"/>
                    </a:lnTo>
                    <a:cubicBezTo>
                      <a:pt x="4018" y="5799"/>
                      <a:pt x="3721" y="6095"/>
                      <a:pt x="3401" y="6392"/>
                    </a:cubicBezTo>
                    <a:cubicBezTo>
                      <a:pt x="2739" y="6963"/>
                      <a:pt x="2192" y="7647"/>
                      <a:pt x="1598" y="8264"/>
                    </a:cubicBezTo>
                    <a:cubicBezTo>
                      <a:pt x="1301" y="8583"/>
                      <a:pt x="1050" y="8948"/>
                      <a:pt x="799" y="9291"/>
                    </a:cubicBezTo>
                    <a:cubicBezTo>
                      <a:pt x="525" y="9633"/>
                      <a:pt x="274" y="9976"/>
                      <a:pt x="0" y="10318"/>
                    </a:cubicBezTo>
                    <a:cubicBezTo>
                      <a:pt x="594" y="9702"/>
                      <a:pt x="1119" y="9017"/>
                      <a:pt x="1735" y="8401"/>
                    </a:cubicBezTo>
                    <a:cubicBezTo>
                      <a:pt x="2351" y="7784"/>
                      <a:pt x="2922" y="7145"/>
                      <a:pt x="3607" y="6620"/>
                    </a:cubicBezTo>
                    <a:cubicBezTo>
                      <a:pt x="4862" y="5456"/>
                      <a:pt x="6277" y="4452"/>
                      <a:pt x="7715" y="3562"/>
                    </a:cubicBezTo>
                    <a:cubicBezTo>
                      <a:pt x="9176" y="2626"/>
                      <a:pt x="10751" y="1918"/>
                      <a:pt x="12349" y="1302"/>
                    </a:cubicBezTo>
                    <a:cubicBezTo>
                      <a:pt x="13947" y="709"/>
                      <a:pt x="15613" y="229"/>
                      <a:pt x="17325" y="1"/>
                    </a:cubicBezTo>
                    <a:close/>
                  </a:path>
                </a:pathLst>
              </a:custGeom>
              <a:solidFill>
                <a:srgbClr val="EB7C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  <p:sp>
            <p:nvSpPr>
              <p:cNvPr id="7932" name="Google Shape;6040;p42">
                <a:extLst>
                  <a:ext uri="{FF2B5EF4-FFF2-40B4-BE49-F238E27FC236}">
                    <a16:creationId xmlns="" xmlns:a16="http://schemas.microsoft.com/office/drawing/2014/main" id="{C609BBEE-0AED-4BA0-F4AC-695C032628C7}"/>
                  </a:ext>
                </a:extLst>
              </p:cNvPr>
              <p:cNvSpPr/>
              <p:nvPr/>
            </p:nvSpPr>
            <p:spPr>
              <a:xfrm>
                <a:off x="6205200" y="3460925"/>
                <a:ext cx="489625" cy="250525"/>
              </a:xfrm>
              <a:custGeom>
                <a:avLst/>
                <a:gdLst/>
                <a:ahLst/>
                <a:cxnLst/>
                <a:rect l="l" t="t" r="r" b="b"/>
                <a:pathLst>
                  <a:path w="19585" h="10021" extrusionOk="0">
                    <a:moveTo>
                      <a:pt x="19584" y="1"/>
                    </a:moveTo>
                    <a:cubicBezTo>
                      <a:pt x="17690" y="69"/>
                      <a:pt x="15818" y="412"/>
                      <a:pt x="13992" y="891"/>
                    </a:cubicBezTo>
                    <a:cubicBezTo>
                      <a:pt x="12166" y="1370"/>
                      <a:pt x="10409" y="2078"/>
                      <a:pt x="8697" y="2900"/>
                    </a:cubicBezTo>
                    <a:cubicBezTo>
                      <a:pt x="7852" y="3310"/>
                      <a:pt x="7031" y="3813"/>
                      <a:pt x="6232" y="4292"/>
                    </a:cubicBezTo>
                    <a:lnTo>
                      <a:pt x="5045" y="5091"/>
                    </a:lnTo>
                    <a:cubicBezTo>
                      <a:pt x="4862" y="5251"/>
                      <a:pt x="4657" y="5365"/>
                      <a:pt x="4474" y="5502"/>
                    </a:cubicBezTo>
                    <a:lnTo>
                      <a:pt x="3926" y="5958"/>
                    </a:lnTo>
                    <a:cubicBezTo>
                      <a:pt x="2420" y="7122"/>
                      <a:pt x="1164" y="8560"/>
                      <a:pt x="0" y="10021"/>
                    </a:cubicBezTo>
                    <a:lnTo>
                      <a:pt x="959" y="8994"/>
                    </a:lnTo>
                    <a:lnTo>
                      <a:pt x="1461" y="8492"/>
                    </a:lnTo>
                    <a:cubicBezTo>
                      <a:pt x="1621" y="8309"/>
                      <a:pt x="1804" y="8172"/>
                      <a:pt x="1963" y="8012"/>
                    </a:cubicBezTo>
                    <a:lnTo>
                      <a:pt x="3013" y="7077"/>
                    </a:lnTo>
                    <a:cubicBezTo>
                      <a:pt x="3356" y="6757"/>
                      <a:pt x="3744" y="6483"/>
                      <a:pt x="4109" y="6186"/>
                    </a:cubicBezTo>
                    <a:lnTo>
                      <a:pt x="4657" y="5776"/>
                    </a:lnTo>
                    <a:cubicBezTo>
                      <a:pt x="4862" y="5639"/>
                      <a:pt x="5045" y="5502"/>
                      <a:pt x="5250" y="5365"/>
                    </a:cubicBezTo>
                    <a:lnTo>
                      <a:pt x="6414" y="4589"/>
                    </a:lnTo>
                    <a:cubicBezTo>
                      <a:pt x="7213" y="4132"/>
                      <a:pt x="8012" y="3630"/>
                      <a:pt x="8879" y="3242"/>
                    </a:cubicBezTo>
                    <a:cubicBezTo>
                      <a:pt x="10546" y="2397"/>
                      <a:pt x="12280" y="1713"/>
                      <a:pt x="14084" y="1165"/>
                    </a:cubicBezTo>
                    <a:lnTo>
                      <a:pt x="15430" y="800"/>
                    </a:lnTo>
                    <a:cubicBezTo>
                      <a:pt x="15887" y="685"/>
                      <a:pt x="16343" y="571"/>
                      <a:pt x="16800" y="480"/>
                    </a:cubicBezTo>
                    <a:cubicBezTo>
                      <a:pt x="17713" y="275"/>
                      <a:pt x="18649" y="115"/>
                      <a:pt x="19584" y="1"/>
                    </a:cubicBezTo>
                    <a:close/>
                  </a:path>
                </a:pathLst>
              </a:custGeom>
              <a:solidFill>
                <a:srgbClr val="EB7C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  <p:sp>
            <p:nvSpPr>
              <p:cNvPr id="7933" name="Google Shape;6041;p42">
                <a:extLst>
                  <a:ext uri="{FF2B5EF4-FFF2-40B4-BE49-F238E27FC236}">
                    <a16:creationId xmlns="" xmlns:a16="http://schemas.microsoft.com/office/drawing/2014/main" id="{177E9E36-D4D2-2E88-6FFB-6EEE71890DD9}"/>
                  </a:ext>
                </a:extLst>
              </p:cNvPr>
              <p:cNvSpPr/>
              <p:nvPr/>
            </p:nvSpPr>
            <p:spPr>
              <a:xfrm>
                <a:off x="6237725" y="3472350"/>
                <a:ext cx="517025" cy="251675"/>
              </a:xfrm>
              <a:custGeom>
                <a:avLst/>
                <a:gdLst/>
                <a:ahLst/>
                <a:cxnLst/>
                <a:rect l="l" t="t" r="r" b="b"/>
                <a:pathLst>
                  <a:path w="20681" h="10067" extrusionOk="0">
                    <a:moveTo>
                      <a:pt x="20680" y="0"/>
                    </a:moveTo>
                    <a:lnTo>
                      <a:pt x="20680" y="0"/>
                    </a:lnTo>
                    <a:cubicBezTo>
                      <a:pt x="18717" y="137"/>
                      <a:pt x="16800" y="525"/>
                      <a:pt x="14905" y="1027"/>
                    </a:cubicBezTo>
                    <a:cubicBezTo>
                      <a:pt x="12988" y="1530"/>
                      <a:pt x="11162" y="2237"/>
                      <a:pt x="9359" y="3036"/>
                    </a:cubicBezTo>
                    <a:cubicBezTo>
                      <a:pt x="7578" y="3881"/>
                      <a:pt x="5866" y="4885"/>
                      <a:pt x="4292" y="6049"/>
                    </a:cubicBezTo>
                    <a:cubicBezTo>
                      <a:pt x="2694" y="7167"/>
                      <a:pt x="1301" y="8583"/>
                      <a:pt x="0" y="10066"/>
                    </a:cubicBezTo>
                    <a:lnTo>
                      <a:pt x="1073" y="9039"/>
                    </a:lnTo>
                    <a:lnTo>
                      <a:pt x="1598" y="8537"/>
                    </a:lnTo>
                    <a:lnTo>
                      <a:pt x="2146" y="8058"/>
                    </a:lnTo>
                    <a:lnTo>
                      <a:pt x="3264" y="7122"/>
                    </a:lnTo>
                    <a:lnTo>
                      <a:pt x="4474" y="6277"/>
                    </a:lnTo>
                    <a:cubicBezTo>
                      <a:pt x="4862" y="5980"/>
                      <a:pt x="5273" y="5729"/>
                      <a:pt x="5684" y="5478"/>
                    </a:cubicBezTo>
                    <a:cubicBezTo>
                      <a:pt x="6095" y="5227"/>
                      <a:pt x="6506" y="4953"/>
                      <a:pt x="6916" y="4725"/>
                    </a:cubicBezTo>
                    <a:lnTo>
                      <a:pt x="8217" y="4017"/>
                    </a:lnTo>
                    <a:cubicBezTo>
                      <a:pt x="8628" y="3789"/>
                      <a:pt x="9085" y="3607"/>
                      <a:pt x="9519" y="3378"/>
                    </a:cubicBezTo>
                    <a:cubicBezTo>
                      <a:pt x="11276" y="2557"/>
                      <a:pt x="13102" y="1872"/>
                      <a:pt x="14974" y="1301"/>
                    </a:cubicBezTo>
                    <a:lnTo>
                      <a:pt x="16389" y="913"/>
                    </a:lnTo>
                    <a:cubicBezTo>
                      <a:pt x="16845" y="799"/>
                      <a:pt x="17325" y="662"/>
                      <a:pt x="17804" y="548"/>
                    </a:cubicBezTo>
                    <a:cubicBezTo>
                      <a:pt x="18740" y="320"/>
                      <a:pt x="19721" y="137"/>
                      <a:pt x="20680" y="0"/>
                    </a:cubicBezTo>
                    <a:close/>
                  </a:path>
                </a:pathLst>
              </a:custGeom>
              <a:solidFill>
                <a:srgbClr val="EB7C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  <p:sp>
            <p:nvSpPr>
              <p:cNvPr id="7934" name="Google Shape;6042;p42">
                <a:extLst>
                  <a:ext uri="{FF2B5EF4-FFF2-40B4-BE49-F238E27FC236}">
                    <a16:creationId xmlns="" xmlns:a16="http://schemas.microsoft.com/office/drawing/2014/main" id="{AFC233D8-129C-311B-B8C2-734305AC2063}"/>
                  </a:ext>
                </a:extLst>
              </p:cNvPr>
              <p:cNvSpPr/>
              <p:nvPr/>
            </p:nvSpPr>
            <p:spPr>
              <a:xfrm>
                <a:off x="5523300" y="3453400"/>
                <a:ext cx="632275" cy="333375"/>
              </a:xfrm>
              <a:custGeom>
                <a:avLst/>
                <a:gdLst/>
                <a:ahLst/>
                <a:cxnLst/>
                <a:rect l="l" t="t" r="r" b="b"/>
                <a:pathLst>
                  <a:path w="25291" h="13335" extrusionOk="0">
                    <a:moveTo>
                      <a:pt x="7689" y="0"/>
                    </a:moveTo>
                    <a:cubicBezTo>
                      <a:pt x="3328" y="0"/>
                      <a:pt x="0" y="1101"/>
                      <a:pt x="0" y="1101"/>
                    </a:cubicBezTo>
                    <a:lnTo>
                      <a:pt x="5592" y="13335"/>
                    </a:lnTo>
                    <a:lnTo>
                      <a:pt x="23031" y="13335"/>
                    </a:lnTo>
                    <a:lnTo>
                      <a:pt x="25291" y="10299"/>
                    </a:lnTo>
                    <a:cubicBezTo>
                      <a:pt x="21730" y="3132"/>
                      <a:pt x="11778" y="347"/>
                      <a:pt x="11778" y="347"/>
                    </a:cubicBezTo>
                    <a:cubicBezTo>
                      <a:pt x="10364" y="97"/>
                      <a:pt x="8981" y="0"/>
                      <a:pt x="768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  <p:sp>
            <p:nvSpPr>
              <p:cNvPr id="7935" name="Google Shape;6043;p42">
                <a:extLst>
                  <a:ext uri="{FF2B5EF4-FFF2-40B4-BE49-F238E27FC236}">
                    <a16:creationId xmlns="" xmlns:a16="http://schemas.microsoft.com/office/drawing/2014/main" id="{9C3DDE0E-C93C-DE66-D1E3-EF4B47EDFC83}"/>
                  </a:ext>
                </a:extLst>
              </p:cNvPr>
              <p:cNvSpPr/>
              <p:nvPr/>
            </p:nvSpPr>
            <p:spPr>
              <a:xfrm>
                <a:off x="5703600" y="3453500"/>
                <a:ext cx="433150" cy="257950"/>
              </a:xfrm>
              <a:custGeom>
                <a:avLst/>
                <a:gdLst/>
                <a:ahLst/>
                <a:cxnLst/>
                <a:rect l="l" t="t" r="r" b="b"/>
                <a:pathLst>
                  <a:path w="17326" h="10318" extrusionOk="0">
                    <a:moveTo>
                      <a:pt x="1" y="1"/>
                    </a:moveTo>
                    <a:cubicBezTo>
                      <a:pt x="1713" y="229"/>
                      <a:pt x="3379" y="709"/>
                      <a:pt x="4977" y="1302"/>
                    </a:cubicBezTo>
                    <a:cubicBezTo>
                      <a:pt x="6575" y="1918"/>
                      <a:pt x="8150" y="2626"/>
                      <a:pt x="9610" y="3562"/>
                    </a:cubicBezTo>
                    <a:cubicBezTo>
                      <a:pt x="11071" y="4452"/>
                      <a:pt x="12463" y="5456"/>
                      <a:pt x="13742" y="6620"/>
                    </a:cubicBezTo>
                    <a:cubicBezTo>
                      <a:pt x="14404" y="7145"/>
                      <a:pt x="14974" y="7784"/>
                      <a:pt x="15591" y="8401"/>
                    </a:cubicBezTo>
                    <a:cubicBezTo>
                      <a:pt x="16207" y="9017"/>
                      <a:pt x="16732" y="9702"/>
                      <a:pt x="17325" y="10318"/>
                    </a:cubicBezTo>
                    <a:cubicBezTo>
                      <a:pt x="17051" y="9976"/>
                      <a:pt x="16800" y="9633"/>
                      <a:pt x="16549" y="9291"/>
                    </a:cubicBezTo>
                    <a:cubicBezTo>
                      <a:pt x="16275" y="8948"/>
                      <a:pt x="16024" y="8583"/>
                      <a:pt x="15728" y="8264"/>
                    </a:cubicBezTo>
                    <a:cubicBezTo>
                      <a:pt x="15134" y="7647"/>
                      <a:pt x="14586" y="6963"/>
                      <a:pt x="13924" y="6392"/>
                    </a:cubicBezTo>
                    <a:cubicBezTo>
                      <a:pt x="13605" y="6095"/>
                      <a:pt x="13308" y="5799"/>
                      <a:pt x="12966" y="5525"/>
                    </a:cubicBezTo>
                    <a:lnTo>
                      <a:pt x="11939" y="4703"/>
                    </a:lnTo>
                    <a:cubicBezTo>
                      <a:pt x="11619" y="4429"/>
                      <a:pt x="11254" y="4201"/>
                      <a:pt x="10889" y="3950"/>
                    </a:cubicBezTo>
                    <a:cubicBezTo>
                      <a:pt x="10523" y="3699"/>
                      <a:pt x="10181" y="3448"/>
                      <a:pt x="9793" y="3219"/>
                    </a:cubicBezTo>
                    <a:lnTo>
                      <a:pt x="8674" y="2580"/>
                    </a:lnTo>
                    <a:lnTo>
                      <a:pt x="7488" y="2010"/>
                    </a:lnTo>
                    <a:cubicBezTo>
                      <a:pt x="6712" y="1644"/>
                      <a:pt x="5913" y="1302"/>
                      <a:pt x="5091" y="1028"/>
                    </a:cubicBezTo>
                    <a:cubicBezTo>
                      <a:pt x="4269" y="754"/>
                      <a:pt x="3425" y="526"/>
                      <a:pt x="2580" y="343"/>
                    </a:cubicBezTo>
                    <a:cubicBezTo>
                      <a:pt x="1713" y="184"/>
                      <a:pt x="868" y="24"/>
                      <a:pt x="1" y="1"/>
                    </a:cubicBezTo>
                    <a:close/>
                  </a:path>
                </a:pathLst>
              </a:custGeom>
              <a:solidFill>
                <a:srgbClr val="EB7C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  <p:sp>
            <p:nvSpPr>
              <p:cNvPr id="7936" name="Google Shape;6044;p42">
                <a:extLst>
                  <a:ext uri="{FF2B5EF4-FFF2-40B4-BE49-F238E27FC236}">
                    <a16:creationId xmlns="" xmlns:a16="http://schemas.microsoft.com/office/drawing/2014/main" id="{05A80BF1-8351-36D7-BAFE-F677684BC46D}"/>
                  </a:ext>
                </a:extLst>
              </p:cNvPr>
              <p:cNvSpPr/>
              <p:nvPr/>
            </p:nvSpPr>
            <p:spPr>
              <a:xfrm>
                <a:off x="5614025" y="3460925"/>
                <a:ext cx="489625" cy="250525"/>
              </a:xfrm>
              <a:custGeom>
                <a:avLst/>
                <a:gdLst/>
                <a:ahLst/>
                <a:cxnLst/>
                <a:rect l="l" t="t" r="r" b="b"/>
                <a:pathLst>
                  <a:path w="19585" h="10021" extrusionOk="0">
                    <a:moveTo>
                      <a:pt x="0" y="1"/>
                    </a:moveTo>
                    <a:cubicBezTo>
                      <a:pt x="936" y="115"/>
                      <a:pt x="1872" y="275"/>
                      <a:pt x="2785" y="480"/>
                    </a:cubicBezTo>
                    <a:cubicBezTo>
                      <a:pt x="3241" y="571"/>
                      <a:pt x="3698" y="685"/>
                      <a:pt x="4155" y="800"/>
                    </a:cubicBezTo>
                    <a:lnTo>
                      <a:pt x="5501" y="1165"/>
                    </a:lnTo>
                    <a:cubicBezTo>
                      <a:pt x="7304" y="1713"/>
                      <a:pt x="9062" y="2397"/>
                      <a:pt x="10728" y="3242"/>
                    </a:cubicBezTo>
                    <a:cubicBezTo>
                      <a:pt x="11573" y="3630"/>
                      <a:pt x="12372" y="4132"/>
                      <a:pt x="13171" y="4589"/>
                    </a:cubicBezTo>
                    <a:lnTo>
                      <a:pt x="14335" y="5365"/>
                    </a:lnTo>
                    <a:cubicBezTo>
                      <a:pt x="14540" y="5502"/>
                      <a:pt x="14745" y="5639"/>
                      <a:pt x="14928" y="5776"/>
                    </a:cubicBezTo>
                    <a:lnTo>
                      <a:pt x="15476" y="6186"/>
                    </a:lnTo>
                    <a:cubicBezTo>
                      <a:pt x="15841" y="6483"/>
                      <a:pt x="16229" y="6757"/>
                      <a:pt x="16571" y="7077"/>
                    </a:cubicBezTo>
                    <a:lnTo>
                      <a:pt x="17621" y="8012"/>
                    </a:lnTo>
                    <a:cubicBezTo>
                      <a:pt x="17781" y="8172"/>
                      <a:pt x="17964" y="8309"/>
                      <a:pt x="18146" y="8492"/>
                    </a:cubicBezTo>
                    <a:lnTo>
                      <a:pt x="18626" y="8994"/>
                    </a:lnTo>
                    <a:lnTo>
                      <a:pt x="19584" y="10021"/>
                    </a:lnTo>
                    <a:cubicBezTo>
                      <a:pt x="18420" y="8560"/>
                      <a:pt x="17165" y="7122"/>
                      <a:pt x="15658" y="5958"/>
                    </a:cubicBezTo>
                    <a:lnTo>
                      <a:pt x="15111" y="5502"/>
                    </a:lnTo>
                    <a:cubicBezTo>
                      <a:pt x="14928" y="5365"/>
                      <a:pt x="14723" y="5251"/>
                      <a:pt x="14540" y="5091"/>
                    </a:cubicBezTo>
                    <a:lnTo>
                      <a:pt x="13353" y="4292"/>
                    </a:lnTo>
                    <a:cubicBezTo>
                      <a:pt x="12554" y="3813"/>
                      <a:pt x="11755" y="3310"/>
                      <a:pt x="10888" y="2900"/>
                    </a:cubicBezTo>
                    <a:cubicBezTo>
                      <a:pt x="9176" y="2078"/>
                      <a:pt x="7419" y="1370"/>
                      <a:pt x="5593" y="891"/>
                    </a:cubicBezTo>
                    <a:cubicBezTo>
                      <a:pt x="3766" y="412"/>
                      <a:pt x="1895" y="69"/>
                      <a:pt x="0" y="1"/>
                    </a:cubicBezTo>
                    <a:close/>
                  </a:path>
                </a:pathLst>
              </a:custGeom>
              <a:solidFill>
                <a:srgbClr val="EB7C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  <p:sp>
            <p:nvSpPr>
              <p:cNvPr id="7937" name="Google Shape;6045;p42">
                <a:extLst>
                  <a:ext uri="{FF2B5EF4-FFF2-40B4-BE49-F238E27FC236}">
                    <a16:creationId xmlns="" xmlns:a16="http://schemas.microsoft.com/office/drawing/2014/main" id="{5B397245-8EF4-85F3-71FF-7BEE29AAC32D}"/>
                  </a:ext>
                </a:extLst>
              </p:cNvPr>
              <p:cNvSpPr/>
              <p:nvPr/>
            </p:nvSpPr>
            <p:spPr>
              <a:xfrm>
                <a:off x="5554100" y="3472350"/>
                <a:ext cx="517025" cy="251675"/>
              </a:xfrm>
              <a:custGeom>
                <a:avLst/>
                <a:gdLst/>
                <a:ahLst/>
                <a:cxnLst/>
                <a:rect l="l" t="t" r="r" b="b"/>
                <a:pathLst>
                  <a:path w="20681" h="1006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982" y="137"/>
                      <a:pt x="1941" y="320"/>
                      <a:pt x="2877" y="548"/>
                    </a:cubicBezTo>
                    <a:cubicBezTo>
                      <a:pt x="3356" y="662"/>
                      <a:pt x="3835" y="799"/>
                      <a:pt x="4292" y="913"/>
                    </a:cubicBezTo>
                    <a:lnTo>
                      <a:pt x="5707" y="1301"/>
                    </a:lnTo>
                    <a:cubicBezTo>
                      <a:pt x="7579" y="1872"/>
                      <a:pt x="9405" y="2557"/>
                      <a:pt x="11162" y="3378"/>
                    </a:cubicBezTo>
                    <a:cubicBezTo>
                      <a:pt x="11596" y="3607"/>
                      <a:pt x="12052" y="3789"/>
                      <a:pt x="12463" y="4017"/>
                    </a:cubicBezTo>
                    <a:lnTo>
                      <a:pt x="13764" y="4725"/>
                    </a:lnTo>
                    <a:cubicBezTo>
                      <a:pt x="14198" y="4953"/>
                      <a:pt x="14586" y="5227"/>
                      <a:pt x="14997" y="5478"/>
                    </a:cubicBezTo>
                    <a:cubicBezTo>
                      <a:pt x="15408" y="5729"/>
                      <a:pt x="15819" y="5980"/>
                      <a:pt x="16229" y="6277"/>
                    </a:cubicBezTo>
                    <a:lnTo>
                      <a:pt x="17416" y="7122"/>
                    </a:lnTo>
                    <a:lnTo>
                      <a:pt x="18535" y="8058"/>
                    </a:lnTo>
                    <a:lnTo>
                      <a:pt x="19105" y="8537"/>
                    </a:lnTo>
                    <a:lnTo>
                      <a:pt x="19608" y="9039"/>
                    </a:lnTo>
                    <a:lnTo>
                      <a:pt x="20680" y="10066"/>
                    </a:lnTo>
                    <a:cubicBezTo>
                      <a:pt x="19379" y="8583"/>
                      <a:pt x="18010" y="7167"/>
                      <a:pt x="16389" y="6049"/>
                    </a:cubicBezTo>
                    <a:cubicBezTo>
                      <a:pt x="14814" y="4885"/>
                      <a:pt x="13102" y="3881"/>
                      <a:pt x="11322" y="3036"/>
                    </a:cubicBezTo>
                    <a:cubicBezTo>
                      <a:pt x="9519" y="2237"/>
                      <a:pt x="7693" y="1530"/>
                      <a:pt x="5798" y="1027"/>
                    </a:cubicBezTo>
                    <a:cubicBezTo>
                      <a:pt x="3904" y="525"/>
                      <a:pt x="1964" y="137"/>
                      <a:pt x="1" y="0"/>
                    </a:cubicBezTo>
                    <a:close/>
                  </a:path>
                </a:pathLst>
              </a:custGeom>
              <a:solidFill>
                <a:srgbClr val="EB7C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  <p:sp>
            <p:nvSpPr>
              <p:cNvPr id="7938" name="Google Shape;6046;p42">
                <a:extLst>
                  <a:ext uri="{FF2B5EF4-FFF2-40B4-BE49-F238E27FC236}">
                    <a16:creationId xmlns="" xmlns:a16="http://schemas.microsoft.com/office/drawing/2014/main" id="{B98D7AD1-711F-6C43-F71D-8EBAD2490D56}"/>
                  </a:ext>
                </a:extLst>
              </p:cNvPr>
              <p:cNvSpPr/>
              <p:nvPr/>
            </p:nvSpPr>
            <p:spPr>
              <a:xfrm>
                <a:off x="5501600" y="3478050"/>
                <a:ext cx="554675" cy="881075"/>
              </a:xfrm>
              <a:custGeom>
                <a:avLst/>
                <a:gdLst/>
                <a:ahLst/>
                <a:cxnLst/>
                <a:rect l="l" t="t" r="r" b="b"/>
                <a:pathLst>
                  <a:path w="22187" h="35243" extrusionOk="0">
                    <a:moveTo>
                      <a:pt x="1" y="0"/>
                    </a:moveTo>
                    <a:lnTo>
                      <a:pt x="6460" y="26501"/>
                    </a:lnTo>
                    <a:lnTo>
                      <a:pt x="22187" y="35243"/>
                    </a:lnTo>
                    <a:lnTo>
                      <a:pt x="22187" y="10021"/>
                    </a:lnTo>
                    <a:cubicBezTo>
                      <a:pt x="22187" y="10021"/>
                      <a:pt x="13102" y="1507"/>
                      <a:pt x="1" y="0"/>
                    </a:cubicBezTo>
                    <a:close/>
                  </a:path>
                </a:pathLst>
              </a:custGeom>
              <a:solidFill>
                <a:srgbClr val="EB7C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  <p:sp>
            <p:nvSpPr>
              <p:cNvPr id="7939" name="Google Shape;6047;p42">
                <a:extLst>
                  <a:ext uri="{FF2B5EF4-FFF2-40B4-BE49-F238E27FC236}">
                    <a16:creationId xmlns="" xmlns:a16="http://schemas.microsoft.com/office/drawing/2014/main" id="{D7F85EA3-F2EF-1169-49FD-90DEDC0979FD}"/>
                  </a:ext>
                </a:extLst>
              </p:cNvPr>
              <p:cNvSpPr/>
              <p:nvPr/>
            </p:nvSpPr>
            <p:spPr>
              <a:xfrm>
                <a:off x="6259975" y="3478050"/>
                <a:ext cx="555250" cy="881075"/>
              </a:xfrm>
              <a:custGeom>
                <a:avLst/>
                <a:gdLst/>
                <a:ahLst/>
                <a:cxnLst/>
                <a:rect l="l" t="t" r="r" b="b"/>
                <a:pathLst>
                  <a:path w="22210" h="35243" extrusionOk="0">
                    <a:moveTo>
                      <a:pt x="22210" y="0"/>
                    </a:moveTo>
                    <a:lnTo>
                      <a:pt x="22210" y="0"/>
                    </a:lnTo>
                    <a:cubicBezTo>
                      <a:pt x="9085" y="1507"/>
                      <a:pt x="1" y="10021"/>
                      <a:pt x="1" y="10021"/>
                    </a:cubicBezTo>
                    <a:lnTo>
                      <a:pt x="1" y="35243"/>
                    </a:lnTo>
                    <a:lnTo>
                      <a:pt x="15727" y="26501"/>
                    </a:lnTo>
                    <a:lnTo>
                      <a:pt x="22210" y="0"/>
                    </a:lnTo>
                    <a:close/>
                  </a:path>
                </a:pathLst>
              </a:custGeom>
              <a:solidFill>
                <a:srgbClr val="EB7C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  <p:sp>
            <p:nvSpPr>
              <p:cNvPr id="7940" name="Google Shape;6048;p42">
                <a:extLst>
                  <a:ext uri="{FF2B5EF4-FFF2-40B4-BE49-F238E27FC236}">
                    <a16:creationId xmlns="" xmlns:a16="http://schemas.microsoft.com/office/drawing/2014/main" id="{E32FA49F-3AD2-8CAF-9EC9-7E07677B0046}"/>
                  </a:ext>
                </a:extLst>
              </p:cNvPr>
              <p:cNvSpPr/>
              <p:nvPr/>
            </p:nvSpPr>
            <p:spPr>
              <a:xfrm>
                <a:off x="6266250" y="4089400"/>
                <a:ext cx="384075" cy="234925"/>
              </a:xfrm>
              <a:custGeom>
                <a:avLst/>
                <a:gdLst/>
                <a:ahLst/>
                <a:cxnLst/>
                <a:rect l="l" t="t" r="r" b="b"/>
                <a:pathLst>
                  <a:path w="15363" h="9397" extrusionOk="0">
                    <a:moveTo>
                      <a:pt x="4401" y="0"/>
                    </a:moveTo>
                    <a:cubicBezTo>
                      <a:pt x="3034" y="0"/>
                      <a:pt x="2899" y="1522"/>
                      <a:pt x="2899" y="1522"/>
                    </a:cubicBezTo>
                    <a:cubicBezTo>
                      <a:pt x="2899" y="1522"/>
                      <a:pt x="2671" y="1379"/>
                      <a:pt x="2346" y="1379"/>
                    </a:cubicBezTo>
                    <a:cubicBezTo>
                      <a:pt x="2021" y="1379"/>
                      <a:pt x="1598" y="1522"/>
                      <a:pt x="1210" y="2092"/>
                    </a:cubicBezTo>
                    <a:cubicBezTo>
                      <a:pt x="434" y="3234"/>
                      <a:pt x="1210" y="4466"/>
                      <a:pt x="1210" y="4466"/>
                    </a:cubicBezTo>
                    <a:cubicBezTo>
                      <a:pt x="1210" y="4466"/>
                      <a:pt x="1" y="5858"/>
                      <a:pt x="1804" y="7159"/>
                    </a:cubicBezTo>
                    <a:cubicBezTo>
                      <a:pt x="1804" y="7159"/>
                      <a:pt x="503" y="8301"/>
                      <a:pt x="2123" y="9396"/>
                    </a:cubicBezTo>
                    <a:lnTo>
                      <a:pt x="15362" y="2047"/>
                    </a:lnTo>
                    <a:lnTo>
                      <a:pt x="15362" y="2047"/>
                    </a:lnTo>
                    <a:cubicBezTo>
                      <a:pt x="15362" y="2047"/>
                      <a:pt x="12764" y="2999"/>
                      <a:pt x="11046" y="2999"/>
                    </a:cubicBezTo>
                    <a:cubicBezTo>
                      <a:pt x="10603" y="2999"/>
                      <a:pt x="10219" y="2936"/>
                      <a:pt x="9952" y="2777"/>
                    </a:cubicBezTo>
                    <a:cubicBezTo>
                      <a:pt x="8629" y="2001"/>
                      <a:pt x="6529" y="335"/>
                      <a:pt x="4794" y="38"/>
                    </a:cubicBezTo>
                    <a:cubicBezTo>
                      <a:pt x="4653" y="12"/>
                      <a:pt x="4522" y="0"/>
                      <a:pt x="4401" y="0"/>
                    </a:cubicBezTo>
                    <a:close/>
                  </a:path>
                </a:pathLst>
              </a:custGeom>
              <a:solidFill>
                <a:srgbClr val="0C0044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  <p:sp>
            <p:nvSpPr>
              <p:cNvPr id="7941" name="Google Shape;6049;p42">
                <a:extLst>
                  <a:ext uri="{FF2B5EF4-FFF2-40B4-BE49-F238E27FC236}">
                    <a16:creationId xmlns="" xmlns:a16="http://schemas.microsoft.com/office/drawing/2014/main" id="{67D2C048-6FC9-9D7A-8496-AC0AB983F449}"/>
                  </a:ext>
                </a:extLst>
              </p:cNvPr>
              <p:cNvSpPr/>
              <p:nvPr/>
            </p:nvSpPr>
            <p:spPr>
              <a:xfrm>
                <a:off x="6056250" y="3710800"/>
                <a:ext cx="203750" cy="648325"/>
              </a:xfrm>
              <a:custGeom>
                <a:avLst/>
                <a:gdLst/>
                <a:ahLst/>
                <a:cxnLst/>
                <a:rect l="l" t="t" r="r" b="b"/>
                <a:pathLst>
                  <a:path w="8150" h="25933" extrusionOk="0">
                    <a:moveTo>
                      <a:pt x="4089" y="1"/>
                    </a:moveTo>
                    <a:cubicBezTo>
                      <a:pt x="1675" y="1"/>
                      <a:pt x="1" y="711"/>
                      <a:pt x="1" y="711"/>
                    </a:cubicBezTo>
                    <a:lnTo>
                      <a:pt x="1" y="25933"/>
                    </a:lnTo>
                    <a:cubicBezTo>
                      <a:pt x="1" y="25933"/>
                      <a:pt x="1583" y="25162"/>
                      <a:pt x="3998" y="25162"/>
                    </a:cubicBezTo>
                    <a:cubicBezTo>
                      <a:pt x="5205" y="25162"/>
                      <a:pt x="6620" y="25354"/>
                      <a:pt x="8150" y="25933"/>
                    </a:cubicBezTo>
                    <a:lnTo>
                      <a:pt x="8150" y="711"/>
                    </a:lnTo>
                    <a:cubicBezTo>
                      <a:pt x="6689" y="178"/>
                      <a:pt x="5296" y="1"/>
                      <a:pt x="4089" y="1"/>
                    </a:cubicBezTo>
                    <a:close/>
                  </a:path>
                </a:pathLst>
              </a:custGeom>
              <a:solidFill>
                <a:srgbClr val="9F4C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  <p:sp>
            <p:nvSpPr>
              <p:cNvPr id="7942" name="Google Shape;6050;p42">
                <a:extLst>
                  <a:ext uri="{FF2B5EF4-FFF2-40B4-BE49-F238E27FC236}">
                    <a16:creationId xmlns="" xmlns:a16="http://schemas.microsoft.com/office/drawing/2014/main" id="{8B779A03-9B7A-63B0-58F2-1799001DA673}"/>
                  </a:ext>
                </a:extLst>
              </p:cNvPr>
              <p:cNvSpPr/>
              <p:nvPr/>
            </p:nvSpPr>
            <p:spPr>
              <a:xfrm>
                <a:off x="6351275" y="3576200"/>
                <a:ext cx="363525" cy="295050"/>
              </a:xfrm>
              <a:custGeom>
                <a:avLst/>
                <a:gdLst/>
                <a:ahLst/>
                <a:cxnLst/>
                <a:rect l="l" t="t" r="r" b="b"/>
                <a:pathLst>
                  <a:path w="14541" h="11802" extrusionOk="0">
                    <a:moveTo>
                      <a:pt x="14540" y="0"/>
                    </a:moveTo>
                    <a:cubicBezTo>
                      <a:pt x="14540" y="0"/>
                      <a:pt x="8332" y="92"/>
                      <a:pt x="1" y="7031"/>
                    </a:cubicBezTo>
                    <a:lnTo>
                      <a:pt x="1" y="11801"/>
                    </a:lnTo>
                    <a:cubicBezTo>
                      <a:pt x="1" y="11801"/>
                      <a:pt x="8149" y="6483"/>
                      <a:pt x="14152" y="4885"/>
                    </a:cubicBezTo>
                    <a:lnTo>
                      <a:pt x="145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  <p:sp>
            <p:nvSpPr>
              <p:cNvPr id="7943" name="Google Shape;6051;p42">
                <a:extLst>
                  <a:ext uri="{FF2B5EF4-FFF2-40B4-BE49-F238E27FC236}">
                    <a16:creationId xmlns="" xmlns:a16="http://schemas.microsoft.com/office/drawing/2014/main" id="{F1E347B8-E496-1C97-D3F1-0803B99666B5}"/>
                  </a:ext>
                </a:extLst>
              </p:cNvPr>
              <p:cNvSpPr/>
              <p:nvPr/>
            </p:nvSpPr>
            <p:spPr>
              <a:xfrm>
                <a:off x="5581500" y="3554525"/>
                <a:ext cx="407450" cy="704175"/>
              </a:xfrm>
              <a:custGeom>
                <a:avLst/>
                <a:gdLst/>
                <a:ahLst/>
                <a:cxnLst/>
                <a:rect l="l" t="t" r="r" b="b"/>
                <a:pathLst>
                  <a:path w="16298" h="28167" extrusionOk="0">
                    <a:moveTo>
                      <a:pt x="0" y="0"/>
                    </a:moveTo>
                    <a:lnTo>
                      <a:pt x="4611" y="21775"/>
                    </a:lnTo>
                    <a:cubicBezTo>
                      <a:pt x="7898" y="23122"/>
                      <a:pt x="16298" y="28166"/>
                      <a:pt x="16298" y="28166"/>
                    </a:cubicBezTo>
                    <a:lnTo>
                      <a:pt x="16298" y="8468"/>
                    </a:lnTo>
                    <a:cubicBezTo>
                      <a:pt x="7898" y="2123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  <p:sp>
            <p:nvSpPr>
              <p:cNvPr id="7944" name="Google Shape;6052;p42">
                <a:extLst>
                  <a:ext uri="{FF2B5EF4-FFF2-40B4-BE49-F238E27FC236}">
                    <a16:creationId xmlns="" xmlns:a16="http://schemas.microsoft.com/office/drawing/2014/main" id="{F1B9AE24-A207-7263-4BA6-5A4355E9330E}"/>
                  </a:ext>
                </a:extLst>
              </p:cNvPr>
              <p:cNvSpPr/>
              <p:nvPr/>
            </p:nvSpPr>
            <p:spPr>
              <a:xfrm>
                <a:off x="5663100" y="4089400"/>
                <a:ext cx="384050" cy="234925"/>
              </a:xfrm>
              <a:custGeom>
                <a:avLst/>
                <a:gdLst/>
                <a:ahLst/>
                <a:cxnLst/>
                <a:rect l="l" t="t" r="r" b="b"/>
                <a:pathLst>
                  <a:path w="15362" h="9397" extrusionOk="0">
                    <a:moveTo>
                      <a:pt x="10961" y="0"/>
                    </a:moveTo>
                    <a:cubicBezTo>
                      <a:pt x="10840" y="0"/>
                      <a:pt x="10710" y="12"/>
                      <a:pt x="10568" y="38"/>
                    </a:cubicBezTo>
                    <a:cubicBezTo>
                      <a:pt x="8834" y="335"/>
                      <a:pt x="6734" y="2001"/>
                      <a:pt x="5433" y="2777"/>
                    </a:cubicBezTo>
                    <a:cubicBezTo>
                      <a:pt x="5162" y="2936"/>
                      <a:pt x="4774" y="2999"/>
                      <a:pt x="4328" y="2999"/>
                    </a:cubicBezTo>
                    <a:cubicBezTo>
                      <a:pt x="2598" y="2999"/>
                      <a:pt x="1" y="2047"/>
                      <a:pt x="0" y="2047"/>
                    </a:cubicBezTo>
                    <a:lnTo>
                      <a:pt x="0" y="2047"/>
                    </a:lnTo>
                    <a:lnTo>
                      <a:pt x="13239" y="9396"/>
                    </a:lnTo>
                    <a:cubicBezTo>
                      <a:pt x="14860" y="8301"/>
                      <a:pt x="13559" y="7159"/>
                      <a:pt x="13559" y="7159"/>
                    </a:cubicBezTo>
                    <a:cubicBezTo>
                      <a:pt x="15362" y="5858"/>
                      <a:pt x="14175" y="4466"/>
                      <a:pt x="14175" y="4466"/>
                    </a:cubicBezTo>
                    <a:cubicBezTo>
                      <a:pt x="14175" y="4466"/>
                      <a:pt x="14951" y="3234"/>
                      <a:pt x="14175" y="2092"/>
                    </a:cubicBezTo>
                    <a:cubicBezTo>
                      <a:pt x="13775" y="1522"/>
                      <a:pt x="13347" y="1379"/>
                      <a:pt x="13019" y="1379"/>
                    </a:cubicBezTo>
                    <a:cubicBezTo>
                      <a:pt x="12691" y="1379"/>
                      <a:pt x="12463" y="1522"/>
                      <a:pt x="12463" y="1522"/>
                    </a:cubicBezTo>
                    <a:cubicBezTo>
                      <a:pt x="12463" y="1522"/>
                      <a:pt x="12328" y="0"/>
                      <a:pt x="10961" y="0"/>
                    </a:cubicBezTo>
                    <a:close/>
                  </a:path>
                </a:pathLst>
              </a:custGeom>
              <a:solidFill>
                <a:srgbClr val="0C0044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  <p:sp>
            <p:nvSpPr>
              <p:cNvPr id="7945" name="Google Shape;6053;p42">
                <a:extLst>
                  <a:ext uri="{FF2B5EF4-FFF2-40B4-BE49-F238E27FC236}">
                    <a16:creationId xmlns="" xmlns:a16="http://schemas.microsoft.com/office/drawing/2014/main" id="{421F8C06-09F5-EE90-A919-8E52B6783CB2}"/>
                  </a:ext>
                </a:extLst>
              </p:cNvPr>
              <p:cNvSpPr/>
              <p:nvPr/>
            </p:nvSpPr>
            <p:spPr>
              <a:xfrm>
                <a:off x="5208300" y="4012150"/>
                <a:ext cx="397175" cy="428000"/>
              </a:xfrm>
              <a:custGeom>
                <a:avLst/>
                <a:gdLst/>
                <a:ahLst/>
                <a:cxnLst/>
                <a:rect l="l" t="t" r="r" b="b"/>
                <a:pathLst>
                  <a:path w="15887" h="17120" extrusionOk="0">
                    <a:moveTo>
                      <a:pt x="7054" y="1"/>
                    </a:moveTo>
                    <a:cubicBezTo>
                      <a:pt x="7054" y="1"/>
                      <a:pt x="1" y="9907"/>
                      <a:pt x="1370" y="17120"/>
                    </a:cubicBezTo>
                    <a:lnTo>
                      <a:pt x="13833" y="10706"/>
                    </a:lnTo>
                    <a:lnTo>
                      <a:pt x="15887" y="5365"/>
                    </a:lnTo>
                    <a:lnTo>
                      <a:pt x="7054" y="1"/>
                    </a:lnTo>
                    <a:close/>
                  </a:path>
                </a:pathLst>
              </a:custGeom>
              <a:solidFill>
                <a:srgbClr val="F5D4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  <p:sp>
            <p:nvSpPr>
              <p:cNvPr id="7946" name="Google Shape;6054;p42">
                <a:extLst>
                  <a:ext uri="{FF2B5EF4-FFF2-40B4-BE49-F238E27FC236}">
                    <a16:creationId xmlns="" xmlns:a16="http://schemas.microsoft.com/office/drawing/2014/main" id="{FD198494-B043-A108-5E07-5330F2416B14}"/>
                  </a:ext>
                </a:extLst>
              </p:cNvPr>
              <p:cNvSpPr/>
              <p:nvPr/>
            </p:nvSpPr>
            <p:spPr>
              <a:xfrm>
                <a:off x="5357225" y="4012150"/>
                <a:ext cx="248250" cy="301900"/>
              </a:xfrm>
              <a:custGeom>
                <a:avLst/>
                <a:gdLst/>
                <a:ahLst/>
                <a:cxnLst/>
                <a:rect l="l" t="t" r="r" b="b"/>
                <a:pathLst>
                  <a:path w="9930" h="12076" extrusionOk="0">
                    <a:moveTo>
                      <a:pt x="1097" y="1"/>
                    </a:moveTo>
                    <a:cubicBezTo>
                      <a:pt x="1097" y="1"/>
                      <a:pt x="663" y="617"/>
                      <a:pt x="1" y="1690"/>
                    </a:cubicBezTo>
                    <a:cubicBezTo>
                      <a:pt x="1" y="1690"/>
                      <a:pt x="2283" y="2010"/>
                      <a:pt x="4840" y="3516"/>
                    </a:cubicBezTo>
                    <a:cubicBezTo>
                      <a:pt x="6506" y="4497"/>
                      <a:pt x="7876" y="6095"/>
                      <a:pt x="7876" y="6095"/>
                    </a:cubicBezTo>
                    <a:lnTo>
                      <a:pt x="6643" y="9017"/>
                    </a:lnTo>
                    <a:lnTo>
                      <a:pt x="686" y="12075"/>
                    </a:lnTo>
                    <a:lnTo>
                      <a:pt x="5593" y="11870"/>
                    </a:lnTo>
                    <a:lnTo>
                      <a:pt x="7876" y="10706"/>
                    </a:lnTo>
                    <a:lnTo>
                      <a:pt x="9930" y="5365"/>
                    </a:lnTo>
                    <a:lnTo>
                      <a:pt x="1097" y="1"/>
                    </a:lnTo>
                    <a:close/>
                  </a:path>
                </a:pathLst>
              </a:custGeom>
              <a:solidFill>
                <a:srgbClr val="E98742">
                  <a:alpha val="388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  <p:sp>
            <p:nvSpPr>
              <p:cNvPr id="7947" name="Google Shape;6055;p42">
                <a:extLst>
                  <a:ext uri="{FF2B5EF4-FFF2-40B4-BE49-F238E27FC236}">
                    <a16:creationId xmlns="" xmlns:a16="http://schemas.microsoft.com/office/drawing/2014/main" id="{F545BA5F-81CE-3D6F-5952-2172689F451E}"/>
                  </a:ext>
                </a:extLst>
              </p:cNvPr>
              <p:cNvSpPr/>
              <p:nvPr/>
            </p:nvSpPr>
            <p:spPr>
              <a:xfrm>
                <a:off x="5214575" y="4111350"/>
                <a:ext cx="807250" cy="439175"/>
              </a:xfrm>
              <a:custGeom>
                <a:avLst/>
                <a:gdLst/>
                <a:ahLst/>
                <a:cxnLst/>
                <a:rect l="l" t="t" r="r" b="b"/>
                <a:pathLst>
                  <a:path w="32290" h="17567" extrusionOk="0">
                    <a:moveTo>
                      <a:pt x="28541" y="1"/>
                    </a:moveTo>
                    <a:cubicBezTo>
                      <a:pt x="28352" y="1"/>
                      <a:pt x="28141" y="50"/>
                      <a:pt x="27916" y="164"/>
                    </a:cubicBezTo>
                    <a:cubicBezTo>
                      <a:pt x="26729" y="781"/>
                      <a:pt x="24104" y="2926"/>
                      <a:pt x="22940" y="2972"/>
                    </a:cubicBezTo>
                    <a:cubicBezTo>
                      <a:pt x="22933" y="2972"/>
                      <a:pt x="22925" y="2972"/>
                      <a:pt x="22918" y="2972"/>
                    </a:cubicBezTo>
                    <a:cubicBezTo>
                      <a:pt x="22322" y="2972"/>
                      <a:pt x="19676" y="2127"/>
                      <a:pt x="19676" y="2127"/>
                    </a:cubicBezTo>
                    <a:cubicBezTo>
                      <a:pt x="19288" y="2880"/>
                      <a:pt x="18900" y="3885"/>
                      <a:pt x="18786" y="4707"/>
                    </a:cubicBezTo>
                    <a:cubicBezTo>
                      <a:pt x="18786" y="4707"/>
                      <a:pt x="15545" y="5688"/>
                      <a:pt x="6141" y="8107"/>
                    </a:cubicBezTo>
                    <a:cubicBezTo>
                      <a:pt x="777" y="9477"/>
                      <a:pt x="1" y="13061"/>
                      <a:pt x="2283" y="15822"/>
                    </a:cubicBezTo>
                    <a:cubicBezTo>
                      <a:pt x="3143" y="16863"/>
                      <a:pt x="4668" y="17567"/>
                      <a:pt x="6817" y="17567"/>
                    </a:cubicBezTo>
                    <a:cubicBezTo>
                      <a:pt x="10371" y="17567"/>
                      <a:pt x="15631" y="15643"/>
                      <a:pt x="22415" y="10139"/>
                    </a:cubicBezTo>
                    <a:cubicBezTo>
                      <a:pt x="22415" y="10139"/>
                      <a:pt x="23175" y="10314"/>
                      <a:pt x="23841" y="10314"/>
                    </a:cubicBezTo>
                    <a:cubicBezTo>
                      <a:pt x="24007" y="10314"/>
                      <a:pt x="24168" y="10303"/>
                      <a:pt x="24310" y="10276"/>
                    </a:cubicBezTo>
                    <a:cubicBezTo>
                      <a:pt x="26661" y="9888"/>
                      <a:pt x="29149" y="8632"/>
                      <a:pt x="29810" y="8336"/>
                    </a:cubicBezTo>
                    <a:cubicBezTo>
                      <a:pt x="30845" y="7860"/>
                      <a:pt x="31223" y="6746"/>
                      <a:pt x="30452" y="6746"/>
                    </a:cubicBezTo>
                    <a:cubicBezTo>
                      <a:pt x="30372" y="6746"/>
                      <a:pt x="30280" y="6758"/>
                      <a:pt x="30176" y="6784"/>
                    </a:cubicBezTo>
                    <a:cubicBezTo>
                      <a:pt x="28920" y="7058"/>
                      <a:pt x="28646" y="7058"/>
                      <a:pt x="28646" y="7058"/>
                    </a:cubicBezTo>
                    <a:cubicBezTo>
                      <a:pt x="28646" y="7058"/>
                      <a:pt x="30062" y="6396"/>
                      <a:pt x="31431" y="5551"/>
                    </a:cubicBezTo>
                    <a:cubicBezTo>
                      <a:pt x="32229" y="5045"/>
                      <a:pt x="31965" y="3709"/>
                      <a:pt x="31148" y="3709"/>
                    </a:cubicBezTo>
                    <a:cubicBezTo>
                      <a:pt x="31007" y="3709"/>
                      <a:pt x="30849" y="3748"/>
                      <a:pt x="30678" y="3839"/>
                    </a:cubicBezTo>
                    <a:cubicBezTo>
                      <a:pt x="29445" y="4478"/>
                      <a:pt x="27619" y="5665"/>
                      <a:pt x="27619" y="5665"/>
                    </a:cubicBezTo>
                    <a:cubicBezTo>
                      <a:pt x="27619" y="5665"/>
                      <a:pt x="30404" y="3816"/>
                      <a:pt x="31226" y="3177"/>
                    </a:cubicBezTo>
                    <a:cubicBezTo>
                      <a:pt x="32289" y="2352"/>
                      <a:pt x="31732" y="1247"/>
                      <a:pt x="30785" y="1247"/>
                    </a:cubicBezTo>
                    <a:cubicBezTo>
                      <a:pt x="30554" y="1247"/>
                      <a:pt x="30299" y="1313"/>
                      <a:pt x="30039" y="1465"/>
                    </a:cubicBezTo>
                    <a:cubicBezTo>
                      <a:pt x="27802" y="2766"/>
                      <a:pt x="25999" y="4113"/>
                      <a:pt x="25999" y="4113"/>
                    </a:cubicBezTo>
                    <a:cubicBezTo>
                      <a:pt x="25999" y="4113"/>
                      <a:pt x="28235" y="2356"/>
                      <a:pt x="29240" y="1443"/>
                    </a:cubicBezTo>
                    <a:cubicBezTo>
                      <a:pt x="29797" y="941"/>
                      <a:pt x="29372" y="1"/>
                      <a:pt x="28541" y="1"/>
                    </a:cubicBezTo>
                    <a:close/>
                  </a:path>
                </a:pathLst>
              </a:custGeom>
              <a:solidFill>
                <a:srgbClr val="F5D4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  <p:sp>
            <p:nvSpPr>
              <p:cNvPr id="7948" name="Google Shape;6056;p42">
                <a:extLst>
                  <a:ext uri="{FF2B5EF4-FFF2-40B4-BE49-F238E27FC236}">
                    <a16:creationId xmlns="" xmlns:a16="http://schemas.microsoft.com/office/drawing/2014/main" id="{0078664C-A4F3-8F7A-1440-EC3E52AA3778}"/>
                  </a:ext>
                </a:extLst>
              </p:cNvPr>
              <p:cNvSpPr/>
              <p:nvPr/>
            </p:nvSpPr>
            <p:spPr>
              <a:xfrm>
                <a:off x="5368075" y="4164525"/>
                <a:ext cx="338400" cy="149525"/>
              </a:xfrm>
              <a:custGeom>
                <a:avLst/>
                <a:gdLst/>
                <a:ahLst/>
                <a:cxnLst/>
                <a:rect l="l" t="t" r="r" b="b"/>
                <a:pathLst>
                  <a:path w="13536" h="5981" extrusionOk="0">
                    <a:moveTo>
                      <a:pt x="13536" y="0"/>
                    </a:moveTo>
                    <a:cubicBezTo>
                      <a:pt x="13308" y="388"/>
                      <a:pt x="13102" y="799"/>
                      <a:pt x="12920" y="1233"/>
                    </a:cubicBezTo>
                    <a:cubicBezTo>
                      <a:pt x="12771" y="1638"/>
                      <a:pt x="12621" y="2043"/>
                      <a:pt x="12546" y="2485"/>
                    </a:cubicBezTo>
                    <a:lnTo>
                      <a:pt x="12546" y="2485"/>
                    </a:lnTo>
                    <a:cubicBezTo>
                      <a:pt x="11500" y="2751"/>
                      <a:pt x="10475" y="2997"/>
                      <a:pt x="9427" y="3264"/>
                    </a:cubicBezTo>
                    <a:cubicBezTo>
                      <a:pt x="8377" y="3538"/>
                      <a:pt x="7328" y="3812"/>
                      <a:pt x="6278" y="4109"/>
                    </a:cubicBezTo>
                    <a:cubicBezTo>
                      <a:pt x="5228" y="4383"/>
                      <a:pt x="4178" y="4679"/>
                      <a:pt x="3128" y="4999"/>
                    </a:cubicBezTo>
                    <a:cubicBezTo>
                      <a:pt x="2078" y="5319"/>
                      <a:pt x="1028" y="5638"/>
                      <a:pt x="1" y="5980"/>
                    </a:cubicBezTo>
                    <a:cubicBezTo>
                      <a:pt x="1073" y="5752"/>
                      <a:pt x="2146" y="5501"/>
                      <a:pt x="3196" y="5250"/>
                    </a:cubicBezTo>
                    <a:cubicBezTo>
                      <a:pt x="4269" y="4999"/>
                      <a:pt x="5319" y="4725"/>
                      <a:pt x="6369" y="4451"/>
                    </a:cubicBezTo>
                    <a:cubicBezTo>
                      <a:pt x="7442" y="4177"/>
                      <a:pt x="8492" y="3903"/>
                      <a:pt x="9542" y="3607"/>
                    </a:cubicBezTo>
                    <a:cubicBezTo>
                      <a:pt x="10592" y="3310"/>
                      <a:pt x="11642" y="3013"/>
                      <a:pt x="12691" y="2694"/>
                    </a:cubicBezTo>
                    <a:cubicBezTo>
                      <a:pt x="12737" y="2671"/>
                      <a:pt x="12760" y="2648"/>
                      <a:pt x="12760" y="2602"/>
                    </a:cubicBezTo>
                    <a:cubicBezTo>
                      <a:pt x="12806" y="2146"/>
                      <a:pt x="12920" y="1712"/>
                      <a:pt x="13057" y="1278"/>
                    </a:cubicBezTo>
                    <a:cubicBezTo>
                      <a:pt x="13194" y="845"/>
                      <a:pt x="13353" y="411"/>
                      <a:pt x="13536" y="0"/>
                    </a:cubicBezTo>
                    <a:close/>
                  </a:path>
                </a:pathLst>
              </a:custGeom>
              <a:solidFill>
                <a:srgbClr val="E98742">
                  <a:alpha val="388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  <p:sp>
            <p:nvSpPr>
              <p:cNvPr id="7949" name="Google Shape;6057;p42">
                <a:extLst>
                  <a:ext uri="{FF2B5EF4-FFF2-40B4-BE49-F238E27FC236}">
                    <a16:creationId xmlns="" xmlns:a16="http://schemas.microsoft.com/office/drawing/2014/main" id="{620C6159-F055-D6EB-7B3A-34C65E2BAE79}"/>
                  </a:ext>
                </a:extLst>
              </p:cNvPr>
              <p:cNvSpPr/>
              <p:nvPr/>
            </p:nvSpPr>
            <p:spPr>
              <a:xfrm>
                <a:off x="6714200" y="4012150"/>
                <a:ext cx="397750" cy="428000"/>
              </a:xfrm>
              <a:custGeom>
                <a:avLst/>
                <a:gdLst/>
                <a:ahLst/>
                <a:cxnLst/>
                <a:rect l="l" t="t" r="r" b="b"/>
                <a:pathLst>
                  <a:path w="15910" h="17120" extrusionOk="0">
                    <a:moveTo>
                      <a:pt x="8834" y="1"/>
                    </a:moveTo>
                    <a:lnTo>
                      <a:pt x="0" y="5365"/>
                    </a:lnTo>
                    <a:lnTo>
                      <a:pt x="2055" y="10706"/>
                    </a:lnTo>
                    <a:lnTo>
                      <a:pt x="14517" y="17120"/>
                    </a:lnTo>
                    <a:cubicBezTo>
                      <a:pt x="15910" y="9907"/>
                      <a:pt x="8834" y="1"/>
                      <a:pt x="8834" y="1"/>
                    </a:cubicBezTo>
                    <a:close/>
                  </a:path>
                </a:pathLst>
              </a:custGeom>
              <a:solidFill>
                <a:srgbClr val="F5D4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  <p:sp>
            <p:nvSpPr>
              <p:cNvPr id="7950" name="Google Shape;6058;p42">
                <a:extLst>
                  <a:ext uri="{FF2B5EF4-FFF2-40B4-BE49-F238E27FC236}">
                    <a16:creationId xmlns="" xmlns:a16="http://schemas.microsoft.com/office/drawing/2014/main" id="{80066CB3-F413-6EDC-799A-24000C4D77B2}"/>
                  </a:ext>
                </a:extLst>
              </p:cNvPr>
              <p:cNvSpPr/>
              <p:nvPr/>
            </p:nvSpPr>
            <p:spPr>
              <a:xfrm>
                <a:off x="6714200" y="4012150"/>
                <a:ext cx="248250" cy="301900"/>
              </a:xfrm>
              <a:custGeom>
                <a:avLst/>
                <a:gdLst/>
                <a:ahLst/>
                <a:cxnLst/>
                <a:rect l="l" t="t" r="r" b="b"/>
                <a:pathLst>
                  <a:path w="9930" h="12076" extrusionOk="0">
                    <a:moveTo>
                      <a:pt x="8834" y="1"/>
                    </a:moveTo>
                    <a:lnTo>
                      <a:pt x="0" y="5365"/>
                    </a:lnTo>
                    <a:lnTo>
                      <a:pt x="2055" y="10706"/>
                    </a:lnTo>
                    <a:lnTo>
                      <a:pt x="4360" y="11870"/>
                    </a:lnTo>
                    <a:lnTo>
                      <a:pt x="9245" y="12075"/>
                    </a:lnTo>
                    <a:lnTo>
                      <a:pt x="3310" y="9017"/>
                    </a:lnTo>
                    <a:lnTo>
                      <a:pt x="2055" y="6095"/>
                    </a:lnTo>
                    <a:cubicBezTo>
                      <a:pt x="2055" y="6095"/>
                      <a:pt x="3447" y="4497"/>
                      <a:pt x="5113" y="3516"/>
                    </a:cubicBezTo>
                    <a:cubicBezTo>
                      <a:pt x="7647" y="2010"/>
                      <a:pt x="9930" y="1690"/>
                      <a:pt x="9930" y="1690"/>
                    </a:cubicBezTo>
                    <a:cubicBezTo>
                      <a:pt x="9290" y="617"/>
                      <a:pt x="8834" y="1"/>
                      <a:pt x="8834" y="1"/>
                    </a:cubicBezTo>
                    <a:close/>
                  </a:path>
                </a:pathLst>
              </a:custGeom>
              <a:solidFill>
                <a:srgbClr val="E98742">
                  <a:alpha val="388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  <p:sp>
            <p:nvSpPr>
              <p:cNvPr id="7951" name="Google Shape;6059;p42">
                <a:extLst>
                  <a:ext uri="{FF2B5EF4-FFF2-40B4-BE49-F238E27FC236}">
                    <a16:creationId xmlns="" xmlns:a16="http://schemas.microsoft.com/office/drawing/2014/main" id="{BA34D88C-54A5-3AE5-DB38-A3FD1ADE0BBC}"/>
                  </a:ext>
                </a:extLst>
              </p:cNvPr>
              <p:cNvSpPr/>
              <p:nvPr/>
            </p:nvSpPr>
            <p:spPr>
              <a:xfrm>
                <a:off x="6297875" y="4111350"/>
                <a:ext cx="807800" cy="439175"/>
              </a:xfrm>
              <a:custGeom>
                <a:avLst/>
                <a:gdLst/>
                <a:ahLst/>
                <a:cxnLst/>
                <a:rect l="l" t="t" r="r" b="b"/>
                <a:pathLst>
                  <a:path w="32312" h="17567" extrusionOk="0">
                    <a:moveTo>
                      <a:pt x="3750" y="1"/>
                    </a:moveTo>
                    <a:cubicBezTo>
                      <a:pt x="2925" y="1"/>
                      <a:pt x="2511" y="941"/>
                      <a:pt x="3050" y="1443"/>
                    </a:cubicBezTo>
                    <a:cubicBezTo>
                      <a:pt x="4054" y="2356"/>
                      <a:pt x="6291" y="4113"/>
                      <a:pt x="6291" y="4113"/>
                    </a:cubicBezTo>
                    <a:cubicBezTo>
                      <a:pt x="6291" y="4113"/>
                      <a:pt x="4510" y="2766"/>
                      <a:pt x="2251" y="1465"/>
                    </a:cubicBezTo>
                    <a:cubicBezTo>
                      <a:pt x="1991" y="1313"/>
                      <a:pt x="1736" y="1247"/>
                      <a:pt x="1504" y="1247"/>
                    </a:cubicBezTo>
                    <a:cubicBezTo>
                      <a:pt x="557" y="1247"/>
                      <a:pt x="0" y="2352"/>
                      <a:pt x="1064" y="3177"/>
                    </a:cubicBezTo>
                    <a:cubicBezTo>
                      <a:pt x="1908" y="3816"/>
                      <a:pt x="4693" y="5665"/>
                      <a:pt x="4693" y="5665"/>
                    </a:cubicBezTo>
                    <a:cubicBezTo>
                      <a:pt x="4693" y="5665"/>
                      <a:pt x="2844" y="4478"/>
                      <a:pt x="1612" y="3839"/>
                    </a:cubicBezTo>
                    <a:cubicBezTo>
                      <a:pt x="1444" y="3748"/>
                      <a:pt x="1289" y="3709"/>
                      <a:pt x="1151" y="3709"/>
                    </a:cubicBezTo>
                    <a:cubicBezTo>
                      <a:pt x="347" y="3709"/>
                      <a:pt x="83" y="5045"/>
                      <a:pt x="881" y="5551"/>
                    </a:cubicBezTo>
                    <a:cubicBezTo>
                      <a:pt x="2251" y="6396"/>
                      <a:pt x="3643" y="7058"/>
                      <a:pt x="3643" y="7058"/>
                    </a:cubicBezTo>
                    <a:cubicBezTo>
                      <a:pt x="3643" y="7058"/>
                      <a:pt x="3369" y="7058"/>
                      <a:pt x="2137" y="6784"/>
                    </a:cubicBezTo>
                    <a:cubicBezTo>
                      <a:pt x="2032" y="6758"/>
                      <a:pt x="1940" y="6746"/>
                      <a:pt x="1860" y="6746"/>
                    </a:cubicBezTo>
                    <a:cubicBezTo>
                      <a:pt x="1085" y="6746"/>
                      <a:pt x="1447" y="7860"/>
                      <a:pt x="2502" y="8336"/>
                    </a:cubicBezTo>
                    <a:cubicBezTo>
                      <a:pt x="3141" y="8632"/>
                      <a:pt x="5629" y="9888"/>
                      <a:pt x="7980" y="10276"/>
                    </a:cubicBezTo>
                    <a:cubicBezTo>
                      <a:pt x="8126" y="10303"/>
                      <a:pt x="8290" y="10314"/>
                      <a:pt x="8460" y="10314"/>
                    </a:cubicBezTo>
                    <a:cubicBezTo>
                      <a:pt x="9138" y="10314"/>
                      <a:pt x="9897" y="10139"/>
                      <a:pt x="9897" y="10139"/>
                    </a:cubicBezTo>
                    <a:cubicBezTo>
                      <a:pt x="16667" y="15643"/>
                      <a:pt x="21922" y="17567"/>
                      <a:pt x="25473" y="17567"/>
                    </a:cubicBezTo>
                    <a:cubicBezTo>
                      <a:pt x="27621" y="17567"/>
                      <a:pt x="29146" y="16863"/>
                      <a:pt x="30006" y="15822"/>
                    </a:cubicBezTo>
                    <a:cubicBezTo>
                      <a:pt x="32312" y="13061"/>
                      <a:pt x="31536" y="9477"/>
                      <a:pt x="26149" y="8107"/>
                    </a:cubicBezTo>
                    <a:cubicBezTo>
                      <a:pt x="16768" y="5688"/>
                      <a:pt x="13504" y="4707"/>
                      <a:pt x="13504" y="4707"/>
                    </a:cubicBezTo>
                    <a:cubicBezTo>
                      <a:pt x="13389" y="3885"/>
                      <a:pt x="13001" y="2880"/>
                      <a:pt x="12613" y="2127"/>
                    </a:cubicBezTo>
                    <a:cubicBezTo>
                      <a:pt x="12613" y="2127"/>
                      <a:pt x="9990" y="2972"/>
                      <a:pt x="9395" y="2972"/>
                    </a:cubicBezTo>
                    <a:cubicBezTo>
                      <a:pt x="9387" y="2972"/>
                      <a:pt x="9379" y="2972"/>
                      <a:pt x="9372" y="2972"/>
                    </a:cubicBezTo>
                    <a:cubicBezTo>
                      <a:pt x="8208" y="2926"/>
                      <a:pt x="5560" y="781"/>
                      <a:pt x="4373" y="164"/>
                    </a:cubicBezTo>
                    <a:cubicBezTo>
                      <a:pt x="4148" y="50"/>
                      <a:pt x="3938" y="1"/>
                      <a:pt x="3750" y="1"/>
                    </a:cubicBezTo>
                    <a:close/>
                  </a:path>
                </a:pathLst>
              </a:custGeom>
              <a:solidFill>
                <a:srgbClr val="F5D4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  <p:sp>
            <p:nvSpPr>
              <p:cNvPr id="7952" name="Google Shape;6060;p42">
                <a:extLst>
                  <a:ext uri="{FF2B5EF4-FFF2-40B4-BE49-F238E27FC236}">
                    <a16:creationId xmlns="" xmlns:a16="http://schemas.microsoft.com/office/drawing/2014/main" id="{5ADCCDC0-487C-A47A-BC93-4FFD27743F8C}"/>
                  </a:ext>
                </a:extLst>
              </p:cNvPr>
              <p:cNvSpPr/>
              <p:nvPr/>
            </p:nvSpPr>
            <p:spPr>
              <a:xfrm>
                <a:off x="6613200" y="4164525"/>
                <a:ext cx="338400" cy="149525"/>
              </a:xfrm>
              <a:custGeom>
                <a:avLst/>
                <a:gdLst/>
                <a:ahLst/>
                <a:cxnLst/>
                <a:rect l="l" t="t" r="r" b="b"/>
                <a:pathLst>
                  <a:path w="13536" h="5981" extrusionOk="0">
                    <a:moveTo>
                      <a:pt x="0" y="0"/>
                    </a:moveTo>
                    <a:cubicBezTo>
                      <a:pt x="183" y="411"/>
                      <a:pt x="343" y="845"/>
                      <a:pt x="480" y="1278"/>
                    </a:cubicBezTo>
                    <a:cubicBezTo>
                      <a:pt x="617" y="1712"/>
                      <a:pt x="731" y="2146"/>
                      <a:pt x="776" y="2602"/>
                    </a:cubicBezTo>
                    <a:cubicBezTo>
                      <a:pt x="776" y="2648"/>
                      <a:pt x="822" y="2671"/>
                      <a:pt x="868" y="2694"/>
                    </a:cubicBezTo>
                    <a:cubicBezTo>
                      <a:pt x="1918" y="3013"/>
                      <a:pt x="2945" y="3310"/>
                      <a:pt x="4018" y="3607"/>
                    </a:cubicBezTo>
                    <a:cubicBezTo>
                      <a:pt x="5068" y="3903"/>
                      <a:pt x="6118" y="4177"/>
                      <a:pt x="7168" y="4451"/>
                    </a:cubicBezTo>
                    <a:cubicBezTo>
                      <a:pt x="8218" y="4725"/>
                      <a:pt x="9290" y="4999"/>
                      <a:pt x="10340" y="5250"/>
                    </a:cubicBezTo>
                    <a:cubicBezTo>
                      <a:pt x="11413" y="5501"/>
                      <a:pt x="12486" y="5752"/>
                      <a:pt x="13536" y="5980"/>
                    </a:cubicBezTo>
                    <a:cubicBezTo>
                      <a:pt x="12509" y="5638"/>
                      <a:pt x="11459" y="5319"/>
                      <a:pt x="10409" y="4999"/>
                    </a:cubicBezTo>
                    <a:cubicBezTo>
                      <a:pt x="9359" y="4679"/>
                      <a:pt x="8332" y="4383"/>
                      <a:pt x="7259" y="4109"/>
                    </a:cubicBezTo>
                    <a:cubicBezTo>
                      <a:pt x="6209" y="3812"/>
                      <a:pt x="5159" y="3538"/>
                      <a:pt x="4109" y="3264"/>
                    </a:cubicBezTo>
                    <a:cubicBezTo>
                      <a:pt x="3077" y="2995"/>
                      <a:pt x="2022" y="2748"/>
                      <a:pt x="989" y="2479"/>
                    </a:cubicBezTo>
                    <a:lnTo>
                      <a:pt x="989" y="2479"/>
                    </a:lnTo>
                    <a:cubicBezTo>
                      <a:pt x="917" y="2039"/>
                      <a:pt x="786" y="1636"/>
                      <a:pt x="617" y="1233"/>
                    </a:cubicBezTo>
                    <a:cubicBezTo>
                      <a:pt x="434" y="799"/>
                      <a:pt x="229" y="388"/>
                      <a:pt x="0" y="0"/>
                    </a:cubicBezTo>
                    <a:close/>
                  </a:path>
                </a:pathLst>
              </a:custGeom>
              <a:solidFill>
                <a:srgbClr val="E98742">
                  <a:alpha val="388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3973">
                  <a:defRPr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7724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9" name="Google Shape;7809;p47"/>
          <p:cNvSpPr txBox="1">
            <a:spLocks noGrp="1"/>
          </p:cNvSpPr>
          <p:nvPr>
            <p:ph type="title" idx="8"/>
          </p:nvPr>
        </p:nvSpPr>
        <p:spPr>
          <a:xfrm>
            <a:off x="720018" y="364982"/>
            <a:ext cx="8113757" cy="548700"/>
          </a:xfrm>
          <a:prstGeom prst="rect">
            <a:avLst/>
          </a:prstGeom>
        </p:spPr>
        <p:txBody>
          <a:bodyPr spcFirstLastPara="1" wrap="square" lIns="91387" tIns="91387" rIns="91387" bIns="91387" anchor="t" anchorCtr="0">
            <a:no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oogle Shape;8889;p72">
            <a:extLst>
              <a:ext uri="{FF2B5EF4-FFF2-40B4-BE49-F238E27FC236}">
                <a16:creationId xmlns="" xmlns:a16="http://schemas.microsoft.com/office/drawing/2014/main" id="{4D19F26B-BDCE-8E3A-2389-700433A6CD7D}"/>
              </a:ext>
            </a:extLst>
          </p:cNvPr>
          <p:cNvGrpSpPr/>
          <p:nvPr/>
        </p:nvGrpSpPr>
        <p:grpSpPr>
          <a:xfrm>
            <a:off x="251175" y="4483834"/>
            <a:ext cx="1052350" cy="548700"/>
            <a:chOff x="985683" y="2963645"/>
            <a:chExt cx="1672564" cy="1239414"/>
          </a:xfrm>
        </p:grpSpPr>
        <p:sp>
          <p:nvSpPr>
            <p:cNvPr id="4" name="Google Shape;8890;p72">
              <a:extLst>
                <a:ext uri="{FF2B5EF4-FFF2-40B4-BE49-F238E27FC236}">
                  <a16:creationId xmlns="" xmlns:a16="http://schemas.microsoft.com/office/drawing/2014/main" id="{4503EDC0-F38F-80E9-CF25-A86ED5DBE313}"/>
                </a:ext>
              </a:extLst>
            </p:cNvPr>
            <p:cNvSpPr/>
            <p:nvPr/>
          </p:nvSpPr>
          <p:spPr>
            <a:xfrm>
              <a:off x="987254" y="3617225"/>
              <a:ext cx="269733" cy="585835"/>
            </a:xfrm>
            <a:custGeom>
              <a:avLst/>
              <a:gdLst/>
              <a:ahLst/>
              <a:cxnLst/>
              <a:rect l="l" t="t" r="r" b="b"/>
              <a:pathLst>
                <a:path w="9098" h="19760" extrusionOk="0">
                  <a:moveTo>
                    <a:pt x="4410" y="1"/>
                  </a:moveTo>
                  <a:lnTo>
                    <a:pt x="0" y="696"/>
                  </a:lnTo>
                  <a:lnTo>
                    <a:pt x="3010" y="19759"/>
                  </a:lnTo>
                  <a:lnTo>
                    <a:pt x="9097" y="18797"/>
                  </a:lnTo>
                  <a:lnTo>
                    <a:pt x="6349" y="1395"/>
                  </a:lnTo>
                  <a:lnTo>
                    <a:pt x="44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" name="Google Shape;8891;p72">
              <a:extLst>
                <a:ext uri="{FF2B5EF4-FFF2-40B4-BE49-F238E27FC236}">
                  <a16:creationId xmlns="" xmlns:a16="http://schemas.microsoft.com/office/drawing/2014/main" id="{B4B3F3AD-F3CE-133F-8A54-1BF416B7AD3C}"/>
                </a:ext>
              </a:extLst>
            </p:cNvPr>
            <p:cNvSpPr/>
            <p:nvPr/>
          </p:nvSpPr>
          <p:spPr>
            <a:xfrm>
              <a:off x="1118326" y="3618114"/>
              <a:ext cx="138958" cy="566149"/>
            </a:xfrm>
            <a:custGeom>
              <a:avLst/>
              <a:gdLst/>
              <a:ahLst/>
              <a:cxnLst/>
              <a:rect l="l" t="t" r="r" b="b"/>
              <a:pathLst>
                <a:path w="4687" h="19096" extrusionOk="0">
                  <a:moveTo>
                    <a:pt x="1" y="0"/>
                  </a:moveTo>
                  <a:lnTo>
                    <a:pt x="3014" y="19096"/>
                  </a:lnTo>
                  <a:lnTo>
                    <a:pt x="4687" y="18800"/>
                  </a:lnTo>
                  <a:lnTo>
                    <a:pt x="1939" y="139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" name="Google Shape;8892;p72">
              <a:extLst>
                <a:ext uri="{FF2B5EF4-FFF2-40B4-BE49-F238E27FC236}">
                  <a16:creationId xmlns="" xmlns:a16="http://schemas.microsoft.com/office/drawing/2014/main" id="{156A14B9-EDBB-8BDD-E1DC-4CE222B60210}"/>
                </a:ext>
              </a:extLst>
            </p:cNvPr>
            <p:cNvSpPr/>
            <p:nvPr/>
          </p:nvSpPr>
          <p:spPr>
            <a:xfrm>
              <a:off x="1202465" y="4183759"/>
              <a:ext cx="30" cy="3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E06A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" name="Google Shape;8893;p72">
              <a:extLst>
                <a:ext uri="{FF2B5EF4-FFF2-40B4-BE49-F238E27FC236}">
                  <a16:creationId xmlns="" xmlns:a16="http://schemas.microsoft.com/office/drawing/2014/main" id="{F64700E0-DBCA-B27B-FF46-FD2AF5534C1D}"/>
                </a:ext>
              </a:extLst>
            </p:cNvPr>
            <p:cNvSpPr/>
            <p:nvPr/>
          </p:nvSpPr>
          <p:spPr>
            <a:xfrm>
              <a:off x="1020133" y="3677498"/>
              <a:ext cx="141448" cy="456720"/>
            </a:xfrm>
            <a:custGeom>
              <a:avLst/>
              <a:gdLst/>
              <a:ahLst/>
              <a:cxnLst/>
              <a:rect l="l" t="t" r="r" b="b"/>
              <a:pathLst>
                <a:path w="4771" h="15405" extrusionOk="0">
                  <a:moveTo>
                    <a:pt x="2398" y="1"/>
                  </a:moveTo>
                  <a:lnTo>
                    <a:pt x="0" y="379"/>
                  </a:lnTo>
                  <a:lnTo>
                    <a:pt x="2373" y="15405"/>
                  </a:lnTo>
                  <a:lnTo>
                    <a:pt x="4770" y="15024"/>
                  </a:lnTo>
                  <a:lnTo>
                    <a:pt x="239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" name="Google Shape;8894;p72">
              <a:extLst>
                <a:ext uri="{FF2B5EF4-FFF2-40B4-BE49-F238E27FC236}">
                  <a16:creationId xmlns="" xmlns:a16="http://schemas.microsoft.com/office/drawing/2014/main" id="{C21CF0BE-547B-7D39-878C-DE2D8FA2FC9A}"/>
                </a:ext>
              </a:extLst>
            </p:cNvPr>
            <p:cNvSpPr/>
            <p:nvPr/>
          </p:nvSpPr>
          <p:spPr>
            <a:xfrm>
              <a:off x="985683" y="3373137"/>
              <a:ext cx="227989" cy="782575"/>
            </a:xfrm>
            <a:custGeom>
              <a:avLst/>
              <a:gdLst/>
              <a:ahLst/>
              <a:cxnLst/>
              <a:rect l="l" t="t" r="r" b="b"/>
              <a:pathLst>
                <a:path w="7690" h="26396" extrusionOk="0">
                  <a:moveTo>
                    <a:pt x="7689" y="1"/>
                  </a:moveTo>
                  <a:lnTo>
                    <a:pt x="5973" y="860"/>
                  </a:lnTo>
                  <a:lnTo>
                    <a:pt x="5420" y="1134"/>
                  </a:lnTo>
                  <a:lnTo>
                    <a:pt x="0" y="26091"/>
                  </a:lnTo>
                  <a:lnTo>
                    <a:pt x="555" y="26156"/>
                  </a:lnTo>
                  <a:lnTo>
                    <a:pt x="2560" y="26396"/>
                  </a:lnTo>
                  <a:lnTo>
                    <a:pt x="5144" y="13734"/>
                  </a:lnTo>
                  <a:lnTo>
                    <a:pt x="76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" name="Google Shape;8895;p72">
              <a:extLst>
                <a:ext uri="{FF2B5EF4-FFF2-40B4-BE49-F238E27FC236}">
                  <a16:creationId xmlns="" xmlns:a16="http://schemas.microsoft.com/office/drawing/2014/main" id="{05B9B868-A6F2-E6BB-EA09-6A041087F782}"/>
                </a:ext>
              </a:extLst>
            </p:cNvPr>
            <p:cNvSpPr/>
            <p:nvPr/>
          </p:nvSpPr>
          <p:spPr>
            <a:xfrm>
              <a:off x="1150760" y="3403318"/>
              <a:ext cx="35458" cy="14646"/>
            </a:xfrm>
            <a:custGeom>
              <a:avLst/>
              <a:gdLst/>
              <a:ahLst/>
              <a:cxnLst/>
              <a:rect l="l" t="t" r="r" b="b"/>
              <a:pathLst>
                <a:path w="1196" h="494" fill="none" extrusionOk="0">
                  <a:moveTo>
                    <a:pt x="0" y="493"/>
                  </a:moveTo>
                  <a:lnTo>
                    <a:pt x="1195" y="0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" name="Google Shape;8896;p72">
              <a:extLst>
                <a:ext uri="{FF2B5EF4-FFF2-40B4-BE49-F238E27FC236}">
                  <a16:creationId xmlns="" xmlns:a16="http://schemas.microsoft.com/office/drawing/2014/main" id="{50D9ED9E-561C-1424-82FA-FAA1D160B2CB}"/>
                </a:ext>
              </a:extLst>
            </p:cNvPr>
            <p:cNvSpPr/>
            <p:nvPr/>
          </p:nvSpPr>
          <p:spPr>
            <a:xfrm>
              <a:off x="1147351" y="3424812"/>
              <a:ext cx="35369" cy="14735"/>
            </a:xfrm>
            <a:custGeom>
              <a:avLst/>
              <a:gdLst/>
              <a:ahLst/>
              <a:cxnLst/>
              <a:rect l="l" t="t" r="r" b="b"/>
              <a:pathLst>
                <a:path w="1193" h="497" fill="none" extrusionOk="0">
                  <a:moveTo>
                    <a:pt x="1" y="497"/>
                  </a:moveTo>
                  <a:lnTo>
                    <a:pt x="1192" y="0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" name="Google Shape;8897;p72">
              <a:extLst>
                <a:ext uri="{FF2B5EF4-FFF2-40B4-BE49-F238E27FC236}">
                  <a16:creationId xmlns="" xmlns:a16="http://schemas.microsoft.com/office/drawing/2014/main" id="{689CF8AE-CBFF-DE10-DCDC-BCD70BDF495A}"/>
                </a:ext>
              </a:extLst>
            </p:cNvPr>
            <p:cNvSpPr/>
            <p:nvPr/>
          </p:nvSpPr>
          <p:spPr>
            <a:xfrm>
              <a:off x="1142044" y="3447937"/>
              <a:ext cx="35399" cy="14676"/>
            </a:xfrm>
            <a:custGeom>
              <a:avLst/>
              <a:gdLst/>
              <a:ahLst/>
              <a:cxnLst/>
              <a:rect l="l" t="t" r="r" b="b"/>
              <a:pathLst>
                <a:path w="1194" h="495" fill="none" extrusionOk="0">
                  <a:moveTo>
                    <a:pt x="0" y="495"/>
                  </a:moveTo>
                  <a:lnTo>
                    <a:pt x="1194" y="0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" name="Google Shape;8898;p72">
              <a:extLst>
                <a:ext uri="{FF2B5EF4-FFF2-40B4-BE49-F238E27FC236}">
                  <a16:creationId xmlns="" xmlns:a16="http://schemas.microsoft.com/office/drawing/2014/main" id="{9F166F1F-FBAC-BDE4-C193-6450F33CF88F}"/>
                </a:ext>
              </a:extLst>
            </p:cNvPr>
            <p:cNvSpPr/>
            <p:nvPr/>
          </p:nvSpPr>
          <p:spPr>
            <a:xfrm>
              <a:off x="1135758" y="3468868"/>
              <a:ext cx="35429" cy="14676"/>
            </a:xfrm>
            <a:custGeom>
              <a:avLst/>
              <a:gdLst/>
              <a:ahLst/>
              <a:cxnLst/>
              <a:rect l="l" t="t" r="r" b="b"/>
              <a:pathLst>
                <a:path w="1195" h="495" fill="none" extrusionOk="0">
                  <a:moveTo>
                    <a:pt x="1" y="495"/>
                  </a:moveTo>
                  <a:lnTo>
                    <a:pt x="1194" y="0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" name="Google Shape;8899;p72">
              <a:extLst>
                <a:ext uri="{FF2B5EF4-FFF2-40B4-BE49-F238E27FC236}">
                  <a16:creationId xmlns="" xmlns:a16="http://schemas.microsoft.com/office/drawing/2014/main" id="{3672254D-A58B-959B-1AB2-EE69FE503D60}"/>
                </a:ext>
              </a:extLst>
            </p:cNvPr>
            <p:cNvSpPr/>
            <p:nvPr/>
          </p:nvSpPr>
          <p:spPr>
            <a:xfrm>
              <a:off x="1130511" y="3489888"/>
              <a:ext cx="35458" cy="14705"/>
            </a:xfrm>
            <a:custGeom>
              <a:avLst/>
              <a:gdLst/>
              <a:ahLst/>
              <a:cxnLst/>
              <a:rect l="l" t="t" r="r" b="b"/>
              <a:pathLst>
                <a:path w="1196" h="496" fill="none" extrusionOk="0">
                  <a:moveTo>
                    <a:pt x="0" y="495"/>
                  </a:moveTo>
                  <a:lnTo>
                    <a:pt x="1195" y="0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" name="Google Shape;8900;p72">
              <a:extLst>
                <a:ext uri="{FF2B5EF4-FFF2-40B4-BE49-F238E27FC236}">
                  <a16:creationId xmlns="" xmlns:a16="http://schemas.microsoft.com/office/drawing/2014/main" id="{E83CD8FF-3C8A-C121-8FA0-2E2D2EC7251F}"/>
                </a:ext>
              </a:extLst>
            </p:cNvPr>
            <p:cNvSpPr/>
            <p:nvPr/>
          </p:nvSpPr>
          <p:spPr>
            <a:xfrm>
              <a:off x="1127368" y="3511857"/>
              <a:ext cx="35399" cy="14705"/>
            </a:xfrm>
            <a:custGeom>
              <a:avLst/>
              <a:gdLst/>
              <a:ahLst/>
              <a:cxnLst/>
              <a:rect l="l" t="t" r="r" b="b"/>
              <a:pathLst>
                <a:path w="1194" h="496" fill="none" extrusionOk="0">
                  <a:moveTo>
                    <a:pt x="0" y="495"/>
                  </a:moveTo>
                  <a:lnTo>
                    <a:pt x="1194" y="1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" name="Google Shape;8901;p72">
              <a:extLst>
                <a:ext uri="{FF2B5EF4-FFF2-40B4-BE49-F238E27FC236}">
                  <a16:creationId xmlns="" xmlns:a16="http://schemas.microsoft.com/office/drawing/2014/main" id="{D84C4F90-54F8-F730-5EDB-BE8157C69B5C}"/>
                </a:ext>
              </a:extLst>
            </p:cNvPr>
            <p:cNvSpPr/>
            <p:nvPr/>
          </p:nvSpPr>
          <p:spPr>
            <a:xfrm>
              <a:off x="1122150" y="3535961"/>
              <a:ext cx="35399" cy="14705"/>
            </a:xfrm>
            <a:custGeom>
              <a:avLst/>
              <a:gdLst/>
              <a:ahLst/>
              <a:cxnLst/>
              <a:rect l="l" t="t" r="r" b="b"/>
              <a:pathLst>
                <a:path w="1194" h="496" fill="none" extrusionOk="0">
                  <a:moveTo>
                    <a:pt x="0" y="495"/>
                  </a:moveTo>
                  <a:lnTo>
                    <a:pt x="1194" y="1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8902;p72">
              <a:extLst>
                <a:ext uri="{FF2B5EF4-FFF2-40B4-BE49-F238E27FC236}">
                  <a16:creationId xmlns="" xmlns:a16="http://schemas.microsoft.com/office/drawing/2014/main" id="{37BABF5D-3E76-5993-364A-CD07C505BC4C}"/>
                </a:ext>
              </a:extLst>
            </p:cNvPr>
            <p:cNvSpPr/>
            <p:nvPr/>
          </p:nvSpPr>
          <p:spPr>
            <a:xfrm>
              <a:off x="1115835" y="3562228"/>
              <a:ext cx="35369" cy="14676"/>
            </a:xfrm>
            <a:custGeom>
              <a:avLst/>
              <a:gdLst/>
              <a:ahLst/>
              <a:cxnLst/>
              <a:rect l="l" t="t" r="r" b="b"/>
              <a:pathLst>
                <a:path w="1193" h="495" fill="none" extrusionOk="0">
                  <a:moveTo>
                    <a:pt x="0" y="495"/>
                  </a:moveTo>
                  <a:lnTo>
                    <a:pt x="1192" y="0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8903;p72">
              <a:extLst>
                <a:ext uri="{FF2B5EF4-FFF2-40B4-BE49-F238E27FC236}">
                  <a16:creationId xmlns="" xmlns:a16="http://schemas.microsoft.com/office/drawing/2014/main" id="{41ED2FFC-8C21-CB1C-ED5D-A4C54AE26AAF}"/>
                </a:ext>
              </a:extLst>
            </p:cNvPr>
            <p:cNvSpPr/>
            <p:nvPr/>
          </p:nvSpPr>
          <p:spPr>
            <a:xfrm>
              <a:off x="1113019" y="3583664"/>
              <a:ext cx="35399" cy="14646"/>
            </a:xfrm>
            <a:custGeom>
              <a:avLst/>
              <a:gdLst/>
              <a:ahLst/>
              <a:cxnLst/>
              <a:rect l="l" t="t" r="r" b="b"/>
              <a:pathLst>
                <a:path w="1194" h="494" fill="none" extrusionOk="0">
                  <a:moveTo>
                    <a:pt x="0" y="494"/>
                  </a:moveTo>
                  <a:lnTo>
                    <a:pt x="1194" y="1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8904;p72">
              <a:extLst>
                <a:ext uri="{FF2B5EF4-FFF2-40B4-BE49-F238E27FC236}">
                  <a16:creationId xmlns="" xmlns:a16="http://schemas.microsoft.com/office/drawing/2014/main" id="{D6A1B1A0-C1A6-D7D5-9795-1CC8A3531CFF}"/>
                </a:ext>
              </a:extLst>
            </p:cNvPr>
            <p:cNvSpPr/>
            <p:nvPr/>
          </p:nvSpPr>
          <p:spPr>
            <a:xfrm>
              <a:off x="1109580" y="3605217"/>
              <a:ext cx="35340" cy="14705"/>
            </a:xfrm>
            <a:custGeom>
              <a:avLst/>
              <a:gdLst/>
              <a:ahLst/>
              <a:cxnLst/>
              <a:rect l="l" t="t" r="r" b="b"/>
              <a:pathLst>
                <a:path w="1192" h="496" fill="none" extrusionOk="0">
                  <a:moveTo>
                    <a:pt x="0" y="495"/>
                  </a:moveTo>
                  <a:lnTo>
                    <a:pt x="1192" y="1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8905;p72">
              <a:extLst>
                <a:ext uri="{FF2B5EF4-FFF2-40B4-BE49-F238E27FC236}">
                  <a16:creationId xmlns="" xmlns:a16="http://schemas.microsoft.com/office/drawing/2014/main" id="{4D244047-E00F-9201-E06C-5835F82BA847}"/>
                </a:ext>
              </a:extLst>
            </p:cNvPr>
            <p:cNvSpPr/>
            <p:nvPr/>
          </p:nvSpPr>
          <p:spPr>
            <a:xfrm>
              <a:off x="1104362" y="3628283"/>
              <a:ext cx="35340" cy="14705"/>
            </a:xfrm>
            <a:custGeom>
              <a:avLst/>
              <a:gdLst/>
              <a:ahLst/>
              <a:cxnLst/>
              <a:rect l="l" t="t" r="r" b="b"/>
              <a:pathLst>
                <a:path w="1192" h="496" fill="none" extrusionOk="0">
                  <a:moveTo>
                    <a:pt x="0" y="495"/>
                  </a:moveTo>
                  <a:lnTo>
                    <a:pt x="1192" y="1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8906;p72">
              <a:extLst>
                <a:ext uri="{FF2B5EF4-FFF2-40B4-BE49-F238E27FC236}">
                  <a16:creationId xmlns="" xmlns:a16="http://schemas.microsoft.com/office/drawing/2014/main" id="{4DA25270-8DC2-D9FD-0D29-CA3C449A1924}"/>
                </a:ext>
              </a:extLst>
            </p:cNvPr>
            <p:cNvSpPr/>
            <p:nvPr/>
          </p:nvSpPr>
          <p:spPr>
            <a:xfrm>
              <a:off x="1098047" y="3649214"/>
              <a:ext cx="35340" cy="14735"/>
            </a:xfrm>
            <a:custGeom>
              <a:avLst/>
              <a:gdLst/>
              <a:ahLst/>
              <a:cxnLst/>
              <a:rect l="l" t="t" r="r" b="b"/>
              <a:pathLst>
                <a:path w="1192" h="497" fill="none" extrusionOk="0">
                  <a:moveTo>
                    <a:pt x="0" y="497"/>
                  </a:moveTo>
                  <a:lnTo>
                    <a:pt x="1192" y="1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8907;p72">
              <a:extLst>
                <a:ext uri="{FF2B5EF4-FFF2-40B4-BE49-F238E27FC236}">
                  <a16:creationId xmlns="" xmlns:a16="http://schemas.microsoft.com/office/drawing/2014/main" id="{9D0544DC-F17C-64E3-6EBE-5A33CF2D408C}"/>
                </a:ext>
              </a:extLst>
            </p:cNvPr>
            <p:cNvSpPr/>
            <p:nvPr/>
          </p:nvSpPr>
          <p:spPr>
            <a:xfrm>
              <a:off x="1092829" y="3670234"/>
              <a:ext cx="35340" cy="14705"/>
            </a:xfrm>
            <a:custGeom>
              <a:avLst/>
              <a:gdLst/>
              <a:ahLst/>
              <a:cxnLst/>
              <a:rect l="l" t="t" r="r" b="b"/>
              <a:pathLst>
                <a:path w="1192" h="496" fill="none" extrusionOk="0">
                  <a:moveTo>
                    <a:pt x="0" y="496"/>
                  </a:moveTo>
                  <a:lnTo>
                    <a:pt x="1192" y="1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8908;p72">
              <a:extLst>
                <a:ext uri="{FF2B5EF4-FFF2-40B4-BE49-F238E27FC236}">
                  <a16:creationId xmlns="" xmlns:a16="http://schemas.microsoft.com/office/drawing/2014/main" id="{9070AE02-FA49-F762-2B98-83EAE272A2FC}"/>
                </a:ext>
              </a:extLst>
            </p:cNvPr>
            <p:cNvSpPr/>
            <p:nvPr/>
          </p:nvSpPr>
          <p:spPr>
            <a:xfrm>
              <a:off x="1089627" y="3692203"/>
              <a:ext cx="35429" cy="14705"/>
            </a:xfrm>
            <a:custGeom>
              <a:avLst/>
              <a:gdLst/>
              <a:ahLst/>
              <a:cxnLst/>
              <a:rect l="l" t="t" r="r" b="b"/>
              <a:pathLst>
                <a:path w="1195" h="496" fill="none" extrusionOk="0">
                  <a:moveTo>
                    <a:pt x="1" y="496"/>
                  </a:moveTo>
                  <a:lnTo>
                    <a:pt x="1194" y="1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8909;p72">
              <a:extLst>
                <a:ext uri="{FF2B5EF4-FFF2-40B4-BE49-F238E27FC236}">
                  <a16:creationId xmlns="" xmlns:a16="http://schemas.microsoft.com/office/drawing/2014/main" id="{7987C520-6A3F-C249-6894-CD800280F4AC}"/>
                </a:ext>
              </a:extLst>
            </p:cNvPr>
            <p:cNvSpPr/>
            <p:nvPr/>
          </p:nvSpPr>
          <p:spPr>
            <a:xfrm>
              <a:off x="1084409" y="3716336"/>
              <a:ext cx="35369" cy="14735"/>
            </a:xfrm>
            <a:custGeom>
              <a:avLst/>
              <a:gdLst/>
              <a:ahLst/>
              <a:cxnLst/>
              <a:rect l="l" t="t" r="r" b="b"/>
              <a:pathLst>
                <a:path w="1193" h="497" fill="none" extrusionOk="0">
                  <a:moveTo>
                    <a:pt x="1" y="497"/>
                  </a:moveTo>
                  <a:lnTo>
                    <a:pt x="1192" y="0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8910;p72">
              <a:extLst>
                <a:ext uri="{FF2B5EF4-FFF2-40B4-BE49-F238E27FC236}">
                  <a16:creationId xmlns="" xmlns:a16="http://schemas.microsoft.com/office/drawing/2014/main" id="{783AAC41-7949-4C27-B0E2-648A3D43CEFA}"/>
                </a:ext>
              </a:extLst>
            </p:cNvPr>
            <p:cNvSpPr/>
            <p:nvPr/>
          </p:nvSpPr>
          <p:spPr>
            <a:xfrm>
              <a:off x="1078094" y="3742574"/>
              <a:ext cx="35429" cy="14705"/>
            </a:xfrm>
            <a:custGeom>
              <a:avLst/>
              <a:gdLst/>
              <a:ahLst/>
              <a:cxnLst/>
              <a:rect l="l" t="t" r="r" b="b"/>
              <a:pathLst>
                <a:path w="1195" h="496" fill="none" extrusionOk="0">
                  <a:moveTo>
                    <a:pt x="1" y="495"/>
                  </a:moveTo>
                  <a:lnTo>
                    <a:pt x="1194" y="1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8911;p72">
              <a:extLst>
                <a:ext uri="{FF2B5EF4-FFF2-40B4-BE49-F238E27FC236}">
                  <a16:creationId xmlns="" xmlns:a16="http://schemas.microsoft.com/office/drawing/2014/main" id="{E8AFC9EC-00A6-4131-04DE-FAF88670F89B}"/>
                </a:ext>
              </a:extLst>
            </p:cNvPr>
            <p:cNvSpPr/>
            <p:nvPr/>
          </p:nvSpPr>
          <p:spPr>
            <a:xfrm>
              <a:off x="1074181" y="3761875"/>
              <a:ext cx="35429" cy="14705"/>
            </a:xfrm>
            <a:custGeom>
              <a:avLst/>
              <a:gdLst/>
              <a:ahLst/>
              <a:cxnLst/>
              <a:rect l="l" t="t" r="r" b="b"/>
              <a:pathLst>
                <a:path w="1195" h="496" fill="none" extrusionOk="0">
                  <a:moveTo>
                    <a:pt x="1" y="496"/>
                  </a:moveTo>
                  <a:lnTo>
                    <a:pt x="1194" y="1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8912;p72">
              <a:extLst>
                <a:ext uri="{FF2B5EF4-FFF2-40B4-BE49-F238E27FC236}">
                  <a16:creationId xmlns="" xmlns:a16="http://schemas.microsoft.com/office/drawing/2014/main" id="{324928E8-3DC5-9744-6DCA-235EB34AB50C}"/>
                </a:ext>
              </a:extLst>
            </p:cNvPr>
            <p:cNvSpPr/>
            <p:nvPr/>
          </p:nvSpPr>
          <p:spPr>
            <a:xfrm>
              <a:off x="1070741" y="3783488"/>
              <a:ext cx="35429" cy="14705"/>
            </a:xfrm>
            <a:custGeom>
              <a:avLst/>
              <a:gdLst/>
              <a:ahLst/>
              <a:cxnLst/>
              <a:rect l="l" t="t" r="r" b="b"/>
              <a:pathLst>
                <a:path w="1195" h="496" fill="none" extrusionOk="0">
                  <a:moveTo>
                    <a:pt x="1" y="495"/>
                  </a:moveTo>
                  <a:lnTo>
                    <a:pt x="1194" y="1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8913;p72">
              <a:extLst>
                <a:ext uri="{FF2B5EF4-FFF2-40B4-BE49-F238E27FC236}">
                  <a16:creationId xmlns="" xmlns:a16="http://schemas.microsoft.com/office/drawing/2014/main" id="{7A57E9BD-923D-952C-EC7C-71CBA5032484}"/>
                </a:ext>
              </a:extLst>
            </p:cNvPr>
            <p:cNvSpPr/>
            <p:nvPr/>
          </p:nvSpPr>
          <p:spPr>
            <a:xfrm>
              <a:off x="1065523" y="3806553"/>
              <a:ext cx="35399" cy="14646"/>
            </a:xfrm>
            <a:custGeom>
              <a:avLst/>
              <a:gdLst/>
              <a:ahLst/>
              <a:cxnLst/>
              <a:rect l="l" t="t" r="r" b="b"/>
              <a:pathLst>
                <a:path w="1194" h="494" fill="none" extrusionOk="0">
                  <a:moveTo>
                    <a:pt x="1" y="494"/>
                  </a:moveTo>
                  <a:lnTo>
                    <a:pt x="1194" y="1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8914;p72">
              <a:extLst>
                <a:ext uri="{FF2B5EF4-FFF2-40B4-BE49-F238E27FC236}">
                  <a16:creationId xmlns="" xmlns:a16="http://schemas.microsoft.com/office/drawing/2014/main" id="{E2EE967F-A858-EE59-DC1F-8884C6C97C53}"/>
                </a:ext>
              </a:extLst>
            </p:cNvPr>
            <p:cNvSpPr/>
            <p:nvPr/>
          </p:nvSpPr>
          <p:spPr>
            <a:xfrm>
              <a:off x="1059209" y="3827544"/>
              <a:ext cx="35399" cy="14676"/>
            </a:xfrm>
            <a:custGeom>
              <a:avLst/>
              <a:gdLst/>
              <a:ahLst/>
              <a:cxnLst/>
              <a:rect l="l" t="t" r="r" b="b"/>
              <a:pathLst>
                <a:path w="1194" h="495" fill="none" extrusionOk="0">
                  <a:moveTo>
                    <a:pt x="1" y="495"/>
                  </a:moveTo>
                  <a:lnTo>
                    <a:pt x="1194" y="0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8915;p72">
              <a:extLst>
                <a:ext uri="{FF2B5EF4-FFF2-40B4-BE49-F238E27FC236}">
                  <a16:creationId xmlns="" xmlns:a16="http://schemas.microsoft.com/office/drawing/2014/main" id="{352E257E-BC35-0E93-45ED-86C2A42C48DE}"/>
                </a:ext>
              </a:extLst>
            </p:cNvPr>
            <p:cNvSpPr/>
            <p:nvPr/>
          </p:nvSpPr>
          <p:spPr>
            <a:xfrm>
              <a:off x="1053991" y="3848505"/>
              <a:ext cx="35399" cy="14646"/>
            </a:xfrm>
            <a:custGeom>
              <a:avLst/>
              <a:gdLst/>
              <a:ahLst/>
              <a:cxnLst/>
              <a:rect l="l" t="t" r="r" b="b"/>
              <a:pathLst>
                <a:path w="1194" h="494" fill="none" extrusionOk="0">
                  <a:moveTo>
                    <a:pt x="1" y="494"/>
                  </a:moveTo>
                  <a:lnTo>
                    <a:pt x="1194" y="1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8916;p72">
              <a:extLst>
                <a:ext uri="{FF2B5EF4-FFF2-40B4-BE49-F238E27FC236}">
                  <a16:creationId xmlns="" xmlns:a16="http://schemas.microsoft.com/office/drawing/2014/main" id="{0CD650A4-7570-B15A-98DE-F2FB9FF3EC2C}"/>
                </a:ext>
              </a:extLst>
            </p:cNvPr>
            <p:cNvSpPr/>
            <p:nvPr/>
          </p:nvSpPr>
          <p:spPr>
            <a:xfrm>
              <a:off x="1050848" y="3870503"/>
              <a:ext cx="35369" cy="14735"/>
            </a:xfrm>
            <a:custGeom>
              <a:avLst/>
              <a:gdLst/>
              <a:ahLst/>
              <a:cxnLst/>
              <a:rect l="l" t="t" r="r" b="b"/>
              <a:pathLst>
                <a:path w="1193" h="497" fill="none" extrusionOk="0">
                  <a:moveTo>
                    <a:pt x="1" y="496"/>
                  </a:moveTo>
                  <a:lnTo>
                    <a:pt x="1193" y="0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8917;p72">
              <a:extLst>
                <a:ext uri="{FF2B5EF4-FFF2-40B4-BE49-F238E27FC236}">
                  <a16:creationId xmlns="" xmlns:a16="http://schemas.microsoft.com/office/drawing/2014/main" id="{A1EAA9D5-9ACF-AB23-E608-CA7C8F623E50}"/>
                </a:ext>
              </a:extLst>
            </p:cNvPr>
            <p:cNvSpPr/>
            <p:nvPr/>
          </p:nvSpPr>
          <p:spPr>
            <a:xfrm>
              <a:off x="1045600" y="3894666"/>
              <a:ext cx="35340" cy="14676"/>
            </a:xfrm>
            <a:custGeom>
              <a:avLst/>
              <a:gdLst/>
              <a:ahLst/>
              <a:cxnLst/>
              <a:rect l="l" t="t" r="r" b="b"/>
              <a:pathLst>
                <a:path w="1192" h="495" fill="none" extrusionOk="0">
                  <a:moveTo>
                    <a:pt x="0" y="495"/>
                  </a:moveTo>
                  <a:lnTo>
                    <a:pt x="1192" y="0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8918;p72">
              <a:extLst>
                <a:ext uri="{FF2B5EF4-FFF2-40B4-BE49-F238E27FC236}">
                  <a16:creationId xmlns="" xmlns:a16="http://schemas.microsoft.com/office/drawing/2014/main" id="{EF303A39-5AD6-D88C-23F2-3A70996BC377}"/>
                </a:ext>
              </a:extLst>
            </p:cNvPr>
            <p:cNvSpPr/>
            <p:nvPr/>
          </p:nvSpPr>
          <p:spPr>
            <a:xfrm>
              <a:off x="1039315" y="3920845"/>
              <a:ext cx="35369" cy="14705"/>
            </a:xfrm>
            <a:custGeom>
              <a:avLst/>
              <a:gdLst/>
              <a:ahLst/>
              <a:cxnLst/>
              <a:rect l="l" t="t" r="r" b="b"/>
              <a:pathLst>
                <a:path w="1193" h="496" fill="none" extrusionOk="0">
                  <a:moveTo>
                    <a:pt x="1" y="495"/>
                  </a:moveTo>
                  <a:lnTo>
                    <a:pt x="1193" y="1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8919;p72">
              <a:extLst>
                <a:ext uri="{FF2B5EF4-FFF2-40B4-BE49-F238E27FC236}">
                  <a16:creationId xmlns="" xmlns:a16="http://schemas.microsoft.com/office/drawing/2014/main" id="{2742C700-3E1D-3E89-C259-EF28182AFB35}"/>
                </a:ext>
              </a:extLst>
            </p:cNvPr>
            <p:cNvSpPr/>
            <p:nvPr/>
          </p:nvSpPr>
          <p:spPr>
            <a:xfrm>
              <a:off x="1030925" y="3949869"/>
              <a:ext cx="35369" cy="14705"/>
            </a:xfrm>
            <a:custGeom>
              <a:avLst/>
              <a:gdLst/>
              <a:ahLst/>
              <a:cxnLst/>
              <a:rect l="l" t="t" r="r" b="b"/>
              <a:pathLst>
                <a:path w="1193" h="496" fill="none" extrusionOk="0">
                  <a:moveTo>
                    <a:pt x="0" y="495"/>
                  </a:moveTo>
                  <a:lnTo>
                    <a:pt x="1192" y="0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8920;p72">
              <a:extLst>
                <a:ext uri="{FF2B5EF4-FFF2-40B4-BE49-F238E27FC236}">
                  <a16:creationId xmlns="" xmlns:a16="http://schemas.microsoft.com/office/drawing/2014/main" id="{57D47152-5F13-C733-4A46-42A9486C4CA8}"/>
                </a:ext>
              </a:extLst>
            </p:cNvPr>
            <p:cNvSpPr/>
            <p:nvPr/>
          </p:nvSpPr>
          <p:spPr>
            <a:xfrm>
              <a:off x="1025588" y="3970860"/>
              <a:ext cx="35429" cy="14676"/>
            </a:xfrm>
            <a:custGeom>
              <a:avLst/>
              <a:gdLst/>
              <a:ahLst/>
              <a:cxnLst/>
              <a:rect l="l" t="t" r="r" b="b"/>
              <a:pathLst>
                <a:path w="1195" h="495" fill="none" extrusionOk="0">
                  <a:moveTo>
                    <a:pt x="1" y="495"/>
                  </a:moveTo>
                  <a:lnTo>
                    <a:pt x="1194" y="0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8921;p72">
              <a:extLst>
                <a:ext uri="{FF2B5EF4-FFF2-40B4-BE49-F238E27FC236}">
                  <a16:creationId xmlns="" xmlns:a16="http://schemas.microsoft.com/office/drawing/2014/main" id="{8C0681EE-FEC2-485A-8BA4-F5340F9F2C45}"/>
                </a:ext>
              </a:extLst>
            </p:cNvPr>
            <p:cNvSpPr/>
            <p:nvPr/>
          </p:nvSpPr>
          <p:spPr>
            <a:xfrm>
              <a:off x="1022475" y="3992858"/>
              <a:ext cx="35399" cy="14646"/>
            </a:xfrm>
            <a:custGeom>
              <a:avLst/>
              <a:gdLst/>
              <a:ahLst/>
              <a:cxnLst/>
              <a:rect l="l" t="t" r="r" b="b"/>
              <a:pathLst>
                <a:path w="1194" h="494" fill="none" extrusionOk="0">
                  <a:moveTo>
                    <a:pt x="0" y="494"/>
                  </a:moveTo>
                  <a:lnTo>
                    <a:pt x="1194" y="1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8922;p72">
              <a:extLst>
                <a:ext uri="{FF2B5EF4-FFF2-40B4-BE49-F238E27FC236}">
                  <a16:creationId xmlns="" xmlns:a16="http://schemas.microsoft.com/office/drawing/2014/main" id="{EE961D62-7BA7-8E05-0BF4-A928FFFF43A7}"/>
                </a:ext>
              </a:extLst>
            </p:cNvPr>
            <p:cNvSpPr/>
            <p:nvPr/>
          </p:nvSpPr>
          <p:spPr>
            <a:xfrm>
              <a:off x="1017257" y="4016991"/>
              <a:ext cx="35399" cy="14676"/>
            </a:xfrm>
            <a:custGeom>
              <a:avLst/>
              <a:gdLst/>
              <a:ahLst/>
              <a:cxnLst/>
              <a:rect l="l" t="t" r="r" b="b"/>
              <a:pathLst>
                <a:path w="1194" h="495" fill="none" extrusionOk="0">
                  <a:moveTo>
                    <a:pt x="0" y="495"/>
                  </a:moveTo>
                  <a:lnTo>
                    <a:pt x="1194" y="0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8923;p72">
              <a:extLst>
                <a:ext uri="{FF2B5EF4-FFF2-40B4-BE49-F238E27FC236}">
                  <a16:creationId xmlns="" xmlns:a16="http://schemas.microsoft.com/office/drawing/2014/main" id="{7C686997-F094-D15B-DE89-CBBB1892C809}"/>
                </a:ext>
              </a:extLst>
            </p:cNvPr>
            <p:cNvSpPr/>
            <p:nvPr/>
          </p:nvSpPr>
          <p:spPr>
            <a:xfrm>
              <a:off x="1010942" y="4043170"/>
              <a:ext cx="35399" cy="14705"/>
            </a:xfrm>
            <a:custGeom>
              <a:avLst/>
              <a:gdLst/>
              <a:ahLst/>
              <a:cxnLst/>
              <a:rect l="l" t="t" r="r" b="b"/>
              <a:pathLst>
                <a:path w="1194" h="496" fill="none" extrusionOk="0">
                  <a:moveTo>
                    <a:pt x="0" y="495"/>
                  </a:moveTo>
                  <a:lnTo>
                    <a:pt x="1194" y="1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8924;p72">
              <a:extLst>
                <a:ext uri="{FF2B5EF4-FFF2-40B4-BE49-F238E27FC236}">
                  <a16:creationId xmlns="" xmlns:a16="http://schemas.microsoft.com/office/drawing/2014/main" id="{6646D815-8562-A51E-3A36-F9532733E53B}"/>
                </a:ext>
              </a:extLst>
            </p:cNvPr>
            <p:cNvSpPr/>
            <p:nvPr/>
          </p:nvSpPr>
          <p:spPr>
            <a:xfrm>
              <a:off x="1006762" y="4069379"/>
              <a:ext cx="35399" cy="14735"/>
            </a:xfrm>
            <a:custGeom>
              <a:avLst/>
              <a:gdLst/>
              <a:ahLst/>
              <a:cxnLst/>
              <a:rect l="l" t="t" r="r" b="b"/>
              <a:pathLst>
                <a:path w="1194" h="497" fill="none" extrusionOk="0">
                  <a:moveTo>
                    <a:pt x="0" y="497"/>
                  </a:moveTo>
                  <a:lnTo>
                    <a:pt x="1194" y="0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8925;p72">
              <a:extLst>
                <a:ext uri="{FF2B5EF4-FFF2-40B4-BE49-F238E27FC236}">
                  <a16:creationId xmlns="" xmlns:a16="http://schemas.microsoft.com/office/drawing/2014/main" id="{ADC36D6F-2659-7FEE-3106-55C4DAD2DC8C}"/>
                </a:ext>
              </a:extLst>
            </p:cNvPr>
            <p:cNvSpPr/>
            <p:nvPr/>
          </p:nvSpPr>
          <p:spPr>
            <a:xfrm>
              <a:off x="1000447" y="4095617"/>
              <a:ext cx="35458" cy="14705"/>
            </a:xfrm>
            <a:custGeom>
              <a:avLst/>
              <a:gdLst/>
              <a:ahLst/>
              <a:cxnLst/>
              <a:rect l="l" t="t" r="r" b="b"/>
              <a:pathLst>
                <a:path w="1196" h="496" fill="none" extrusionOk="0">
                  <a:moveTo>
                    <a:pt x="0" y="495"/>
                  </a:moveTo>
                  <a:lnTo>
                    <a:pt x="1196" y="1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8926;p72">
              <a:extLst>
                <a:ext uri="{FF2B5EF4-FFF2-40B4-BE49-F238E27FC236}">
                  <a16:creationId xmlns="" xmlns:a16="http://schemas.microsoft.com/office/drawing/2014/main" id="{D1C53A23-8B6E-5CD7-FD6B-B6AD7951E14F}"/>
                </a:ext>
              </a:extLst>
            </p:cNvPr>
            <p:cNvSpPr/>
            <p:nvPr/>
          </p:nvSpPr>
          <p:spPr>
            <a:xfrm>
              <a:off x="985683" y="3398604"/>
              <a:ext cx="177085" cy="750022"/>
            </a:xfrm>
            <a:custGeom>
              <a:avLst/>
              <a:gdLst/>
              <a:ahLst/>
              <a:cxnLst/>
              <a:rect l="l" t="t" r="r" b="b"/>
              <a:pathLst>
                <a:path w="5973" h="25298" extrusionOk="0">
                  <a:moveTo>
                    <a:pt x="5973" y="1"/>
                  </a:moveTo>
                  <a:lnTo>
                    <a:pt x="5420" y="275"/>
                  </a:lnTo>
                  <a:lnTo>
                    <a:pt x="0" y="25232"/>
                  </a:lnTo>
                  <a:lnTo>
                    <a:pt x="555" y="25297"/>
                  </a:lnTo>
                  <a:lnTo>
                    <a:pt x="597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8927;p72">
              <a:extLst>
                <a:ext uri="{FF2B5EF4-FFF2-40B4-BE49-F238E27FC236}">
                  <a16:creationId xmlns="" xmlns:a16="http://schemas.microsoft.com/office/drawing/2014/main" id="{5F24F141-92AA-84F0-C958-D36E2175A599}"/>
                </a:ext>
              </a:extLst>
            </p:cNvPr>
            <p:cNvSpPr/>
            <p:nvPr/>
          </p:nvSpPr>
          <p:spPr>
            <a:xfrm>
              <a:off x="1061551" y="3373137"/>
              <a:ext cx="174772" cy="782575"/>
            </a:xfrm>
            <a:custGeom>
              <a:avLst/>
              <a:gdLst/>
              <a:ahLst/>
              <a:cxnLst/>
              <a:rect l="l" t="t" r="r" b="b"/>
              <a:pathLst>
                <a:path w="5895" h="26396" extrusionOk="0">
                  <a:moveTo>
                    <a:pt x="5130" y="1"/>
                  </a:moveTo>
                  <a:lnTo>
                    <a:pt x="2585" y="13734"/>
                  </a:lnTo>
                  <a:lnTo>
                    <a:pt x="1" y="26396"/>
                  </a:lnTo>
                  <a:lnTo>
                    <a:pt x="909" y="26241"/>
                  </a:lnTo>
                  <a:lnTo>
                    <a:pt x="5894" y="590"/>
                  </a:lnTo>
                  <a:lnTo>
                    <a:pt x="513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8928;p72">
              <a:extLst>
                <a:ext uri="{FF2B5EF4-FFF2-40B4-BE49-F238E27FC236}">
                  <a16:creationId xmlns="" xmlns:a16="http://schemas.microsoft.com/office/drawing/2014/main" id="{39CA266A-A478-C5FD-4737-448A48BAC8DD}"/>
                </a:ext>
              </a:extLst>
            </p:cNvPr>
            <p:cNvSpPr/>
            <p:nvPr/>
          </p:nvSpPr>
          <p:spPr>
            <a:xfrm>
              <a:off x="2512588" y="4148478"/>
              <a:ext cx="30" cy="3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E06A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8929;p72">
              <a:extLst>
                <a:ext uri="{FF2B5EF4-FFF2-40B4-BE49-F238E27FC236}">
                  <a16:creationId xmlns="" xmlns:a16="http://schemas.microsoft.com/office/drawing/2014/main" id="{F5692511-625B-19BA-80CF-A03A0478CE0F}"/>
                </a:ext>
              </a:extLst>
            </p:cNvPr>
            <p:cNvSpPr/>
            <p:nvPr/>
          </p:nvSpPr>
          <p:spPr>
            <a:xfrm>
              <a:off x="2002503" y="3589089"/>
              <a:ext cx="286336" cy="572256"/>
            </a:xfrm>
            <a:custGeom>
              <a:avLst/>
              <a:gdLst/>
              <a:ahLst/>
              <a:cxnLst/>
              <a:rect l="l" t="t" r="r" b="b"/>
              <a:pathLst>
                <a:path w="9658" h="19302" extrusionOk="0">
                  <a:moveTo>
                    <a:pt x="2660" y="1"/>
                  </a:moveTo>
                  <a:lnTo>
                    <a:pt x="0" y="1684"/>
                  </a:lnTo>
                  <a:lnTo>
                    <a:pt x="0" y="19302"/>
                  </a:lnTo>
                  <a:lnTo>
                    <a:pt x="9657" y="19302"/>
                  </a:lnTo>
                  <a:lnTo>
                    <a:pt x="965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8930;p72">
              <a:extLst>
                <a:ext uri="{FF2B5EF4-FFF2-40B4-BE49-F238E27FC236}">
                  <a16:creationId xmlns="" xmlns:a16="http://schemas.microsoft.com/office/drawing/2014/main" id="{F5C6FC92-33D1-79F3-3993-A86D2375A603}"/>
                </a:ext>
              </a:extLst>
            </p:cNvPr>
            <p:cNvSpPr/>
            <p:nvPr/>
          </p:nvSpPr>
          <p:spPr>
            <a:xfrm>
              <a:off x="2002236" y="3590097"/>
              <a:ext cx="78892" cy="573145"/>
            </a:xfrm>
            <a:custGeom>
              <a:avLst/>
              <a:gdLst/>
              <a:ahLst/>
              <a:cxnLst/>
              <a:rect l="l" t="t" r="r" b="b"/>
              <a:pathLst>
                <a:path w="2661" h="19332" extrusionOk="0">
                  <a:moveTo>
                    <a:pt x="2660" y="0"/>
                  </a:moveTo>
                  <a:lnTo>
                    <a:pt x="0" y="1681"/>
                  </a:lnTo>
                  <a:lnTo>
                    <a:pt x="0" y="19298"/>
                  </a:lnTo>
                  <a:lnTo>
                    <a:pt x="2660" y="19331"/>
                  </a:lnTo>
                  <a:lnTo>
                    <a:pt x="26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8931;p72">
              <a:extLst>
                <a:ext uri="{FF2B5EF4-FFF2-40B4-BE49-F238E27FC236}">
                  <a16:creationId xmlns="" xmlns:a16="http://schemas.microsoft.com/office/drawing/2014/main" id="{856C095E-D869-DEFE-471B-C9B3F473C6C2}"/>
                </a:ext>
              </a:extLst>
            </p:cNvPr>
            <p:cNvSpPr/>
            <p:nvPr/>
          </p:nvSpPr>
          <p:spPr>
            <a:xfrm>
              <a:off x="2089074" y="4149130"/>
              <a:ext cx="30" cy="3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E06A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8932;p72">
              <a:extLst>
                <a:ext uri="{FF2B5EF4-FFF2-40B4-BE49-F238E27FC236}">
                  <a16:creationId xmlns="" xmlns:a16="http://schemas.microsoft.com/office/drawing/2014/main" id="{E3640199-EAA1-D7FD-0C72-9AAD17309479}"/>
                </a:ext>
              </a:extLst>
            </p:cNvPr>
            <p:cNvSpPr/>
            <p:nvPr/>
          </p:nvSpPr>
          <p:spPr>
            <a:xfrm>
              <a:off x="2137458" y="3644559"/>
              <a:ext cx="112749" cy="451057"/>
            </a:xfrm>
            <a:custGeom>
              <a:avLst/>
              <a:gdLst/>
              <a:ahLst/>
              <a:cxnLst/>
              <a:rect l="l" t="t" r="r" b="b"/>
              <a:pathLst>
                <a:path w="3803" h="15214" extrusionOk="0">
                  <a:moveTo>
                    <a:pt x="0" y="1"/>
                  </a:moveTo>
                  <a:lnTo>
                    <a:pt x="0" y="15213"/>
                  </a:lnTo>
                  <a:lnTo>
                    <a:pt x="3802" y="15213"/>
                  </a:lnTo>
                  <a:lnTo>
                    <a:pt x="380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8933;p72">
              <a:extLst>
                <a:ext uri="{FF2B5EF4-FFF2-40B4-BE49-F238E27FC236}">
                  <a16:creationId xmlns="" xmlns:a16="http://schemas.microsoft.com/office/drawing/2014/main" id="{192C0A53-F614-318E-18DB-D0011F7F5FC9}"/>
                </a:ext>
              </a:extLst>
            </p:cNvPr>
            <p:cNvSpPr/>
            <p:nvPr/>
          </p:nvSpPr>
          <p:spPr>
            <a:xfrm>
              <a:off x="1193008" y="3071799"/>
              <a:ext cx="856546" cy="1107038"/>
            </a:xfrm>
            <a:custGeom>
              <a:avLst/>
              <a:gdLst/>
              <a:ahLst/>
              <a:cxnLst/>
              <a:rect l="l" t="t" r="r" b="b"/>
              <a:pathLst>
                <a:path w="28891" h="37340" extrusionOk="0">
                  <a:moveTo>
                    <a:pt x="14716" y="1"/>
                  </a:moveTo>
                  <a:cubicBezTo>
                    <a:pt x="11643" y="1"/>
                    <a:pt x="8370" y="205"/>
                    <a:pt x="5482" y="781"/>
                  </a:cubicBezTo>
                  <a:cubicBezTo>
                    <a:pt x="2407" y="1393"/>
                    <a:pt x="2254" y="2812"/>
                    <a:pt x="2254" y="2812"/>
                  </a:cubicBezTo>
                  <a:cubicBezTo>
                    <a:pt x="1" y="6732"/>
                    <a:pt x="1164" y="29163"/>
                    <a:pt x="1138" y="31242"/>
                  </a:cubicBezTo>
                  <a:cubicBezTo>
                    <a:pt x="1096" y="34444"/>
                    <a:pt x="1400" y="36819"/>
                    <a:pt x="2685" y="37042"/>
                  </a:cubicBezTo>
                  <a:cubicBezTo>
                    <a:pt x="2685" y="37042"/>
                    <a:pt x="23886" y="37315"/>
                    <a:pt x="25711" y="37340"/>
                  </a:cubicBezTo>
                  <a:cubicBezTo>
                    <a:pt x="25727" y="37340"/>
                    <a:pt x="25742" y="37340"/>
                    <a:pt x="25757" y="37340"/>
                  </a:cubicBezTo>
                  <a:cubicBezTo>
                    <a:pt x="27560" y="37340"/>
                    <a:pt x="28731" y="35847"/>
                    <a:pt x="28807" y="20471"/>
                  </a:cubicBezTo>
                  <a:cubicBezTo>
                    <a:pt x="28890" y="3631"/>
                    <a:pt x="28110" y="1319"/>
                    <a:pt x="24803" y="737"/>
                  </a:cubicBezTo>
                  <a:cubicBezTo>
                    <a:pt x="22869" y="395"/>
                    <a:pt x="18985" y="1"/>
                    <a:pt x="147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8934;p72">
              <a:extLst>
                <a:ext uri="{FF2B5EF4-FFF2-40B4-BE49-F238E27FC236}">
                  <a16:creationId xmlns="" xmlns:a16="http://schemas.microsoft.com/office/drawing/2014/main" id="{F20CFDB5-CCEE-D207-3585-1C82D1CDDD22}"/>
                </a:ext>
              </a:extLst>
            </p:cNvPr>
            <p:cNvSpPr/>
            <p:nvPr/>
          </p:nvSpPr>
          <p:spPr>
            <a:xfrm>
              <a:off x="1386932" y="3470855"/>
              <a:ext cx="528793" cy="61400"/>
            </a:xfrm>
            <a:custGeom>
              <a:avLst/>
              <a:gdLst/>
              <a:ahLst/>
              <a:cxnLst/>
              <a:rect l="l" t="t" r="r" b="b"/>
              <a:pathLst>
                <a:path w="17836" h="2071" extrusionOk="0">
                  <a:moveTo>
                    <a:pt x="8817" y="1"/>
                  </a:moveTo>
                  <a:cubicBezTo>
                    <a:pt x="4740" y="1"/>
                    <a:pt x="1" y="1839"/>
                    <a:pt x="1" y="1839"/>
                  </a:cubicBezTo>
                  <a:cubicBezTo>
                    <a:pt x="1140" y="1707"/>
                    <a:pt x="3659" y="1638"/>
                    <a:pt x="6523" y="1638"/>
                  </a:cubicBezTo>
                  <a:cubicBezTo>
                    <a:pt x="10585" y="1638"/>
                    <a:pt x="15341" y="1777"/>
                    <a:pt x="17836" y="2070"/>
                  </a:cubicBezTo>
                  <a:cubicBezTo>
                    <a:pt x="17836" y="2070"/>
                    <a:pt x="14490" y="74"/>
                    <a:pt x="8987" y="2"/>
                  </a:cubicBezTo>
                  <a:cubicBezTo>
                    <a:pt x="8930" y="1"/>
                    <a:pt x="8874" y="1"/>
                    <a:pt x="881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8935;p72">
              <a:extLst>
                <a:ext uri="{FF2B5EF4-FFF2-40B4-BE49-F238E27FC236}">
                  <a16:creationId xmlns="" xmlns:a16="http://schemas.microsoft.com/office/drawing/2014/main" id="{627F5F33-7E6A-2856-017F-E9A94EDD7E7E}"/>
                </a:ext>
              </a:extLst>
            </p:cNvPr>
            <p:cNvSpPr/>
            <p:nvPr/>
          </p:nvSpPr>
          <p:spPr>
            <a:xfrm>
              <a:off x="1325829" y="3723155"/>
              <a:ext cx="633893" cy="399055"/>
            </a:xfrm>
            <a:custGeom>
              <a:avLst/>
              <a:gdLst/>
              <a:ahLst/>
              <a:cxnLst/>
              <a:rect l="l" t="t" r="r" b="b"/>
              <a:pathLst>
                <a:path w="21381" h="13460" fill="none" extrusionOk="0">
                  <a:moveTo>
                    <a:pt x="768" y="2104"/>
                  </a:moveTo>
                  <a:cubicBezTo>
                    <a:pt x="768" y="2104"/>
                    <a:pt x="1" y="10747"/>
                    <a:pt x="1346" y="12034"/>
                  </a:cubicBezTo>
                  <a:cubicBezTo>
                    <a:pt x="2689" y="13321"/>
                    <a:pt x="17575" y="13460"/>
                    <a:pt x="19997" y="12006"/>
                  </a:cubicBezTo>
                  <a:cubicBezTo>
                    <a:pt x="21381" y="11173"/>
                    <a:pt x="20473" y="1"/>
                    <a:pt x="20473" y="1"/>
                  </a:cubicBezTo>
                </a:path>
              </a:pathLst>
            </a:custGeom>
            <a:noFill/>
            <a:ln w="770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" name="Google Shape;8936;p72">
              <a:extLst>
                <a:ext uri="{FF2B5EF4-FFF2-40B4-BE49-F238E27FC236}">
                  <a16:creationId xmlns="" xmlns:a16="http://schemas.microsoft.com/office/drawing/2014/main" id="{6EB83F8D-B6C6-D744-FB54-D3853192AF9F}"/>
                </a:ext>
              </a:extLst>
            </p:cNvPr>
            <p:cNvSpPr/>
            <p:nvPr/>
          </p:nvSpPr>
          <p:spPr>
            <a:xfrm>
              <a:off x="1287583" y="3503675"/>
              <a:ext cx="712429" cy="357312"/>
            </a:xfrm>
            <a:custGeom>
              <a:avLst/>
              <a:gdLst/>
              <a:ahLst/>
              <a:cxnLst/>
              <a:rect l="l" t="t" r="r" b="b"/>
              <a:pathLst>
                <a:path w="24030" h="12052" extrusionOk="0">
                  <a:moveTo>
                    <a:pt x="10099" y="1"/>
                  </a:moveTo>
                  <a:cubicBezTo>
                    <a:pt x="2878" y="1"/>
                    <a:pt x="1190" y="509"/>
                    <a:pt x="624" y="708"/>
                  </a:cubicBezTo>
                  <a:cubicBezTo>
                    <a:pt x="0" y="923"/>
                    <a:pt x="155" y="3630"/>
                    <a:pt x="553" y="7458"/>
                  </a:cubicBezTo>
                  <a:cubicBezTo>
                    <a:pt x="951" y="11287"/>
                    <a:pt x="2673" y="11699"/>
                    <a:pt x="5091" y="11729"/>
                  </a:cubicBezTo>
                  <a:cubicBezTo>
                    <a:pt x="5091" y="11729"/>
                    <a:pt x="14813" y="12024"/>
                    <a:pt x="16388" y="12046"/>
                  </a:cubicBezTo>
                  <a:cubicBezTo>
                    <a:pt x="16564" y="12048"/>
                    <a:pt x="16765" y="12052"/>
                    <a:pt x="16985" y="12052"/>
                  </a:cubicBezTo>
                  <a:cubicBezTo>
                    <a:pt x="18738" y="12052"/>
                    <a:pt x="21709" y="11808"/>
                    <a:pt x="22801" y="8525"/>
                  </a:cubicBezTo>
                  <a:cubicBezTo>
                    <a:pt x="24030" y="4830"/>
                    <a:pt x="23224" y="1000"/>
                    <a:pt x="23224" y="1000"/>
                  </a:cubicBezTo>
                  <a:cubicBezTo>
                    <a:pt x="23224" y="1000"/>
                    <a:pt x="21550" y="136"/>
                    <a:pt x="12384" y="16"/>
                  </a:cubicBezTo>
                  <a:cubicBezTo>
                    <a:pt x="11566" y="6"/>
                    <a:pt x="10806" y="1"/>
                    <a:pt x="100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" name="Google Shape;8937;p72">
              <a:extLst>
                <a:ext uri="{FF2B5EF4-FFF2-40B4-BE49-F238E27FC236}">
                  <a16:creationId xmlns="" xmlns:a16="http://schemas.microsoft.com/office/drawing/2014/main" id="{2C9C2B36-ACFA-D3C9-F662-D978440314DC}"/>
                </a:ext>
              </a:extLst>
            </p:cNvPr>
            <p:cNvSpPr/>
            <p:nvPr/>
          </p:nvSpPr>
          <p:spPr>
            <a:xfrm>
              <a:off x="1391735" y="3687578"/>
              <a:ext cx="84436" cy="442608"/>
            </a:xfrm>
            <a:custGeom>
              <a:avLst/>
              <a:gdLst/>
              <a:ahLst/>
              <a:cxnLst/>
              <a:rect l="l" t="t" r="r" b="b"/>
              <a:pathLst>
                <a:path w="2848" h="14929" extrusionOk="0">
                  <a:moveTo>
                    <a:pt x="1572" y="0"/>
                  </a:moveTo>
                  <a:cubicBezTo>
                    <a:pt x="879" y="0"/>
                    <a:pt x="314" y="557"/>
                    <a:pt x="305" y="1250"/>
                  </a:cubicBezTo>
                  <a:lnTo>
                    <a:pt x="8" y="14327"/>
                  </a:lnTo>
                  <a:cubicBezTo>
                    <a:pt x="1" y="14881"/>
                    <a:pt x="437" y="14929"/>
                    <a:pt x="965" y="14929"/>
                  </a:cubicBezTo>
                  <a:cubicBezTo>
                    <a:pt x="1075" y="14929"/>
                    <a:pt x="1188" y="14927"/>
                    <a:pt x="1302" y="14927"/>
                  </a:cubicBezTo>
                  <a:cubicBezTo>
                    <a:pt x="1333" y="14927"/>
                    <a:pt x="1365" y="14927"/>
                    <a:pt x="1397" y="14927"/>
                  </a:cubicBezTo>
                  <a:cubicBezTo>
                    <a:pt x="1404" y="14927"/>
                    <a:pt x="1412" y="14928"/>
                    <a:pt x="1419" y="14928"/>
                  </a:cubicBezTo>
                  <a:cubicBezTo>
                    <a:pt x="2110" y="14928"/>
                    <a:pt x="2671" y="14371"/>
                    <a:pt x="2678" y="13678"/>
                  </a:cubicBezTo>
                  <a:lnTo>
                    <a:pt x="2838" y="1284"/>
                  </a:lnTo>
                  <a:cubicBezTo>
                    <a:pt x="2847" y="583"/>
                    <a:pt x="2287" y="9"/>
                    <a:pt x="1589" y="0"/>
                  </a:cubicBezTo>
                  <a:cubicBezTo>
                    <a:pt x="1583" y="0"/>
                    <a:pt x="1578" y="0"/>
                    <a:pt x="157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8938;p72">
              <a:extLst>
                <a:ext uri="{FF2B5EF4-FFF2-40B4-BE49-F238E27FC236}">
                  <a16:creationId xmlns="" xmlns:a16="http://schemas.microsoft.com/office/drawing/2014/main" id="{E9861B4E-18DD-9CA3-134D-BFED38DE4D85}"/>
                </a:ext>
              </a:extLst>
            </p:cNvPr>
            <p:cNvSpPr/>
            <p:nvPr/>
          </p:nvSpPr>
          <p:spPr>
            <a:xfrm>
              <a:off x="1813945" y="3692677"/>
              <a:ext cx="80908" cy="443408"/>
            </a:xfrm>
            <a:custGeom>
              <a:avLst/>
              <a:gdLst/>
              <a:ahLst/>
              <a:cxnLst/>
              <a:rect l="l" t="t" r="r" b="b"/>
              <a:pathLst>
                <a:path w="2729" h="14956" extrusionOk="0">
                  <a:moveTo>
                    <a:pt x="260" y="1"/>
                  </a:moveTo>
                  <a:cubicBezTo>
                    <a:pt x="224" y="1"/>
                    <a:pt x="194" y="30"/>
                    <a:pt x="194" y="66"/>
                  </a:cubicBezTo>
                  <a:lnTo>
                    <a:pt x="4" y="14857"/>
                  </a:lnTo>
                  <a:cubicBezTo>
                    <a:pt x="0" y="14894"/>
                    <a:pt x="32" y="14926"/>
                    <a:pt x="69" y="14926"/>
                  </a:cubicBezTo>
                  <a:lnTo>
                    <a:pt x="2509" y="14956"/>
                  </a:lnTo>
                  <a:cubicBezTo>
                    <a:pt x="2525" y="14956"/>
                    <a:pt x="2537" y="14945"/>
                    <a:pt x="2535" y="14933"/>
                  </a:cubicBezTo>
                  <a:lnTo>
                    <a:pt x="2727" y="99"/>
                  </a:lnTo>
                  <a:cubicBezTo>
                    <a:pt x="2729" y="62"/>
                    <a:pt x="2699" y="31"/>
                    <a:pt x="2662" y="31"/>
                  </a:cubicBezTo>
                  <a:lnTo>
                    <a:pt x="263" y="1"/>
                  </a:lnTo>
                  <a:cubicBezTo>
                    <a:pt x="262" y="1"/>
                    <a:pt x="261" y="1"/>
                    <a:pt x="2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" name="Google Shape;8939;p72">
              <a:extLst>
                <a:ext uri="{FF2B5EF4-FFF2-40B4-BE49-F238E27FC236}">
                  <a16:creationId xmlns="" xmlns:a16="http://schemas.microsoft.com/office/drawing/2014/main" id="{C3A68EA7-9E44-AE36-2EA4-F77E42C45603}"/>
                </a:ext>
              </a:extLst>
            </p:cNvPr>
            <p:cNvSpPr/>
            <p:nvPr/>
          </p:nvSpPr>
          <p:spPr>
            <a:xfrm>
              <a:off x="1360635" y="3920963"/>
              <a:ext cx="145095" cy="76550"/>
            </a:xfrm>
            <a:custGeom>
              <a:avLst/>
              <a:gdLst/>
              <a:ahLst/>
              <a:cxnLst/>
              <a:rect l="l" t="t" r="r" b="b"/>
              <a:pathLst>
                <a:path w="4894" h="2582" extrusionOk="0">
                  <a:moveTo>
                    <a:pt x="1205" y="0"/>
                  </a:moveTo>
                  <a:cubicBezTo>
                    <a:pt x="1205" y="0"/>
                    <a:pt x="1" y="2549"/>
                    <a:pt x="2455" y="2581"/>
                  </a:cubicBezTo>
                  <a:cubicBezTo>
                    <a:pt x="2471" y="2581"/>
                    <a:pt x="2487" y="2581"/>
                    <a:pt x="2502" y="2581"/>
                  </a:cubicBezTo>
                  <a:cubicBezTo>
                    <a:pt x="4894" y="2581"/>
                    <a:pt x="3807" y="338"/>
                    <a:pt x="3806" y="338"/>
                  </a:cubicBezTo>
                  <a:lnTo>
                    <a:pt x="3806" y="338"/>
                  </a:lnTo>
                  <a:cubicBezTo>
                    <a:pt x="3301" y="583"/>
                    <a:pt x="2880" y="673"/>
                    <a:pt x="2534" y="673"/>
                  </a:cubicBezTo>
                  <a:cubicBezTo>
                    <a:pt x="1587" y="673"/>
                    <a:pt x="1205" y="0"/>
                    <a:pt x="12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" name="Google Shape;8940;p72">
              <a:extLst>
                <a:ext uri="{FF2B5EF4-FFF2-40B4-BE49-F238E27FC236}">
                  <a16:creationId xmlns="" xmlns:a16="http://schemas.microsoft.com/office/drawing/2014/main" id="{349803A8-89C1-DEB6-222C-24909A87CB0C}"/>
                </a:ext>
              </a:extLst>
            </p:cNvPr>
            <p:cNvSpPr/>
            <p:nvPr/>
          </p:nvSpPr>
          <p:spPr>
            <a:xfrm>
              <a:off x="1782163" y="3930450"/>
              <a:ext cx="145184" cy="72518"/>
            </a:xfrm>
            <a:custGeom>
              <a:avLst/>
              <a:gdLst/>
              <a:ahLst/>
              <a:cxnLst/>
              <a:rect l="l" t="t" r="r" b="b"/>
              <a:pathLst>
                <a:path w="4897" h="2446" extrusionOk="0">
                  <a:moveTo>
                    <a:pt x="1182" y="1"/>
                  </a:moveTo>
                  <a:cubicBezTo>
                    <a:pt x="1181" y="1"/>
                    <a:pt x="0" y="2414"/>
                    <a:pt x="2456" y="2446"/>
                  </a:cubicBezTo>
                  <a:cubicBezTo>
                    <a:pt x="2472" y="2446"/>
                    <a:pt x="2487" y="2446"/>
                    <a:pt x="2503" y="2446"/>
                  </a:cubicBezTo>
                  <a:cubicBezTo>
                    <a:pt x="4896" y="2446"/>
                    <a:pt x="3699" y="147"/>
                    <a:pt x="3699" y="147"/>
                  </a:cubicBezTo>
                  <a:lnTo>
                    <a:pt x="3699" y="147"/>
                  </a:lnTo>
                  <a:cubicBezTo>
                    <a:pt x="3130" y="422"/>
                    <a:pt x="2675" y="519"/>
                    <a:pt x="2318" y="519"/>
                  </a:cubicBezTo>
                  <a:cubicBezTo>
                    <a:pt x="1488" y="519"/>
                    <a:pt x="1182" y="1"/>
                    <a:pt x="11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" name="Google Shape;8941;p72">
              <a:extLst>
                <a:ext uri="{FF2B5EF4-FFF2-40B4-BE49-F238E27FC236}">
                  <a16:creationId xmlns="" xmlns:a16="http://schemas.microsoft.com/office/drawing/2014/main" id="{42EDBD00-9D7C-C133-0903-99B5667927BD}"/>
                </a:ext>
              </a:extLst>
            </p:cNvPr>
            <p:cNvSpPr/>
            <p:nvPr/>
          </p:nvSpPr>
          <p:spPr>
            <a:xfrm>
              <a:off x="1233417" y="3098008"/>
              <a:ext cx="782575" cy="848037"/>
            </a:xfrm>
            <a:custGeom>
              <a:avLst/>
              <a:gdLst/>
              <a:ahLst/>
              <a:cxnLst/>
              <a:rect l="l" t="t" r="r" b="b"/>
              <a:pathLst>
                <a:path w="26396" h="28604" fill="none" extrusionOk="0">
                  <a:moveTo>
                    <a:pt x="1840" y="28506"/>
                  </a:moveTo>
                  <a:cubicBezTo>
                    <a:pt x="1840" y="28506"/>
                    <a:pt x="0" y="3979"/>
                    <a:pt x="2231" y="1682"/>
                  </a:cubicBezTo>
                  <a:cubicBezTo>
                    <a:pt x="3426" y="450"/>
                    <a:pt x="22892" y="1"/>
                    <a:pt x="24429" y="1578"/>
                  </a:cubicBezTo>
                  <a:cubicBezTo>
                    <a:pt x="25966" y="3155"/>
                    <a:pt x="26395" y="22550"/>
                    <a:pt x="25559" y="28603"/>
                  </a:cubicBezTo>
                </a:path>
              </a:pathLst>
            </a:custGeom>
            <a:noFill/>
            <a:ln w="770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" name="Google Shape;8942;p72">
              <a:extLst>
                <a:ext uri="{FF2B5EF4-FFF2-40B4-BE49-F238E27FC236}">
                  <a16:creationId xmlns="" xmlns:a16="http://schemas.microsoft.com/office/drawing/2014/main" id="{1AEF409C-E509-1E17-CDA4-488993421B7A}"/>
                </a:ext>
              </a:extLst>
            </p:cNvPr>
            <p:cNvSpPr/>
            <p:nvPr/>
          </p:nvSpPr>
          <p:spPr>
            <a:xfrm>
              <a:off x="1299472" y="3114788"/>
              <a:ext cx="658175" cy="35755"/>
            </a:xfrm>
            <a:custGeom>
              <a:avLst/>
              <a:gdLst/>
              <a:ahLst/>
              <a:cxnLst/>
              <a:rect l="l" t="t" r="r" b="b"/>
              <a:pathLst>
                <a:path w="22200" h="1206" extrusionOk="0">
                  <a:moveTo>
                    <a:pt x="12475" y="0"/>
                  </a:moveTo>
                  <a:cubicBezTo>
                    <a:pt x="6803" y="0"/>
                    <a:pt x="657" y="440"/>
                    <a:pt x="1" y="1116"/>
                  </a:cubicBezTo>
                  <a:cubicBezTo>
                    <a:pt x="1" y="1116"/>
                    <a:pt x="5891" y="1118"/>
                    <a:pt x="11582" y="1191"/>
                  </a:cubicBezTo>
                  <a:cubicBezTo>
                    <a:pt x="12316" y="1201"/>
                    <a:pt x="13038" y="1205"/>
                    <a:pt x="13738" y="1205"/>
                  </a:cubicBezTo>
                  <a:cubicBezTo>
                    <a:pt x="18461" y="1205"/>
                    <a:pt x="22199" y="1012"/>
                    <a:pt x="22199" y="1012"/>
                  </a:cubicBezTo>
                  <a:cubicBezTo>
                    <a:pt x="21506" y="299"/>
                    <a:pt x="17151" y="0"/>
                    <a:pt x="124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" name="Google Shape;8943;p72">
              <a:extLst>
                <a:ext uri="{FF2B5EF4-FFF2-40B4-BE49-F238E27FC236}">
                  <a16:creationId xmlns="" xmlns:a16="http://schemas.microsoft.com/office/drawing/2014/main" id="{85BF5E54-96D5-0EEB-224C-C63A2279D842}"/>
                </a:ext>
              </a:extLst>
            </p:cNvPr>
            <p:cNvSpPr/>
            <p:nvPr/>
          </p:nvSpPr>
          <p:spPr>
            <a:xfrm>
              <a:off x="1421797" y="2971828"/>
              <a:ext cx="460129" cy="134422"/>
            </a:xfrm>
            <a:custGeom>
              <a:avLst/>
              <a:gdLst/>
              <a:ahLst/>
              <a:cxnLst/>
              <a:rect l="l" t="t" r="r" b="b"/>
              <a:pathLst>
                <a:path w="15520" h="4534" extrusionOk="0">
                  <a:moveTo>
                    <a:pt x="8094" y="0"/>
                  </a:moveTo>
                  <a:cubicBezTo>
                    <a:pt x="8082" y="0"/>
                    <a:pt x="8071" y="0"/>
                    <a:pt x="8059" y="0"/>
                  </a:cubicBezTo>
                  <a:cubicBezTo>
                    <a:pt x="5018" y="16"/>
                    <a:pt x="1580" y="1083"/>
                    <a:pt x="1" y="4533"/>
                  </a:cubicBezTo>
                  <a:lnTo>
                    <a:pt x="1881" y="4362"/>
                  </a:lnTo>
                  <a:cubicBezTo>
                    <a:pt x="2566" y="4301"/>
                    <a:pt x="3201" y="3980"/>
                    <a:pt x="3659" y="3466"/>
                  </a:cubicBezTo>
                  <a:cubicBezTo>
                    <a:pt x="4376" y="2659"/>
                    <a:pt x="5717" y="1523"/>
                    <a:pt x="7588" y="1523"/>
                  </a:cubicBezTo>
                  <a:cubicBezTo>
                    <a:pt x="7610" y="1523"/>
                    <a:pt x="7631" y="1523"/>
                    <a:pt x="7653" y="1523"/>
                  </a:cubicBezTo>
                  <a:cubicBezTo>
                    <a:pt x="9587" y="1548"/>
                    <a:pt x="11149" y="2734"/>
                    <a:pt x="11993" y="3544"/>
                  </a:cubicBezTo>
                  <a:cubicBezTo>
                    <a:pt x="12492" y="4021"/>
                    <a:pt x="13150" y="4292"/>
                    <a:pt x="13838" y="4301"/>
                  </a:cubicBezTo>
                  <a:lnTo>
                    <a:pt x="15519" y="4320"/>
                  </a:lnTo>
                  <a:cubicBezTo>
                    <a:pt x="15519" y="4320"/>
                    <a:pt x="12825" y="0"/>
                    <a:pt x="809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" name="Google Shape;8944;p72">
              <a:extLst>
                <a:ext uri="{FF2B5EF4-FFF2-40B4-BE49-F238E27FC236}">
                  <a16:creationId xmlns="" xmlns:a16="http://schemas.microsoft.com/office/drawing/2014/main" id="{2933702F-7D31-08B5-1B28-FA52B555C518}"/>
                </a:ext>
              </a:extLst>
            </p:cNvPr>
            <p:cNvSpPr/>
            <p:nvPr/>
          </p:nvSpPr>
          <p:spPr>
            <a:xfrm>
              <a:off x="1402616" y="3126618"/>
              <a:ext cx="107531" cy="89891"/>
            </a:xfrm>
            <a:custGeom>
              <a:avLst/>
              <a:gdLst/>
              <a:ahLst/>
              <a:cxnLst/>
              <a:rect l="l" t="t" r="r" b="b"/>
              <a:pathLst>
                <a:path w="3627" h="3032" fill="none" extrusionOk="0">
                  <a:moveTo>
                    <a:pt x="349" y="3031"/>
                  </a:moveTo>
                  <a:cubicBezTo>
                    <a:pt x="202" y="2493"/>
                    <a:pt x="0" y="865"/>
                    <a:pt x="495" y="483"/>
                  </a:cubicBezTo>
                  <a:cubicBezTo>
                    <a:pt x="975" y="113"/>
                    <a:pt x="2584" y="0"/>
                    <a:pt x="3105" y="270"/>
                  </a:cubicBezTo>
                  <a:cubicBezTo>
                    <a:pt x="3626" y="539"/>
                    <a:pt x="3279" y="3012"/>
                    <a:pt x="3279" y="3012"/>
                  </a:cubicBezTo>
                </a:path>
              </a:pathLst>
            </a:custGeom>
            <a:noFill/>
            <a:ln w="770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" name="Google Shape;8945;p72">
              <a:extLst>
                <a:ext uri="{FF2B5EF4-FFF2-40B4-BE49-F238E27FC236}">
                  <a16:creationId xmlns="" xmlns:a16="http://schemas.microsoft.com/office/drawing/2014/main" id="{DA4FC502-283C-9310-3ACD-9288174BC671}"/>
                </a:ext>
              </a:extLst>
            </p:cNvPr>
            <p:cNvSpPr/>
            <p:nvPr/>
          </p:nvSpPr>
          <p:spPr>
            <a:xfrm>
              <a:off x="1408338" y="3170229"/>
              <a:ext cx="93182" cy="6730"/>
            </a:xfrm>
            <a:custGeom>
              <a:avLst/>
              <a:gdLst/>
              <a:ahLst/>
              <a:cxnLst/>
              <a:rect l="l" t="t" r="r" b="b"/>
              <a:pathLst>
                <a:path w="3143" h="227" fill="none" extrusionOk="0">
                  <a:moveTo>
                    <a:pt x="1" y="226"/>
                  </a:moveTo>
                  <a:lnTo>
                    <a:pt x="3143" y="1"/>
                  </a:lnTo>
                </a:path>
              </a:pathLst>
            </a:custGeom>
            <a:noFill/>
            <a:ln w="770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" name="Google Shape;8946;p72">
              <a:extLst>
                <a:ext uri="{FF2B5EF4-FFF2-40B4-BE49-F238E27FC236}">
                  <a16:creationId xmlns="" xmlns:a16="http://schemas.microsoft.com/office/drawing/2014/main" id="{46B06949-9E34-7BB3-2119-7A05F9A82B56}"/>
                </a:ext>
              </a:extLst>
            </p:cNvPr>
            <p:cNvSpPr/>
            <p:nvPr/>
          </p:nvSpPr>
          <p:spPr>
            <a:xfrm>
              <a:off x="1385005" y="3013868"/>
              <a:ext cx="112127" cy="133918"/>
            </a:xfrm>
            <a:custGeom>
              <a:avLst/>
              <a:gdLst/>
              <a:ahLst/>
              <a:cxnLst/>
              <a:rect l="l" t="t" r="r" b="b"/>
              <a:pathLst>
                <a:path w="3782" h="4517" extrusionOk="0">
                  <a:moveTo>
                    <a:pt x="2907" y="1"/>
                  </a:moveTo>
                  <a:cubicBezTo>
                    <a:pt x="2375" y="1"/>
                    <a:pt x="1690" y="182"/>
                    <a:pt x="1119" y="924"/>
                  </a:cubicBezTo>
                  <a:cubicBezTo>
                    <a:pt x="1" y="2374"/>
                    <a:pt x="1089" y="4286"/>
                    <a:pt x="1089" y="4286"/>
                  </a:cubicBezTo>
                  <a:cubicBezTo>
                    <a:pt x="1096" y="4394"/>
                    <a:pt x="1534" y="4517"/>
                    <a:pt x="2088" y="4517"/>
                  </a:cubicBezTo>
                  <a:cubicBezTo>
                    <a:pt x="2610" y="4517"/>
                    <a:pt x="3235" y="4407"/>
                    <a:pt x="3699" y="4073"/>
                  </a:cubicBezTo>
                  <a:cubicBezTo>
                    <a:pt x="3699" y="4073"/>
                    <a:pt x="2731" y="1249"/>
                    <a:pt x="3782" y="165"/>
                  </a:cubicBezTo>
                  <a:cubicBezTo>
                    <a:pt x="3782" y="165"/>
                    <a:pt x="3414" y="1"/>
                    <a:pt x="29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" name="Google Shape;8947;p72">
              <a:extLst>
                <a:ext uri="{FF2B5EF4-FFF2-40B4-BE49-F238E27FC236}">
                  <a16:creationId xmlns="" xmlns:a16="http://schemas.microsoft.com/office/drawing/2014/main" id="{B702B906-2001-9A76-5FC4-2FFDAE1904E3}"/>
                </a:ext>
              </a:extLst>
            </p:cNvPr>
            <p:cNvSpPr/>
            <p:nvPr/>
          </p:nvSpPr>
          <p:spPr>
            <a:xfrm>
              <a:off x="1390075" y="3200470"/>
              <a:ext cx="120991" cy="221348"/>
            </a:xfrm>
            <a:custGeom>
              <a:avLst/>
              <a:gdLst/>
              <a:ahLst/>
              <a:cxnLst/>
              <a:rect l="l" t="t" r="r" b="b"/>
              <a:pathLst>
                <a:path w="4081" h="7466" extrusionOk="0">
                  <a:moveTo>
                    <a:pt x="2292" y="1"/>
                  </a:moveTo>
                  <a:cubicBezTo>
                    <a:pt x="1473" y="1"/>
                    <a:pt x="654" y="90"/>
                    <a:pt x="654" y="90"/>
                  </a:cubicBezTo>
                  <a:cubicBezTo>
                    <a:pt x="1" y="442"/>
                    <a:pt x="560" y="7451"/>
                    <a:pt x="560" y="7451"/>
                  </a:cubicBezTo>
                  <a:lnTo>
                    <a:pt x="1567" y="7465"/>
                  </a:lnTo>
                  <a:cubicBezTo>
                    <a:pt x="1578" y="7465"/>
                    <a:pt x="1589" y="7466"/>
                    <a:pt x="1600" y="7466"/>
                  </a:cubicBezTo>
                  <a:cubicBezTo>
                    <a:pt x="2949" y="7466"/>
                    <a:pt x="4051" y="6376"/>
                    <a:pt x="4063" y="5022"/>
                  </a:cubicBezTo>
                  <a:cubicBezTo>
                    <a:pt x="4081" y="3095"/>
                    <a:pt x="4065" y="690"/>
                    <a:pt x="3900" y="349"/>
                  </a:cubicBezTo>
                  <a:cubicBezTo>
                    <a:pt x="3766" y="73"/>
                    <a:pt x="3029" y="1"/>
                    <a:pt x="22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" name="Google Shape;8948;p72">
              <a:extLst>
                <a:ext uri="{FF2B5EF4-FFF2-40B4-BE49-F238E27FC236}">
                  <a16:creationId xmlns="" xmlns:a16="http://schemas.microsoft.com/office/drawing/2014/main" id="{0BD0F060-C5EC-7CC7-CA63-3B6BEBACB1E9}"/>
                </a:ext>
              </a:extLst>
            </p:cNvPr>
            <p:cNvSpPr/>
            <p:nvPr/>
          </p:nvSpPr>
          <p:spPr>
            <a:xfrm>
              <a:off x="1793014" y="3131094"/>
              <a:ext cx="107235" cy="91522"/>
            </a:xfrm>
            <a:custGeom>
              <a:avLst/>
              <a:gdLst/>
              <a:ahLst/>
              <a:cxnLst/>
              <a:rect l="l" t="t" r="r" b="b"/>
              <a:pathLst>
                <a:path w="3617" h="3087" fill="none" extrusionOk="0">
                  <a:moveTo>
                    <a:pt x="3213" y="3086"/>
                  </a:moveTo>
                  <a:cubicBezTo>
                    <a:pt x="3375" y="2553"/>
                    <a:pt x="3616" y="928"/>
                    <a:pt x="3132" y="538"/>
                  </a:cubicBezTo>
                  <a:cubicBezTo>
                    <a:pt x="2664" y="156"/>
                    <a:pt x="1057" y="1"/>
                    <a:pt x="529" y="256"/>
                  </a:cubicBezTo>
                  <a:cubicBezTo>
                    <a:pt x="1" y="509"/>
                    <a:pt x="286" y="2993"/>
                    <a:pt x="286" y="2993"/>
                  </a:cubicBezTo>
                </a:path>
              </a:pathLst>
            </a:custGeom>
            <a:noFill/>
            <a:ln w="770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" name="Google Shape;8949;p72">
              <a:extLst>
                <a:ext uri="{FF2B5EF4-FFF2-40B4-BE49-F238E27FC236}">
                  <a16:creationId xmlns="" xmlns:a16="http://schemas.microsoft.com/office/drawing/2014/main" id="{BC26E039-A38F-7B0D-BB17-1C49B6A34956}"/>
                </a:ext>
              </a:extLst>
            </p:cNvPr>
            <p:cNvSpPr/>
            <p:nvPr/>
          </p:nvSpPr>
          <p:spPr>
            <a:xfrm>
              <a:off x="1800900" y="3174143"/>
              <a:ext cx="93034" cy="9072"/>
            </a:xfrm>
            <a:custGeom>
              <a:avLst/>
              <a:gdLst/>
              <a:ahLst/>
              <a:cxnLst/>
              <a:rect l="l" t="t" r="r" b="b"/>
              <a:pathLst>
                <a:path w="3138" h="306" fill="none" extrusionOk="0">
                  <a:moveTo>
                    <a:pt x="3137" y="305"/>
                  </a:moveTo>
                  <a:lnTo>
                    <a:pt x="0" y="1"/>
                  </a:lnTo>
                </a:path>
              </a:pathLst>
            </a:custGeom>
            <a:noFill/>
            <a:ln w="770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08" name="Google Shape;8950;p72">
              <a:extLst>
                <a:ext uri="{FF2B5EF4-FFF2-40B4-BE49-F238E27FC236}">
                  <a16:creationId xmlns="" xmlns:a16="http://schemas.microsoft.com/office/drawing/2014/main" id="{FEDC21A4-0A5F-2B0C-D3C5-9B714C3EF2AA}"/>
                </a:ext>
              </a:extLst>
            </p:cNvPr>
            <p:cNvSpPr/>
            <p:nvPr/>
          </p:nvSpPr>
          <p:spPr>
            <a:xfrm>
              <a:off x="1808668" y="3018582"/>
              <a:ext cx="110941" cy="134570"/>
            </a:xfrm>
            <a:custGeom>
              <a:avLst/>
              <a:gdLst/>
              <a:ahLst/>
              <a:cxnLst/>
              <a:rect l="l" t="t" r="r" b="b"/>
              <a:pathLst>
                <a:path w="3742" h="4539" extrusionOk="0">
                  <a:moveTo>
                    <a:pt x="838" y="0"/>
                  </a:moveTo>
                  <a:cubicBezTo>
                    <a:pt x="361" y="0"/>
                    <a:pt x="18" y="143"/>
                    <a:pt x="18" y="143"/>
                  </a:cubicBezTo>
                  <a:cubicBezTo>
                    <a:pt x="1043" y="1254"/>
                    <a:pt x="1" y="4051"/>
                    <a:pt x="1" y="4051"/>
                  </a:cubicBezTo>
                  <a:cubicBezTo>
                    <a:pt x="485" y="4420"/>
                    <a:pt x="1156" y="4539"/>
                    <a:pt x="1696" y="4539"/>
                  </a:cubicBezTo>
                  <a:cubicBezTo>
                    <a:pt x="2204" y="4539"/>
                    <a:pt x="2596" y="4433"/>
                    <a:pt x="2604" y="4333"/>
                  </a:cubicBezTo>
                  <a:cubicBezTo>
                    <a:pt x="2604" y="4333"/>
                    <a:pt x="3741" y="2449"/>
                    <a:pt x="2664" y="971"/>
                  </a:cubicBezTo>
                  <a:cubicBezTo>
                    <a:pt x="2089" y="184"/>
                    <a:pt x="1378" y="0"/>
                    <a:pt x="8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10" name="Google Shape;8951;p72">
              <a:extLst>
                <a:ext uri="{FF2B5EF4-FFF2-40B4-BE49-F238E27FC236}">
                  <a16:creationId xmlns="" xmlns:a16="http://schemas.microsoft.com/office/drawing/2014/main" id="{54240276-597D-4B35-D25C-BA1C6B6171A4}"/>
                </a:ext>
              </a:extLst>
            </p:cNvPr>
            <p:cNvSpPr/>
            <p:nvPr/>
          </p:nvSpPr>
          <p:spPr>
            <a:xfrm>
              <a:off x="1786699" y="3205361"/>
              <a:ext cx="124549" cy="222297"/>
            </a:xfrm>
            <a:custGeom>
              <a:avLst/>
              <a:gdLst/>
              <a:ahLst/>
              <a:cxnLst/>
              <a:rect l="l" t="t" r="r" b="b"/>
              <a:pathLst>
                <a:path w="4201" h="7498" extrusionOk="0">
                  <a:moveTo>
                    <a:pt x="1657" y="0"/>
                  </a:moveTo>
                  <a:cubicBezTo>
                    <a:pt x="1015" y="0"/>
                    <a:pt x="429" y="70"/>
                    <a:pt x="307" y="309"/>
                  </a:cubicBezTo>
                  <a:cubicBezTo>
                    <a:pt x="133" y="645"/>
                    <a:pt x="55" y="3051"/>
                    <a:pt x="22" y="4979"/>
                  </a:cubicBezTo>
                  <a:cubicBezTo>
                    <a:pt x="1" y="6343"/>
                    <a:pt x="1090" y="7466"/>
                    <a:pt x="2454" y="7485"/>
                  </a:cubicBezTo>
                  <a:lnTo>
                    <a:pt x="3461" y="7497"/>
                  </a:lnTo>
                  <a:cubicBezTo>
                    <a:pt x="3461" y="7497"/>
                    <a:pt x="4201" y="506"/>
                    <a:pt x="3556" y="136"/>
                  </a:cubicBezTo>
                  <a:cubicBezTo>
                    <a:pt x="3556" y="136"/>
                    <a:pt x="2552" y="0"/>
                    <a:pt x="16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11" name="Google Shape;8952;p72">
              <a:extLst>
                <a:ext uri="{FF2B5EF4-FFF2-40B4-BE49-F238E27FC236}">
                  <a16:creationId xmlns="" xmlns:a16="http://schemas.microsoft.com/office/drawing/2014/main" id="{AA5909A5-84AE-FF70-935C-FDFE82CA8083}"/>
                </a:ext>
              </a:extLst>
            </p:cNvPr>
            <p:cNvSpPr/>
            <p:nvPr/>
          </p:nvSpPr>
          <p:spPr>
            <a:xfrm>
              <a:off x="1413763" y="3704685"/>
              <a:ext cx="49452" cy="49452"/>
            </a:xfrm>
            <a:custGeom>
              <a:avLst/>
              <a:gdLst/>
              <a:ahLst/>
              <a:cxnLst/>
              <a:rect l="l" t="t" r="r" b="b"/>
              <a:pathLst>
                <a:path w="1668" h="1668" extrusionOk="0">
                  <a:moveTo>
                    <a:pt x="833" y="1"/>
                  </a:moveTo>
                  <a:cubicBezTo>
                    <a:pt x="374" y="1"/>
                    <a:pt x="1" y="374"/>
                    <a:pt x="1" y="833"/>
                  </a:cubicBezTo>
                  <a:cubicBezTo>
                    <a:pt x="1" y="1294"/>
                    <a:pt x="374" y="1668"/>
                    <a:pt x="833" y="1668"/>
                  </a:cubicBezTo>
                  <a:cubicBezTo>
                    <a:pt x="1295" y="1668"/>
                    <a:pt x="1668" y="1294"/>
                    <a:pt x="1668" y="833"/>
                  </a:cubicBezTo>
                  <a:cubicBezTo>
                    <a:pt x="1668" y="374"/>
                    <a:pt x="1295" y="1"/>
                    <a:pt x="8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12" name="Google Shape;8953;p72">
              <a:extLst>
                <a:ext uri="{FF2B5EF4-FFF2-40B4-BE49-F238E27FC236}">
                  <a16:creationId xmlns="" xmlns:a16="http://schemas.microsoft.com/office/drawing/2014/main" id="{53B2B701-134B-4323-B540-AE49E5525F6A}"/>
                </a:ext>
              </a:extLst>
            </p:cNvPr>
            <p:cNvSpPr/>
            <p:nvPr/>
          </p:nvSpPr>
          <p:spPr>
            <a:xfrm>
              <a:off x="1424584" y="3361515"/>
              <a:ext cx="49482" cy="49452"/>
            </a:xfrm>
            <a:custGeom>
              <a:avLst/>
              <a:gdLst/>
              <a:ahLst/>
              <a:cxnLst/>
              <a:rect l="l" t="t" r="r" b="b"/>
              <a:pathLst>
                <a:path w="1669" h="1668" extrusionOk="0">
                  <a:moveTo>
                    <a:pt x="834" y="0"/>
                  </a:moveTo>
                  <a:cubicBezTo>
                    <a:pt x="373" y="0"/>
                    <a:pt x="0" y="373"/>
                    <a:pt x="0" y="833"/>
                  </a:cubicBezTo>
                  <a:cubicBezTo>
                    <a:pt x="0" y="1294"/>
                    <a:pt x="373" y="1667"/>
                    <a:pt x="834" y="1667"/>
                  </a:cubicBezTo>
                  <a:cubicBezTo>
                    <a:pt x="1296" y="1667"/>
                    <a:pt x="1669" y="1294"/>
                    <a:pt x="1669" y="833"/>
                  </a:cubicBezTo>
                  <a:cubicBezTo>
                    <a:pt x="1669" y="373"/>
                    <a:pt x="1296" y="0"/>
                    <a:pt x="8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13" name="Google Shape;8954;p72">
              <a:extLst>
                <a:ext uri="{FF2B5EF4-FFF2-40B4-BE49-F238E27FC236}">
                  <a16:creationId xmlns="" xmlns:a16="http://schemas.microsoft.com/office/drawing/2014/main" id="{944717F7-FD7F-AAA3-FEFE-013414F3BAC8}"/>
                </a:ext>
              </a:extLst>
            </p:cNvPr>
            <p:cNvSpPr/>
            <p:nvPr/>
          </p:nvSpPr>
          <p:spPr>
            <a:xfrm>
              <a:off x="1829540" y="3366792"/>
              <a:ext cx="49511" cy="49422"/>
            </a:xfrm>
            <a:custGeom>
              <a:avLst/>
              <a:gdLst/>
              <a:ahLst/>
              <a:cxnLst/>
              <a:rect l="l" t="t" r="r" b="b"/>
              <a:pathLst>
                <a:path w="1670" h="1667" extrusionOk="0">
                  <a:moveTo>
                    <a:pt x="835" y="0"/>
                  </a:moveTo>
                  <a:cubicBezTo>
                    <a:pt x="374" y="0"/>
                    <a:pt x="1" y="373"/>
                    <a:pt x="1" y="833"/>
                  </a:cubicBezTo>
                  <a:cubicBezTo>
                    <a:pt x="1" y="1294"/>
                    <a:pt x="374" y="1667"/>
                    <a:pt x="835" y="1667"/>
                  </a:cubicBezTo>
                  <a:cubicBezTo>
                    <a:pt x="1296" y="1667"/>
                    <a:pt x="1669" y="1294"/>
                    <a:pt x="1669" y="833"/>
                  </a:cubicBezTo>
                  <a:cubicBezTo>
                    <a:pt x="1669" y="373"/>
                    <a:pt x="1296" y="0"/>
                    <a:pt x="8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14" name="Google Shape;8955;p72">
              <a:extLst>
                <a:ext uri="{FF2B5EF4-FFF2-40B4-BE49-F238E27FC236}">
                  <a16:creationId xmlns="" xmlns:a16="http://schemas.microsoft.com/office/drawing/2014/main" id="{6198BC57-AAC0-DB37-3F43-472F43BBC6C2}"/>
                </a:ext>
              </a:extLst>
            </p:cNvPr>
            <p:cNvSpPr/>
            <p:nvPr/>
          </p:nvSpPr>
          <p:spPr>
            <a:xfrm>
              <a:off x="1830577" y="3710080"/>
              <a:ext cx="49511" cy="49482"/>
            </a:xfrm>
            <a:custGeom>
              <a:avLst/>
              <a:gdLst/>
              <a:ahLst/>
              <a:cxnLst/>
              <a:rect l="l" t="t" r="r" b="b"/>
              <a:pathLst>
                <a:path w="1670" h="1669" extrusionOk="0">
                  <a:moveTo>
                    <a:pt x="835" y="0"/>
                  </a:moveTo>
                  <a:cubicBezTo>
                    <a:pt x="374" y="0"/>
                    <a:pt x="1" y="375"/>
                    <a:pt x="1" y="834"/>
                  </a:cubicBezTo>
                  <a:cubicBezTo>
                    <a:pt x="1" y="1296"/>
                    <a:pt x="374" y="1669"/>
                    <a:pt x="835" y="1669"/>
                  </a:cubicBezTo>
                  <a:cubicBezTo>
                    <a:pt x="1296" y="1669"/>
                    <a:pt x="1670" y="1296"/>
                    <a:pt x="1670" y="834"/>
                  </a:cubicBezTo>
                  <a:cubicBezTo>
                    <a:pt x="1670" y="375"/>
                    <a:pt x="1296" y="0"/>
                    <a:pt x="8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15" name="Google Shape;8956;p72">
              <a:extLst>
                <a:ext uri="{FF2B5EF4-FFF2-40B4-BE49-F238E27FC236}">
                  <a16:creationId xmlns="" xmlns:a16="http://schemas.microsoft.com/office/drawing/2014/main" id="{0DF30DE7-24BC-178F-96BC-C69601FFE6BC}"/>
                </a:ext>
              </a:extLst>
            </p:cNvPr>
            <p:cNvSpPr/>
            <p:nvPr/>
          </p:nvSpPr>
          <p:spPr>
            <a:xfrm>
              <a:off x="1208454" y="3928523"/>
              <a:ext cx="90158" cy="158822"/>
            </a:xfrm>
            <a:custGeom>
              <a:avLst/>
              <a:gdLst/>
              <a:ahLst/>
              <a:cxnLst/>
              <a:rect l="l" t="t" r="r" b="b"/>
              <a:pathLst>
                <a:path w="3041" h="5357" extrusionOk="0">
                  <a:moveTo>
                    <a:pt x="784" y="0"/>
                  </a:moveTo>
                  <a:cubicBezTo>
                    <a:pt x="693" y="1516"/>
                    <a:pt x="1" y="4755"/>
                    <a:pt x="1" y="4755"/>
                  </a:cubicBezTo>
                  <a:lnTo>
                    <a:pt x="2015" y="5357"/>
                  </a:lnTo>
                  <a:cubicBezTo>
                    <a:pt x="3041" y="4072"/>
                    <a:pt x="2800" y="388"/>
                    <a:pt x="2800" y="388"/>
                  </a:cubicBezTo>
                  <a:lnTo>
                    <a:pt x="78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16" name="Google Shape;8957;p72">
              <a:extLst>
                <a:ext uri="{FF2B5EF4-FFF2-40B4-BE49-F238E27FC236}">
                  <a16:creationId xmlns="" xmlns:a16="http://schemas.microsoft.com/office/drawing/2014/main" id="{18F2C448-247E-B045-D6A1-51E1451921D4}"/>
                </a:ext>
              </a:extLst>
            </p:cNvPr>
            <p:cNvSpPr/>
            <p:nvPr/>
          </p:nvSpPr>
          <p:spPr>
            <a:xfrm>
              <a:off x="1590462" y="2963645"/>
              <a:ext cx="130123" cy="62823"/>
            </a:xfrm>
            <a:custGeom>
              <a:avLst/>
              <a:gdLst/>
              <a:ahLst/>
              <a:cxnLst/>
              <a:rect l="l" t="t" r="r" b="b"/>
              <a:pathLst>
                <a:path w="4389" h="2119" extrusionOk="0">
                  <a:moveTo>
                    <a:pt x="2881" y="0"/>
                  </a:moveTo>
                  <a:cubicBezTo>
                    <a:pt x="2845" y="0"/>
                    <a:pt x="2810" y="1"/>
                    <a:pt x="2773" y="4"/>
                  </a:cubicBezTo>
                  <a:cubicBezTo>
                    <a:pt x="1700" y="72"/>
                    <a:pt x="1" y="528"/>
                    <a:pt x="1" y="528"/>
                  </a:cubicBezTo>
                  <a:cubicBezTo>
                    <a:pt x="724" y="1938"/>
                    <a:pt x="709" y="2098"/>
                    <a:pt x="1534" y="2111"/>
                  </a:cubicBezTo>
                  <a:cubicBezTo>
                    <a:pt x="1716" y="2113"/>
                    <a:pt x="1939" y="2118"/>
                    <a:pt x="2179" y="2118"/>
                  </a:cubicBezTo>
                  <a:cubicBezTo>
                    <a:pt x="3029" y="2118"/>
                    <a:pt x="4086" y="2051"/>
                    <a:pt x="4220" y="1539"/>
                  </a:cubicBezTo>
                  <a:cubicBezTo>
                    <a:pt x="4389" y="902"/>
                    <a:pt x="3883" y="0"/>
                    <a:pt x="28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17" name="Google Shape;8958;p72">
              <a:extLst>
                <a:ext uri="{FF2B5EF4-FFF2-40B4-BE49-F238E27FC236}">
                  <a16:creationId xmlns="" xmlns:a16="http://schemas.microsoft.com/office/drawing/2014/main" id="{E869E6CD-6DD6-600D-8CF1-A9DD4DE355C7}"/>
                </a:ext>
              </a:extLst>
            </p:cNvPr>
            <p:cNvSpPr/>
            <p:nvPr/>
          </p:nvSpPr>
          <p:spPr>
            <a:xfrm>
              <a:off x="1976650" y="3931903"/>
              <a:ext cx="89713" cy="157903"/>
            </a:xfrm>
            <a:custGeom>
              <a:avLst/>
              <a:gdLst/>
              <a:ahLst/>
              <a:cxnLst/>
              <a:rect l="l" t="t" r="r" b="b"/>
              <a:pathLst>
                <a:path w="3026" h="5326" extrusionOk="0">
                  <a:moveTo>
                    <a:pt x="2365" y="1"/>
                  </a:moveTo>
                  <a:lnTo>
                    <a:pt x="337" y="335"/>
                  </a:lnTo>
                  <a:cubicBezTo>
                    <a:pt x="337" y="335"/>
                    <a:pt x="1" y="4011"/>
                    <a:pt x="995" y="5326"/>
                  </a:cubicBezTo>
                  <a:lnTo>
                    <a:pt x="3025" y="4773"/>
                  </a:lnTo>
                  <a:cubicBezTo>
                    <a:pt x="3025" y="4773"/>
                    <a:pt x="2418" y="1516"/>
                    <a:pt x="23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18" name="Google Shape;8959;p72">
              <a:extLst>
                <a:ext uri="{FF2B5EF4-FFF2-40B4-BE49-F238E27FC236}">
                  <a16:creationId xmlns="" xmlns:a16="http://schemas.microsoft.com/office/drawing/2014/main" id="{66AD3263-E860-2B13-E30A-6E0012716923}"/>
                </a:ext>
              </a:extLst>
            </p:cNvPr>
            <p:cNvSpPr/>
            <p:nvPr/>
          </p:nvSpPr>
          <p:spPr>
            <a:xfrm>
              <a:off x="2228684" y="3570144"/>
              <a:ext cx="429563" cy="624406"/>
            </a:xfrm>
            <a:custGeom>
              <a:avLst/>
              <a:gdLst/>
              <a:ahLst/>
              <a:cxnLst/>
              <a:rect l="l" t="t" r="r" b="b"/>
              <a:pathLst>
                <a:path w="14489" h="21061" extrusionOk="0">
                  <a:moveTo>
                    <a:pt x="6951" y="1"/>
                  </a:moveTo>
                  <a:lnTo>
                    <a:pt x="1790" y="2254"/>
                  </a:lnTo>
                  <a:lnTo>
                    <a:pt x="0" y="4840"/>
                  </a:lnTo>
                  <a:lnTo>
                    <a:pt x="6881" y="21060"/>
                  </a:lnTo>
                  <a:lnTo>
                    <a:pt x="14489" y="17769"/>
                  </a:lnTo>
                  <a:lnTo>
                    <a:pt x="695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19" name="Google Shape;8960;p72">
              <a:extLst>
                <a:ext uri="{FF2B5EF4-FFF2-40B4-BE49-F238E27FC236}">
                  <a16:creationId xmlns="" xmlns:a16="http://schemas.microsoft.com/office/drawing/2014/main" id="{2C0876D0-81D9-9610-F1FB-066918751668}"/>
                </a:ext>
              </a:extLst>
            </p:cNvPr>
            <p:cNvSpPr/>
            <p:nvPr/>
          </p:nvSpPr>
          <p:spPr>
            <a:xfrm>
              <a:off x="2355071" y="3636317"/>
              <a:ext cx="242013" cy="444979"/>
            </a:xfrm>
            <a:custGeom>
              <a:avLst/>
              <a:gdLst/>
              <a:ahLst/>
              <a:cxnLst/>
              <a:rect l="l" t="t" r="r" b="b"/>
              <a:pathLst>
                <a:path w="8163" h="15009" extrusionOk="0">
                  <a:moveTo>
                    <a:pt x="2222" y="1"/>
                  </a:moveTo>
                  <a:lnTo>
                    <a:pt x="1" y="1006"/>
                  </a:lnTo>
                  <a:lnTo>
                    <a:pt x="5941" y="15009"/>
                  </a:lnTo>
                  <a:lnTo>
                    <a:pt x="8163" y="14004"/>
                  </a:lnTo>
                  <a:lnTo>
                    <a:pt x="222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20" name="Google Shape;8961;p72">
              <a:extLst>
                <a:ext uri="{FF2B5EF4-FFF2-40B4-BE49-F238E27FC236}">
                  <a16:creationId xmlns="" xmlns:a16="http://schemas.microsoft.com/office/drawing/2014/main" id="{FD68D805-E072-29D3-DCE1-5FCC96E7B209}"/>
                </a:ext>
              </a:extLst>
            </p:cNvPr>
            <p:cNvSpPr/>
            <p:nvPr/>
          </p:nvSpPr>
          <p:spPr>
            <a:xfrm>
              <a:off x="2228773" y="3637948"/>
              <a:ext cx="276997" cy="557581"/>
            </a:xfrm>
            <a:custGeom>
              <a:avLst/>
              <a:gdLst/>
              <a:ahLst/>
              <a:cxnLst/>
              <a:rect l="l" t="t" r="r" b="b"/>
              <a:pathLst>
                <a:path w="9343" h="18807" extrusionOk="0">
                  <a:moveTo>
                    <a:pt x="1793" y="0"/>
                  </a:moveTo>
                  <a:lnTo>
                    <a:pt x="1" y="2588"/>
                  </a:lnTo>
                  <a:lnTo>
                    <a:pt x="6882" y="18807"/>
                  </a:lnTo>
                  <a:lnTo>
                    <a:pt x="9342" y="17797"/>
                  </a:lnTo>
                  <a:lnTo>
                    <a:pt x="179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cxnSp>
        <p:nvCxnSpPr>
          <p:cNvPr id="2" name="Google Shape;2340;p40">
            <a:extLst>
              <a:ext uri="{FF2B5EF4-FFF2-40B4-BE49-F238E27FC236}">
                <a16:creationId xmlns="" xmlns:a16="http://schemas.microsoft.com/office/drawing/2014/main" id="{C5451C38-DC87-4F98-5897-1E24C7697440}"/>
              </a:ext>
            </a:extLst>
          </p:cNvPr>
          <p:cNvCxnSpPr>
            <a:stCxn id="7823" idx="4"/>
            <a:endCxn id="7849" idx="2"/>
          </p:cNvCxnSpPr>
          <p:nvPr/>
        </p:nvCxnSpPr>
        <p:spPr>
          <a:xfrm rot="-5400000" flipH="1">
            <a:off x="2314436" y="2827167"/>
            <a:ext cx="1203900" cy="2535000"/>
          </a:xfrm>
          <a:prstGeom prst="bentConnector2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821" name="Google Shape;2343;p40">
            <a:extLst>
              <a:ext uri="{FF2B5EF4-FFF2-40B4-BE49-F238E27FC236}">
                <a16:creationId xmlns="" xmlns:a16="http://schemas.microsoft.com/office/drawing/2014/main" id="{9A38B080-684A-85E5-47C2-08E055E3CD1B}"/>
              </a:ext>
            </a:extLst>
          </p:cNvPr>
          <p:cNvCxnSpPr>
            <a:stCxn id="7825" idx="4"/>
            <a:endCxn id="7849" idx="6"/>
          </p:cNvCxnSpPr>
          <p:nvPr/>
        </p:nvCxnSpPr>
        <p:spPr>
          <a:xfrm rot="5400000">
            <a:off x="5527121" y="3128097"/>
            <a:ext cx="601814" cy="2534952"/>
          </a:xfrm>
          <a:prstGeom prst="bentConnector2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822" name="Google Shape;2345;p40">
            <a:extLst>
              <a:ext uri="{FF2B5EF4-FFF2-40B4-BE49-F238E27FC236}">
                <a16:creationId xmlns="" xmlns:a16="http://schemas.microsoft.com/office/drawing/2014/main" id="{F36A0934-5047-9262-FD9D-6070EA777DDF}"/>
              </a:ext>
            </a:extLst>
          </p:cNvPr>
          <p:cNvCxnSpPr>
            <a:stCxn id="7824" idx="4"/>
            <a:endCxn id="7849" idx="0"/>
          </p:cNvCxnSpPr>
          <p:nvPr/>
        </p:nvCxnSpPr>
        <p:spPr>
          <a:xfrm rot="-5400000" flipH="1">
            <a:off x="3864745" y="4000167"/>
            <a:ext cx="1015500" cy="6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823" name="Google Shape;2341;p40">
            <a:extLst>
              <a:ext uri="{FF2B5EF4-FFF2-40B4-BE49-F238E27FC236}">
                <a16:creationId xmlns="" xmlns:a16="http://schemas.microsoft.com/office/drawing/2014/main" id="{7CB1F479-ADC9-9119-8A1C-A45291A8A84C}"/>
              </a:ext>
            </a:extLst>
          </p:cNvPr>
          <p:cNvSpPr/>
          <p:nvPr/>
        </p:nvSpPr>
        <p:spPr>
          <a:xfrm>
            <a:off x="1222436" y="2639517"/>
            <a:ext cx="852900" cy="853200"/>
          </a:xfrm>
          <a:prstGeom prst="ellipse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91387" tIns="91387" rIns="91387" bIns="91387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3973">
              <a:defRPr/>
            </a:pPr>
            <a:endParaRPr/>
          </a:p>
        </p:txBody>
      </p:sp>
      <p:sp>
        <p:nvSpPr>
          <p:cNvPr id="7824" name="Google Shape;2346;p40">
            <a:extLst>
              <a:ext uri="{FF2B5EF4-FFF2-40B4-BE49-F238E27FC236}">
                <a16:creationId xmlns="" xmlns:a16="http://schemas.microsoft.com/office/drawing/2014/main" id="{DFFC83E6-5F79-E142-38AB-A83C23243C34}"/>
              </a:ext>
            </a:extLst>
          </p:cNvPr>
          <p:cNvSpPr/>
          <p:nvPr/>
        </p:nvSpPr>
        <p:spPr>
          <a:xfrm>
            <a:off x="3945745" y="2639517"/>
            <a:ext cx="852900" cy="853200"/>
          </a:xfrm>
          <a:prstGeom prst="ellipse">
            <a:avLst/>
          </a:prstGeom>
          <a:solidFill>
            <a:srgbClr val="5FC5C6"/>
          </a:solidFill>
          <a:ln>
            <a:noFill/>
          </a:ln>
        </p:spPr>
        <p:txBody>
          <a:bodyPr spcFirstLastPara="1" wrap="square" lIns="91387" tIns="91387" rIns="91387" bIns="91387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3973">
              <a:defRPr/>
            </a:pPr>
            <a:endParaRPr/>
          </a:p>
        </p:txBody>
      </p:sp>
      <p:sp>
        <p:nvSpPr>
          <p:cNvPr id="7825" name="Google Shape;2344;p40">
            <a:extLst>
              <a:ext uri="{FF2B5EF4-FFF2-40B4-BE49-F238E27FC236}">
                <a16:creationId xmlns="" xmlns:a16="http://schemas.microsoft.com/office/drawing/2014/main" id="{7CAFA8EA-BCF4-A295-23C0-535DCD9A24D4}"/>
              </a:ext>
            </a:extLst>
          </p:cNvPr>
          <p:cNvSpPr/>
          <p:nvPr/>
        </p:nvSpPr>
        <p:spPr>
          <a:xfrm>
            <a:off x="6669054" y="3338023"/>
            <a:ext cx="852900" cy="756643"/>
          </a:xfrm>
          <a:prstGeom prst="ellipse">
            <a:avLst/>
          </a:prstGeom>
          <a:solidFill>
            <a:srgbClr val="EB5A93"/>
          </a:solidFill>
          <a:ln>
            <a:noFill/>
          </a:ln>
        </p:spPr>
        <p:txBody>
          <a:bodyPr spcFirstLastPara="1" wrap="square" lIns="91387" tIns="91387" rIns="91387" bIns="91387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3973">
              <a:defRPr/>
            </a:pPr>
            <a:endParaRPr/>
          </a:p>
        </p:txBody>
      </p:sp>
      <p:grpSp>
        <p:nvGrpSpPr>
          <p:cNvPr id="7826" name="Google Shape;2349;p40">
            <a:extLst>
              <a:ext uri="{FF2B5EF4-FFF2-40B4-BE49-F238E27FC236}">
                <a16:creationId xmlns="" xmlns:a16="http://schemas.microsoft.com/office/drawing/2014/main" id="{5545EEA0-61C1-82FE-1EA4-57F6324409C7}"/>
              </a:ext>
            </a:extLst>
          </p:cNvPr>
          <p:cNvGrpSpPr/>
          <p:nvPr/>
        </p:nvGrpSpPr>
        <p:grpSpPr>
          <a:xfrm>
            <a:off x="2434935" y="3568558"/>
            <a:ext cx="3874092" cy="1463976"/>
            <a:chOff x="2634942" y="3154114"/>
            <a:chExt cx="3874092" cy="1463976"/>
          </a:xfrm>
        </p:grpSpPr>
        <p:sp>
          <p:nvSpPr>
            <p:cNvPr id="7841" name="Google Shape;2350;p40">
              <a:extLst>
                <a:ext uri="{FF2B5EF4-FFF2-40B4-BE49-F238E27FC236}">
                  <a16:creationId xmlns="" xmlns:a16="http://schemas.microsoft.com/office/drawing/2014/main" id="{5016A854-3DEA-5D7D-5FAF-A54FDACDD44D}"/>
                </a:ext>
              </a:extLst>
            </p:cNvPr>
            <p:cNvSpPr/>
            <p:nvPr/>
          </p:nvSpPr>
          <p:spPr>
            <a:xfrm>
              <a:off x="2741277" y="3154114"/>
              <a:ext cx="3664618" cy="1348047"/>
            </a:xfrm>
            <a:custGeom>
              <a:avLst/>
              <a:gdLst/>
              <a:ahLst/>
              <a:cxnLst/>
              <a:rect l="l" t="t" r="r" b="b"/>
              <a:pathLst>
                <a:path w="17197" h="6326" extrusionOk="0">
                  <a:moveTo>
                    <a:pt x="17197" y="6143"/>
                  </a:moveTo>
                  <a:cubicBezTo>
                    <a:pt x="17197" y="5456"/>
                    <a:pt x="16663" y="4893"/>
                    <a:pt x="15981" y="4848"/>
                  </a:cubicBezTo>
                  <a:cubicBezTo>
                    <a:pt x="14563" y="4759"/>
                    <a:pt x="12186" y="4675"/>
                    <a:pt x="10466" y="4942"/>
                  </a:cubicBezTo>
                  <a:cubicBezTo>
                    <a:pt x="11786" y="4700"/>
                    <a:pt x="15003" y="4156"/>
                    <a:pt x="16950" y="4275"/>
                  </a:cubicBezTo>
                  <a:cubicBezTo>
                    <a:pt x="16890" y="3791"/>
                    <a:pt x="16485" y="3415"/>
                    <a:pt x="15996" y="3410"/>
                  </a:cubicBezTo>
                  <a:cubicBezTo>
                    <a:pt x="14533" y="3381"/>
                    <a:pt x="11544" y="3450"/>
                    <a:pt x="9735" y="4314"/>
                  </a:cubicBezTo>
                  <a:cubicBezTo>
                    <a:pt x="9735" y="4314"/>
                    <a:pt x="12334" y="2595"/>
                    <a:pt x="16510" y="2773"/>
                  </a:cubicBezTo>
                  <a:cubicBezTo>
                    <a:pt x="16475" y="1948"/>
                    <a:pt x="15769" y="1320"/>
                    <a:pt x="14943" y="1379"/>
                  </a:cubicBezTo>
                  <a:cubicBezTo>
                    <a:pt x="13357" y="1493"/>
                    <a:pt x="10822" y="1977"/>
                    <a:pt x="8860" y="3751"/>
                  </a:cubicBezTo>
                  <a:cubicBezTo>
                    <a:pt x="8860" y="3751"/>
                    <a:pt x="10269" y="1107"/>
                    <a:pt x="13278" y="188"/>
                  </a:cubicBezTo>
                  <a:cubicBezTo>
                    <a:pt x="13120" y="40"/>
                    <a:pt x="12898" y="1"/>
                    <a:pt x="12700" y="75"/>
                  </a:cubicBezTo>
                  <a:cubicBezTo>
                    <a:pt x="11776" y="421"/>
                    <a:pt x="9206" y="1557"/>
                    <a:pt x="8598" y="3628"/>
                  </a:cubicBezTo>
                  <a:cubicBezTo>
                    <a:pt x="7991" y="1557"/>
                    <a:pt x="5421" y="421"/>
                    <a:pt x="4497" y="75"/>
                  </a:cubicBezTo>
                  <a:cubicBezTo>
                    <a:pt x="4299" y="1"/>
                    <a:pt x="4077" y="40"/>
                    <a:pt x="3924" y="188"/>
                  </a:cubicBezTo>
                  <a:cubicBezTo>
                    <a:pt x="6928" y="1107"/>
                    <a:pt x="8337" y="3751"/>
                    <a:pt x="8337" y="3751"/>
                  </a:cubicBezTo>
                  <a:cubicBezTo>
                    <a:pt x="6375" y="1977"/>
                    <a:pt x="3840" y="1493"/>
                    <a:pt x="2254" y="1379"/>
                  </a:cubicBezTo>
                  <a:cubicBezTo>
                    <a:pt x="1428" y="1320"/>
                    <a:pt x="722" y="1948"/>
                    <a:pt x="687" y="2773"/>
                  </a:cubicBezTo>
                  <a:cubicBezTo>
                    <a:pt x="4863" y="2595"/>
                    <a:pt x="7462" y="4314"/>
                    <a:pt x="7462" y="4314"/>
                  </a:cubicBezTo>
                  <a:cubicBezTo>
                    <a:pt x="5653" y="3450"/>
                    <a:pt x="2664" y="3381"/>
                    <a:pt x="1201" y="3410"/>
                  </a:cubicBezTo>
                  <a:cubicBezTo>
                    <a:pt x="712" y="3415"/>
                    <a:pt x="307" y="3791"/>
                    <a:pt x="247" y="4275"/>
                  </a:cubicBezTo>
                  <a:cubicBezTo>
                    <a:pt x="2194" y="4156"/>
                    <a:pt x="5411" y="4700"/>
                    <a:pt x="6731" y="4942"/>
                  </a:cubicBezTo>
                  <a:cubicBezTo>
                    <a:pt x="5011" y="4675"/>
                    <a:pt x="2634" y="4759"/>
                    <a:pt x="1216" y="4848"/>
                  </a:cubicBezTo>
                  <a:cubicBezTo>
                    <a:pt x="534" y="4893"/>
                    <a:pt x="0" y="5456"/>
                    <a:pt x="0" y="6143"/>
                  </a:cubicBezTo>
                  <a:lnTo>
                    <a:pt x="8589" y="6326"/>
                  </a:lnTo>
                  <a:lnTo>
                    <a:pt x="8589" y="6326"/>
                  </a:lnTo>
                  <a:lnTo>
                    <a:pt x="8598" y="6326"/>
                  </a:lnTo>
                  <a:lnTo>
                    <a:pt x="8613" y="6326"/>
                  </a:lnTo>
                  <a:lnTo>
                    <a:pt x="8613" y="6326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7842" name="Google Shape;2351;p40">
              <a:extLst>
                <a:ext uri="{FF2B5EF4-FFF2-40B4-BE49-F238E27FC236}">
                  <a16:creationId xmlns="" xmlns:a16="http://schemas.microsoft.com/office/drawing/2014/main" id="{AE72D350-2B5C-047C-2403-8CA943B2F1A7}"/>
                </a:ext>
              </a:extLst>
            </p:cNvPr>
            <p:cNvSpPr/>
            <p:nvPr/>
          </p:nvSpPr>
          <p:spPr>
            <a:xfrm>
              <a:off x="2634942" y="4424172"/>
              <a:ext cx="3874092" cy="193918"/>
            </a:xfrm>
            <a:custGeom>
              <a:avLst/>
              <a:gdLst/>
              <a:ahLst/>
              <a:cxnLst/>
              <a:rect l="l" t="t" r="r" b="b"/>
              <a:pathLst>
                <a:path w="18180" h="910" extrusionOk="0">
                  <a:moveTo>
                    <a:pt x="9246" y="909"/>
                  </a:moveTo>
                  <a:cubicBezTo>
                    <a:pt x="8989" y="909"/>
                    <a:pt x="8761" y="786"/>
                    <a:pt x="8608" y="652"/>
                  </a:cubicBezTo>
                  <a:cubicBezTo>
                    <a:pt x="8579" y="623"/>
                    <a:pt x="8539" y="613"/>
                    <a:pt x="8500" y="613"/>
                  </a:cubicBezTo>
                  <a:lnTo>
                    <a:pt x="173" y="613"/>
                  </a:lnTo>
                  <a:cubicBezTo>
                    <a:pt x="79" y="613"/>
                    <a:pt x="0" y="534"/>
                    <a:pt x="0" y="440"/>
                  </a:cubicBezTo>
                  <a:lnTo>
                    <a:pt x="0" y="173"/>
                  </a:lnTo>
                  <a:cubicBezTo>
                    <a:pt x="0" y="79"/>
                    <a:pt x="79" y="0"/>
                    <a:pt x="173" y="0"/>
                  </a:cubicBezTo>
                  <a:lnTo>
                    <a:pt x="8608" y="0"/>
                  </a:lnTo>
                  <a:cubicBezTo>
                    <a:pt x="8658" y="0"/>
                    <a:pt x="8702" y="20"/>
                    <a:pt x="8737" y="59"/>
                  </a:cubicBezTo>
                  <a:cubicBezTo>
                    <a:pt x="8756" y="79"/>
                    <a:pt x="9241" y="598"/>
                    <a:pt x="9690" y="64"/>
                  </a:cubicBezTo>
                  <a:lnTo>
                    <a:pt x="9690" y="64"/>
                  </a:lnTo>
                  <a:cubicBezTo>
                    <a:pt x="9725" y="25"/>
                    <a:pt x="9769" y="0"/>
                    <a:pt x="9819" y="0"/>
                  </a:cubicBezTo>
                  <a:lnTo>
                    <a:pt x="18012" y="0"/>
                  </a:lnTo>
                  <a:cubicBezTo>
                    <a:pt x="18106" y="0"/>
                    <a:pt x="18180" y="79"/>
                    <a:pt x="18180" y="173"/>
                  </a:cubicBezTo>
                  <a:lnTo>
                    <a:pt x="18180" y="440"/>
                  </a:lnTo>
                  <a:cubicBezTo>
                    <a:pt x="18180" y="534"/>
                    <a:pt x="18106" y="613"/>
                    <a:pt x="18012" y="613"/>
                  </a:cubicBezTo>
                  <a:lnTo>
                    <a:pt x="9942" y="613"/>
                  </a:lnTo>
                  <a:cubicBezTo>
                    <a:pt x="9898" y="613"/>
                    <a:pt x="9853" y="633"/>
                    <a:pt x="9819" y="662"/>
                  </a:cubicBezTo>
                  <a:cubicBezTo>
                    <a:pt x="9626" y="845"/>
                    <a:pt x="9429" y="909"/>
                    <a:pt x="9246" y="909"/>
                  </a:cubicBezTo>
                  <a:close/>
                </a:path>
              </a:pathLst>
            </a:custGeom>
            <a:solidFill>
              <a:srgbClr val="1449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7843" name="Google Shape;2352;p40">
              <a:extLst>
                <a:ext uri="{FF2B5EF4-FFF2-40B4-BE49-F238E27FC236}">
                  <a16:creationId xmlns="" xmlns:a16="http://schemas.microsoft.com/office/drawing/2014/main" id="{C97E51A8-2E11-FB95-6EF3-66D3F5DC8180}"/>
                </a:ext>
              </a:extLst>
            </p:cNvPr>
            <p:cNvSpPr/>
            <p:nvPr/>
          </p:nvSpPr>
          <p:spPr>
            <a:xfrm>
              <a:off x="4673425" y="3571144"/>
              <a:ext cx="1472496" cy="466681"/>
            </a:xfrm>
            <a:custGeom>
              <a:avLst/>
              <a:gdLst/>
              <a:ahLst/>
              <a:cxnLst/>
              <a:rect l="l" t="t" r="r" b="b"/>
              <a:pathLst>
                <a:path w="6910" h="2190" extrusionOk="0">
                  <a:moveTo>
                    <a:pt x="60" y="2170"/>
                  </a:moveTo>
                  <a:cubicBezTo>
                    <a:pt x="174" y="2096"/>
                    <a:pt x="292" y="2021"/>
                    <a:pt x="411" y="1952"/>
                  </a:cubicBezTo>
                  <a:cubicBezTo>
                    <a:pt x="727" y="1769"/>
                    <a:pt x="1048" y="1601"/>
                    <a:pt x="1380" y="1438"/>
                  </a:cubicBezTo>
                  <a:cubicBezTo>
                    <a:pt x="1854" y="1211"/>
                    <a:pt x="2333" y="1004"/>
                    <a:pt x="2827" y="821"/>
                  </a:cubicBezTo>
                  <a:cubicBezTo>
                    <a:pt x="3411" y="608"/>
                    <a:pt x="4008" y="430"/>
                    <a:pt x="4611" y="302"/>
                  </a:cubicBezTo>
                  <a:cubicBezTo>
                    <a:pt x="5273" y="159"/>
                    <a:pt x="5945" y="75"/>
                    <a:pt x="6618" y="65"/>
                  </a:cubicBezTo>
                  <a:cubicBezTo>
                    <a:pt x="6702" y="65"/>
                    <a:pt x="6790" y="65"/>
                    <a:pt x="6874" y="70"/>
                  </a:cubicBezTo>
                  <a:cubicBezTo>
                    <a:pt x="6909" y="70"/>
                    <a:pt x="6909" y="10"/>
                    <a:pt x="6874" y="10"/>
                  </a:cubicBezTo>
                  <a:cubicBezTo>
                    <a:pt x="6193" y="0"/>
                    <a:pt x="5516" y="70"/>
                    <a:pt x="4848" y="193"/>
                  </a:cubicBezTo>
                  <a:cubicBezTo>
                    <a:pt x="4226" y="317"/>
                    <a:pt x="3613" y="485"/>
                    <a:pt x="3015" y="697"/>
                  </a:cubicBezTo>
                  <a:cubicBezTo>
                    <a:pt x="2506" y="875"/>
                    <a:pt x="2002" y="1083"/>
                    <a:pt x="1513" y="1315"/>
                  </a:cubicBezTo>
                  <a:cubicBezTo>
                    <a:pt x="1162" y="1478"/>
                    <a:pt x="811" y="1661"/>
                    <a:pt x="475" y="1853"/>
                  </a:cubicBezTo>
                  <a:cubicBezTo>
                    <a:pt x="327" y="1937"/>
                    <a:pt x="174" y="2021"/>
                    <a:pt x="35" y="2115"/>
                  </a:cubicBezTo>
                  <a:cubicBezTo>
                    <a:pt x="35" y="2120"/>
                    <a:pt x="31" y="2120"/>
                    <a:pt x="31" y="2120"/>
                  </a:cubicBezTo>
                  <a:cubicBezTo>
                    <a:pt x="1" y="2140"/>
                    <a:pt x="26" y="2189"/>
                    <a:pt x="60" y="2170"/>
                  </a:cubicBezTo>
                  <a:close/>
                </a:path>
              </a:pathLst>
            </a:custGeom>
            <a:solidFill>
              <a:srgbClr val="0000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7844" name="Google Shape;2353;p40">
              <a:extLst>
                <a:ext uri="{FF2B5EF4-FFF2-40B4-BE49-F238E27FC236}">
                  <a16:creationId xmlns="" xmlns:a16="http://schemas.microsoft.com/office/drawing/2014/main" id="{236E26C8-ACDE-91BA-0A90-9986CCB211A7}"/>
                </a:ext>
              </a:extLst>
            </p:cNvPr>
            <p:cNvSpPr/>
            <p:nvPr/>
          </p:nvSpPr>
          <p:spPr>
            <a:xfrm>
              <a:off x="4796808" y="3972406"/>
              <a:ext cx="1430090" cy="188590"/>
            </a:xfrm>
            <a:custGeom>
              <a:avLst/>
              <a:gdLst/>
              <a:ahLst/>
              <a:cxnLst/>
              <a:rect l="l" t="t" r="r" b="b"/>
              <a:pathLst>
                <a:path w="6711" h="885" extrusionOk="0">
                  <a:moveTo>
                    <a:pt x="49" y="875"/>
                  </a:moveTo>
                  <a:cubicBezTo>
                    <a:pt x="178" y="840"/>
                    <a:pt x="306" y="806"/>
                    <a:pt x="430" y="776"/>
                  </a:cubicBezTo>
                  <a:cubicBezTo>
                    <a:pt x="771" y="692"/>
                    <a:pt x="1112" y="613"/>
                    <a:pt x="1453" y="544"/>
                  </a:cubicBezTo>
                  <a:cubicBezTo>
                    <a:pt x="1937" y="440"/>
                    <a:pt x="2421" y="356"/>
                    <a:pt x="2911" y="282"/>
                  </a:cubicBezTo>
                  <a:cubicBezTo>
                    <a:pt x="3489" y="198"/>
                    <a:pt x="4067" y="134"/>
                    <a:pt x="4650" y="99"/>
                  </a:cubicBezTo>
                  <a:cubicBezTo>
                    <a:pt x="5253" y="59"/>
                    <a:pt x="5856" y="54"/>
                    <a:pt x="6459" y="94"/>
                  </a:cubicBezTo>
                  <a:cubicBezTo>
                    <a:pt x="6533" y="99"/>
                    <a:pt x="6602" y="104"/>
                    <a:pt x="6671" y="109"/>
                  </a:cubicBezTo>
                  <a:cubicBezTo>
                    <a:pt x="6711" y="114"/>
                    <a:pt x="6711" y="59"/>
                    <a:pt x="6671" y="54"/>
                  </a:cubicBezTo>
                  <a:cubicBezTo>
                    <a:pt x="6073" y="0"/>
                    <a:pt x="5470" y="0"/>
                    <a:pt x="4867" y="30"/>
                  </a:cubicBezTo>
                  <a:cubicBezTo>
                    <a:pt x="4279" y="59"/>
                    <a:pt x="3696" y="119"/>
                    <a:pt x="3113" y="198"/>
                  </a:cubicBezTo>
                  <a:cubicBezTo>
                    <a:pt x="2604" y="267"/>
                    <a:pt x="2100" y="356"/>
                    <a:pt x="1596" y="455"/>
                  </a:cubicBezTo>
                  <a:cubicBezTo>
                    <a:pt x="1235" y="529"/>
                    <a:pt x="870" y="608"/>
                    <a:pt x="514" y="697"/>
                  </a:cubicBezTo>
                  <a:cubicBezTo>
                    <a:pt x="356" y="736"/>
                    <a:pt x="198" y="771"/>
                    <a:pt x="40" y="820"/>
                  </a:cubicBezTo>
                  <a:cubicBezTo>
                    <a:pt x="40" y="820"/>
                    <a:pt x="40" y="820"/>
                    <a:pt x="35" y="820"/>
                  </a:cubicBezTo>
                  <a:cubicBezTo>
                    <a:pt x="0" y="830"/>
                    <a:pt x="15" y="885"/>
                    <a:pt x="49" y="875"/>
                  </a:cubicBezTo>
                  <a:close/>
                </a:path>
              </a:pathLst>
            </a:custGeom>
            <a:solidFill>
              <a:srgbClr val="0000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7845" name="Google Shape;2354;p40">
              <a:extLst>
                <a:ext uri="{FF2B5EF4-FFF2-40B4-BE49-F238E27FC236}">
                  <a16:creationId xmlns="" xmlns:a16="http://schemas.microsoft.com/office/drawing/2014/main" id="{10C700AD-0683-FF17-68DF-2B8371A36509}"/>
                </a:ext>
              </a:extLst>
            </p:cNvPr>
            <p:cNvSpPr/>
            <p:nvPr/>
          </p:nvSpPr>
          <p:spPr>
            <a:xfrm>
              <a:off x="5113683" y="4291412"/>
              <a:ext cx="761606" cy="36013"/>
            </a:xfrm>
            <a:custGeom>
              <a:avLst/>
              <a:gdLst/>
              <a:ahLst/>
              <a:cxnLst/>
              <a:rect l="l" t="t" r="r" b="b"/>
              <a:pathLst>
                <a:path w="3574" h="169" extrusionOk="0">
                  <a:moveTo>
                    <a:pt x="25" y="168"/>
                  </a:moveTo>
                  <a:cubicBezTo>
                    <a:pt x="99" y="159"/>
                    <a:pt x="173" y="154"/>
                    <a:pt x="247" y="144"/>
                  </a:cubicBezTo>
                  <a:cubicBezTo>
                    <a:pt x="435" y="124"/>
                    <a:pt x="628" y="109"/>
                    <a:pt x="821" y="99"/>
                  </a:cubicBezTo>
                  <a:cubicBezTo>
                    <a:pt x="1088" y="79"/>
                    <a:pt x="1359" y="70"/>
                    <a:pt x="1626" y="60"/>
                  </a:cubicBezTo>
                  <a:cubicBezTo>
                    <a:pt x="1933" y="55"/>
                    <a:pt x="2234" y="55"/>
                    <a:pt x="2540" y="70"/>
                  </a:cubicBezTo>
                  <a:cubicBezTo>
                    <a:pt x="2837" y="79"/>
                    <a:pt x="3138" y="104"/>
                    <a:pt x="3430" y="149"/>
                  </a:cubicBezTo>
                  <a:cubicBezTo>
                    <a:pt x="3464" y="154"/>
                    <a:pt x="3499" y="159"/>
                    <a:pt x="3534" y="168"/>
                  </a:cubicBezTo>
                  <a:cubicBezTo>
                    <a:pt x="3548" y="168"/>
                    <a:pt x="3568" y="163"/>
                    <a:pt x="3568" y="149"/>
                  </a:cubicBezTo>
                  <a:cubicBezTo>
                    <a:pt x="3573" y="134"/>
                    <a:pt x="3563" y="114"/>
                    <a:pt x="3548" y="109"/>
                  </a:cubicBezTo>
                  <a:cubicBezTo>
                    <a:pt x="3257" y="60"/>
                    <a:pt x="2955" y="35"/>
                    <a:pt x="2654" y="15"/>
                  </a:cubicBezTo>
                  <a:cubicBezTo>
                    <a:pt x="2348" y="0"/>
                    <a:pt x="2041" y="0"/>
                    <a:pt x="1735" y="5"/>
                  </a:cubicBezTo>
                  <a:cubicBezTo>
                    <a:pt x="1463" y="10"/>
                    <a:pt x="1186" y="20"/>
                    <a:pt x="910" y="35"/>
                  </a:cubicBezTo>
                  <a:cubicBezTo>
                    <a:pt x="707" y="50"/>
                    <a:pt x="504" y="65"/>
                    <a:pt x="302" y="84"/>
                  </a:cubicBezTo>
                  <a:cubicBezTo>
                    <a:pt x="213" y="89"/>
                    <a:pt x="119" y="99"/>
                    <a:pt x="30" y="109"/>
                  </a:cubicBezTo>
                  <a:cubicBezTo>
                    <a:pt x="30" y="109"/>
                    <a:pt x="30" y="109"/>
                    <a:pt x="25" y="109"/>
                  </a:cubicBezTo>
                  <a:cubicBezTo>
                    <a:pt x="10" y="114"/>
                    <a:pt x="0" y="124"/>
                    <a:pt x="0" y="139"/>
                  </a:cubicBezTo>
                  <a:cubicBezTo>
                    <a:pt x="0" y="154"/>
                    <a:pt x="10" y="168"/>
                    <a:pt x="25" y="168"/>
                  </a:cubicBezTo>
                  <a:close/>
                </a:path>
              </a:pathLst>
            </a:custGeom>
            <a:solidFill>
              <a:srgbClr val="0000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7846" name="Google Shape;2355;p40">
              <a:extLst>
                <a:ext uri="{FF2B5EF4-FFF2-40B4-BE49-F238E27FC236}">
                  <a16:creationId xmlns="" xmlns:a16="http://schemas.microsoft.com/office/drawing/2014/main" id="{20CE85B2-310A-8BE7-0CDF-E8D785A18ECB}"/>
                </a:ext>
              </a:extLst>
            </p:cNvPr>
            <p:cNvSpPr/>
            <p:nvPr/>
          </p:nvSpPr>
          <p:spPr>
            <a:xfrm>
              <a:off x="3551045" y="3602683"/>
              <a:ext cx="819355" cy="387835"/>
            </a:xfrm>
            <a:custGeom>
              <a:avLst/>
              <a:gdLst/>
              <a:ahLst/>
              <a:cxnLst/>
              <a:rect l="l" t="t" r="r" b="b"/>
              <a:pathLst>
                <a:path w="3845" h="1820" extrusionOk="0">
                  <a:moveTo>
                    <a:pt x="35" y="60"/>
                  </a:moveTo>
                  <a:cubicBezTo>
                    <a:pt x="60" y="65"/>
                    <a:pt x="79" y="70"/>
                    <a:pt x="99" y="75"/>
                  </a:cubicBezTo>
                  <a:cubicBezTo>
                    <a:pt x="158" y="90"/>
                    <a:pt x="218" y="99"/>
                    <a:pt x="277" y="114"/>
                  </a:cubicBezTo>
                  <a:cubicBezTo>
                    <a:pt x="371" y="139"/>
                    <a:pt x="460" y="159"/>
                    <a:pt x="554" y="184"/>
                  </a:cubicBezTo>
                  <a:cubicBezTo>
                    <a:pt x="672" y="218"/>
                    <a:pt x="786" y="253"/>
                    <a:pt x="905" y="287"/>
                  </a:cubicBezTo>
                  <a:cubicBezTo>
                    <a:pt x="1043" y="332"/>
                    <a:pt x="1181" y="376"/>
                    <a:pt x="1320" y="426"/>
                  </a:cubicBezTo>
                  <a:cubicBezTo>
                    <a:pt x="1473" y="480"/>
                    <a:pt x="1626" y="534"/>
                    <a:pt x="1779" y="599"/>
                  </a:cubicBezTo>
                  <a:cubicBezTo>
                    <a:pt x="1937" y="663"/>
                    <a:pt x="2100" y="732"/>
                    <a:pt x="2259" y="811"/>
                  </a:cubicBezTo>
                  <a:cubicBezTo>
                    <a:pt x="2422" y="890"/>
                    <a:pt x="2585" y="974"/>
                    <a:pt x="2748" y="1063"/>
                  </a:cubicBezTo>
                  <a:cubicBezTo>
                    <a:pt x="2911" y="1157"/>
                    <a:pt x="3069" y="1256"/>
                    <a:pt x="3227" y="1360"/>
                  </a:cubicBezTo>
                  <a:cubicBezTo>
                    <a:pt x="3380" y="1468"/>
                    <a:pt x="3528" y="1582"/>
                    <a:pt x="3672" y="1701"/>
                  </a:cubicBezTo>
                  <a:cubicBezTo>
                    <a:pt x="3711" y="1730"/>
                    <a:pt x="3746" y="1760"/>
                    <a:pt x="3776" y="1794"/>
                  </a:cubicBezTo>
                  <a:cubicBezTo>
                    <a:pt x="3805" y="1819"/>
                    <a:pt x="3845" y="1780"/>
                    <a:pt x="3820" y="1755"/>
                  </a:cubicBezTo>
                  <a:cubicBezTo>
                    <a:pt x="3677" y="1626"/>
                    <a:pt x="3528" y="1508"/>
                    <a:pt x="3375" y="1394"/>
                  </a:cubicBezTo>
                  <a:cubicBezTo>
                    <a:pt x="3222" y="1285"/>
                    <a:pt x="3064" y="1182"/>
                    <a:pt x="2901" y="1088"/>
                  </a:cubicBezTo>
                  <a:cubicBezTo>
                    <a:pt x="2743" y="994"/>
                    <a:pt x="2575" y="905"/>
                    <a:pt x="2412" y="821"/>
                  </a:cubicBezTo>
                  <a:cubicBezTo>
                    <a:pt x="2249" y="742"/>
                    <a:pt x="2086" y="668"/>
                    <a:pt x="1923" y="599"/>
                  </a:cubicBezTo>
                  <a:cubicBezTo>
                    <a:pt x="1769" y="534"/>
                    <a:pt x="1611" y="470"/>
                    <a:pt x="1453" y="411"/>
                  </a:cubicBezTo>
                  <a:cubicBezTo>
                    <a:pt x="1310" y="361"/>
                    <a:pt x="1166" y="312"/>
                    <a:pt x="1023" y="268"/>
                  </a:cubicBezTo>
                  <a:cubicBezTo>
                    <a:pt x="900" y="228"/>
                    <a:pt x="776" y="188"/>
                    <a:pt x="653" y="154"/>
                  </a:cubicBezTo>
                  <a:cubicBezTo>
                    <a:pt x="554" y="124"/>
                    <a:pt x="455" y="99"/>
                    <a:pt x="356" y="75"/>
                  </a:cubicBezTo>
                  <a:cubicBezTo>
                    <a:pt x="287" y="60"/>
                    <a:pt x="218" y="40"/>
                    <a:pt x="149" y="25"/>
                  </a:cubicBezTo>
                  <a:cubicBezTo>
                    <a:pt x="119" y="20"/>
                    <a:pt x="89" y="15"/>
                    <a:pt x="55" y="6"/>
                  </a:cubicBezTo>
                  <a:cubicBezTo>
                    <a:pt x="55" y="6"/>
                    <a:pt x="55" y="6"/>
                    <a:pt x="50" y="6"/>
                  </a:cubicBezTo>
                  <a:cubicBezTo>
                    <a:pt x="15" y="1"/>
                    <a:pt x="0" y="55"/>
                    <a:pt x="35" y="60"/>
                  </a:cubicBezTo>
                  <a:close/>
                </a:path>
              </a:pathLst>
            </a:custGeom>
            <a:solidFill>
              <a:srgbClr val="0000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7847" name="Google Shape;2356;p40">
              <a:extLst>
                <a:ext uri="{FF2B5EF4-FFF2-40B4-BE49-F238E27FC236}">
                  <a16:creationId xmlns="" xmlns:a16="http://schemas.microsoft.com/office/drawing/2014/main" id="{106FD048-BF20-D45E-7C7A-FEB0217070E5}"/>
                </a:ext>
              </a:extLst>
            </p:cNvPr>
            <p:cNvSpPr/>
            <p:nvPr/>
          </p:nvSpPr>
          <p:spPr>
            <a:xfrm>
              <a:off x="3118245" y="3973472"/>
              <a:ext cx="1299675" cy="220129"/>
            </a:xfrm>
            <a:custGeom>
              <a:avLst/>
              <a:gdLst/>
              <a:ahLst/>
              <a:cxnLst/>
              <a:rect l="l" t="t" r="r" b="b"/>
              <a:pathLst>
                <a:path w="6099" h="1033" extrusionOk="0">
                  <a:moveTo>
                    <a:pt x="35" y="59"/>
                  </a:moveTo>
                  <a:cubicBezTo>
                    <a:pt x="158" y="59"/>
                    <a:pt x="277" y="64"/>
                    <a:pt x="401" y="64"/>
                  </a:cubicBezTo>
                  <a:cubicBezTo>
                    <a:pt x="722" y="74"/>
                    <a:pt x="1043" y="89"/>
                    <a:pt x="1364" y="114"/>
                  </a:cubicBezTo>
                  <a:cubicBezTo>
                    <a:pt x="1819" y="143"/>
                    <a:pt x="2273" y="188"/>
                    <a:pt x="2728" y="242"/>
                  </a:cubicBezTo>
                  <a:cubicBezTo>
                    <a:pt x="3257" y="311"/>
                    <a:pt x="3781" y="395"/>
                    <a:pt x="4299" y="509"/>
                  </a:cubicBezTo>
                  <a:cubicBezTo>
                    <a:pt x="4828" y="623"/>
                    <a:pt x="5352" y="766"/>
                    <a:pt x="5861" y="949"/>
                  </a:cubicBezTo>
                  <a:cubicBezTo>
                    <a:pt x="5925" y="974"/>
                    <a:pt x="5989" y="998"/>
                    <a:pt x="6049" y="1023"/>
                  </a:cubicBezTo>
                  <a:cubicBezTo>
                    <a:pt x="6083" y="1033"/>
                    <a:pt x="6098" y="978"/>
                    <a:pt x="6064" y="969"/>
                  </a:cubicBezTo>
                  <a:cubicBezTo>
                    <a:pt x="5555" y="771"/>
                    <a:pt x="5026" y="618"/>
                    <a:pt x="4497" y="494"/>
                  </a:cubicBezTo>
                  <a:cubicBezTo>
                    <a:pt x="3973" y="376"/>
                    <a:pt x="3445" y="282"/>
                    <a:pt x="2916" y="213"/>
                  </a:cubicBezTo>
                  <a:cubicBezTo>
                    <a:pt x="2451" y="148"/>
                    <a:pt x="1982" y="99"/>
                    <a:pt x="1517" y="64"/>
                  </a:cubicBezTo>
                  <a:cubicBezTo>
                    <a:pt x="1176" y="40"/>
                    <a:pt x="835" y="20"/>
                    <a:pt x="490" y="10"/>
                  </a:cubicBezTo>
                  <a:cubicBezTo>
                    <a:pt x="341" y="10"/>
                    <a:pt x="188" y="0"/>
                    <a:pt x="40" y="5"/>
                  </a:cubicBezTo>
                  <a:cubicBezTo>
                    <a:pt x="40" y="5"/>
                    <a:pt x="35" y="5"/>
                    <a:pt x="35" y="5"/>
                  </a:cubicBezTo>
                  <a:cubicBezTo>
                    <a:pt x="0" y="5"/>
                    <a:pt x="0" y="59"/>
                    <a:pt x="35" y="59"/>
                  </a:cubicBezTo>
                  <a:close/>
                </a:path>
              </a:pathLst>
            </a:custGeom>
            <a:solidFill>
              <a:srgbClr val="0000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7848" name="Google Shape;2357;p40">
              <a:extLst>
                <a:ext uri="{FF2B5EF4-FFF2-40B4-BE49-F238E27FC236}">
                  <a16:creationId xmlns="" xmlns:a16="http://schemas.microsoft.com/office/drawing/2014/main" id="{65F6B5E9-D99D-D599-ECF8-B5995E376E85}"/>
                </a:ext>
              </a:extLst>
            </p:cNvPr>
            <p:cNvSpPr/>
            <p:nvPr/>
          </p:nvSpPr>
          <p:spPr>
            <a:xfrm>
              <a:off x="3017024" y="4302920"/>
              <a:ext cx="1088070" cy="66699"/>
            </a:xfrm>
            <a:custGeom>
              <a:avLst/>
              <a:gdLst/>
              <a:ahLst/>
              <a:cxnLst/>
              <a:rect l="l" t="t" r="r" b="b"/>
              <a:pathLst>
                <a:path w="5106" h="313" extrusionOk="0">
                  <a:moveTo>
                    <a:pt x="36" y="124"/>
                  </a:moveTo>
                  <a:cubicBezTo>
                    <a:pt x="134" y="114"/>
                    <a:pt x="233" y="109"/>
                    <a:pt x="332" y="105"/>
                  </a:cubicBezTo>
                  <a:cubicBezTo>
                    <a:pt x="594" y="90"/>
                    <a:pt x="856" y="75"/>
                    <a:pt x="1118" y="70"/>
                  </a:cubicBezTo>
                  <a:cubicBezTo>
                    <a:pt x="1493" y="60"/>
                    <a:pt x="1869" y="55"/>
                    <a:pt x="2244" y="60"/>
                  </a:cubicBezTo>
                  <a:cubicBezTo>
                    <a:pt x="2679" y="65"/>
                    <a:pt x="3114" y="85"/>
                    <a:pt x="3549" y="119"/>
                  </a:cubicBezTo>
                  <a:cubicBezTo>
                    <a:pt x="4004" y="149"/>
                    <a:pt x="4453" y="198"/>
                    <a:pt x="4898" y="277"/>
                  </a:cubicBezTo>
                  <a:cubicBezTo>
                    <a:pt x="4952" y="287"/>
                    <a:pt x="5007" y="297"/>
                    <a:pt x="5056" y="307"/>
                  </a:cubicBezTo>
                  <a:cubicBezTo>
                    <a:pt x="5091" y="312"/>
                    <a:pt x="5106" y="258"/>
                    <a:pt x="5071" y="253"/>
                  </a:cubicBezTo>
                  <a:cubicBezTo>
                    <a:pt x="4626" y="169"/>
                    <a:pt x="4181" y="114"/>
                    <a:pt x="3732" y="75"/>
                  </a:cubicBezTo>
                  <a:cubicBezTo>
                    <a:pt x="3287" y="35"/>
                    <a:pt x="2847" y="16"/>
                    <a:pt x="2403" y="6"/>
                  </a:cubicBezTo>
                  <a:cubicBezTo>
                    <a:pt x="2017" y="1"/>
                    <a:pt x="1632" y="1"/>
                    <a:pt x="1246" y="11"/>
                  </a:cubicBezTo>
                  <a:cubicBezTo>
                    <a:pt x="965" y="16"/>
                    <a:pt x="683" y="25"/>
                    <a:pt x="406" y="40"/>
                  </a:cubicBezTo>
                  <a:cubicBezTo>
                    <a:pt x="283" y="50"/>
                    <a:pt x="164" y="55"/>
                    <a:pt x="41" y="65"/>
                  </a:cubicBezTo>
                  <a:cubicBezTo>
                    <a:pt x="41" y="65"/>
                    <a:pt x="41" y="65"/>
                    <a:pt x="36" y="65"/>
                  </a:cubicBezTo>
                  <a:cubicBezTo>
                    <a:pt x="1" y="70"/>
                    <a:pt x="1" y="124"/>
                    <a:pt x="36" y="124"/>
                  </a:cubicBezTo>
                  <a:close/>
                </a:path>
              </a:pathLst>
            </a:custGeom>
            <a:solidFill>
              <a:srgbClr val="0000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7849" name="Google Shape;2342;p40">
              <a:extLst>
                <a:ext uri="{FF2B5EF4-FFF2-40B4-BE49-F238E27FC236}">
                  <a16:creationId xmlns="" xmlns:a16="http://schemas.microsoft.com/office/drawing/2014/main" id="{3EE72A08-E47E-14F3-E059-9766BA8F6A30}"/>
                </a:ext>
              </a:extLst>
            </p:cNvPr>
            <p:cNvSpPr/>
            <p:nvPr/>
          </p:nvSpPr>
          <p:spPr>
            <a:xfrm>
              <a:off x="4383759" y="4093636"/>
              <a:ext cx="376800" cy="3768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</p:grpSp>
      <p:grpSp>
        <p:nvGrpSpPr>
          <p:cNvPr id="7827" name="Google Shape;2362;p40">
            <a:extLst>
              <a:ext uri="{FF2B5EF4-FFF2-40B4-BE49-F238E27FC236}">
                <a16:creationId xmlns="" xmlns:a16="http://schemas.microsoft.com/office/drawing/2014/main" id="{66A73880-93A7-4876-E655-35A49D4BC77A}"/>
              </a:ext>
            </a:extLst>
          </p:cNvPr>
          <p:cNvGrpSpPr/>
          <p:nvPr/>
        </p:nvGrpSpPr>
        <p:grpSpPr>
          <a:xfrm>
            <a:off x="6895301" y="2826693"/>
            <a:ext cx="399573" cy="478907"/>
            <a:chOff x="5597775" y="3783150"/>
            <a:chExt cx="285450" cy="342125"/>
          </a:xfrm>
        </p:grpSpPr>
        <p:sp>
          <p:nvSpPr>
            <p:cNvPr id="7838" name="Google Shape;2363;p40">
              <a:extLst>
                <a:ext uri="{FF2B5EF4-FFF2-40B4-BE49-F238E27FC236}">
                  <a16:creationId xmlns="" xmlns:a16="http://schemas.microsoft.com/office/drawing/2014/main" id="{81C2BC48-A7A2-AC96-F764-70CBD88DF3C2}"/>
                </a:ext>
              </a:extLst>
            </p:cNvPr>
            <p:cNvSpPr/>
            <p:nvPr/>
          </p:nvSpPr>
          <p:spPr>
            <a:xfrm>
              <a:off x="5597775" y="3872400"/>
              <a:ext cx="285450" cy="167175"/>
            </a:xfrm>
            <a:custGeom>
              <a:avLst/>
              <a:gdLst/>
              <a:ahLst/>
              <a:cxnLst/>
              <a:rect l="l" t="t" r="r" b="b"/>
              <a:pathLst>
                <a:path w="11418" h="6687" extrusionOk="0">
                  <a:moveTo>
                    <a:pt x="1771" y="6686"/>
                  </a:moveTo>
                  <a:lnTo>
                    <a:pt x="1672" y="6686"/>
                  </a:lnTo>
                  <a:cubicBezTo>
                    <a:pt x="752" y="6686"/>
                    <a:pt x="15" y="5950"/>
                    <a:pt x="1" y="5029"/>
                  </a:cubicBezTo>
                  <a:lnTo>
                    <a:pt x="1" y="1672"/>
                  </a:lnTo>
                  <a:cubicBezTo>
                    <a:pt x="15" y="751"/>
                    <a:pt x="752" y="14"/>
                    <a:pt x="1672" y="0"/>
                  </a:cubicBezTo>
                  <a:lnTo>
                    <a:pt x="9761" y="0"/>
                  </a:lnTo>
                  <a:cubicBezTo>
                    <a:pt x="10681" y="14"/>
                    <a:pt x="11418" y="751"/>
                    <a:pt x="11418" y="1672"/>
                  </a:cubicBezTo>
                  <a:lnTo>
                    <a:pt x="11418" y="5029"/>
                  </a:lnTo>
                  <a:cubicBezTo>
                    <a:pt x="11418" y="5950"/>
                    <a:pt x="10681" y="6686"/>
                    <a:pt x="9761" y="6686"/>
                  </a:cubicBezTo>
                  <a:lnTo>
                    <a:pt x="9661" y="6686"/>
                  </a:lnTo>
                  <a:lnTo>
                    <a:pt x="9661" y="3074"/>
                  </a:lnTo>
                  <a:lnTo>
                    <a:pt x="1771" y="3074"/>
                  </a:lnTo>
                  <a:close/>
                  <a:moveTo>
                    <a:pt x="7395" y="1247"/>
                  </a:moveTo>
                  <a:cubicBezTo>
                    <a:pt x="7013" y="1247"/>
                    <a:pt x="6814" y="1714"/>
                    <a:pt x="7083" y="1983"/>
                  </a:cubicBezTo>
                  <a:cubicBezTo>
                    <a:pt x="7367" y="2267"/>
                    <a:pt x="7834" y="2068"/>
                    <a:pt x="7834" y="1686"/>
                  </a:cubicBezTo>
                  <a:cubicBezTo>
                    <a:pt x="7834" y="1445"/>
                    <a:pt x="7636" y="1247"/>
                    <a:pt x="7395" y="1247"/>
                  </a:cubicBezTo>
                  <a:close/>
                  <a:moveTo>
                    <a:pt x="8996" y="1247"/>
                  </a:moveTo>
                  <a:cubicBezTo>
                    <a:pt x="8599" y="1247"/>
                    <a:pt x="8401" y="1714"/>
                    <a:pt x="8684" y="1983"/>
                  </a:cubicBezTo>
                  <a:cubicBezTo>
                    <a:pt x="8953" y="2267"/>
                    <a:pt x="9435" y="2068"/>
                    <a:pt x="9435" y="1686"/>
                  </a:cubicBezTo>
                  <a:cubicBezTo>
                    <a:pt x="9435" y="1445"/>
                    <a:pt x="9236" y="1247"/>
                    <a:pt x="8996" y="1247"/>
                  </a:cubicBezTo>
                  <a:close/>
                  <a:moveTo>
                    <a:pt x="8996" y="1247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7839" name="Google Shape;2364;p40">
              <a:extLst>
                <a:ext uri="{FF2B5EF4-FFF2-40B4-BE49-F238E27FC236}">
                  <a16:creationId xmlns="" xmlns:a16="http://schemas.microsoft.com/office/drawing/2014/main" id="{F748542B-21E0-02E3-9D5C-0E9F9453EE00}"/>
                </a:ext>
              </a:extLst>
            </p:cNvPr>
            <p:cNvSpPr/>
            <p:nvPr/>
          </p:nvSpPr>
          <p:spPr>
            <a:xfrm>
              <a:off x="5648075" y="3955250"/>
              <a:ext cx="185225" cy="170025"/>
            </a:xfrm>
            <a:custGeom>
              <a:avLst/>
              <a:gdLst/>
              <a:ahLst/>
              <a:cxnLst/>
              <a:rect l="l" t="t" r="r" b="b"/>
              <a:pathLst>
                <a:path w="7409" h="6801" extrusionOk="0">
                  <a:moveTo>
                    <a:pt x="4561" y="6800"/>
                  </a:moveTo>
                  <a:lnTo>
                    <a:pt x="0" y="6800"/>
                  </a:lnTo>
                  <a:lnTo>
                    <a:pt x="0" y="1"/>
                  </a:lnTo>
                  <a:lnTo>
                    <a:pt x="7409" y="1"/>
                  </a:lnTo>
                  <a:lnTo>
                    <a:pt x="7409" y="6800"/>
                  </a:lnTo>
                  <a:close/>
                  <a:moveTo>
                    <a:pt x="5978" y="4959"/>
                  </a:moveTo>
                  <a:lnTo>
                    <a:pt x="1431" y="4959"/>
                  </a:lnTo>
                  <a:lnTo>
                    <a:pt x="1431" y="5199"/>
                  </a:lnTo>
                  <a:lnTo>
                    <a:pt x="5978" y="5199"/>
                  </a:lnTo>
                  <a:close/>
                  <a:moveTo>
                    <a:pt x="5978" y="3287"/>
                  </a:moveTo>
                  <a:lnTo>
                    <a:pt x="1431" y="3287"/>
                  </a:lnTo>
                  <a:lnTo>
                    <a:pt x="1431" y="3528"/>
                  </a:lnTo>
                  <a:lnTo>
                    <a:pt x="5978" y="3528"/>
                  </a:lnTo>
                  <a:close/>
                  <a:moveTo>
                    <a:pt x="5978" y="1616"/>
                  </a:moveTo>
                  <a:lnTo>
                    <a:pt x="1431" y="1616"/>
                  </a:lnTo>
                  <a:lnTo>
                    <a:pt x="1431" y="1857"/>
                  </a:lnTo>
                  <a:lnTo>
                    <a:pt x="5978" y="1857"/>
                  </a:lnTo>
                  <a:close/>
                  <a:moveTo>
                    <a:pt x="5978" y="1616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7840" name="Google Shape;2365;p40">
              <a:extLst>
                <a:ext uri="{FF2B5EF4-FFF2-40B4-BE49-F238E27FC236}">
                  <a16:creationId xmlns="" xmlns:a16="http://schemas.microsoft.com/office/drawing/2014/main" id="{620E5EF5-9C80-A305-5FD7-A574CDA2FE5A}"/>
                </a:ext>
              </a:extLst>
            </p:cNvPr>
            <p:cNvSpPr/>
            <p:nvPr/>
          </p:nvSpPr>
          <p:spPr>
            <a:xfrm>
              <a:off x="5647725" y="3783150"/>
              <a:ext cx="185575" cy="83250"/>
            </a:xfrm>
            <a:custGeom>
              <a:avLst/>
              <a:gdLst/>
              <a:ahLst/>
              <a:cxnLst/>
              <a:rect l="l" t="t" r="r" b="b"/>
              <a:pathLst>
                <a:path w="7423" h="3330" extrusionOk="0">
                  <a:moveTo>
                    <a:pt x="0" y="1"/>
                  </a:moveTo>
                  <a:lnTo>
                    <a:pt x="0" y="3329"/>
                  </a:lnTo>
                  <a:lnTo>
                    <a:pt x="7423" y="3329"/>
                  </a:lnTo>
                  <a:lnTo>
                    <a:pt x="742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</p:grpSp>
      <p:grpSp>
        <p:nvGrpSpPr>
          <p:cNvPr id="7828" name="Google Shape;2366;p40">
            <a:extLst>
              <a:ext uri="{FF2B5EF4-FFF2-40B4-BE49-F238E27FC236}">
                <a16:creationId xmlns="" xmlns:a16="http://schemas.microsoft.com/office/drawing/2014/main" id="{0691E9CF-E35F-426F-C598-6F3911EEAC91}"/>
              </a:ext>
            </a:extLst>
          </p:cNvPr>
          <p:cNvGrpSpPr/>
          <p:nvPr/>
        </p:nvGrpSpPr>
        <p:grpSpPr>
          <a:xfrm>
            <a:off x="4183101" y="2826932"/>
            <a:ext cx="476434" cy="478417"/>
            <a:chOff x="-770955" y="1520182"/>
            <a:chExt cx="476434" cy="478417"/>
          </a:xfrm>
        </p:grpSpPr>
        <p:sp>
          <p:nvSpPr>
            <p:cNvPr id="7833" name="Google Shape;2367;p40">
              <a:extLst>
                <a:ext uri="{FF2B5EF4-FFF2-40B4-BE49-F238E27FC236}">
                  <a16:creationId xmlns="" xmlns:a16="http://schemas.microsoft.com/office/drawing/2014/main" id="{897D05D4-04E1-084B-3140-19E74A25842A}"/>
                </a:ext>
              </a:extLst>
            </p:cNvPr>
            <p:cNvSpPr/>
            <p:nvPr/>
          </p:nvSpPr>
          <p:spPr>
            <a:xfrm>
              <a:off x="-770955" y="1520182"/>
              <a:ext cx="365383" cy="478417"/>
            </a:xfrm>
            <a:custGeom>
              <a:avLst/>
              <a:gdLst/>
              <a:ahLst/>
              <a:cxnLst/>
              <a:rect l="l" t="t" r="r" b="b"/>
              <a:pathLst>
                <a:path w="10441" h="13671" extrusionOk="0">
                  <a:moveTo>
                    <a:pt x="10440" y="13670"/>
                  </a:moveTo>
                  <a:lnTo>
                    <a:pt x="1" y="13670"/>
                  </a:lnTo>
                  <a:lnTo>
                    <a:pt x="1" y="1"/>
                  </a:lnTo>
                  <a:lnTo>
                    <a:pt x="7522" y="1"/>
                  </a:lnTo>
                  <a:lnTo>
                    <a:pt x="7522" y="2961"/>
                  </a:lnTo>
                  <a:lnTo>
                    <a:pt x="10440" y="2961"/>
                  </a:lnTo>
                  <a:lnTo>
                    <a:pt x="10440" y="6559"/>
                  </a:lnTo>
                  <a:lnTo>
                    <a:pt x="8231" y="9279"/>
                  </a:lnTo>
                  <a:lnTo>
                    <a:pt x="1375" y="9279"/>
                  </a:lnTo>
                  <a:lnTo>
                    <a:pt x="1375" y="9520"/>
                  </a:lnTo>
                  <a:lnTo>
                    <a:pt x="8032" y="9520"/>
                  </a:lnTo>
                  <a:lnTo>
                    <a:pt x="7282" y="10440"/>
                  </a:lnTo>
                  <a:lnTo>
                    <a:pt x="7197" y="10993"/>
                  </a:lnTo>
                  <a:lnTo>
                    <a:pt x="1375" y="10993"/>
                  </a:lnTo>
                  <a:lnTo>
                    <a:pt x="1375" y="11234"/>
                  </a:lnTo>
                  <a:lnTo>
                    <a:pt x="7140" y="11234"/>
                  </a:lnTo>
                  <a:lnTo>
                    <a:pt x="7140" y="11262"/>
                  </a:lnTo>
                  <a:lnTo>
                    <a:pt x="6970" y="12452"/>
                  </a:lnTo>
                  <a:lnTo>
                    <a:pt x="8089" y="12027"/>
                  </a:lnTo>
                  <a:lnTo>
                    <a:pt x="8882" y="11715"/>
                  </a:lnTo>
                  <a:lnTo>
                    <a:pt x="10440" y="9789"/>
                  </a:lnTo>
                  <a:close/>
                  <a:moveTo>
                    <a:pt x="1375" y="7565"/>
                  </a:moveTo>
                  <a:lnTo>
                    <a:pt x="9166" y="7565"/>
                  </a:lnTo>
                  <a:lnTo>
                    <a:pt x="9166" y="7806"/>
                  </a:lnTo>
                  <a:lnTo>
                    <a:pt x="1375" y="7806"/>
                  </a:lnTo>
                  <a:close/>
                  <a:moveTo>
                    <a:pt x="1375" y="5851"/>
                  </a:moveTo>
                  <a:lnTo>
                    <a:pt x="9166" y="5851"/>
                  </a:lnTo>
                  <a:lnTo>
                    <a:pt x="9166" y="6092"/>
                  </a:lnTo>
                  <a:lnTo>
                    <a:pt x="1375" y="6092"/>
                  </a:lnTo>
                  <a:close/>
                  <a:moveTo>
                    <a:pt x="1375" y="4137"/>
                  </a:moveTo>
                  <a:lnTo>
                    <a:pt x="9166" y="4137"/>
                  </a:lnTo>
                  <a:lnTo>
                    <a:pt x="9166" y="4392"/>
                  </a:lnTo>
                  <a:lnTo>
                    <a:pt x="1375" y="4392"/>
                  </a:lnTo>
                  <a:close/>
                  <a:moveTo>
                    <a:pt x="8231" y="11432"/>
                  </a:moveTo>
                  <a:lnTo>
                    <a:pt x="7678" y="10993"/>
                  </a:lnTo>
                  <a:lnTo>
                    <a:pt x="7622" y="11347"/>
                  </a:lnTo>
                  <a:lnTo>
                    <a:pt x="7565" y="11701"/>
                  </a:lnTo>
                  <a:lnTo>
                    <a:pt x="7905" y="11559"/>
                  </a:lnTo>
                  <a:close/>
                  <a:moveTo>
                    <a:pt x="8231" y="11432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7834" name="Google Shape;2368;p40">
              <a:extLst>
                <a:ext uri="{FF2B5EF4-FFF2-40B4-BE49-F238E27FC236}">
                  <a16:creationId xmlns="" xmlns:a16="http://schemas.microsoft.com/office/drawing/2014/main" id="{166DF702-18A0-5C28-538F-3B4A7FA04A83}"/>
                </a:ext>
              </a:extLst>
            </p:cNvPr>
            <p:cNvSpPr/>
            <p:nvPr/>
          </p:nvSpPr>
          <p:spPr>
            <a:xfrm>
              <a:off x="-499281" y="1520182"/>
              <a:ext cx="93717" cy="94731"/>
            </a:xfrm>
            <a:custGeom>
              <a:avLst/>
              <a:gdLst/>
              <a:ahLst/>
              <a:cxnLst/>
              <a:rect l="l" t="t" r="r" b="b"/>
              <a:pathLst>
                <a:path w="2678" h="2707" extrusionOk="0">
                  <a:moveTo>
                    <a:pt x="2677" y="2692"/>
                  </a:moveTo>
                  <a:lnTo>
                    <a:pt x="0" y="1"/>
                  </a:lnTo>
                  <a:lnTo>
                    <a:pt x="0" y="2706"/>
                  </a:lnTo>
                  <a:lnTo>
                    <a:pt x="2677" y="2706"/>
                  </a:lnTo>
                  <a:close/>
                  <a:moveTo>
                    <a:pt x="2677" y="2692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7835" name="Google Shape;2369;p40">
              <a:extLst>
                <a:ext uri="{FF2B5EF4-FFF2-40B4-BE49-F238E27FC236}">
                  <a16:creationId xmlns="" xmlns:a16="http://schemas.microsoft.com/office/drawing/2014/main" id="{B81549BD-280F-8263-8BD0-F2AA427F5F42}"/>
                </a:ext>
              </a:extLst>
            </p:cNvPr>
            <p:cNvSpPr/>
            <p:nvPr/>
          </p:nvSpPr>
          <p:spPr>
            <a:xfrm>
              <a:off x="-502256" y="1703106"/>
              <a:ext cx="187398" cy="213679"/>
            </a:xfrm>
            <a:custGeom>
              <a:avLst/>
              <a:gdLst/>
              <a:ahLst/>
              <a:cxnLst/>
              <a:rect l="l" t="t" r="r" b="b"/>
              <a:pathLst>
                <a:path w="5355" h="6106" extrusionOk="0">
                  <a:moveTo>
                    <a:pt x="4151" y="1"/>
                  </a:moveTo>
                  <a:lnTo>
                    <a:pt x="5355" y="978"/>
                  </a:lnTo>
                  <a:lnTo>
                    <a:pt x="1190" y="6106"/>
                  </a:lnTo>
                  <a:lnTo>
                    <a:pt x="0" y="5128"/>
                  </a:lnTo>
                  <a:close/>
                  <a:moveTo>
                    <a:pt x="4151" y="1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7836" name="Google Shape;2370;p40">
              <a:extLst>
                <a:ext uri="{FF2B5EF4-FFF2-40B4-BE49-F238E27FC236}">
                  <a16:creationId xmlns="" xmlns:a16="http://schemas.microsoft.com/office/drawing/2014/main" id="{9B9090AB-0E4E-5CC2-4869-6DED02BEB93A}"/>
                </a:ext>
              </a:extLst>
            </p:cNvPr>
            <p:cNvSpPr/>
            <p:nvPr/>
          </p:nvSpPr>
          <p:spPr>
            <a:xfrm>
              <a:off x="-351563" y="1678328"/>
              <a:ext cx="57042" cy="52562"/>
            </a:xfrm>
            <a:custGeom>
              <a:avLst/>
              <a:gdLst/>
              <a:ahLst/>
              <a:cxnLst/>
              <a:rect l="l" t="t" r="r" b="b"/>
              <a:pathLst>
                <a:path w="1630" h="1502" extrusionOk="0">
                  <a:moveTo>
                    <a:pt x="1629" y="978"/>
                  </a:moveTo>
                  <a:lnTo>
                    <a:pt x="425" y="0"/>
                  </a:lnTo>
                  <a:lnTo>
                    <a:pt x="0" y="525"/>
                  </a:lnTo>
                  <a:lnTo>
                    <a:pt x="1204" y="1502"/>
                  </a:lnTo>
                  <a:close/>
                  <a:moveTo>
                    <a:pt x="1629" y="978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  <p:sp>
          <p:nvSpPr>
            <p:cNvPr id="7837" name="Google Shape;2371;p40">
              <a:extLst>
                <a:ext uri="{FF2B5EF4-FFF2-40B4-BE49-F238E27FC236}">
                  <a16:creationId xmlns="" xmlns:a16="http://schemas.microsoft.com/office/drawing/2014/main" id="{18A3D177-64F6-36CA-4105-D5422717B3B5}"/>
                </a:ext>
              </a:extLst>
            </p:cNvPr>
            <p:cNvSpPr/>
            <p:nvPr/>
          </p:nvSpPr>
          <p:spPr>
            <a:xfrm>
              <a:off x="-516639" y="1888514"/>
              <a:ext cx="50603" cy="54067"/>
            </a:xfrm>
            <a:custGeom>
              <a:avLst/>
              <a:gdLst/>
              <a:ahLst/>
              <a:cxnLst/>
              <a:rect l="l" t="t" r="r" b="b"/>
              <a:pathLst>
                <a:path w="1446" h="1545" extrusionOk="0">
                  <a:moveTo>
                    <a:pt x="1445" y="978"/>
                  </a:moveTo>
                  <a:lnTo>
                    <a:pt x="255" y="0"/>
                  </a:lnTo>
                  <a:lnTo>
                    <a:pt x="114" y="765"/>
                  </a:lnTo>
                  <a:lnTo>
                    <a:pt x="0" y="1544"/>
                  </a:lnTo>
                  <a:lnTo>
                    <a:pt x="737" y="1261"/>
                  </a:lnTo>
                  <a:close/>
                  <a:moveTo>
                    <a:pt x="1445" y="978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3973">
                <a:defRPr/>
              </a:pPr>
              <a:endParaRPr/>
            </a:p>
          </p:txBody>
        </p:sp>
      </p:grpSp>
      <p:sp>
        <p:nvSpPr>
          <p:cNvPr id="7829" name="Google Shape;2372;p40">
            <a:extLst>
              <a:ext uri="{FF2B5EF4-FFF2-40B4-BE49-F238E27FC236}">
                <a16:creationId xmlns="" xmlns:a16="http://schemas.microsoft.com/office/drawing/2014/main" id="{55EFCC01-4272-9AC6-861E-2AB67F4AAC27}"/>
              </a:ext>
            </a:extLst>
          </p:cNvPr>
          <p:cNvSpPr/>
          <p:nvPr/>
        </p:nvSpPr>
        <p:spPr>
          <a:xfrm>
            <a:off x="1395937" y="2826671"/>
            <a:ext cx="505955" cy="478899"/>
          </a:xfrm>
          <a:custGeom>
            <a:avLst/>
            <a:gdLst/>
            <a:ahLst/>
            <a:cxnLst/>
            <a:rect l="l" t="t" r="r" b="b"/>
            <a:pathLst>
              <a:path w="10761" h="10185" extrusionOk="0">
                <a:moveTo>
                  <a:pt x="3570" y="750"/>
                </a:moveTo>
                <a:cubicBezTo>
                  <a:pt x="4211" y="750"/>
                  <a:pt x="4852" y="994"/>
                  <a:pt x="5340" y="1483"/>
                </a:cubicBezTo>
                <a:cubicBezTo>
                  <a:pt x="6913" y="3055"/>
                  <a:pt x="5794" y="5746"/>
                  <a:pt x="3570" y="5746"/>
                </a:cubicBezTo>
                <a:cubicBezTo>
                  <a:pt x="1332" y="5746"/>
                  <a:pt x="213" y="3055"/>
                  <a:pt x="1799" y="1483"/>
                </a:cubicBezTo>
                <a:cubicBezTo>
                  <a:pt x="2288" y="994"/>
                  <a:pt x="2929" y="750"/>
                  <a:pt x="3570" y="750"/>
                </a:cubicBezTo>
                <a:close/>
                <a:moveTo>
                  <a:pt x="3541" y="1"/>
                </a:moveTo>
                <a:cubicBezTo>
                  <a:pt x="2713" y="1"/>
                  <a:pt x="1888" y="317"/>
                  <a:pt x="1261" y="945"/>
                </a:cubicBezTo>
                <a:cubicBezTo>
                  <a:pt x="85" y="2120"/>
                  <a:pt x="0" y="3990"/>
                  <a:pt x="1048" y="5279"/>
                </a:cubicBezTo>
                <a:cubicBezTo>
                  <a:pt x="1687" y="6065"/>
                  <a:pt x="2621" y="6477"/>
                  <a:pt x="3570" y="6477"/>
                </a:cubicBezTo>
                <a:cubicBezTo>
                  <a:pt x="4178" y="6477"/>
                  <a:pt x="4793" y="6307"/>
                  <a:pt x="5340" y="5959"/>
                </a:cubicBezTo>
                <a:lnTo>
                  <a:pt x="9377" y="9996"/>
                </a:lnTo>
                <a:cubicBezTo>
                  <a:pt x="9516" y="10128"/>
                  <a:pt x="9670" y="10184"/>
                  <a:pt x="9819" y="10184"/>
                </a:cubicBezTo>
                <a:cubicBezTo>
                  <a:pt x="10322" y="10184"/>
                  <a:pt x="10761" y="9542"/>
                  <a:pt x="10312" y="9061"/>
                </a:cubicBezTo>
                <a:lnTo>
                  <a:pt x="6275" y="5024"/>
                </a:lnTo>
                <a:cubicBezTo>
                  <a:pt x="7182" y="3622"/>
                  <a:pt x="6899" y="1780"/>
                  <a:pt x="5595" y="732"/>
                </a:cubicBezTo>
                <a:cubicBezTo>
                  <a:pt x="4994" y="243"/>
                  <a:pt x="4266" y="1"/>
                  <a:pt x="354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387" tIns="91387" rIns="91387" bIns="91387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3973">
              <a:defRPr/>
            </a:pPr>
            <a:endParaRPr/>
          </a:p>
        </p:txBody>
      </p:sp>
      <p:sp>
        <p:nvSpPr>
          <p:cNvPr id="7830" name="TextBox 60">
            <a:extLst>
              <a:ext uri="{FF2B5EF4-FFF2-40B4-BE49-F238E27FC236}">
                <a16:creationId xmlns="" xmlns:a16="http://schemas.microsoft.com/office/drawing/2014/main" id="{D7564E98-4E47-01E5-FD2C-CBEB4EF03A49}"/>
              </a:ext>
            </a:extLst>
          </p:cNvPr>
          <p:cNvSpPr txBox="1"/>
          <p:nvPr/>
        </p:nvSpPr>
        <p:spPr>
          <a:xfrm>
            <a:off x="157595" y="1920253"/>
            <a:ext cx="2519289" cy="461626"/>
          </a:xfrm>
          <a:prstGeom prst="rect">
            <a:avLst/>
          </a:prstGeom>
          <a:noFill/>
        </p:spPr>
        <p:txBody>
          <a:bodyPr wrap="square" lIns="91402" tIns="45701" rIns="91402" bIns="45701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hiểu</a:t>
            </a:r>
            <a:endParaRPr lang="en-US" sz="2400" b="1" dirty="0"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31" name="TextBox 62">
            <a:extLst>
              <a:ext uri="{FF2B5EF4-FFF2-40B4-BE49-F238E27FC236}">
                <a16:creationId xmlns="" xmlns:a16="http://schemas.microsoft.com/office/drawing/2014/main" id="{A549E14E-CCA6-8CDE-5B16-DE9F30502CE9}"/>
              </a:ext>
            </a:extLst>
          </p:cNvPr>
          <p:cNvSpPr txBox="1"/>
          <p:nvPr/>
        </p:nvSpPr>
        <p:spPr>
          <a:xfrm>
            <a:off x="2817017" y="1399070"/>
            <a:ext cx="2906408" cy="1200290"/>
          </a:xfrm>
          <a:prstGeom prst="rect">
            <a:avLst/>
          </a:prstGeom>
          <a:noFill/>
        </p:spPr>
        <p:txBody>
          <a:bodyPr wrap="square" lIns="91402" tIns="45701" rIns="91402" bIns="45701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Cách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triển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ý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kiến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luận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điểm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ràng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chặt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̃</a:t>
            </a:r>
            <a:endParaRPr lang="en-US" sz="2400" b="1" dirty="0"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32" name="TextBox 64">
            <a:extLst>
              <a:ext uri="{FF2B5EF4-FFF2-40B4-BE49-F238E27FC236}">
                <a16:creationId xmlns="" xmlns:a16="http://schemas.microsoft.com/office/drawing/2014/main" id="{666BB96D-08AB-5D8D-D253-21C376233DD1}"/>
              </a:ext>
            </a:extLst>
          </p:cNvPr>
          <p:cNvSpPr txBox="1"/>
          <p:nvPr/>
        </p:nvSpPr>
        <p:spPr>
          <a:xfrm>
            <a:off x="6024657" y="1399070"/>
            <a:ext cx="2531513" cy="1938954"/>
          </a:xfrm>
          <a:prstGeom prst="rect">
            <a:avLst/>
          </a:prstGeom>
          <a:noFill/>
        </p:spPr>
        <p:txBody>
          <a:bodyPr wrap="square" lIns="91402" tIns="45701" rIns="91402" bIns="45701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Kết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hợp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tiện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tiếp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phi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ngôn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̃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giúp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người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đọc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dê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̃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dàng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dõi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b="1" dirty="0"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23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8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8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8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8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8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8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8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8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8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8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8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8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8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8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7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7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7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23" grpId="0" animBg="1"/>
      <p:bldP spid="7824" grpId="0" animBg="1"/>
      <p:bldP spid="7825" grpId="0" animBg="1"/>
      <p:bldP spid="7829" grpId="0" animBg="1"/>
      <p:bldP spid="7830" grpId="0"/>
      <p:bldP spid="7831" grpId="0"/>
      <p:bldP spid="783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9" name="Google Shape;7809;p47"/>
          <p:cNvSpPr txBox="1">
            <a:spLocks noGrp="1"/>
          </p:cNvSpPr>
          <p:nvPr>
            <p:ph type="title" idx="8"/>
          </p:nvPr>
        </p:nvSpPr>
        <p:spPr>
          <a:xfrm>
            <a:off x="5453988" y="317468"/>
            <a:ext cx="8113757" cy="548700"/>
          </a:xfrm>
          <a:prstGeom prst="rect">
            <a:avLst/>
          </a:prstGeom>
        </p:spPr>
        <p:txBody>
          <a:bodyPr spcFirstLastPara="1" wrap="square" lIns="91387" tIns="91387" rIns="91387" bIns="91387" anchor="t" anchorCtr="0">
            <a:no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  <a:endParaRPr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oogle Shape;8889;p72">
            <a:extLst>
              <a:ext uri="{FF2B5EF4-FFF2-40B4-BE49-F238E27FC236}">
                <a16:creationId xmlns="" xmlns:a16="http://schemas.microsoft.com/office/drawing/2014/main" id="{4D19F26B-BDCE-8E3A-2389-700433A6CD7D}"/>
              </a:ext>
            </a:extLst>
          </p:cNvPr>
          <p:cNvGrpSpPr/>
          <p:nvPr/>
        </p:nvGrpSpPr>
        <p:grpSpPr>
          <a:xfrm>
            <a:off x="7348251" y="3989822"/>
            <a:ext cx="1052350" cy="548700"/>
            <a:chOff x="985683" y="2963645"/>
            <a:chExt cx="1672564" cy="1239414"/>
          </a:xfrm>
        </p:grpSpPr>
        <p:sp>
          <p:nvSpPr>
            <p:cNvPr id="4" name="Google Shape;8890;p72">
              <a:extLst>
                <a:ext uri="{FF2B5EF4-FFF2-40B4-BE49-F238E27FC236}">
                  <a16:creationId xmlns="" xmlns:a16="http://schemas.microsoft.com/office/drawing/2014/main" id="{4503EDC0-F38F-80E9-CF25-A86ED5DBE313}"/>
                </a:ext>
              </a:extLst>
            </p:cNvPr>
            <p:cNvSpPr/>
            <p:nvPr/>
          </p:nvSpPr>
          <p:spPr>
            <a:xfrm>
              <a:off x="987254" y="3617225"/>
              <a:ext cx="269733" cy="585835"/>
            </a:xfrm>
            <a:custGeom>
              <a:avLst/>
              <a:gdLst/>
              <a:ahLst/>
              <a:cxnLst/>
              <a:rect l="l" t="t" r="r" b="b"/>
              <a:pathLst>
                <a:path w="9098" h="19760" extrusionOk="0">
                  <a:moveTo>
                    <a:pt x="4410" y="1"/>
                  </a:moveTo>
                  <a:lnTo>
                    <a:pt x="0" y="696"/>
                  </a:lnTo>
                  <a:lnTo>
                    <a:pt x="3010" y="19759"/>
                  </a:lnTo>
                  <a:lnTo>
                    <a:pt x="9097" y="18797"/>
                  </a:lnTo>
                  <a:lnTo>
                    <a:pt x="6349" y="1395"/>
                  </a:lnTo>
                  <a:lnTo>
                    <a:pt x="44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" name="Google Shape;8891;p72">
              <a:extLst>
                <a:ext uri="{FF2B5EF4-FFF2-40B4-BE49-F238E27FC236}">
                  <a16:creationId xmlns="" xmlns:a16="http://schemas.microsoft.com/office/drawing/2014/main" id="{B4B3F3AD-F3CE-133F-8A54-1BF416B7AD3C}"/>
                </a:ext>
              </a:extLst>
            </p:cNvPr>
            <p:cNvSpPr/>
            <p:nvPr/>
          </p:nvSpPr>
          <p:spPr>
            <a:xfrm>
              <a:off x="1118326" y="3618114"/>
              <a:ext cx="138958" cy="566149"/>
            </a:xfrm>
            <a:custGeom>
              <a:avLst/>
              <a:gdLst/>
              <a:ahLst/>
              <a:cxnLst/>
              <a:rect l="l" t="t" r="r" b="b"/>
              <a:pathLst>
                <a:path w="4687" h="19096" extrusionOk="0">
                  <a:moveTo>
                    <a:pt x="1" y="0"/>
                  </a:moveTo>
                  <a:lnTo>
                    <a:pt x="3014" y="19096"/>
                  </a:lnTo>
                  <a:lnTo>
                    <a:pt x="4687" y="18800"/>
                  </a:lnTo>
                  <a:lnTo>
                    <a:pt x="1939" y="139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" name="Google Shape;8892;p72">
              <a:extLst>
                <a:ext uri="{FF2B5EF4-FFF2-40B4-BE49-F238E27FC236}">
                  <a16:creationId xmlns="" xmlns:a16="http://schemas.microsoft.com/office/drawing/2014/main" id="{156A14B9-EDBB-8BDD-E1DC-4CE222B60210}"/>
                </a:ext>
              </a:extLst>
            </p:cNvPr>
            <p:cNvSpPr/>
            <p:nvPr/>
          </p:nvSpPr>
          <p:spPr>
            <a:xfrm>
              <a:off x="1202465" y="4183759"/>
              <a:ext cx="30" cy="3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E06A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" name="Google Shape;8893;p72">
              <a:extLst>
                <a:ext uri="{FF2B5EF4-FFF2-40B4-BE49-F238E27FC236}">
                  <a16:creationId xmlns="" xmlns:a16="http://schemas.microsoft.com/office/drawing/2014/main" id="{F64700E0-DBCA-B27B-FF46-FD2AF5534C1D}"/>
                </a:ext>
              </a:extLst>
            </p:cNvPr>
            <p:cNvSpPr/>
            <p:nvPr/>
          </p:nvSpPr>
          <p:spPr>
            <a:xfrm>
              <a:off x="1020133" y="3677498"/>
              <a:ext cx="141448" cy="456720"/>
            </a:xfrm>
            <a:custGeom>
              <a:avLst/>
              <a:gdLst/>
              <a:ahLst/>
              <a:cxnLst/>
              <a:rect l="l" t="t" r="r" b="b"/>
              <a:pathLst>
                <a:path w="4771" h="15405" extrusionOk="0">
                  <a:moveTo>
                    <a:pt x="2398" y="1"/>
                  </a:moveTo>
                  <a:lnTo>
                    <a:pt x="0" y="379"/>
                  </a:lnTo>
                  <a:lnTo>
                    <a:pt x="2373" y="15405"/>
                  </a:lnTo>
                  <a:lnTo>
                    <a:pt x="4770" y="15024"/>
                  </a:lnTo>
                  <a:lnTo>
                    <a:pt x="239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" name="Google Shape;8894;p72">
              <a:extLst>
                <a:ext uri="{FF2B5EF4-FFF2-40B4-BE49-F238E27FC236}">
                  <a16:creationId xmlns="" xmlns:a16="http://schemas.microsoft.com/office/drawing/2014/main" id="{C21CF0BE-547B-7D39-878C-DE2D8FA2FC9A}"/>
                </a:ext>
              </a:extLst>
            </p:cNvPr>
            <p:cNvSpPr/>
            <p:nvPr/>
          </p:nvSpPr>
          <p:spPr>
            <a:xfrm>
              <a:off x="985683" y="3373137"/>
              <a:ext cx="227989" cy="782575"/>
            </a:xfrm>
            <a:custGeom>
              <a:avLst/>
              <a:gdLst/>
              <a:ahLst/>
              <a:cxnLst/>
              <a:rect l="l" t="t" r="r" b="b"/>
              <a:pathLst>
                <a:path w="7690" h="26396" extrusionOk="0">
                  <a:moveTo>
                    <a:pt x="7689" y="1"/>
                  </a:moveTo>
                  <a:lnTo>
                    <a:pt x="5973" y="860"/>
                  </a:lnTo>
                  <a:lnTo>
                    <a:pt x="5420" y="1134"/>
                  </a:lnTo>
                  <a:lnTo>
                    <a:pt x="0" y="26091"/>
                  </a:lnTo>
                  <a:lnTo>
                    <a:pt x="555" y="26156"/>
                  </a:lnTo>
                  <a:lnTo>
                    <a:pt x="2560" y="26396"/>
                  </a:lnTo>
                  <a:lnTo>
                    <a:pt x="5144" y="13734"/>
                  </a:lnTo>
                  <a:lnTo>
                    <a:pt x="76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" name="Google Shape;8895;p72">
              <a:extLst>
                <a:ext uri="{FF2B5EF4-FFF2-40B4-BE49-F238E27FC236}">
                  <a16:creationId xmlns="" xmlns:a16="http://schemas.microsoft.com/office/drawing/2014/main" id="{05B9B868-A6F2-E6BB-EA09-6A041087F782}"/>
                </a:ext>
              </a:extLst>
            </p:cNvPr>
            <p:cNvSpPr/>
            <p:nvPr/>
          </p:nvSpPr>
          <p:spPr>
            <a:xfrm>
              <a:off x="1150760" y="3403318"/>
              <a:ext cx="35458" cy="14646"/>
            </a:xfrm>
            <a:custGeom>
              <a:avLst/>
              <a:gdLst/>
              <a:ahLst/>
              <a:cxnLst/>
              <a:rect l="l" t="t" r="r" b="b"/>
              <a:pathLst>
                <a:path w="1196" h="494" fill="none" extrusionOk="0">
                  <a:moveTo>
                    <a:pt x="0" y="493"/>
                  </a:moveTo>
                  <a:lnTo>
                    <a:pt x="1195" y="0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" name="Google Shape;8896;p72">
              <a:extLst>
                <a:ext uri="{FF2B5EF4-FFF2-40B4-BE49-F238E27FC236}">
                  <a16:creationId xmlns="" xmlns:a16="http://schemas.microsoft.com/office/drawing/2014/main" id="{50D9ED9E-561C-1424-82FA-FAA1D160B2CB}"/>
                </a:ext>
              </a:extLst>
            </p:cNvPr>
            <p:cNvSpPr/>
            <p:nvPr/>
          </p:nvSpPr>
          <p:spPr>
            <a:xfrm>
              <a:off x="1147351" y="3424812"/>
              <a:ext cx="35369" cy="14735"/>
            </a:xfrm>
            <a:custGeom>
              <a:avLst/>
              <a:gdLst/>
              <a:ahLst/>
              <a:cxnLst/>
              <a:rect l="l" t="t" r="r" b="b"/>
              <a:pathLst>
                <a:path w="1193" h="497" fill="none" extrusionOk="0">
                  <a:moveTo>
                    <a:pt x="1" y="497"/>
                  </a:moveTo>
                  <a:lnTo>
                    <a:pt x="1192" y="0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" name="Google Shape;8897;p72">
              <a:extLst>
                <a:ext uri="{FF2B5EF4-FFF2-40B4-BE49-F238E27FC236}">
                  <a16:creationId xmlns="" xmlns:a16="http://schemas.microsoft.com/office/drawing/2014/main" id="{689CF8AE-CBFF-DE10-DCDC-BCD70BDF495A}"/>
                </a:ext>
              </a:extLst>
            </p:cNvPr>
            <p:cNvSpPr/>
            <p:nvPr/>
          </p:nvSpPr>
          <p:spPr>
            <a:xfrm>
              <a:off x="1142044" y="3447937"/>
              <a:ext cx="35399" cy="14676"/>
            </a:xfrm>
            <a:custGeom>
              <a:avLst/>
              <a:gdLst/>
              <a:ahLst/>
              <a:cxnLst/>
              <a:rect l="l" t="t" r="r" b="b"/>
              <a:pathLst>
                <a:path w="1194" h="495" fill="none" extrusionOk="0">
                  <a:moveTo>
                    <a:pt x="0" y="495"/>
                  </a:moveTo>
                  <a:lnTo>
                    <a:pt x="1194" y="0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" name="Google Shape;8898;p72">
              <a:extLst>
                <a:ext uri="{FF2B5EF4-FFF2-40B4-BE49-F238E27FC236}">
                  <a16:creationId xmlns="" xmlns:a16="http://schemas.microsoft.com/office/drawing/2014/main" id="{9F166F1F-FBAC-BDE4-C193-6450F33CF88F}"/>
                </a:ext>
              </a:extLst>
            </p:cNvPr>
            <p:cNvSpPr/>
            <p:nvPr/>
          </p:nvSpPr>
          <p:spPr>
            <a:xfrm>
              <a:off x="1135758" y="3468868"/>
              <a:ext cx="35429" cy="14676"/>
            </a:xfrm>
            <a:custGeom>
              <a:avLst/>
              <a:gdLst/>
              <a:ahLst/>
              <a:cxnLst/>
              <a:rect l="l" t="t" r="r" b="b"/>
              <a:pathLst>
                <a:path w="1195" h="495" fill="none" extrusionOk="0">
                  <a:moveTo>
                    <a:pt x="1" y="495"/>
                  </a:moveTo>
                  <a:lnTo>
                    <a:pt x="1194" y="0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" name="Google Shape;8899;p72">
              <a:extLst>
                <a:ext uri="{FF2B5EF4-FFF2-40B4-BE49-F238E27FC236}">
                  <a16:creationId xmlns="" xmlns:a16="http://schemas.microsoft.com/office/drawing/2014/main" id="{3672254D-A58B-959B-1AB2-EE69FE503D60}"/>
                </a:ext>
              </a:extLst>
            </p:cNvPr>
            <p:cNvSpPr/>
            <p:nvPr/>
          </p:nvSpPr>
          <p:spPr>
            <a:xfrm>
              <a:off x="1130511" y="3489888"/>
              <a:ext cx="35458" cy="14705"/>
            </a:xfrm>
            <a:custGeom>
              <a:avLst/>
              <a:gdLst/>
              <a:ahLst/>
              <a:cxnLst/>
              <a:rect l="l" t="t" r="r" b="b"/>
              <a:pathLst>
                <a:path w="1196" h="496" fill="none" extrusionOk="0">
                  <a:moveTo>
                    <a:pt x="0" y="495"/>
                  </a:moveTo>
                  <a:lnTo>
                    <a:pt x="1195" y="0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" name="Google Shape;8900;p72">
              <a:extLst>
                <a:ext uri="{FF2B5EF4-FFF2-40B4-BE49-F238E27FC236}">
                  <a16:creationId xmlns="" xmlns:a16="http://schemas.microsoft.com/office/drawing/2014/main" id="{E83CD8FF-3C8A-C121-8FA0-2E2D2EC7251F}"/>
                </a:ext>
              </a:extLst>
            </p:cNvPr>
            <p:cNvSpPr/>
            <p:nvPr/>
          </p:nvSpPr>
          <p:spPr>
            <a:xfrm>
              <a:off x="1127368" y="3511857"/>
              <a:ext cx="35399" cy="14705"/>
            </a:xfrm>
            <a:custGeom>
              <a:avLst/>
              <a:gdLst/>
              <a:ahLst/>
              <a:cxnLst/>
              <a:rect l="l" t="t" r="r" b="b"/>
              <a:pathLst>
                <a:path w="1194" h="496" fill="none" extrusionOk="0">
                  <a:moveTo>
                    <a:pt x="0" y="495"/>
                  </a:moveTo>
                  <a:lnTo>
                    <a:pt x="1194" y="1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" name="Google Shape;8901;p72">
              <a:extLst>
                <a:ext uri="{FF2B5EF4-FFF2-40B4-BE49-F238E27FC236}">
                  <a16:creationId xmlns="" xmlns:a16="http://schemas.microsoft.com/office/drawing/2014/main" id="{D84C4F90-54F8-F730-5EDB-BE8157C69B5C}"/>
                </a:ext>
              </a:extLst>
            </p:cNvPr>
            <p:cNvSpPr/>
            <p:nvPr/>
          </p:nvSpPr>
          <p:spPr>
            <a:xfrm>
              <a:off x="1122150" y="3535961"/>
              <a:ext cx="35399" cy="14705"/>
            </a:xfrm>
            <a:custGeom>
              <a:avLst/>
              <a:gdLst/>
              <a:ahLst/>
              <a:cxnLst/>
              <a:rect l="l" t="t" r="r" b="b"/>
              <a:pathLst>
                <a:path w="1194" h="496" fill="none" extrusionOk="0">
                  <a:moveTo>
                    <a:pt x="0" y="495"/>
                  </a:moveTo>
                  <a:lnTo>
                    <a:pt x="1194" y="1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8902;p72">
              <a:extLst>
                <a:ext uri="{FF2B5EF4-FFF2-40B4-BE49-F238E27FC236}">
                  <a16:creationId xmlns="" xmlns:a16="http://schemas.microsoft.com/office/drawing/2014/main" id="{37BABF5D-3E76-5993-364A-CD07C505BC4C}"/>
                </a:ext>
              </a:extLst>
            </p:cNvPr>
            <p:cNvSpPr/>
            <p:nvPr/>
          </p:nvSpPr>
          <p:spPr>
            <a:xfrm>
              <a:off x="1115835" y="3562228"/>
              <a:ext cx="35369" cy="14676"/>
            </a:xfrm>
            <a:custGeom>
              <a:avLst/>
              <a:gdLst/>
              <a:ahLst/>
              <a:cxnLst/>
              <a:rect l="l" t="t" r="r" b="b"/>
              <a:pathLst>
                <a:path w="1193" h="495" fill="none" extrusionOk="0">
                  <a:moveTo>
                    <a:pt x="0" y="495"/>
                  </a:moveTo>
                  <a:lnTo>
                    <a:pt x="1192" y="0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8903;p72">
              <a:extLst>
                <a:ext uri="{FF2B5EF4-FFF2-40B4-BE49-F238E27FC236}">
                  <a16:creationId xmlns="" xmlns:a16="http://schemas.microsoft.com/office/drawing/2014/main" id="{41ED2FFC-8C21-CB1C-ED5D-A4C54AE26AAF}"/>
                </a:ext>
              </a:extLst>
            </p:cNvPr>
            <p:cNvSpPr/>
            <p:nvPr/>
          </p:nvSpPr>
          <p:spPr>
            <a:xfrm>
              <a:off x="1113019" y="3583664"/>
              <a:ext cx="35399" cy="14646"/>
            </a:xfrm>
            <a:custGeom>
              <a:avLst/>
              <a:gdLst/>
              <a:ahLst/>
              <a:cxnLst/>
              <a:rect l="l" t="t" r="r" b="b"/>
              <a:pathLst>
                <a:path w="1194" h="494" fill="none" extrusionOk="0">
                  <a:moveTo>
                    <a:pt x="0" y="494"/>
                  </a:moveTo>
                  <a:lnTo>
                    <a:pt x="1194" y="1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8904;p72">
              <a:extLst>
                <a:ext uri="{FF2B5EF4-FFF2-40B4-BE49-F238E27FC236}">
                  <a16:creationId xmlns="" xmlns:a16="http://schemas.microsoft.com/office/drawing/2014/main" id="{D6A1B1A0-C1A6-D7D5-9795-1CC8A3531CFF}"/>
                </a:ext>
              </a:extLst>
            </p:cNvPr>
            <p:cNvSpPr/>
            <p:nvPr/>
          </p:nvSpPr>
          <p:spPr>
            <a:xfrm>
              <a:off x="1109580" y="3605217"/>
              <a:ext cx="35340" cy="14705"/>
            </a:xfrm>
            <a:custGeom>
              <a:avLst/>
              <a:gdLst/>
              <a:ahLst/>
              <a:cxnLst/>
              <a:rect l="l" t="t" r="r" b="b"/>
              <a:pathLst>
                <a:path w="1192" h="496" fill="none" extrusionOk="0">
                  <a:moveTo>
                    <a:pt x="0" y="495"/>
                  </a:moveTo>
                  <a:lnTo>
                    <a:pt x="1192" y="1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8905;p72">
              <a:extLst>
                <a:ext uri="{FF2B5EF4-FFF2-40B4-BE49-F238E27FC236}">
                  <a16:creationId xmlns="" xmlns:a16="http://schemas.microsoft.com/office/drawing/2014/main" id="{4D244047-E00F-9201-E06C-5835F82BA847}"/>
                </a:ext>
              </a:extLst>
            </p:cNvPr>
            <p:cNvSpPr/>
            <p:nvPr/>
          </p:nvSpPr>
          <p:spPr>
            <a:xfrm>
              <a:off x="1104362" y="3628283"/>
              <a:ext cx="35340" cy="14705"/>
            </a:xfrm>
            <a:custGeom>
              <a:avLst/>
              <a:gdLst/>
              <a:ahLst/>
              <a:cxnLst/>
              <a:rect l="l" t="t" r="r" b="b"/>
              <a:pathLst>
                <a:path w="1192" h="496" fill="none" extrusionOk="0">
                  <a:moveTo>
                    <a:pt x="0" y="495"/>
                  </a:moveTo>
                  <a:lnTo>
                    <a:pt x="1192" y="1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8906;p72">
              <a:extLst>
                <a:ext uri="{FF2B5EF4-FFF2-40B4-BE49-F238E27FC236}">
                  <a16:creationId xmlns="" xmlns:a16="http://schemas.microsoft.com/office/drawing/2014/main" id="{4DA25270-8DC2-D9FD-0D29-CA3C449A1924}"/>
                </a:ext>
              </a:extLst>
            </p:cNvPr>
            <p:cNvSpPr/>
            <p:nvPr/>
          </p:nvSpPr>
          <p:spPr>
            <a:xfrm>
              <a:off x="1098047" y="3649214"/>
              <a:ext cx="35340" cy="14735"/>
            </a:xfrm>
            <a:custGeom>
              <a:avLst/>
              <a:gdLst/>
              <a:ahLst/>
              <a:cxnLst/>
              <a:rect l="l" t="t" r="r" b="b"/>
              <a:pathLst>
                <a:path w="1192" h="497" fill="none" extrusionOk="0">
                  <a:moveTo>
                    <a:pt x="0" y="497"/>
                  </a:moveTo>
                  <a:lnTo>
                    <a:pt x="1192" y="1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8907;p72">
              <a:extLst>
                <a:ext uri="{FF2B5EF4-FFF2-40B4-BE49-F238E27FC236}">
                  <a16:creationId xmlns="" xmlns:a16="http://schemas.microsoft.com/office/drawing/2014/main" id="{9D0544DC-F17C-64E3-6EBE-5A33CF2D408C}"/>
                </a:ext>
              </a:extLst>
            </p:cNvPr>
            <p:cNvSpPr/>
            <p:nvPr/>
          </p:nvSpPr>
          <p:spPr>
            <a:xfrm>
              <a:off x="1092829" y="3670234"/>
              <a:ext cx="35340" cy="14705"/>
            </a:xfrm>
            <a:custGeom>
              <a:avLst/>
              <a:gdLst/>
              <a:ahLst/>
              <a:cxnLst/>
              <a:rect l="l" t="t" r="r" b="b"/>
              <a:pathLst>
                <a:path w="1192" h="496" fill="none" extrusionOk="0">
                  <a:moveTo>
                    <a:pt x="0" y="496"/>
                  </a:moveTo>
                  <a:lnTo>
                    <a:pt x="1192" y="1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8908;p72">
              <a:extLst>
                <a:ext uri="{FF2B5EF4-FFF2-40B4-BE49-F238E27FC236}">
                  <a16:creationId xmlns="" xmlns:a16="http://schemas.microsoft.com/office/drawing/2014/main" id="{9070AE02-FA49-F762-2B98-83EAE272A2FC}"/>
                </a:ext>
              </a:extLst>
            </p:cNvPr>
            <p:cNvSpPr/>
            <p:nvPr/>
          </p:nvSpPr>
          <p:spPr>
            <a:xfrm>
              <a:off x="1089627" y="3692203"/>
              <a:ext cx="35429" cy="14705"/>
            </a:xfrm>
            <a:custGeom>
              <a:avLst/>
              <a:gdLst/>
              <a:ahLst/>
              <a:cxnLst/>
              <a:rect l="l" t="t" r="r" b="b"/>
              <a:pathLst>
                <a:path w="1195" h="496" fill="none" extrusionOk="0">
                  <a:moveTo>
                    <a:pt x="1" y="496"/>
                  </a:moveTo>
                  <a:lnTo>
                    <a:pt x="1194" y="1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8909;p72">
              <a:extLst>
                <a:ext uri="{FF2B5EF4-FFF2-40B4-BE49-F238E27FC236}">
                  <a16:creationId xmlns="" xmlns:a16="http://schemas.microsoft.com/office/drawing/2014/main" id="{7987C520-6A3F-C249-6894-CD800280F4AC}"/>
                </a:ext>
              </a:extLst>
            </p:cNvPr>
            <p:cNvSpPr/>
            <p:nvPr/>
          </p:nvSpPr>
          <p:spPr>
            <a:xfrm>
              <a:off x="1084409" y="3716336"/>
              <a:ext cx="35369" cy="14735"/>
            </a:xfrm>
            <a:custGeom>
              <a:avLst/>
              <a:gdLst/>
              <a:ahLst/>
              <a:cxnLst/>
              <a:rect l="l" t="t" r="r" b="b"/>
              <a:pathLst>
                <a:path w="1193" h="497" fill="none" extrusionOk="0">
                  <a:moveTo>
                    <a:pt x="1" y="497"/>
                  </a:moveTo>
                  <a:lnTo>
                    <a:pt x="1192" y="0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8910;p72">
              <a:extLst>
                <a:ext uri="{FF2B5EF4-FFF2-40B4-BE49-F238E27FC236}">
                  <a16:creationId xmlns="" xmlns:a16="http://schemas.microsoft.com/office/drawing/2014/main" id="{783AAC41-7949-4C27-B0E2-648A3D43CEFA}"/>
                </a:ext>
              </a:extLst>
            </p:cNvPr>
            <p:cNvSpPr/>
            <p:nvPr/>
          </p:nvSpPr>
          <p:spPr>
            <a:xfrm>
              <a:off x="1078094" y="3742574"/>
              <a:ext cx="35429" cy="14705"/>
            </a:xfrm>
            <a:custGeom>
              <a:avLst/>
              <a:gdLst/>
              <a:ahLst/>
              <a:cxnLst/>
              <a:rect l="l" t="t" r="r" b="b"/>
              <a:pathLst>
                <a:path w="1195" h="496" fill="none" extrusionOk="0">
                  <a:moveTo>
                    <a:pt x="1" y="495"/>
                  </a:moveTo>
                  <a:lnTo>
                    <a:pt x="1194" y="1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8911;p72">
              <a:extLst>
                <a:ext uri="{FF2B5EF4-FFF2-40B4-BE49-F238E27FC236}">
                  <a16:creationId xmlns="" xmlns:a16="http://schemas.microsoft.com/office/drawing/2014/main" id="{E8AFC9EC-00A6-4131-04DE-FAF88670F89B}"/>
                </a:ext>
              </a:extLst>
            </p:cNvPr>
            <p:cNvSpPr/>
            <p:nvPr/>
          </p:nvSpPr>
          <p:spPr>
            <a:xfrm>
              <a:off x="1074181" y="3761875"/>
              <a:ext cx="35429" cy="14705"/>
            </a:xfrm>
            <a:custGeom>
              <a:avLst/>
              <a:gdLst/>
              <a:ahLst/>
              <a:cxnLst/>
              <a:rect l="l" t="t" r="r" b="b"/>
              <a:pathLst>
                <a:path w="1195" h="496" fill="none" extrusionOk="0">
                  <a:moveTo>
                    <a:pt x="1" y="496"/>
                  </a:moveTo>
                  <a:lnTo>
                    <a:pt x="1194" y="1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8912;p72">
              <a:extLst>
                <a:ext uri="{FF2B5EF4-FFF2-40B4-BE49-F238E27FC236}">
                  <a16:creationId xmlns="" xmlns:a16="http://schemas.microsoft.com/office/drawing/2014/main" id="{324928E8-3DC5-9744-6DCA-235EB34AB50C}"/>
                </a:ext>
              </a:extLst>
            </p:cNvPr>
            <p:cNvSpPr/>
            <p:nvPr/>
          </p:nvSpPr>
          <p:spPr>
            <a:xfrm>
              <a:off x="1070741" y="3783488"/>
              <a:ext cx="35429" cy="14705"/>
            </a:xfrm>
            <a:custGeom>
              <a:avLst/>
              <a:gdLst/>
              <a:ahLst/>
              <a:cxnLst/>
              <a:rect l="l" t="t" r="r" b="b"/>
              <a:pathLst>
                <a:path w="1195" h="496" fill="none" extrusionOk="0">
                  <a:moveTo>
                    <a:pt x="1" y="495"/>
                  </a:moveTo>
                  <a:lnTo>
                    <a:pt x="1194" y="1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8913;p72">
              <a:extLst>
                <a:ext uri="{FF2B5EF4-FFF2-40B4-BE49-F238E27FC236}">
                  <a16:creationId xmlns="" xmlns:a16="http://schemas.microsoft.com/office/drawing/2014/main" id="{7A57E9BD-923D-952C-EC7C-71CBA5032484}"/>
                </a:ext>
              </a:extLst>
            </p:cNvPr>
            <p:cNvSpPr/>
            <p:nvPr/>
          </p:nvSpPr>
          <p:spPr>
            <a:xfrm>
              <a:off x="1065523" y="3806553"/>
              <a:ext cx="35399" cy="14646"/>
            </a:xfrm>
            <a:custGeom>
              <a:avLst/>
              <a:gdLst/>
              <a:ahLst/>
              <a:cxnLst/>
              <a:rect l="l" t="t" r="r" b="b"/>
              <a:pathLst>
                <a:path w="1194" h="494" fill="none" extrusionOk="0">
                  <a:moveTo>
                    <a:pt x="1" y="494"/>
                  </a:moveTo>
                  <a:lnTo>
                    <a:pt x="1194" y="1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8914;p72">
              <a:extLst>
                <a:ext uri="{FF2B5EF4-FFF2-40B4-BE49-F238E27FC236}">
                  <a16:creationId xmlns="" xmlns:a16="http://schemas.microsoft.com/office/drawing/2014/main" id="{E2EE967F-A858-EE59-DC1F-8884C6C97C53}"/>
                </a:ext>
              </a:extLst>
            </p:cNvPr>
            <p:cNvSpPr/>
            <p:nvPr/>
          </p:nvSpPr>
          <p:spPr>
            <a:xfrm>
              <a:off x="1059209" y="3827544"/>
              <a:ext cx="35399" cy="14676"/>
            </a:xfrm>
            <a:custGeom>
              <a:avLst/>
              <a:gdLst/>
              <a:ahLst/>
              <a:cxnLst/>
              <a:rect l="l" t="t" r="r" b="b"/>
              <a:pathLst>
                <a:path w="1194" h="495" fill="none" extrusionOk="0">
                  <a:moveTo>
                    <a:pt x="1" y="495"/>
                  </a:moveTo>
                  <a:lnTo>
                    <a:pt x="1194" y="0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8915;p72">
              <a:extLst>
                <a:ext uri="{FF2B5EF4-FFF2-40B4-BE49-F238E27FC236}">
                  <a16:creationId xmlns="" xmlns:a16="http://schemas.microsoft.com/office/drawing/2014/main" id="{352E257E-BC35-0E93-45ED-86C2A42C48DE}"/>
                </a:ext>
              </a:extLst>
            </p:cNvPr>
            <p:cNvSpPr/>
            <p:nvPr/>
          </p:nvSpPr>
          <p:spPr>
            <a:xfrm>
              <a:off x="1053991" y="3848505"/>
              <a:ext cx="35399" cy="14646"/>
            </a:xfrm>
            <a:custGeom>
              <a:avLst/>
              <a:gdLst/>
              <a:ahLst/>
              <a:cxnLst/>
              <a:rect l="l" t="t" r="r" b="b"/>
              <a:pathLst>
                <a:path w="1194" h="494" fill="none" extrusionOk="0">
                  <a:moveTo>
                    <a:pt x="1" y="494"/>
                  </a:moveTo>
                  <a:lnTo>
                    <a:pt x="1194" y="1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8916;p72">
              <a:extLst>
                <a:ext uri="{FF2B5EF4-FFF2-40B4-BE49-F238E27FC236}">
                  <a16:creationId xmlns="" xmlns:a16="http://schemas.microsoft.com/office/drawing/2014/main" id="{0CD650A4-7570-B15A-98DE-F2FB9FF3EC2C}"/>
                </a:ext>
              </a:extLst>
            </p:cNvPr>
            <p:cNvSpPr/>
            <p:nvPr/>
          </p:nvSpPr>
          <p:spPr>
            <a:xfrm>
              <a:off x="1050848" y="3870503"/>
              <a:ext cx="35369" cy="14735"/>
            </a:xfrm>
            <a:custGeom>
              <a:avLst/>
              <a:gdLst/>
              <a:ahLst/>
              <a:cxnLst/>
              <a:rect l="l" t="t" r="r" b="b"/>
              <a:pathLst>
                <a:path w="1193" h="497" fill="none" extrusionOk="0">
                  <a:moveTo>
                    <a:pt x="1" y="496"/>
                  </a:moveTo>
                  <a:lnTo>
                    <a:pt x="1193" y="0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8917;p72">
              <a:extLst>
                <a:ext uri="{FF2B5EF4-FFF2-40B4-BE49-F238E27FC236}">
                  <a16:creationId xmlns="" xmlns:a16="http://schemas.microsoft.com/office/drawing/2014/main" id="{A1EAA9D5-9ACF-AB23-E608-CA7C8F623E50}"/>
                </a:ext>
              </a:extLst>
            </p:cNvPr>
            <p:cNvSpPr/>
            <p:nvPr/>
          </p:nvSpPr>
          <p:spPr>
            <a:xfrm>
              <a:off x="1045600" y="3894666"/>
              <a:ext cx="35340" cy="14676"/>
            </a:xfrm>
            <a:custGeom>
              <a:avLst/>
              <a:gdLst/>
              <a:ahLst/>
              <a:cxnLst/>
              <a:rect l="l" t="t" r="r" b="b"/>
              <a:pathLst>
                <a:path w="1192" h="495" fill="none" extrusionOk="0">
                  <a:moveTo>
                    <a:pt x="0" y="495"/>
                  </a:moveTo>
                  <a:lnTo>
                    <a:pt x="1192" y="0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8918;p72">
              <a:extLst>
                <a:ext uri="{FF2B5EF4-FFF2-40B4-BE49-F238E27FC236}">
                  <a16:creationId xmlns="" xmlns:a16="http://schemas.microsoft.com/office/drawing/2014/main" id="{EF303A39-5AD6-D88C-23F2-3A70996BC377}"/>
                </a:ext>
              </a:extLst>
            </p:cNvPr>
            <p:cNvSpPr/>
            <p:nvPr/>
          </p:nvSpPr>
          <p:spPr>
            <a:xfrm>
              <a:off x="1039315" y="3920845"/>
              <a:ext cx="35369" cy="14705"/>
            </a:xfrm>
            <a:custGeom>
              <a:avLst/>
              <a:gdLst/>
              <a:ahLst/>
              <a:cxnLst/>
              <a:rect l="l" t="t" r="r" b="b"/>
              <a:pathLst>
                <a:path w="1193" h="496" fill="none" extrusionOk="0">
                  <a:moveTo>
                    <a:pt x="1" y="495"/>
                  </a:moveTo>
                  <a:lnTo>
                    <a:pt x="1193" y="1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8919;p72">
              <a:extLst>
                <a:ext uri="{FF2B5EF4-FFF2-40B4-BE49-F238E27FC236}">
                  <a16:creationId xmlns="" xmlns:a16="http://schemas.microsoft.com/office/drawing/2014/main" id="{2742C700-3E1D-3E89-C259-EF28182AFB35}"/>
                </a:ext>
              </a:extLst>
            </p:cNvPr>
            <p:cNvSpPr/>
            <p:nvPr/>
          </p:nvSpPr>
          <p:spPr>
            <a:xfrm>
              <a:off x="1030925" y="3949869"/>
              <a:ext cx="35369" cy="14705"/>
            </a:xfrm>
            <a:custGeom>
              <a:avLst/>
              <a:gdLst/>
              <a:ahLst/>
              <a:cxnLst/>
              <a:rect l="l" t="t" r="r" b="b"/>
              <a:pathLst>
                <a:path w="1193" h="496" fill="none" extrusionOk="0">
                  <a:moveTo>
                    <a:pt x="0" y="495"/>
                  </a:moveTo>
                  <a:lnTo>
                    <a:pt x="1192" y="0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8920;p72">
              <a:extLst>
                <a:ext uri="{FF2B5EF4-FFF2-40B4-BE49-F238E27FC236}">
                  <a16:creationId xmlns="" xmlns:a16="http://schemas.microsoft.com/office/drawing/2014/main" id="{57D47152-5F13-C733-4A46-42A9486C4CA8}"/>
                </a:ext>
              </a:extLst>
            </p:cNvPr>
            <p:cNvSpPr/>
            <p:nvPr/>
          </p:nvSpPr>
          <p:spPr>
            <a:xfrm>
              <a:off x="1025588" y="3970860"/>
              <a:ext cx="35429" cy="14676"/>
            </a:xfrm>
            <a:custGeom>
              <a:avLst/>
              <a:gdLst/>
              <a:ahLst/>
              <a:cxnLst/>
              <a:rect l="l" t="t" r="r" b="b"/>
              <a:pathLst>
                <a:path w="1195" h="495" fill="none" extrusionOk="0">
                  <a:moveTo>
                    <a:pt x="1" y="495"/>
                  </a:moveTo>
                  <a:lnTo>
                    <a:pt x="1194" y="0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8921;p72">
              <a:extLst>
                <a:ext uri="{FF2B5EF4-FFF2-40B4-BE49-F238E27FC236}">
                  <a16:creationId xmlns="" xmlns:a16="http://schemas.microsoft.com/office/drawing/2014/main" id="{8C0681EE-FEC2-485A-8BA4-F5340F9F2C45}"/>
                </a:ext>
              </a:extLst>
            </p:cNvPr>
            <p:cNvSpPr/>
            <p:nvPr/>
          </p:nvSpPr>
          <p:spPr>
            <a:xfrm>
              <a:off x="1022475" y="3992858"/>
              <a:ext cx="35399" cy="14646"/>
            </a:xfrm>
            <a:custGeom>
              <a:avLst/>
              <a:gdLst/>
              <a:ahLst/>
              <a:cxnLst/>
              <a:rect l="l" t="t" r="r" b="b"/>
              <a:pathLst>
                <a:path w="1194" h="494" fill="none" extrusionOk="0">
                  <a:moveTo>
                    <a:pt x="0" y="494"/>
                  </a:moveTo>
                  <a:lnTo>
                    <a:pt x="1194" y="1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8922;p72">
              <a:extLst>
                <a:ext uri="{FF2B5EF4-FFF2-40B4-BE49-F238E27FC236}">
                  <a16:creationId xmlns="" xmlns:a16="http://schemas.microsoft.com/office/drawing/2014/main" id="{EE961D62-7BA7-8E05-0BF4-A928FFFF43A7}"/>
                </a:ext>
              </a:extLst>
            </p:cNvPr>
            <p:cNvSpPr/>
            <p:nvPr/>
          </p:nvSpPr>
          <p:spPr>
            <a:xfrm>
              <a:off x="1017257" y="4016991"/>
              <a:ext cx="35399" cy="14676"/>
            </a:xfrm>
            <a:custGeom>
              <a:avLst/>
              <a:gdLst/>
              <a:ahLst/>
              <a:cxnLst/>
              <a:rect l="l" t="t" r="r" b="b"/>
              <a:pathLst>
                <a:path w="1194" h="495" fill="none" extrusionOk="0">
                  <a:moveTo>
                    <a:pt x="0" y="495"/>
                  </a:moveTo>
                  <a:lnTo>
                    <a:pt x="1194" y="0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8923;p72">
              <a:extLst>
                <a:ext uri="{FF2B5EF4-FFF2-40B4-BE49-F238E27FC236}">
                  <a16:creationId xmlns="" xmlns:a16="http://schemas.microsoft.com/office/drawing/2014/main" id="{7C686997-F094-D15B-DE89-CBBB1892C809}"/>
                </a:ext>
              </a:extLst>
            </p:cNvPr>
            <p:cNvSpPr/>
            <p:nvPr/>
          </p:nvSpPr>
          <p:spPr>
            <a:xfrm>
              <a:off x="1010942" y="4043170"/>
              <a:ext cx="35399" cy="14705"/>
            </a:xfrm>
            <a:custGeom>
              <a:avLst/>
              <a:gdLst/>
              <a:ahLst/>
              <a:cxnLst/>
              <a:rect l="l" t="t" r="r" b="b"/>
              <a:pathLst>
                <a:path w="1194" h="496" fill="none" extrusionOk="0">
                  <a:moveTo>
                    <a:pt x="0" y="495"/>
                  </a:moveTo>
                  <a:lnTo>
                    <a:pt x="1194" y="1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8924;p72">
              <a:extLst>
                <a:ext uri="{FF2B5EF4-FFF2-40B4-BE49-F238E27FC236}">
                  <a16:creationId xmlns="" xmlns:a16="http://schemas.microsoft.com/office/drawing/2014/main" id="{6646D815-8562-A51E-3A36-F9532733E53B}"/>
                </a:ext>
              </a:extLst>
            </p:cNvPr>
            <p:cNvSpPr/>
            <p:nvPr/>
          </p:nvSpPr>
          <p:spPr>
            <a:xfrm>
              <a:off x="1006762" y="4069379"/>
              <a:ext cx="35399" cy="14735"/>
            </a:xfrm>
            <a:custGeom>
              <a:avLst/>
              <a:gdLst/>
              <a:ahLst/>
              <a:cxnLst/>
              <a:rect l="l" t="t" r="r" b="b"/>
              <a:pathLst>
                <a:path w="1194" h="497" fill="none" extrusionOk="0">
                  <a:moveTo>
                    <a:pt x="0" y="497"/>
                  </a:moveTo>
                  <a:lnTo>
                    <a:pt x="1194" y="0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8925;p72">
              <a:extLst>
                <a:ext uri="{FF2B5EF4-FFF2-40B4-BE49-F238E27FC236}">
                  <a16:creationId xmlns="" xmlns:a16="http://schemas.microsoft.com/office/drawing/2014/main" id="{ADC36D6F-2659-7FEE-3106-55C4DAD2DC8C}"/>
                </a:ext>
              </a:extLst>
            </p:cNvPr>
            <p:cNvSpPr/>
            <p:nvPr/>
          </p:nvSpPr>
          <p:spPr>
            <a:xfrm>
              <a:off x="1000447" y="4095617"/>
              <a:ext cx="35458" cy="14705"/>
            </a:xfrm>
            <a:custGeom>
              <a:avLst/>
              <a:gdLst/>
              <a:ahLst/>
              <a:cxnLst/>
              <a:rect l="l" t="t" r="r" b="b"/>
              <a:pathLst>
                <a:path w="1196" h="496" fill="none" extrusionOk="0">
                  <a:moveTo>
                    <a:pt x="0" y="495"/>
                  </a:moveTo>
                  <a:lnTo>
                    <a:pt x="1196" y="1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8926;p72">
              <a:extLst>
                <a:ext uri="{FF2B5EF4-FFF2-40B4-BE49-F238E27FC236}">
                  <a16:creationId xmlns="" xmlns:a16="http://schemas.microsoft.com/office/drawing/2014/main" id="{D1C53A23-8B6E-5CD7-FD6B-B6AD7951E14F}"/>
                </a:ext>
              </a:extLst>
            </p:cNvPr>
            <p:cNvSpPr/>
            <p:nvPr/>
          </p:nvSpPr>
          <p:spPr>
            <a:xfrm>
              <a:off x="985683" y="3398604"/>
              <a:ext cx="177085" cy="750022"/>
            </a:xfrm>
            <a:custGeom>
              <a:avLst/>
              <a:gdLst/>
              <a:ahLst/>
              <a:cxnLst/>
              <a:rect l="l" t="t" r="r" b="b"/>
              <a:pathLst>
                <a:path w="5973" h="25298" extrusionOk="0">
                  <a:moveTo>
                    <a:pt x="5973" y="1"/>
                  </a:moveTo>
                  <a:lnTo>
                    <a:pt x="5420" y="275"/>
                  </a:lnTo>
                  <a:lnTo>
                    <a:pt x="0" y="25232"/>
                  </a:lnTo>
                  <a:lnTo>
                    <a:pt x="555" y="25297"/>
                  </a:lnTo>
                  <a:lnTo>
                    <a:pt x="597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8927;p72">
              <a:extLst>
                <a:ext uri="{FF2B5EF4-FFF2-40B4-BE49-F238E27FC236}">
                  <a16:creationId xmlns="" xmlns:a16="http://schemas.microsoft.com/office/drawing/2014/main" id="{5F24F141-92AA-84F0-C958-D36E2175A599}"/>
                </a:ext>
              </a:extLst>
            </p:cNvPr>
            <p:cNvSpPr/>
            <p:nvPr/>
          </p:nvSpPr>
          <p:spPr>
            <a:xfrm>
              <a:off x="1061551" y="3373137"/>
              <a:ext cx="174772" cy="782575"/>
            </a:xfrm>
            <a:custGeom>
              <a:avLst/>
              <a:gdLst/>
              <a:ahLst/>
              <a:cxnLst/>
              <a:rect l="l" t="t" r="r" b="b"/>
              <a:pathLst>
                <a:path w="5895" h="26396" extrusionOk="0">
                  <a:moveTo>
                    <a:pt x="5130" y="1"/>
                  </a:moveTo>
                  <a:lnTo>
                    <a:pt x="2585" y="13734"/>
                  </a:lnTo>
                  <a:lnTo>
                    <a:pt x="1" y="26396"/>
                  </a:lnTo>
                  <a:lnTo>
                    <a:pt x="909" y="26241"/>
                  </a:lnTo>
                  <a:lnTo>
                    <a:pt x="5894" y="590"/>
                  </a:lnTo>
                  <a:lnTo>
                    <a:pt x="513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8928;p72">
              <a:extLst>
                <a:ext uri="{FF2B5EF4-FFF2-40B4-BE49-F238E27FC236}">
                  <a16:creationId xmlns="" xmlns:a16="http://schemas.microsoft.com/office/drawing/2014/main" id="{39CA266A-A478-C5FD-4737-448A48BAC8DD}"/>
                </a:ext>
              </a:extLst>
            </p:cNvPr>
            <p:cNvSpPr/>
            <p:nvPr/>
          </p:nvSpPr>
          <p:spPr>
            <a:xfrm>
              <a:off x="2512588" y="4148478"/>
              <a:ext cx="30" cy="3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E06A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8929;p72">
              <a:extLst>
                <a:ext uri="{FF2B5EF4-FFF2-40B4-BE49-F238E27FC236}">
                  <a16:creationId xmlns="" xmlns:a16="http://schemas.microsoft.com/office/drawing/2014/main" id="{F5692511-625B-19BA-80CF-A03A0478CE0F}"/>
                </a:ext>
              </a:extLst>
            </p:cNvPr>
            <p:cNvSpPr/>
            <p:nvPr/>
          </p:nvSpPr>
          <p:spPr>
            <a:xfrm>
              <a:off x="2002503" y="3589089"/>
              <a:ext cx="286336" cy="572256"/>
            </a:xfrm>
            <a:custGeom>
              <a:avLst/>
              <a:gdLst/>
              <a:ahLst/>
              <a:cxnLst/>
              <a:rect l="l" t="t" r="r" b="b"/>
              <a:pathLst>
                <a:path w="9658" h="19302" extrusionOk="0">
                  <a:moveTo>
                    <a:pt x="2660" y="1"/>
                  </a:moveTo>
                  <a:lnTo>
                    <a:pt x="0" y="1684"/>
                  </a:lnTo>
                  <a:lnTo>
                    <a:pt x="0" y="19302"/>
                  </a:lnTo>
                  <a:lnTo>
                    <a:pt x="9657" y="19302"/>
                  </a:lnTo>
                  <a:lnTo>
                    <a:pt x="965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8930;p72">
              <a:extLst>
                <a:ext uri="{FF2B5EF4-FFF2-40B4-BE49-F238E27FC236}">
                  <a16:creationId xmlns="" xmlns:a16="http://schemas.microsoft.com/office/drawing/2014/main" id="{F5C6FC92-33D1-79F3-3993-A86D2375A603}"/>
                </a:ext>
              </a:extLst>
            </p:cNvPr>
            <p:cNvSpPr/>
            <p:nvPr/>
          </p:nvSpPr>
          <p:spPr>
            <a:xfrm>
              <a:off x="2002236" y="3590097"/>
              <a:ext cx="78892" cy="573145"/>
            </a:xfrm>
            <a:custGeom>
              <a:avLst/>
              <a:gdLst/>
              <a:ahLst/>
              <a:cxnLst/>
              <a:rect l="l" t="t" r="r" b="b"/>
              <a:pathLst>
                <a:path w="2661" h="19332" extrusionOk="0">
                  <a:moveTo>
                    <a:pt x="2660" y="0"/>
                  </a:moveTo>
                  <a:lnTo>
                    <a:pt x="0" y="1681"/>
                  </a:lnTo>
                  <a:lnTo>
                    <a:pt x="0" y="19298"/>
                  </a:lnTo>
                  <a:lnTo>
                    <a:pt x="2660" y="19331"/>
                  </a:lnTo>
                  <a:lnTo>
                    <a:pt x="26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8931;p72">
              <a:extLst>
                <a:ext uri="{FF2B5EF4-FFF2-40B4-BE49-F238E27FC236}">
                  <a16:creationId xmlns="" xmlns:a16="http://schemas.microsoft.com/office/drawing/2014/main" id="{856C095E-D869-DEFE-471B-C9B3F473C6C2}"/>
                </a:ext>
              </a:extLst>
            </p:cNvPr>
            <p:cNvSpPr/>
            <p:nvPr/>
          </p:nvSpPr>
          <p:spPr>
            <a:xfrm>
              <a:off x="2089074" y="4149130"/>
              <a:ext cx="30" cy="3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E06A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8932;p72">
              <a:extLst>
                <a:ext uri="{FF2B5EF4-FFF2-40B4-BE49-F238E27FC236}">
                  <a16:creationId xmlns="" xmlns:a16="http://schemas.microsoft.com/office/drawing/2014/main" id="{E3640199-EAA1-D7FD-0C72-9AAD17309479}"/>
                </a:ext>
              </a:extLst>
            </p:cNvPr>
            <p:cNvSpPr/>
            <p:nvPr/>
          </p:nvSpPr>
          <p:spPr>
            <a:xfrm>
              <a:off x="2137458" y="3644559"/>
              <a:ext cx="112749" cy="451057"/>
            </a:xfrm>
            <a:custGeom>
              <a:avLst/>
              <a:gdLst/>
              <a:ahLst/>
              <a:cxnLst/>
              <a:rect l="l" t="t" r="r" b="b"/>
              <a:pathLst>
                <a:path w="3803" h="15214" extrusionOk="0">
                  <a:moveTo>
                    <a:pt x="0" y="1"/>
                  </a:moveTo>
                  <a:lnTo>
                    <a:pt x="0" y="15213"/>
                  </a:lnTo>
                  <a:lnTo>
                    <a:pt x="3802" y="15213"/>
                  </a:lnTo>
                  <a:lnTo>
                    <a:pt x="380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8933;p72">
              <a:extLst>
                <a:ext uri="{FF2B5EF4-FFF2-40B4-BE49-F238E27FC236}">
                  <a16:creationId xmlns="" xmlns:a16="http://schemas.microsoft.com/office/drawing/2014/main" id="{192C0A53-F614-318E-18DB-D0011F7F5FC9}"/>
                </a:ext>
              </a:extLst>
            </p:cNvPr>
            <p:cNvSpPr/>
            <p:nvPr/>
          </p:nvSpPr>
          <p:spPr>
            <a:xfrm>
              <a:off x="1193008" y="3071799"/>
              <a:ext cx="856546" cy="1107038"/>
            </a:xfrm>
            <a:custGeom>
              <a:avLst/>
              <a:gdLst/>
              <a:ahLst/>
              <a:cxnLst/>
              <a:rect l="l" t="t" r="r" b="b"/>
              <a:pathLst>
                <a:path w="28891" h="37340" extrusionOk="0">
                  <a:moveTo>
                    <a:pt x="14716" y="1"/>
                  </a:moveTo>
                  <a:cubicBezTo>
                    <a:pt x="11643" y="1"/>
                    <a:pt x="8370" y="205"/>
                    <a:pt x="5482" y="781"/>
                  </a:cubicBezTo>
                  <a:cubicBezTo>
                    <a:pt x="2407" y="1393"/>
                    <a:pt x="2254" y="2812"/>
                    <a:pt x="2254" y="2812"/>
                  </a:cubicBezTo>
                  <a:cubicBezTo>
                    <a:pt x="1" y="6732"/>
                    <a:pt x="1164" y="29163"/>
                    <a:pt x="1138" y="31242"/>
                  </a:cubicBezTo>
                  <a:cubicBezTo>
                    <a:pt x="1096" y="34444"/>
                    <a:pt x="1400" y="36819"/>
                    <a:pt x="2685" y="37042"/>
                  </a:cubicBezTo>
                  <a:cubicBezTo>
                    <a:pt x="2685" y="37042"/>
                    <a:pt x="23886" y="37315"/>
                    <a:pt x="25711" y="37340"/>
                  </a:cubicBezTo>
                  <a:cubicBezTo>
                    <a:pt x="25727" y="37340"/>
                    <a:pt x="25742" y="37340"/>
                    <a:pt x="25757" y="37340"/>
                  </a:cubicBezTo>
                  <a:cubicBezTo>
                    <a:pt x="27560" y="37340"/>
                    <a:pt x="28731" y="35847"/>
                    <a:pt x="28807" y="20471"/>
                  </a:cubicBezTo>
                  <a:cubicBezTo>
                    <a:pt x="28890" y="3631"/>
                    <a:pt x="28110" y="1319"/>
                    <a:pt x="24803" y="737"/>
                  </a:cubicBezTo>
                  <a:cubicBezTo>
                    <a:pt x="22869" y="395"/>
                    <a:pt x="18985" y="1"/>
                    <a:pt x="147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8934;p72">
              <a:extLst>
                <a:ext uri="{FF2B5EF4-FFF2-40B4-BE49-F238E27FC236}">
                  <a16:creationId xmlns="" xmlns:a16="http://schemas.microsoft.com/office/drawing/2014/main" id="{F20CFDB5-CCEE-D207-3585-1C82D1CDDD22}"/>
                </a:ext>
              </a:extLst>
            </p:cNvPr>
            <p:cNvSpPr/>
            <p:nvPr/>
          </p:nvSpPr>
          <p:spPr>
            <a:xfrm>
              <a:off x="1386932" y="3470855"/>
              <a:ext cx="528793" cy="61400"/>
            </a:xfrm>
            <a:custGeom>
              <a:avLst/>
              <a:gdLst/>
              <a:ahLst/>
              <a:cxnLst/>
              <a:rect l="l" t="t" r="r" b="b"/>
              <a:pathLst>
                <a:path w="17836" h="2071" extrusionOk="0">
                  <a:moveTo>
                    <a:pt x="8817" y="1"/>
                  </a:moveTo>
                  <a:cubicBezTo>
                    <a:pt x="4740" y="1"/>
                    <a:pt x="1" y="1839"/>
                    <a:pt x="1" y="1839"/>
                  </a:cubicBezTo>
                  <a:cubicBezTo>
                    <a:pt x="1140" y="1707"/>
                    <a:pt x="3659" y="1638"/>
                    <a:pt x="6523" y="1638"/>
                  </a:cubicBezTo>
                  <a:cubicBezTo>
                    <a:pt x="10585" y="1638"/>
                    <a:pt x="15341" y="1777"/>
                    <a:pt x="17836" y="2070"/>
                  </a:cubicBezTo>
                  <a:cubicBezTo>
                    <a:pt x="17836" y="2070"/>
                    <a:pt x="14490" y="74"/>
                    <a:pt x="8987" y="2"/>
                  </a:cubicBezTo>
                  <a:cubicBezTo>
                    <a:pt x="8930" y="1"/>
                    <a:pt x="8874" y="1"/>
                    <a:pt x="881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8935;p72">
              <a:extLst>
                <a:ext uri="{FF2B5EF4-FFF2-40B4-BE49-F238E27FC236}">
                  <a16:creationId xmlns="" xmlns:a16="http://schemas.microsoft.com/office/drawing/2014/main" id="{627F5F33-7E6A-2856-017F-E9A94EDD7E7E}"/>
                </a:ext>
              </a:extLst>
            </p:cNvPr>
            <p:cNvSpPr/>
            <p:nvPr/>
          </p:nvSpPr>
          <p:spPr>
            <a:xfrm>
              <a:off x="1325829" y="3723155"/>
              <a:ext cx="633893" cy="399055"/>
            </a:xfrm>
            <a:custGeom>
              <a:avLst/>
              <a:gdLst/>
              <a:ahLst/>
              <a:cxnLst/>
              <a:rect l="l" t="t" r="r" b="b"/>
              <a:pathLst>
                <a:path w="21381" h="13460" fill="none" extrusionOk="0">
                  <a:moveTo>
                    <a:pt x="768" y="2104"/>
                  </a:moveTo>
                  <a:cubicBezTo>
                    <a:pt x="768" y="2104"/>
                    <a:pt x="1" y="10747"/>
                    <a:pt x="1346" y="12034"/>
                  </a:cubicBezTo>
                  <a:cubicBezTo>
                    <a:pt x="2689" y="13321"/>
                    <a:pt x="17575" y="13460"/>
                    <a:pt x="19997" y="12006"/>
                  </a:cubicBezTo>
                  <a:cubicBezTo>
                    <a:pt x="21381" y="11173"/>
                    <a:pt x="20473" y="1"/>
                    <a:pt x="20473" y="1"/>
                  </a:cubicBezTo>
                </a:path>
              </a:pathLst>
            </a:custGeom>
            <a:noFill/>
            <a:ln w="770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" name="Google Shape;8936;p72">
              <a:extLst>
                <a:ext uri="{FF2B5EF4-FFF2-40B4-BE49-F238E27FC236}">
                  <a16:creationId xmlns="" xmlns:a16="http://schemas.microsoft.com/office/drawing/2014/main" id="{6EB83F8D-B6C6-D744-FB54-D3853192AF9F}"/>
                </a:ext>
              </a:extLst>
            </p:cNvPr>
            <p:cNvSpPr/>
            <p:nvPr/>
          </p:nvSpPr>
          <p:spPr>
            <a:xfrm>
              <a:off x="1287583" y="3503675"/>
              <a:ext cx="712429" cy="357312"/>
            </a:xfrm>
            <a:custGeom>
              <a:avLst/>
              <a:gdLst/>
              <a:ahLst/>
              <a:cxnLst/>
              <a:rect l="l" t="t" r="r" b="b"/>
              <a:pathLst>
                <a:path w="24030" h="12052" extrusionOk="0">
                  <a:moveTo>
                    <a:pt x="10099" y="1"/>
                  </a:moveTo>
                  <a:cubicBezTo>
                    <a:pt x="2878" y="1"/>
                    <a:pt x="1190" y="509"/>
                    <a:pt x="624" y="708"/>
                  </a:cubicBezTo>
                  <a:cubicBezTo>
                    <a:pt x="0" y="923"/>
                    <a:pt x="155" y="3630"/>
                    <a:pt x="553" y="7458"/>
                  </a:cubicBezTo>
                  <a:cubicBezTo>
                    <a:pt x="951" y="11287"/>
                    <a:pt x="2673" y="11699"/>
                    <a:pt x="5091" y="11729"/>
                  </a:cubicBezTo>
                  <a:cubicBezTo>
                    <a:pt x="5091" y="11729"/>
                    <a:pt x="14813" y="12024"/>
                    <a:pt x="16388" y="12046"/>
                  </a:cubicBezTo>
                  <a:cubicBezTo>
                    <a:pt x="16564" y="12048"/>
                    <a:pt x="16765" y="12052"/>
                    <a:pt x="16985" y="12052"/>
                  </a:cubicBezTo>
                  <a:cubicBezTo>
                    <a:pt x="18738" y="12052"/>
                    <a:pt x="21709" y="11808"/>
                    <a:pt x="22801" y="8525"/>
                  </a:cubicBezTo>
                  <a:cubicBezTo>
                    <a:pt x="24030" y="4830"/>
                    <a:pt x="23224" y="1000"/>
                    <a:pt x="23224" y="1000"/>
                  </a:cubicBezTo>
                  <a:cubicBezTo>
                    <a:pt x="23224" y="1000"/>
                    <a:pt x="21550" y="136"/>
                    <a:pt x="12384" y="16"/>
                  </a:cubicBezTo>
                  <a:cubicBezTo>
                    <a:pt x="11566" y="6"/>
                    <a:pt x="10806" y="1"/>
                    <a:pt x="100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" name="Google Shape;8937;p72">
              <a:extLst>
                <a:ext uri="{FF2B5EF4-FFF2-40B4-BE49-F238E27FC236}">
                  <a16:creationId xmlns="" xmlns:a16="http://schemas.microsoft.com/office/drawing/2014/main" id="{2C9C2B36-ACFA-D3C9-F662-D978440314DC}"/>
                </a:ext>
              </a:extLst>
            </p:cNvPr>
            <p:cNvSpPr/>
            <p:nvPr/>
          </p:nvSpPr>
          <p:spPr>
            <a:xfrm>
              <a:off x="1391735" y="3687578"/>
              <a:ext cx="84436" cy="442608"/>
            </a:xfrm>
            <a:custGeom>
              <a:avLst/>
              <a:gdLst/>
              <a:ahLst/>
              <a:cxnLst/>
              <a:rect l="l" t="t" r="r" b="b"/>
              <a:pathLst>
                <a:path w="2848" h="14929" extrusionOk="0">
                  <a:moveTo>
                    <a:pt x="1572" y="0"/>
                  </a:moveTo>
                  <a:cubicBezTo>
                    <a:pt x="879" y="0"/>
                    <a:pt x="314" y="557"/>
                    <a:pt x="305" y="1250"/>
                  </a:cubicBezTo>
                  <a:lnTo>
                    <a:pt x="8" y="14327"/>
                  </a:lnTo>
                  <a:cubicBezTo>
                    <a:pt x="1" y="14881"/>
                    <a:pt x="437" y="14929"/>
                    <a:pt x="965" y="14929"/>
                  </a:cubicBezTo>
                  <a:cubicBezTo>
                    <a:pt x="1075" y="14929"/>
                    <a:pt x="1188" y="14927"/>
                    <a:pt x="1302" y="14927"/>
                  </a:cubicBezTo>
                  <a:cubicBezTo>
                    <a:pt x="1333" y="14927"/>
                    <a:pt x="1365" y="14927"/>
                    <a:pt x="1397" y="14927"/>
                  </a:cubicBezTo>
                  <a:cubicBezTo>
                    <a:pt x="1404" y="14927"/>
                    <a:pt x="1412" y="14928"/>
                    <a:pt x="1419" y="14928"/>
                  </a:cubicBezTo>
                  <a:cubicBezTo>
                    <a:pt x="2110" y="14928"/>
                    <a:pt x="2671" y="14371"/>
                    <a:pt x="2678" y="13678"/>
                  </a:cubicBezTo>
                  <a:lnTo>
                    <a:pt x="2838" y="1284"/>
                  </a:lnTo>
                  <a:cubicBezTo>
                    <a:pt x="2847" y="583"/>
                    <a:pt x="2287" y="9"/>
                    <a:pt x="1589" y="0"/>
                  </a:cubicBezTo>
                  <a:cubicBezTo>
                    <a:pt x="1583" y="0"/>
                    <a:pt x="1578" y="0"/>
                    <a:pt x="157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8938;p72">
              <a:extLst>
                <a:ext uri="{FF2B5EF4-FFF2-40B4-BE49-F238E27FC236}">
                  <a16:creationId xmlns="" xmlns:a16="http://schemas.microsoft.com/office/drawing/2014/main" id="{E9861B4E-18DD-9CA3-134D-BFED38DE4D85}"/>
                </a:ext>
              </a:extLst>
            </p:cNvPr>
            <p:cNvSpPr/>
            <p:nvPr/>
          </p:nvSpPr>
          <p:spPr>
            <a:xfrm>
              <a:off x="1813945" y="3692677"/>
              <a:ext cx="80908" cy="443408"/>
            </a:xfrm>
            <a:custGeom>
              <a:avLst/>
              <a:gdLst/>
              <a:ahLst/>
              <a:cxnLst/>
              <a:rect l="l" t="t" r="r" b="b"/>
              <a:pathLst>
                <a:path w="2729" h="14956" extrusionOk="0">
                  <a:moveTo>
                    <a:pt x="260" y="1"/>
                  </a:moveTo>
                  <a:cubicBezTo>
                    <a:pt x="224" y="1"/>
                    <a:pt x="194" y="30"/>
                    <a:pt x="194" y="66"/>
                  </a:cubicBezTo>
                  <a:lnTo>
                    <a:pt x="4" y="14857"/>
                  </a:lnTo>
                  <a:cubicBezTo>
                    <a:pt x="0" y="14894"/>
                    <a:pt x="32" y="14926"/>
                    <a:pt x="69" y="14926"/>
                  </a:cubicBezTo>
                  <a:lnTo>
                    <a:pt x="2509" y="14956"/>
                  </a:lnTo>
                  <a:cubicBezTo>
                    <a:pt x="2525" y="14956"/>
                    <a:pt x="2537" y="14945"/>
                    <a:pt x="2535" y="14933"/>
                  </a:cubicBezTo>
                  <a:lnTo>
                    <a:pt x="2727" y="99"/>
                  </a:lnTo>
                  <a:cubicBezTo>
                    <a:pt x="2729" y="62"/>
                    <a:pt x="2699" y="31"/>
                    <a:pt x="2662" y="31"/>
                  </a:cubicBezTo>
                  <a:lnTo>
                    <a:pt x="263" y="1"/>
                  </a:lnTo>
                  <a:cubicBezTo>
                    <a:pt x="262" y="1"/>
                    <a:pt x="261" y="1"/>
                    <a:pt x="2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" name="Google Shape;8939;p72">
              <a:extLst>
                <a:ext uri="{FF2B5EF4-FFF2-40B4-BE49-F238E27FC236}">
                  <a16:creationId xmlns="" xmlns:a16="http://schemas.microsoft.com/office/drawing/2014/main" id="{C3A68EA7-9E44-AE36-2EA4-F77E42C45603}"/>
                </a:ext>
              </a:extLst>
            </p:cNvPr>
            <p:cNvSpPr/>
            <p:nvPr/>
          </p:nvSpPr>
          <p:spPr>
            <a:xfrm>
              <a:off x="1360635" y="3920963"/>
              <a:ext cx="145095" cy="76550"/>
            </a:xfrm>
            <a:custGeom>
              <a:avLst/>
              <a:gdLst/>
              <a:ahLst/>
              <a:cxnLst/>
              <a:rect l="l" t="t" r="r" b="b"/>
              <a:pathLst>
                <a:path w="4894" h="2582" extrusionOk="0">
                  <a:moveTo>
                    <a:pt x="1205" y="0"/>
                  </a:moveTo>
                  <a:cubicBezTo>
                    <a:pt x="1205" y="0"/>
                    <a:pt x="1" y="2549"/>
                    <a:pt x="2455" y="2581"/>
                  </a:cubicBezTo>
                  <a:cubicBezTo>
                    <a:pt x="2471" y="2581"/>
                    <a:pt x="2487" y="2581"/>
                    <a:pt x="2502" y="2581"/>
                  </a:cubicBezTo>
                  <a:cubicBezTo>
                    <a:pt x="4894" y="2581"/>
                    <a:pt x="3807" y="338"/>
                    <a:pt x="3806" y="338"/>
                  </a:cubicBezTo>
                  <a:lnTo>
                    <a:pt x="3806" y="338"/>
                  </a:lnTo>
                  <a:cubicBezTo>
                    <a:pt x="3301" y="583"/>
                    <a:pt x="2880" y="673"/>
                    <a:pt x="2534" y="673"/>
                  </a:cubicBezTo>
                  <a:cubicBezTo>
                    <a:pt x="1587" y="673"/>
                    <a:pt x="1205" y="0"/>
                    <a:pt x="12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" name="Google Shape;8940;p72">
              <a:extLst>
                <a:ext uri="{FF2B5EF4-FFF2-40B4-BE49-F238E27FC236}">
                  <a16:creationId xmlns="" xmlns:a16="http://schemas.microsoft.com/office/drawing/2014/main" id="{349803A8-89C1-DEB6-222C-24909A87CB0C}"/>
                </a:ext>
              </a:extLst>
            </p:cNvPr>
            <p:cNvSpPr/>
            <p:nvPr/>
          </p:nvSpPr>
          <p:spPr>
            <a:xfrm>
              <a:off x="1782163" y="3930450"/>
              <a:ext cx="145184" cy="72518"/>
            </a:xfrm>
            <a:custGeom>
              <a:avLst/>
              <a:gdLst/>
              <a:ahLst/>
              <a:cxnLst/>
              <a:rect l="l" t="t" r="r" b="b"/>
              <a:pathLst>
                <a:path w="4897" h="2446" extrusionOk="0">
                  <a:moveTo>
                    <a:pt x="1182" y="1"/>
                  </a:moveTo>
                  <a:cubicBezTo>
                    <a:pt x="1181" y="1"/>
                    <a:pt x="0" y="2414"/>
                    <a:pt x="2456" y="2446"/>
                  </a:cubicBezTo>
                  <a:cubicBezTo>
                    <a:pt x="2472" y="2446"/>
                    <a:pt x="2487" y="2446"/>
                    <a:pt x="2503" y="2446"/>
                  </a:cubicBezTo>
                  <a:cubicBezTo>
                    <a:pt x="4896" y="2446"/>
                    <a:pt x="3699" y="147"/>
                    <a:pt x="3699" y="147"/>
                  </a:cubicBezTo>
                  <a:lnTo>
                    <a:pt x="3699" y="147"/>
                  </a:lnTo>
                  <a:cubicBezTo>
                    <a:pt x="3130" y="422"/>
                    <a:pt x="2675" y="519"/>
                    <a:pt x="2318" y="519"/>
                  </a:cubicBezTo>
                  <a:cubicBezTo>
                    <a:pt x="1488" y="519"/>
                    <a:pt x="1182" y="1"/>
                    <a:pt x="11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" name="Google Shape;8941;p72">
              <a:extLst>
                <a:ext uri="{FF2B5EF4-FFF2-40B4-BE49-F238E27FC236}">
                  <a16:creationId xmlns="" xmlns:a16="http://schemas.microsoft.com/office/drawing/2014/main" id="{42EDBD00-9D7C-C133-0903-99B5667927BD}"/>
                </a:ext>
              </a:extLst>
            </p:cNvPr>
            <p:cNvSpPr/>
            <p:nvPr/>
          </p:nvSpPr>
          <p:spPr>
            <a:xfrm>
              <a:off x="1233417" y="3098008"/>
              <a:ext cx="782575" cy="848037"/>
            </a:xfrm>
            <a:custGeom>
              <a:avLst/>
              <a:gdLst/>
              <a:ahLst/>
              <a:cxnLst/>
              <a:rect l="l" t="t" r="r" b="b"/>
              <a:pathLst>
                <a:path w="26396" h="28604" fill="none" extrusionOk="0">
                  <a:moveTo>
                    <a:pt x="1840" y="28506"/>
                  </a:moveTo>
                  <a:cubicBezTo>
                    <a:pt x="1840" y="28506"/>
                    <a:pt x="0" y="3979"/>
                    <a:pt x="2231" y="1682"/>
                  </a:cubicBezTo>
                  <a:cubicBezTo>
                    <a:pt x="3426" y="450"/>
                    <a:pt x="22892" y="1"/>
                    <a:pt x="24429" y="1578"/>
                  </a:cubicBezTo>
                  <a:cubicBezTo>
                    <a:pt x="25966" y="3155"/>
                    <a:pt x="26395" y="22550"/>
                    <a:pt x="25559" y="28603"/>
                  </a:cubicBezTo>
                </a:path>
              </a:pathLst>
            </a:custGeom>
            <a:noFill/>
            <a:ln w="770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" name="Google Shape;8942;p72">
              <a:extLst>
                <a:ext uri="{FF2B5EF4-FFF2-40B4-BE49-F238E27FC236}">
                  <a16:creationId xmlns="" xmlns:a16="http://schemas.microsoft.com/office/drawing/2014/main" id="{1AEF409C-E509-1E17-CDA4-488993421B7A}"/>
                </a:ext>
              </a:extLst>
            </p:cNvPr>
            <p:cNvSpPr/>
            <p:nvPr/>
          </p:nvSpPr>
          <p:spPr>
            <a:xfrm>
              <a:off x="1299472" y="3114788"/>
              <a:ext cx="658175" cy="35755"/>
            </a:xfrm>
            <a:custGeom>
              <a:avLst/>
              <a:gdLst/>
              <a:ahLst/>
              <a:cxnLst/>
              <a:rect l="l" t="t" r="r" b="b"/>
              <a:pathLst>
                <a:path w="22200" h="1206" extrusionOk="0">
                  <a:moveTo>
                    <a:pt x="12475" y="0"/>
                  </a:moveTo>
                  <a:cubicBezTo>
                    <a:pt x="6803" y="0"/>
                    <a:pt x="657" y="440"/>
                    <a:pt x="1" y="1116"/>
                  </a:cubicBezTo>
                  <a:cubicBezTo>
                    <a:pt x="1" y="1116"/>
                    <a:pt x="5891" y="1118"/>
                    <a:pt x="11582" y="1191"/>
                  </a:cubicBezTo>
                  <a:cubicBezTo>
                    <a:pt x="12316" y="1201"/>
                    <a:pt x="13038" y="1205"/>
                    <a:pt x="13738" y="1205"/>
                  </a:cubicBezTo>
                  <a:cubicBezTo>
                    <a:pt x="18461" y="1205"/>
                    <a:pt x="22199" y="1012"/>
                    <a:pt x="22199" y="1012"/>
                  </a:cubicBezTo>
                  <a:cubicBezTo>
                    <a:pt x="21506" y="299"/>
                    <a:pt x="17151" y="0"/>
                    <a:pt x="124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" name="Google Shape;8943;p72">
              <a:extLst>
                <a:ext uri="{FF2B5EF4-FFF2-40B4-BE49-F238E27FC236}">
                  <a16:creationId xmlns="" xmlns:a16="http://schemas.microsoft.com/office/drawing/2014/main" id="{85BF5E54-96D5-0EEB-224C-C63A2279D842}"/>
                </a:ext>
              </a:extLst>
            </p:cNvPr>
            <p:cNvSpPr/>
            <p:nvPr/>
          </p:nvSpPr>
          <p:spPr>
            <a:xfrm>
              <a:off x="1421797" y="2971828"/>
              <a:ext cx="460129" cy="134422"/>
            </a:xfrm>
            <a:custGeom>
              <a:avLst/>
              <a:gdLst/>
              <a:ahLst/>
              <a:cxnLst/>
              <a:rect l="l" t="t" r="r" b="b"/>
              <a:pathLst>
                <a:path w="15520" h="4534" extrusionOk="0">
                  <a:moveTo>
                    <a:pt x="8094" y="0"/>
                  </a:moveTo>
                  <a:cubicBezTo>
                    <a:pt x="8082" y="0"/>
                    <a:pt x="8071" y="0"/>
                    <a:pt x="8059" y="0"/>
                  </a:cubicBezTo>
                  <a:cubicBezTo>
                    <a:pt x="5018" y="16"/>
                    <a:pt x="1580" y="1083"/>
                    <a:pt x="1" y="4533"/>
                  </a:cubicBezTo>
                  <a:lnTo>
                    <a:pt x="1881" y="4362"/>
                  </a:lnTo>
                  <a:cubicBezTo>
                    <a:pt x="2566" y="4301"/>
                    <a:pt x="3201" y="3980"/>
                    <a:pt x="3659" y="3466"/>
                  </a:cubicBezTo>
                  <a:cubicBezTo>
                    <a:pt x="4376" y="2659"/>
                    <a:pt x="5717" y="1523"/>
                    <a:pt x="7588" y="1523"/>
                  </a:cubicBezTo>
                  <a:cubicBezTo>
                    <a:pt x="7610" y="1523"/>
                    <a:pt x="7631" y="1523"/>
                    <a:pt x="7653" y="1523"/>
                  </a:cubicBezTo>
                  <a:cubicBezTo>
                    <a:pt x="9587" y="1548"/>
                    <a:pt x="11149" y="2734"/>
                    <a:pt x="11993" y="3544"/>
                  </a:cubicBezTo>
                  <a:cubicBezTo>
                    <a:pt x="12492" y="4021"/>
                    <a:pt x="13150" y="4292"/>
                    <a:pt x="13838" y="4301"/>
                  </a:cubicBezTo>
                  <a:lnTo>
                    <a:pt x="15519" y="4320"/>
                  </a:lnTo>
                  <a:cubicBezTo>
                    <a:pt x="15519" y="4320"/>
                    <a:pt x="12825" y="0"/>
                    <a:pt x="809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" name="Google Shape;8944;p72">
              <a:extLst>
                <a:ext uri="{FF2B5EF4-FFF2-40B4-BE49-F238E27FC236}">
                  <a16:creationId xmlns="" xmlns:a16="http://schemas.microsoft.com/office/drawing/2014/main" id="{2933702F-7D31-08B5-1B28-FA52B555C518}"/>
                </a:ext>
              </a:extLst>
            </p:cNvPr>
            <p:cNvSpPr/>
            <p:nvPr/>
          </p:nvSpPr>
          <p:spPr>
            <a:xfrm>
              <a:off x="1402616" y="3126618"/>
              <a:ext cx="107531" cy="89891"/>
            </a:xfrm>
            <a:custGeom>
              <a:avLst/>
              <a:gdLst/>
              <a:ahLst/>
              <a:cxnLst/>
              <a:rect l="l" t="t" r="r" b="b"/>
              <a:pathLst>
                <a:path w="3627" h="3032" fill="none" extrusionOk="0">
                  <a:moveTo>
                    <a:pt x="349" y="3031"/>
                  </a:moveTo>
                  <a:cubicBezTo>
                    <a:pt x="202" y="2493"/>
                    <a:pt x="0" y="865"/>
                    <a:pt x="495" y="483"/>
                  </a:cubicBezTo>
                  <a:cubicBezTo>
                    <a:pt x="975" y="113"/>
                    <a:pt x="2584" y="0"/>
                    <a:pt x="3105" y="270"/>
                  </a:cubicBezTo>
                  <a:cubicBezTo>
                    <a:pt x="3626" y="539"/>
                    <a:pt x="3279" y="3012"/>
                    <a:pt x="3279" y="3012"/>
                  </a:cubicBezTo>
                </a:path>
              </a:pathLst>
            </a:custGeom>
            <a:noFill/>
            <a:ln w="770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" name="Google Shape;8945;p72">
              <a:extLst>
                <a:ext uri="{FF2B5EF4-FFF2-40B4-BE49-F238E27FC236}">
                  <a16:creationId xmlns="" xmlns:a16="http://schemas.microsoft.com/office/drawing/2014/main" id="{DA4FC502-283C-9310-3ACD-9288174BC671}"/>
                </a:ext>
              </a:extLst>
            </p:cNvPr>
            <p:cNvSpPr/>
            <p:nvPr/>
          </p:nvSpPr>
          <p:spPr>
            <a:xfrm>
              <a:off x="1408338" y="3170229"/>
              <a:ext cx="93182" cy="6730"/>
            </a:xfrm>
            <a:custGeom>
              <a:avLst/>
              <a:gdLst/>
              <a:ahLst/>
              <a:cxnLst/>
              <a:rect l="l" t="t" r="r" b="b"/>
              <a:pathLst>
                <a:path w="3143" h="227" fill="none" extrusionOk="0">
                  <a:moveTo>
                    <a:pt x="1" y="226"/>
                  </a:moveTo>
                  <a:lnTo>
                    <a:pt x="3143" y="1"/>
                  </a:lnTo>
                </a:path>
              </a:pathLst>
            </a:custGeom>
            <a:noFill/>
            <a:ln w="770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" name="Google Shape;8946;p72">
              <a:extLst>
                <a:ext uri="{FF2B5EF4-FFF2-40B4-BE49-F238E27FC236}">
                  <a16:creationId xmlns="" xmlns:a16="http://schemas.microsoft.com/office/drawing/2014/main" id="{46B06949-9E34-7BB3-2119-7A05F9A82B56}"/>
                </a:ext>
              </a:extLst>
            </p:cNvPr>
            <p:cNvSpPr/>
            <p:nvPr/>
          </p:nvSpPr>
          <p:spPr>
            <a:xfrm>
              <a:off x="1385005" y="3013868"/>
              <a:ext cx="112127" cy="133918"/>
            </a:xfrm>
            <a:custGeom>
              <a:avLst/>
              <a:gdLst/>
              <a:ahLst/>
              <a:cxnLst/>
              <a:rect l="l" t="t" r="r" b="b"/>
              <a:pathLst>
                <a:path w="3782" h="4517" extrusionOk="0">
                  <a:moveTo>
                    <a:pt x="2907" y="1"/>
                  </a:moveTo>
                  <a:cubicBezTo>
                    <a:pt x="2375" y="1"/>
                    <a:pt x="1690" y="182"/>
                    <a:pt x="1119" y="924"/>
                  </a:cubicBezTo>
                  <a:cubicBezTo>
                    <a:pt x="1" y="2374"/>
                    <a:pt x="1089" y="4286"/>
                    <a:pt x="1089" y="4286"/>
                  </a:cubicBezTo>
                  <a:cubicBezTo>
                    <a:pt x="1096" y="4394"/>
                    <a:pt x="1534" y="4517"/>
                    <a:pt x="2088" y="4517"/>
                  </a:cubicBezTo>
                  <a:cubicBezTo>
                    <a:pt x="2610" y="4517"/>
                    <a:pt x="3235" y="4407"/>
                    <a:pt x="3699" y="4073"/>
                  </a:cubicBezTo>
                  <a:cubicBezTo>
                    <a:pt x="3699" y="4073"/>
                    <a:pt x="2731" y="1249"/>
                    <a:pt x="3782" y="165"/>
                  </a:cubicBezTo>
                  <a:cubicBezTo>
                    <a:pt x="3782" y="165"/>
                    <a:pt x="3414" y="1"/>
                    <a:pt x="29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" name="Google Shape;8947;p72">
              <a:extLst>
                <a:ext uri="{FF2B5EF4-FFF2-40B4-BE49-F238E27FC236}">
                  <a16:creationId xmlns="" xmlns:a16="http://schemas.microsoft.com/office/drawing/2014/main" id="{B702B906-2001-9A76-5FC4-2FFDAE1904E3}"/>
                </a:ext>
              </a:extLst>
            </p:cNvPr>
            <p:cNvSpPr/>
            <p:nvPr/>
          </p:nvSpPr>
          <p:spPr>
            <a:xfrm>
              <a:off x="1390075" y="3200470"/>
              <a:ext cx="120991" cy="221348"/>
            </a:xfrm>
            <a:custGeom>
              <a:avLst/>
              <a:gdLst/>
              <a:ahLst/>
              <a:cxnLst/>
              <a:rect l="l" t="t" r="r" b="b"/>
              <a:pathLst>
                <a:path w="4081" h="7466" extrusionOk="0">
                  <a:moveTo>
                    <a:pt x="2292" y="1"/>
                  </a:moveTo>
                  <a:cubicBezTo>
                    <a:pt x="1473" y="1"/>
                    <a:pt x="654" y="90"/>
                    <a:pt x="654" y="90"/>
                  </a:cubicBezTo>
                  <a:cubicBezTo>
                    <a:pt x="1" y="442"/>
                    <a:pt x="560" y="7451"/>
                    <a:pt x="560" y="7451"/>
                  </a:cubicBezTo>
                  <a:lnTo>
                    <a:pt x="1567" y="7465"/>
                  </a:lnTo>
                  <a:cubicBezTo>
                    <a:pt x="1578" y="7465"/>
                    <a:pt x="1589" y="7466"/>
                    <a:pt x="1600" y="7466"/>
                  </a:cubicBezTo>
                  <a:cubicBezTo>
                    <a:pt x="2949" y="7466"/>
                    <a:pt x="4051" y="6376"/>
                    <a:pt x="4063" y="5022"/>
                  </a:cubicBezTo>
                  <a:cubicBezTo>
                    <a:pt x="4081" y="3095"/>
                    <a:pt x="4065" y="690"/>
                    <a:pt x="3900" y="349"/>
                  </a:cubicBezTo>
                  <a:cubicBezTo>
                    <a:pt x="3766" y="73"/>
                    <a:pt x="3029" y="1"/>
                    <a:pt x="22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" name="Google Shape;8948;p72">
              <a:extLst>
                <a:ext uri="{FF2B5EF4-FFF2-40B4-BE49-F238E27FC236}">
                  <a16:creationId xmlns="" xmlns:a16="http://schemas.microsoft.com/office/drawing/2014/main" id="{0BD0F060-C5EC-7CC7-CA63-3B6BEBACB1E9}"/>
                </a:ext>
              </a:extLst>
            </p:cNvPr>
            <p:cNvSpPr/>
            <p:nvPr/>
          </p:nvSpPr>
          <p:spPr>
            <a:xfrm>
              <a:off x="1793014" y="3131094"/>
              <a:ext cx="107235" cy="91522"/>
            </a:xfrm>
            <a:custGeom>
              <a:avLst/>
              <a:gdLst/>
              <a:ahLst/>
              <a:cxnLst/>
              <a:rect l="l" t="t" r="r" b="b"/>
              <a:pathLst>
                <a:path w="3617" h="3087" fill="none" extrusionOk="0">
                  <a:moveTo>
                    <a:pt x="3213" y="3086"/>
                  </a:moveTo>
                  <a:cubicBezTo>
                    <a:pt x="3375" y="2553"/>
                    <a:pt x="3616" y="928"/>
                    <a:pt x="3132" y="538"/>
                  </a:cubicBezTo>
                  <a:cubicBezTo>
                    <a:pt x="2664" y="156"/>
                    <a:pt x="1057" y="1"/>
                    <a:pt x="529" y="256"/>
                  </a:cubicBezTo>
                  <a:cubicBezTo>
                    <a:pt x="1" y="509"/>
                    <a:pt x="286" y="2993"/>
                    <a:pt x="286" y="2993"/>
                  </a:cubicBezTo>
                </a:path>
              </a:pathLst>
            </a:custGeom>
            <a:noFill/>
            <a:ln w="770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" name="Google Shape;8949;p72">
              <a:extLst>
                <a:ext uri="{FF2B5EF4-FFF2-40B4-BE49-F238E27FC236}">
                  <a16:creationId xmlns="" xmlns:a16="http://schemas.microsoft.com/office/drawing/2014/main" id="{BC26E039-A38F-7B0D-BB17-1C49B6A34956}"/>
                </a:ext>
              </a:extLst>
            </p:cNvPr>
            <p:cNvSpPr/>
            <p:nvPr/>
          </p:nvSpPr>
          <p:spPr>
            <a:xfrm>
              <a:off x="1800900" y="3174143"/>
              <a:ext cx="93034" cy="9072"/>
            </a:xfrm>
            <a:custGeom>
              <a:avLst/>
              <a:gdLst/>
              <a:ahLst/>
              <a:cxnLst/>
              <a:rect l="l" t="t" r="r" b="b"/>
              <a:pathLst>
                <a:path w="3138" h="306" fill="none" extrusionOk="0">
                  <a:moveTo>
                    <a:pt x="3137" y="305"/>
                  </a:moveTo>
                  <a:lnTo>
                    <a:pt x="0" y="1"/>
                  </a:lnTo>
                </a:path>
              </a:pathLst>
            </a:custGeom>
            <a:noFill/>
            <a:ln w="770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08" name="Google Shape;8950;p72">
              <a:extLst>
                <a:ext uri="{FF2B5EF4-FFF2-40B4-BE49-F238E27FC236}">
                  <a16:creationId xmlns="" xmlns:a16="http://schemas.microsoft.com/office/drawing/2014/main" id="{FEDC21A4-0A5F-2B0C-D3C5-9B714C3EF2AA}"/>
                </a:ext>
              </a:extLst>
            </p:cNvPr>
            <p:cNvSpPr/>
            <p:nvPr/>
          </p:nvSpPr>
          <p:spPr>
            <a:xfrm>
              <a:off x="1808668" y="3018582"/>
              <a:ext cx="110941" cy="134570"/>
            </a:xfrm>
            <a:custGeom>
              <a:avLst/>
              <a:gdLst/>
              <a:ahLst/>
              <a:cxnLst/>
              <a:rect l="l" t="t" r="r" b="b"/>
              <a:pathLst>
                <a:path w="3742" h="4539" extrusionOk="0">
                  <a:moveTo>
                    <a:pt x="838" y="0"/>
                  </a:moveTo>
                  <a:cubicBezTo>
                    <a:pt x="361" y="0"/>
                    <a:pt x="18" y="143"/>
                    <a:pt x="18" y="143"/>
                  </a:cubicBezTo>
                  <a:cubicBezTo>
                    <a:pt x="1043" y="1254"/>
                    <a:pt x="1" y="4051"/>
                    <a:pt x="1" y="4051"/>
                  </a:cubicBezTo>
                  <a:cubicBezTo>
                    <a:pt x="485" y="4420"/>
                    <a:pt x="1156" y="4539"/>
                    <a:pt x="1696" y="4539"/>
                  </a:cubicBezTo>
                  <a:cubicBezTo>
                    <a:pt x="2204" y="4539"/>
                    <a:pt x="2596" y="4433"/>
                    <a:pt x="2604" y="4333"/>
                  </a:cubicBezTo>
                  <a:cubicBezTo>
                    <a:pt x="2604" y="4333"/>
                    <a:pt x="3741" y="2449"/>
                    <a:pt x="2664" y="971"/>
                  </a:cubicBezTo>
                  <a:cubicBezTo>
                    <a:pt x="2089" y="184"/>
                    <a:pt x="1378" y="0"/>
                    <a:pt x="8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10" name="Google Shape;8951;p72">
              <a:extLst>
                <a:ext uri="{FF2B5EF4-FFF2-40B4-BE49-F238E27FC236}">
                  <a16:creationId xmlns="" xmlns:a16="http://schemas.microsoft.com/office/drawing/2014/main" id="{54240276-597D-4B35-D25C-BA1C6B6171A4}"/>
                </a:ext>
              </a:extLst>
            </p:cNvPr>
            <p:cNvSpPr/>
            <p:nvPr/>
          </p:nvSpPr>
          <p:spPr>
            <a:xfrm>
              <a:off x="1786699" y="3205361"/>
              <a:ext cx="124549" cy="222297"/>
            </a:xfrm>
            <a:custGeom>
              <a:avLst/>
              <a:gdLst/>
              <a:ahLst/>
              <a:cxnLst/>
              <a:rect l="l" t="t" r="r" b="b"/>
              <a:pathLst>
                <a:path w="4201" h="7498" extrusionOk="0">
                  <a:moveTo>
                    <a:pt x="1657" y="0"/>
                  </a:moveTo>
                  <a:cubicBezTo>
                    <a:pt x="1015" y="0"/>
                    <a:pt x="429" y="70"/>
                    <a:pt x="307" y="309"/>
                  </a:cubicBezTo>
                  <a:cubicBezTo>
                    <a:pt x="133" y="645"/>
                    <a:pt x="55" y="3051"/>
                    <a:pt x="22" y="4979"/>
                  </a:cubicBezTo>
                  <a:cubicBezTo>
                    <a:pt x="1" y="6343"/>
                    <a:pt x="1090" y="7466"/>
                    <a:pt x="2454" y="7485"/>
                  </a:cubicBezTo>
                  <a:lnTo>
                    <a:pt x="3461" y="7497"/>
                  </a:lnTo>
                  <a:cubicBezTo>
                    <a:pt x="3461" y="7497"/>
                    <a:pt x="4201" y="506"/>
                    <a:pt x="3556" y="136"/>
                  </a:cubicBezTo>
                  <a:cubicBezTo>
                    <a:pt x="3556" y="136"/>
                    <a:pt x="2552" y="0"/>
                    <a:pt x="16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11" name="Google Shape;8952;p72">
              <a:extLst>
                <a:ext uri="{FF2B5EF4-FFF2-40B4-BE49-F238E27FC236}">
                  <a16:creationId xmlns="" xmlns:a16="http://schemas.microsoft.com/office/drawing/2014/main" id="{AA5909A5-84AE-FF70-935C-FDFE82CA8083}"/>
                </a:ext>
              </a:extLst>
            </p:cNvPr>
            <p:cNvSpPr/>
            <p:nvPr/>
          </p:nvSpPr>
          <p:spPr>
            <a:xfrm>
              <a:off x="1413763" y="3704685"/>
              <a:ext cx="49452" cy="49452"/>
            </a:xfrm>
            <a:custGeom>
              <a:avLst/>
              <a:gdLst/>
              <a:ahLst/>
              <a:cxnLst/>
              <a:rect l="l" t="t" r="r" b="b"/>
              <a:pathLst>
                <a:path w="1668" h="1668" extrusionOk="0">
                  <a:moveTo>
                    <a:pt x="833" y="1"/>
                  </a:moveTo>
                  <a:cubicBezTo>
                    <a:pt x="374" y="1"/>
                    <a:pt x="1" y="374"/>
                    <a:pt x="1" y="833"/>
                  </a:cubicBezTo>
                  <a:cubicBezTo>
                    <a:pt x="1" y="1294"/>
                    <a:pt x="374" y="1668"/>
                    <a:pt x="833" y="1668"/>
                  </a:cubicBezTo>
                  <a:cubicBezTo>
                    <a:pt x="1295" y="1668"/>
                    <a:pt x="1668" y="1294"/>
                    <a:pt x="1668" y="833"/>
                  </a:cubicBezTo>
                  <a:cubicBezTo>
                    <a:pt x="1668" y="374"/>
                    <a:pt x="1295" y="1"/>
                    <a:pt x="8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12" name="Google Shape;8953;p72">
              <a:extLst>
                <a:ext uri="{FF2B5EF4-FFF2-40B4-BE49-F238E27FC236}">
                  <a16:creationId xmlns="" xmlns:a16="http://schemas.microsoft.com/office/drawing/2014/main" id="{53B2B701-134B-4323-B540-AE49E5525F6A}"/>
                </a:ext>
              </a:extLst>
            </p:cNvPr>
            <p:cNvSpPr/>
            <p:nvPr/>
          </p:nvSpPr>
          <p:spPr>
            <a:xfrm>
              <a:off x="1424584" y="3361515"/>
              <a:ext cx="49482" cy="49452"/>
            </a:xfrm>
            <a:custGeom>
              <a:avLst/>
              <a:gdLst/>
              <a:ahLst/>
              <a:cxnLst/>
              <a:rect l="l" t="t" r="r" b="b"/>
              <a:pathLst>
                <a:path w="1669" h="1668" extrusionOk="0">
                  <a:moveTo>
                    <a:pt x="834" y="0"/>
                  </a:moveTo>
                  <a:cubicBezTo>
                    <a:pt x="373" y="0"/>
                    <a:pt x="0" y="373"/>
                    <a:pt x="0" y="833"/>
                  </a:cubicBezTo>
                  <a:cubicBezTo>
                    <a:pt x="0" y="1294"/>
                    <a:pt x="373" y="1667"/>
                    <a:pt x="834" y="1667"/>
                  </a:cubicBezTo>
                  <a:cubicBezTo>
                    <a:pt x="1296" y="1667"/>
                    <a:pt x="1669" y="1294"/>
                    <a:pt x="1669" y="833"/>
                  </a:cubicBezTo>
                  <a:cubicBezTo>
                    <a:pt x="1669" y="373"/>
                    <a:pt x="1296" y="0"/>
                    <a:pt x="8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13" name="Google Shape;8954;p72">
              <a:extLst>
                <a:ext uri="{FF2B5EF4-FFF2-40B4-BE49-F238E27FC236}">
                  <a16:creationId xmlns="" xmlns:a16="http://schemas.microsoft.com/office/drawing/2014/main" id="{944717F7-FD7F-AAA3-FEFE-013414F3BAC8}"/>
                </a:ext>
              </a:extLst>
            </p:cNvPr>
            <p:cNvSpPr/>
            <p:nvPr/>
          </p:nvSpPr>
          <p:spPr>
            <a:xfrm>
              <a:off x="1829540" y="3366792"/>
              <a:ext cx="49511" cy="49422"/>
            </a:xfrm>
            <a:custGeom>
              <a:avLst/>
              <a:gdLst/>
              <a:ahLst/>
              <a:cxnLst/>
              <a:rect l="l" t="t" r="r" b="b"/>
              <a:pathLst>
                <a:path w="1670" h="1667" extrusionOk="0">
                  <a:moveTo>
                    <a:pt x="835" y="0"/>
                  </a:moveTo>
                  <a:cubicBezTo>
                    <a:pt x="374" y="0"/>
                    <a:pt x="1" y="373"/>
                    <a:pt x="1" y="833"/>
                  </a:cubicBezTo>
                  <a:cubicBezTo>
                    <a:pt x="1" y="1294"/>
                    <a:pt x="374" y="1667"/>
                    <a:pt x="835" y="1667"/>
                  </a:cubicBezTo>
                  <a:cubicBezTo>
                    <a:pt x="1296" y="1667"/>
                    <a:pt x="1669" y="1294"/>
                    <a:pt x="1669" y="833"/>
                  </a:cubicBezTo>
                  <a:cubicBezTo>
                    <a:pt x="1669" y="373"/>
                    <a:pt x="1296" y="0"/>
                    <a:pt x="8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14" name="Google Shape;8955;p72">
              <a:extLst>
                <a:ext uri="{FF2B5EF4-FFF2-40B4-BE49-F238E27FC236}">
                  <a16:creationId xmlns="" xmlns:a16="http://schemas.microsoft.com/office/drawing/2014/main" id="{6198BC57-AAC0-DB37-3F43-472F43BBC6C2}"/>
                </a:ext>
              </a:extLst>
            </p:cNvPr>
            <p:cNvSpPr/>
            <p:nvPr/>
          </p:nvSpPr>
          <p:spPr>
            <a:xfrm>
              <a:off x="1830577" y="3710080"/>
              <a:ext cx="49511" cy="49482"/>
            </a:xfrm>
            <a:custGeom>
              <a:avLst/>
              <a:gdLst/>
              <a:ahLst/>
              <a:cxnLst/>
              <a:rect l="l" t="t" r="r" b="b"/>
              <a:pathLst>
                <a:path w="1670" h="1669" extrusionOk="0">
                  <a:moveTo>
                    <a:pt x="835" y="0"/>
                  </a:moveTo>
                  <a:cubicBezTo>
                    <a:pt x="374" y="0"/>
                    <a:pt x="1" y="375"/>
                    <a:pt x="1" y="834"/>
                  </a:cubicBezTo>
                  <a:cubicBezTo>
                    <a:pt x="1" y="1296"/>
                    <a:pt x="374" y="1669"/>
                    <a:pt x="835" y="1669"/>
                  </a:cubicBezTo>
                  <a:cubicBezTo>
                    <a:pt x="1296" y="1669"/>
                    <a:pt x="1670" y="1296"/>
                    <a:pt x="1670" y="834"/>
                  </a:cubicBezTo>
                  <a:cubicBezTo>
                    <a:pt x="1670" y="375"/>
                    <a:pt x="1296" y="0"/>
                    <a:pt x="8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15" name="Google Shape;8956;p72">
              <a:extLst>
                <a:ext uri="{FF2B5EF4-FFF2-40B4-BE49-F238E27FC236}">
                  <a16:creationId xmlns="" xmlns:a16="http://schemas.microsoft.com/office/drawing/2014/main" id="{0DF30DE7-24BC-178F-96BC-C69601FFE6BC}"/>
                </a:ext>
              </a:extLst>
            </p:cNvPr>
            <p:cNvSpPr/>
            <p:nvPr/>
          </p:nvSpPr>
          <p:spPr>
            <a:xfrm>
              <a:off x="1208454" y="3928523"/>
              <a:ext cx="90158" cy="158822"/>
            </a:xfrm>
            <a:custGeom>
              <a:avLst/>
              <a:gdLst/>
              <a:ahLst/>
              <a:cxnLst/>
              <a:rect l="l" t="t" r="r" b="b"/>
              <a:pathLst>
                <a:path w="3041" h="5357" extrusionOk="0">
                  <a:moveTo>
                    <a:pt x="784" y="0"/>
                  </a:moveTo>
                  <a:cubicBezTo>
                    <a:pt x="693" y="1516"/>
                    <a:pt x="1" y="4755"/>
                    <a:pt x="1" y="4755"/>
                  </a:cubicBezTo>
                  <a:lnTo>
                    <a:pt x="2015" y="5357"/>
                  </a:lnTo>
                  <a:cubicBezTo>
                    <a:pt x="3041" y="4072"/>
                    <a:pt x="2800" y="388"/>
                    <a:pt x="2800" y="388"/>
                  </a:cubicBezTo>
                  <a:lnTo>
                    <a:pt x="78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16" name="Google Shape;8957;p72">
              <a:extLst>
                <a:ext uri="{FF2B5EF4-FFF2-40B4-BE49-F238E27FC236}">
                  <a16:creationId xmlns="" xmlns:a16="http://schemas.microsoft.com/office/drawing/2014/main" id="{18F2C448-247E-B045-D6A1-51E1451921D4}"/>
                </a:ext>
              </a:extLst>
            </p:cNvPr>
            <p:cNvSpPr/>
            <p:nvPr/>
          </p:nvSpPr>
          <p:spPr>
            <a:xfrm>
              <a:off x="1590462" y="2963645"/>
              <a:ext cx="130123" cy="62823"/>
            </a:xfrm>
            <a:custGeom>
              <a:avLst/>
              <a:gdLst/>
              <a:ahLst/>
              <a:cxnLst/>
              <a:rect l="l" t="t" r="r" b="b"/>
              <a:pathLst>
                <a:path w="4389" h="2119" extrusionOk="0">
                  <a:moveTo>
                    <a:pt x="2881" y="0"/>
                  </a:moveTo>
                  <a:cubicBezTo>
                    <a:pt x="2845" y="0"/>
                    <a:pt x="2810" y="1"/>
                    <a:pt x="2773" y="4"/>
                  </a:cubicBezTo>
                  <a:cubicBezTo>
                    <a:pt x="1700" y="72"/>
                    <a:pt x="1" y="528"/>
                    <a:pt x="1" y="528"/>
                  </a:cubicBezTo>
                  <a:cubicBezTo>
                    <a:pt x="724" y="1938"/>
                    <a:pt x="709" y="2098"/>
                    <a:pt x="1534" y="2111"/>
                  </a:cubicBezTo>
                  <a:cubicBezTo>
                    <a:pt x="1716" y="2113"/>
                    <a:pt x="1939" y="2118"/>
                    <a:pt x="2179" y="2118"/>
                  </a:cubicBezTo>
                  <a:cubicBezTo>
                    <a:pt x="3029" y="2118"/>
                    <a:pt x="4086" y="2051"/>
                    <a:pt x="4220" y="1539"/>
                  </a:cubicBezTo>
                  <a:cubicBezTo>
                    <a:pt x="4389" y="902"/>
                    <a:pt x="3883" y="0"/>
                    <a:pt x="28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17" name="Google Shape;8958;p72">
              <a:extLst>
                <a:ext uri="{FF2B5EF4-FFF2-40B4-BE49-F238E27FC236}">
                  <a16:creationId xmlns="" xmlns:a16="http://schemas.microsoft.com/office/drawing/2014/main" id="{E869E6CD-6DD6-600D-8CF1-A9DD4DE355C7}"/>
                </a:ext>
              </a:extLst>
            </p:cNvPr>
            <p:cNvSpPr/>
            <p:nvPr/>
          </p:nvSpPr>
          <p:spPr>
            <a:xfrm>
              <a:off x="1976650" y="3931903"/>
              <a:ext cx="89713" cy="157903"/>
            </a:xfrm>
            <a:custGeom>
              <a:avLst/>
              <a:gdLst/>
              <a:ahLst/>
              <a:cxnLst/>
              <a:rect l="l" t="t" r="r" b="b"/>
              <a:pathLst>
                <a:path w="3026" h="5326" extrusionOk="0">
                  <a:moveTo>
                    <a:pt x="2365" y="1"/>
                  </a:moveTo>
                  <a:lnTo>
                    <a:pt x="337" y="335"/>
                  </a:lnTo>
                  <a:cubicBezTo>
                    <a:pt x="337" y="335"/>
                    <a:pt x="1" y="4011"/>
                    <a:pt x="995" y="5326"/>
                  </a:cubicBezTo>
                  <a:lnTo>
                    <a:pt x="3025" y="4773"/>
                  </a:lnTo>
                  <a:cubicBezTo>
                    <a:pt x="3025" y="4773"/>
                    <a:pt x="2418" y="1516"/>
                    <a:pt x="23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18" name="Google Shape;8959;p72">
              <a:extLst>
                <a:ext uri="{FF2B5EF4-FFF2-40B4-BE49-F238E27FC236}">
                  <a16:creationId xmlns="" xmlns:a16="http://schemas.microsoft.com/office/drawing/2014/main" id="{66AD3263-E860-2B13-E30A-6E0012716923}"/>
                </a:ext>
              </a:extLst>
            </p:cNvPr>
            <p:cNvSpPr/>
            <p:nvPr/>
          </p:nvSpPr>
          <p:spPr>
            <a:xfrm>
              <a:off x="2228684" y="3570144"/>
              <a:ext cx="429563" cy="624406"/>
            </a:xfrm>
            <a:custGeom>
              <a:avLst/>
              <a:gdLst/>
              <a:ahLst/>
              <a:cxnLst/>
              <a:rect l="l" t="t" r="r" b="b"/>
              <a:pathLst>
                <a:path w="14489" h="21061" extrusionOk="0">
                  <a:moveTo>
                    <a:pt x="6951" y="1"/>
                  </a:moveTo>
                  <a:lnTo>
                    <a:pt x="1790" y="2254"/>
                  </a:lnTo>
                  <a:lnTo>
                    <a:pt x="0" y="4840"/>
                  </a:lnTo>
                  <a:lnTo>
                    <a:pt x="6881" y="21060"/>
                  </a:lnTo>
                  <a:lnTo>
                    <a:pt x="14489" y="17769"/>
                  </a:lnTo>
                  <a:lnTo>
                    <a:pt x="695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19" name="Google Shape;8960;p72">
              <a:extLst>
                <a:ext uri="{FF2B5EF4-FFF2-40B4-BE49-F238E27FC236}">
                  <a16:creationId xmlns="" xmlns:a16="http://schemas.microsoft.com/office/drawing/2014/main" id="{2C0876D0-81D9-9610-F1FB-066918751668}"/>
                </a:ext>
              </a:extLst>
            </p:cNvPr>
            <p:cNvSpPr/>
            <p:nvPr/>
          </p:nvSpPr>
          <p:spPr>
            <a:xfrm>
              <a:off x="2355071" y="3636317"/>
              <a:ext cx="242013" cy="444979"/>
            </a:xfrm>
            <a:custGeom>
              <a:avLst/>
              <a:gdLst/>
              <a:ahLst/>
              <a:cxnLst/>
              <a:rect l="l" t="t" r="r" b="b"/>
              <a:pathLst>
                <a:path w="8163" h="15009" extrusionOk="0">
                  <a:moveTo>
                    <a:pt x="2222" y="1"/>
                  </a:moveTo>
                  <a:lnTo>
                    <a:pt x="1" y="1006"/>
                  </a:lnTo>
                  <a:lnTo>
                    <a:pt x="5941" y="15009"/>
                  </a:lnTo>
                  <a:lnTo>
                    <a:pt x="8163" y="14004"/>
                  </a:lnTo>
                  <a:lnTo>
                    <a:pt x="222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20" name="Google Shape;8961;p72">
              <a:extLst>
                <a:ext uri="{FF2B5EF4-FFF2-40B4-BE49-F238E27FC236}">
                  <a16:creationId xmlns="" xmlns:a16="http://schemas.microsoft.com/office/drawing/2014/main" id="{FD68D805-E072-29D3-DCE1-5FCC96E7B209}"/>
                </a:ext>
              </a:extLst>
            </p:cNvPr>
            <p:cNvSpPr/>
            <p:nvPr/>
          </p:nvSpPr>
          <p:spPr>
            <a:xfrm>
              <a:off x="2228773" y="3637948"/>
              <a:ext cx="276997" cy="557581"/>
            </a:xfrm>
            <a:custGeom>
              <a:avLst/>
              <a:gdLst/>
              <a:ahLst/>
              <a:cxnLst/>
              <a:rect l="l" t="t" r="r" b="b"/>
              <a:pathLst>
                <a:path w="9343" h="18807" extrusionOk="0">
                  <a:moveTo>
                    <a:pt x="1793" y="0"/>
                  </a:moveTo>
                  <a:lnTo>
                    <a:pt x="1" y="2588"/>
                  </a:lnTo>
                  <a:lnTo>
                    <a:pt x="6882" y="18807"/>
                  </a:lnTo>
                  <a:lnTo>
                    <a:pt x="9342" y="17797"/>
                  </a:lnTo>
                  <a:lnTo>
                    <a:pt x="179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2" name="Google Shape;501;p60">
            <a:extLst>
              <a:ext uri="{FF2B5EF4-FFF2-40B4-BE49-F238E27FC236}">
                <a16:creationId xmlns="" xmlns:a16="http://schemas.microsoft.com/office/drawing/2014/main" id="{43068560-E501-69D7-96CD-0F4EE30C71B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31266"/>
          <a:stretch/>
        </p:blipFill>
        <p:spPr>
          <a:xfrm>
            <a:off x="19" y="0"/>
            <a:ext cx="4264071" cy="523301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821" name="Google Shape;502;p33">
            <a:extLst>
              <a:ext uri="{FF2B5EF4-FFF2-40B4-BE49-F238E27FC236}">
                <a16:creationId xmlns="" xmlns:a16="http://schemas.microsoft.com/office/drawing/2014/main" id="{36A6EB35-05BD-E4AF-AD38-CF3DDFC5577A}"/>
              </a:ext>
            </a:extLst>
          </p:cNvPr>
          <p:cNvGrpSpPr/>
          <p:nvPr/>
        </p:nvGrpSpPr>
        <p:grpSpPr>
          <a:xfrm>
            <a:off x="4454226" y="1772498"/>
            <a:ext cx="3929629" cy="2744418"/>
            <a:chOff x="309900" y="238100"/>
            <a:chExt cx="7048350" cy="5237800"/>
          </a:xfrm>
        </p:grpSpPr>
        <p:sp>
          <p:nvSpPr>
            <p:cNvPr id="7822" name="Google Shape;503;p33">
              <a:extLst>
                <a:ext uri="{FF2B5EF4-FFF2-40B4-BE49-F238E27FC236}">
                  <a16:creationId xmlns="" xmlns:a16="http://schemas.microsoft.com/office/drawing/2014/main" id="{093E1031-037B-D933-612F-236939D16475}"/>
                </a:ext>
              </a:extLst>
            </p:cNvPr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973">
                <a:buClrTx/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  <p:sp>
          <p:nvSpPr>
            <p:cNvPr id="7823" name="Google Shape;504;p33">
              <a:extLst>
                <a:ext uri="{FF2B5EF4-FFF2-40B4-BE49-F238E27FC236}">
                  <a16:creationId xmlns="" xmlns:a16="http://schemas.microsoft.com/office/drawing/2014/main" id="{BA129E27-D86E-2AF0-C9F7-208A6EDCBD43}"/>
                </a:ext>
              </a:extLst>
            </p:cNvPr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973">
                <a:buClrTx/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  <p:sp>
          <p:nvSpPr>
            <p:cNvPr id="7824" name="Google Shape;505;p33">
              <a:extLst>
                <a:ext uri="{FF2B5EF4-FFF2-40B4-BE49-F238E27FC236}">
                  <a16:creationId xmlns="" xmlns:a16="http://schemas.microsoft.com/office/drawing/2014/main" id="{686389C3-5881-0092-C755-87B0DCC7ED2D}"/>
                </a:ext>
              </a:extLst>
            </p:cNvPr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973">
                <a:buClrTx/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  <p:sp>
          <p:nvSpPr>
            <p:cNvPr id="7825" name="Google Shape;506;p33">
              <a:extLst>
                <a:ext uri="{FF2B5EF4-FFF2-40B4-BE49-F238E27FC236}">
                  <a16:creationId xmlns="" xmlns:a16="http://schemas.microsoft.com/office/drawing/2014/main" id="{7D2F9B0E-FF9A-B6E6-4A3A-F10991D8A9FB}"/>
                </a:ext>
              </a:extLst>
            </p:cNvPr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973">
                <a:buClrTx/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  <p:sp>
          <p:nvSpPr>
            <p:cNvPr id="7826" name="Google Shape;507;p33">
              <a:extLst>
                <a:ext uri="{FF2B5EF4-FFF2-40B4-BE49-F238E27FC236}">
                  <a16:creationId xmlns="" xmlns:a16="http://schemas.microsoft.com/office/drawing/2014/main" id="{1796889C-9B47-4E89-C993-5A794579B93F}"/>
                </a:ext>
              </a:extLst>
            </p:cNvPr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973">
                <a:buClrTx/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  <p:sp>
          <p:nvSpPr>
            <p:cNvPr id="7827" name="Google Shape;508;p33">
              <a:extLst>
                <a:ext uri="{FF2B5EF4-FFF2-40B4-BE49-F238E27FC236}">
                  <a16:creationId xmlns="" xmlns:a16="http://schemas.microsoft.com/office/drawing/2014/main" id="{15382723-B654-53FE-D357-0CB534B62663}"/>
                </a:ext>
              </a:extLst>
            </p:cNvPr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973">
                <a:buClrTx/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  <p:sp>
          <p:nvSpPr>
            <p:cNvPr id="7828" name="Google Shape;509;p33">
              <a:extLst>
                <a:ext uri="{FF2B5EF4-FFF2-40B4-BE49-F238E27FC236}">
                  <a16:creationId xmlns="" xmlns:a16="http://schemas.microsoft.com/office/drawing/2014/main" id="{B0C3E60F-4486-12EE-4025-0DFD15874E0C}"/>
                </a:ext>
              </a:extLst>
            </p:cNvPr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973">
                <a:buClrTx/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  <p:sp>
          <p:nvSpPr>
            <p:cNvPr id="7829" name="Google Shape;510;p33">
              <a:extLst>
                <a:ext uri="{FF2B5EF4-FFF2-40B4-BE49-F238E27FC236}">
                  <a16:creationId xmlns="" xmlns:a16="http://schemas.microsoft.com/office/drawing/2014/main" id="{06B829D3-63D8-A6E4-280B-DCA99BD1B06A}"/>
                </a:ext>
              </a:extLst>
            </p:cNvPr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973">
                <a:buClrTx/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  <p:sp>
          <p:nvSpPr>
            <p:cNvPr id="7830" name="Google Shape;511;p33">
              <a:extLst>
                <a:ext uri="{FF2B5EF4-FFF2-40B4-BE49-F238E27FC236}">
                  <a16:creationId xmlns="" xmlns:a16="http://schemas.microsoft.com/office/drawing/2014/main" id="{6562672C-E365-A47A-95B3-E151255AEF64}"/>
                </a:ext>
              </a:extLst>
            </p:cNvPr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973">
                <a:buClrTx/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7831" name="TextBox 7830">
            <a:extLst>
              <a:ext uri="{FF2B5EF4-FFF2-40B4-BE49-F238E27FC236}">
                <a16:creationId xmlns="" xmlns:a16="http://schemas.microsoft.com/office/drawing/2014/main" id="{15302665-1A5B-BA92-AA88-4A7369F16F18}"/>
              </a:ext>
            </a:extLst>
          </p:cNvPr>
          <p:cNvSpPr txBox="1"/>
          <p:nvPr/>
        </p:nvSpPr>
        <p:spPr>
          <a:xfrm>
            <a:off x="3219061" y="2099388"/>
            <a:ext cx="4889339" cy="1200290"/>
          </a:xfrm>
          <a:prstGeom prst="rect">
            <a:avLst/>
          </a:prstGeom>
          <a:noFill/>
        </p:spPr>
        <p:txBody>
          <a:bodyPr wrap="square" lIns="91402" tIns="45701" rIns="91402" bIns="45701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bản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giới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thiệu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những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tắc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cách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thức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mới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hoạt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động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đọc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giúp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chúng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có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đọc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2400" b="1" dirty="0"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312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8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8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8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8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3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8" name="Google Shape;8448;p57"/>
          <p:cNvSpPr txBox="1">
            <a:spLocks noGrp="1"/>
          </p:cNvSpPr>
          <p:nvPr>
            <p:ph type="title"/>
          </p:nvPr>
        </p:nvSpPr>
        <p:spPr>
          <a:xfrm rot="-180067">
            <a:off x="690623" y="478727"/>
            <a:ext cx="6217871" cy="3376811"/>
          </a:xfrm>
          <a:prstGeom prst="rect">
            <a:avLst/>
          </a:prstGeom>
        </p:spPr>
        <p:txBody>
          <a:bodyPr spcFirstLastPara="1" wrap="square" lIns="91387" tIns="91387" rIns="91387" bIns="91387" anchor="ctr" anchorCtr="0">
            <a:no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IV. </a:t>
            </a:r>
            <a:r>
              <a:rPr lang="en-US" sz="6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60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449" name="Google Shape;8449;p57"/>
          <p:cNvGrpSpPr/>
          <p:nvPr/>
        </p:nvGrpSpPr>
        <p:grpSpPr>
          <a:xfrm>
            <a:off x="6740800" y="1522130"/>
            <a:ext cx="1683656" cy="3539097"/>
            <a:chOff x="4387713" y="2971500"/>
            <a:chExt cx="784775" cy="1649775"/>
          </a:xfrm>
        </p:grpSpPr>
        <p:sp>
          <p:nvSpPr>
            <p:cNvPr id="8450" name="Google Shape;8450;p57"/>
            <p:cNvSpPr/>
            <p:nvPr/>
          </p:nvSpPr>
          <p:spPr>
            <a:xfrm>
              <a:off x="4397763" y="3901550"/>
              <a:ext cx="707350" cy="272425"/>
            </a:xfrm>
            <a:custGeom>
              <a:avLst/>
              <a:gdLst/>
              <a:ahLst/>
              <a:cxnLst/>
              <a:rect l="l" t="t" r="r" b="b"/>
              <a:pathLst>
                <a:path w="28294" h="10897" extrusionOk="0">
                  <a:moveTo>
                    <a:pt x="10328" y="0"/>
                  </a:moveTo>
                  <a:cubicBezTo>
                    <a:pt x="9832" y="0"/>
                    <a:pt x="9344" y="103"/>
                    <a:pt x="8844" y="351"/>
                  </a:cubicBezTo>
                  <a:cubicBezTo>
                    <a:pt x="6990" y="1271"/>
                    <a:pt x="2306" y="3195"/>
                    <a:pt x="1246" y="4932"/>
                  </a:cubicBezTo>
                  <a:cubicBezTo>
                    <a:pt x="786" y="5687"/>
                    <a:pt x="1883" y="6515"/>
                    <a:pt x="1883" y="6515"/>
                  </a:cubicBezTo>
                  <a:cubicBezTo>
                    <a:pt x="2056" y="6615"/>
                    <a:pt x="1" y="7494"/>
                    <a:pt x="2448" y="8992"/>
                  </a:cubicBezTo>
                  <a:cubicBezTo>
                    <a:pt x="2924" y="9283"/>
                    <a:pt x="3594" y="9403"/>
                    <a:pt x="4387" y="9403"/>
                  </a:cubicBezTo>
                  <a:cubicBezTo>
                    <a:pt x="8195" y="9403"/>
                    <a:pt x="14838" y="6627"/>
                    <a:pt x="16422" y="6627"/>
                  </a:cubicBezTo>
                  <a:cubicBezTo>
                    <a:pt x="16443" y="6627"/>
                    <a:pt x="16464" y="6627"/>
                    <a:pt x="16483" y="6628"/>
                  </a:cubicBezTo>
                  <a:cubicBezTo>
                    <a:pt x="18555" y="6740"/>
                    <a:pt x="25248" y="9946"/>
                    <a:pt x="25606" y="10508"/>
                  </a:cubicBezTo>
                  <a:cubicBezTo>
                    <a:pt x="25777" y="10777"/>
                    <a:pt x="25973" y="10896"/>
                    <a:pt x="26177" y="10896"/>
                  </a:cubicBezTo>
                  <a:cubicBezTo>
                    <a:pt x="27077" y="10896"/>
                    <a:pt x="28159" y="8590"/>
                    <a:pt x="28219" y="6680"/>
                  </a:cubicBezTo>
                  <a:cubicBezTo>
                    <a:pt x="28293" y="4236"/>
                    <a:pt x="22138" y="2777"/>
                    <a:pt x="17855" y="2140"/>
                  </a:cubicBezTo>
                  <a:cubicBezTo>
                    <a:pt x="14409" y="1626"/>
                    <a:pt x="12306" y="0"/>
                    <a:pt x="103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51" name="Google Shape;8451;p57"/>
            <p:cNvSpPr/>
            <p:nvPr/>
          </p:nvSpPr>
          <p:spPr>
            <a:xfrm>
              <a:off x="4460488" y="4157975"/>
              <a:ext cx="596425" cy="136800"/>
            </a:xfrm>
            <a:custGeom>
              <a:avLst/>
              <a:gdLst/>
              <a:ahLst/>
              <a:cxnLst/>
              <a:rect l="l" t="t" r="r" b="b"/>
              <a:pathLst>
                <a:path w="23857" h="5472" extrusionOk="0">
                  <a:moveTo>
                    <a:pt x="6127" y="1"/>
                  </a:moveTo>
                  <a:lnTo>
                    <a:pt x="0" y="613"/>
                  </a:lnTo>
                  <a:lnTo>
                    <a:pt x="159" y="1338"/>
                  </a:lnTo>
                  <a:cubicBezTo>
                    <a:pt x="159" y="1338"/>
                    <a:pt x="4678" y="546"/>
                    <a:pt x="5930" y="546"/>
                  </a:cubicBezTo>
                  <a:cubicBezTo>
                    <a:pt x="6026" y="546"/>
                    <a:pt x="6103" y="551"/>
                    <a:pt x="6157" y="561"/>
                  </a:cubicBezTo>
                  <a:cubicBezTo>
                    <a:pt x="6914" y="705"/>
                    <a:pt x="6897" y="1963"/>
                    <a:pt x="6878" y="2649"/>
                  </a:cubicBezTo>
                  <a:cubicBezTo>
                    <a:pt x="6849" y="3683"/>
                    <a:pt x="6083" y="4069"/>
                    <a:pt x="6083" y="4069"/>
                  </a:cubicBezTo>
                  <a:cubicBezTo>
                    <a:pt x="6075" y="4069"/>
                    <a:pt x="6067" y="4069"/>
                    <a:pt x="6059" y="4069"/>
                  </a:cubicBezTo>
                  <a:cubicBezTo>
                    <a:pt x="4379" y="4069"/>
                    <a:pt x="457" y="4590"/>
                    <a:pt x="457" y="4590"/>
                  </a:cubicBezTo>
                  <a:lnTo>
                    <a:pt x="456" y="5097"/>
                  </a:lnTo>
                  <a:lnTo>
                    <a:pt x="7119" y="4856"/>
                  </a:lnTo>
                  <a:cubicBezTo>
                    <a:pt x="7119" y="4856"/>
                    <a:pt x="13814" y="5472"/>
                    <a:pt x="18790" y="5472"/>
                  </a:cubicBezTo>
                  <a:cubicBezTo>
                    <a:pt x="20939" y="5472"/>
                    <a:pt x="22768" y="5357"/>
                    <a:pt x="23598" y="5028"/>
                  </a:cubicBezTo>
                  <a:cubicBezTo>
                    <a:pt x="23807" y="4945"/>
                    <a:pt x="23847" y="3955"/>
                    <a:pt x="23851" y="3319"/>
                  </a:cubicBezTo>
                  <a:cubicBezTo>
                    <a:pt x="23856" y="2262"/>
                    <a:pt x="23296" y="1386"/>
                    <a:pt x="22583" y="1312"/>
                  </a:cubicBezTo>
                  <a:lnTo>
                    <a:pt x="612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52" name="Google Shape;8452;p57"/>
            <p:cNvSpPr/>
            <p:nvPr/>
          </p:nvSpPr>
          <p:spPr>
            <a:xfrm>
              <a:off x="4741688" y="4196125"/>
              <a:ext cx="281250" cy="13275"/>
            </a:xfrm>
            <a:custGeom>
              <a:avLst/>
              <a:gdLst/>
              <a:ahLst/>
              <a:cxnLst/>
              <a:rect l="l" t="t" r="r" b="b"/>
              <a:pathLst>
                <a:path w="11250" h="531" fill="none" extrusionOk="0">
                  <a:moveTo>
                    <a:pt x="1" y="0"/>
                  </a:moveTo>
                  <a:lnTo>
                    <a:pt x="11249" y="530"/>
                  </a:lnTo>
                </a:path>
              </a:pathLst>
            </a:custGeom>
            <a:noFill/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53" name="Google Shape;8453;p57"/>
            <p:cNvSpPr/>
            <p:nvPr/>
          </p:nvSpPr>
          <p:spPr>
            <a:xfrm>
              <a:off x="4647088" y="4265550"/>
              <a:ext cx="403325" cy="26825"/>
            </a:xfrm>
            <a:custGeom>
              <a:avLst/>
              <a:gdLst/>
              <a:ahLst/>
              <a:cxnLst/>
              <a:rect l="l" t="t" r="r" b="b"/>
              <a:pathLst>
                <a:path w="16133" h="1073" extrusionOk="0">
                  <a:moveTo>
                    <a:pt x="0" y="1"/>
                  </a:moveTo>
                  <a:cubicBezTo>
                    <a:pt x="1" y="1"/>
                    <a:pt x="7913" y="1072"/>
                    <a:pt x="12820" y="1072"/>
                  </a:cubicBezTo>
                  <a:cubicBezTo>
                    <a:pt x="14294" y="1072"/>
                    <a:pt x="15497" y="975"/>
                    <a:pt x="16132" y="724"/>
                  </a:cubicBezTo>
                  <a:cubicBezTo>
                    <a:pt x="16132" y="724"/>
                    <a:pt x="15163" y="637"/>
                    <a:pt x="12931" y="503"/>
                  </a:cubicBezTo>
                  <a:cubicBezTo>
                    <a:pt x="10700" y="370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54" name="Google Shape;8454;p57"/>
            <p:cNvSpPr/>
            <p:nvPr/>
          </p:nvSpPr>
          <p:spPr>
            <a:xfrm>
              <a:off x="4624088" y="4163425"/>
              <a:ext cx="401000" cy="140450"/>
            </a:xfrm>
            <a:custGeom>
              <a:avLst/>
              <a:gdLst/>
              <a:ahLst/>
              <a:cxnLst/>
              <a:rect l="l" t="t" r="r" b="b"/>
              <a:pathLst>
                <a:path w="16040" h="5618" extrusionOk="0">
                  <a:moveTo>
                    <a:pt x="0" y="1"/>
                  </a:moveTo>
                  <a:cubicBezTo>
                    <a:pt x="1" y="1"/>
                    <a:pt x="2858" y="518"/>
                    <a:pt x="6381" y="1132"/>
                  </a:cubicBezTo>
                  <a:cubicBezTo>
                    <a:pt x="7184" y="1272"/>
                    <a:pt x="7722" y="1366"/>
                    <a:pt x="8692" y="1398"/>
                  </a:cubicBezTo>
                  <a:cubicBezTo>
                    <a:pt x="8748" y="1400"/>
                    <a:pt x="9637" y="5617"/>
                    <a:pt x="9925" y="5617"/>
                  </a:cubicBezTo>
                  <a:cubicBezTo>
                    <a:pt x="9952" y="5617"/>
                    <a:pt x="9974" y="5580"/>
                    <a:pt x="9990" y="5498"/>
                  </a:cubicBezTo>
                  <a:cubicBezTo>
                    <a:pt x="10031" y="5283"/>
                    <a:pt x="9712" y="1393"/>
                    <a:pt x="9931" y="1393"/>
                  </a:cubicBezTo>
                  <a:cubicBezTo>
                    <a:pt x="9931" y="1393"/>
                    <a:pt x="9931" y="1393"/>
                    <a:pt x="9932" y="1393"/>
                  </a:cubicBezTo>
                  <a:cubicBezTo>
                    <a:pt x="10045" y="1394"/>
                    <a:pt x="10158" y="1394"/>
                    <a:pt x="10272" y="1394"/>
                  </a:cubicBezTo>
                  <a:cubicBezTo>
                    <a:pt x="13197" y="1394"/>
                    <a:pt x="16039" y="1092"/>
                    <a:pt x="16039" y="1092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55" name="Google Shape;8455;p57"/>
            <p:cNvSpPr/>
            <p:nvPr/>
          </p:nvSpPr>
          <p:spPr>
            <a:xfrm>
              <a:off x="4473638" y="4171575"/>
              <a:ext cx="159675" cy="100100"/>
            </a:xfrm>
            <a:custGeom>
              <a:avLst/>
              <a:gdLst/>
              <a:ahLst/>
              <a:cxnLst/>
              <a:rect l="l" t="t" r="r" b="b"/>
              <a:pathLst>
                <a:path w="6387" h="4004" extrusionOk="0">
                  <a:moveTo>
                    <a:pt x="5400" y="1"/>
                  </a:moveTo>
                  <a:cubicBezTo>
                    <a:pt x="4387" y="1"/>
                    <a:pt x="1251" y="517"/>
                    <a:pt x="81" y="716"/>
                  </a:cubicBezTo>
                  <a:cubicBezTo>
                    <a:pt x="1" y="730"/>
                    <a:pt x="49" y="4003"/>
                    <a:pt x="253" y="4003"/>
                  </a:cubicBezTo>
                  <a:cubicBezTo>
                    <a:pt x="254" y="4003"/>
                    <a:pt x="255" y="4003"/>
                    <a:pt x="255" y="4003"/>
                  </a:cubicBezTo>
                  <a:cubicBezTo>
                    <a:pt x="1228" y="3879"/>
                    <a:pt x="4147" y="3524"/>
                    <a:pt x="5535" y="3524"/>
                  </a:cubicBezTo>
                  <a:cubicBezTo>
                    <a:pt x="5542" y="3524"/>
                    <a:pt x="5549" y="3524"/>
                    <a:pt x="5557" y="3524"/>
                  </a:cubicBezTo>
                  <a:cubicBezTo>
                    <a:pt x="5557" y="3524"/>
                    <a:pt x="6323" y="3138"/>
                    <a:pt x="6352" y="2104"/>
                  </a:cubicBezTo>
                  <a:cubicBezTo>
                    <a:pt x="6371" y="1418"/>
                    <a:pt x="6387" y="160"/>
                    <a:pt x="5630" y="16"/>
                  </a:cubicBezTo>
                  <a:cubicBezTo>
                    <a:pt x="5575" y="5"/>
                    <a:pt x="5498" y="1"/>
                    <a:pt x="54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56" name="Google Shape;8456;p57"/>
            <p:cNvSpPr/>
            <p:nvPr/>
          </p:nvSpPr>
          <p:spPr>
            <a:xfrm>
              <a:off x="4475663" y="4171625"/>
              <a:ext cx="157650" cy="88075"/>
            </a:xfrm>
            <a:custGeom>
              <a:avLst/>
              <a:gdLst/>
              <a:ahLst/>
              <a:cxnLst/>
              <a:rect l="l" t="t" r="r" b="b"/>
              <a:pathLst>
                <a:path w="6306" h="3523" extrusionOk="0">
                  <a:moveTo>
                    <a:pt x="5322" y="0"/>
                  </a:moveTo>
                  <a:cubicBezTo>
                    <a:pt x="4312" y="0"/>
                    <a:pt x="1171" y="517"/>
                    <a:pt x="0" y="715"/>
                  </a:cubicBezTo>
                  <a:lnTo>
                    <a:pt x="4466" y="521"/>
                  </a:lnTo>
                  <a:cubicBezTo>
                    <a:pt x="4487" y="520"/>
                    <a:pt x="4507" y="520"/>
                    <a:pt x="4527" y="520"/>
                  </a:cubicBezTo>
                  <a:cubicBezTo>
                    <a:pt x="5314" y="520"/>
                    <a:pt x="5970" y="1157"/>
                    <a:pt x="5956" y="1951"/>
                  </a:cubicBezTo>
                  <a:lnTo>
                    <a:pt x="5956" y="1976"/>
                  </a:lnTo>
                  <a:cubicBezTo>
                    <a:pt x="5932" y="2871"/>
                    <a:pt x="5551" y="3418"/>
                    <a:pt x="5476" y="3523"/>
                  </a:cubicBezTo>
                  <a:cubicBezTo>
                    <a:pt x="5476" y="3523"/>
                    <a:pt x="6242" y="3137"/>
                    <a:pt x="6271" y="2103"/>
                  </a:cubicBezTo>
                  <a:cubicBezTo>
                    <a:pt x="6290" y="1417"/>
                    <a:pt x="6306" y="159"/>
                    <a:pt x="5549" y="15"/>
                  </a:cubicBezTo>
                  <a:cubicBezTo>
                    <a:pt x="5495" y="5"/>
                    <a:pt x="5418" y="0"/>
                    <a:pt x="53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57" name="Google Shape;8457;p57"/>
            <p:cNvSpPr/>
            <p:nvPr/>
          </p:nvSpPr>
          <p:spPr>
            <a:xfrm>
              <a:off x="4433188" y="4258425"/>
              <a:ext cx="598125" cy="127475"/>
            </a:xfrm>
            <a:custGeom>
              <a:avLst/>
              <a:gdLst/>
              <a:ahLst/>
              <a:cxnLst/>
              <a:rect l="l" t="t" r="r" b="b"/>
              <a:pathLst>
                <a:path w="23925" h="5099" extrusionOk="0">
                  <a:moveTo>
                    <a:pt x="5997" y="0"/>
                  </a:moveTo>
                  <a:lnTo>
                    <a:pt x="1" y="731"/>
                  </a:lnTo>
                  <a:lnTo>
                    <a:pt x="30" y="1339"/>
                  </a:lnTo>
                  <a:cubicBezTo>
                    <a:pt x="30" y="1339"/>
                    <a:pt x="4544" y="547"/>
                    <a:pt x="5798" y="547"/>
                  </a:cubicBezTo>
                  <a:cubicBezTo>
                    <a:pt x="5895" y="547"/>
                    <a:pt x="5973" y="552"/>
                    <a:pt x="6028" y="562"/>
                  </a:cubicBezTo>
                  <a:cubicBezTo>
                    <a:pt x="6785" y="706"/>
                    <a:pt x="6767" y="1964"/>
                    <a:pt x="6748" y="2650"/>
                  </a:cubicBezTo>
                  <a:cubicBezTo>
                    <a:pt x="6720" y="3684"/>
                    <a:pt x="5953" y="4070"/>
                    <a:pt x="5953" y="4070"/>
                  </a:cubicBezTo>
                  <a:cubicBezTo>
                    <a:pt x="5945" y="4070"/>
                    <a:pt x="5937" y="4070"/>
                    <a:pt x="5929" y="4070"/>
                  </a:cubicBezTo>
                  <a:cubicBezTo>
                    <a:pt x="4250" y="4070"/>
                    <a:pt x="329" y="4590"/>
                    <a:pt x="329" y="4590"/>
                  </a:cubicBezTo>
                  <a:lnTo>
                    <a:pt x="328" y="5099"/>
                  </a:lnTo>
                  <a:lnTo>
                    <a:pt x="328" y="5099"/>
                  </a:lnTo>
                  <a:lnTo>
                    <a:pt x="6992" y="4855"/>
                  </a:lnTo>
                  <a:cubicBezTo>
                    <a:pt x="6992" y="4855"/>
                    <a:pt x="14084" y="5020"/>
                    <a:pt x="18906" y="5020"/>
                  </a:cubicBezTo>
                  <a:cubicBezTo>
                    <a:pt x="20795" y="5020"/>
                    <a:pt x="22335" y="4995"/>
                    <a:pt x="22963" y="4924"/>
                  </a:cubicBezTo>
                  <a:cubicBezTo>
                    <a:pt x="23616" y="4851"/>
                    <a:pt x="23916" y="3529"/>
                    <a:pt x="23920" y="2893"/>
                  </a:cubicBezTo>
                  <a:cubicBezTo>
                    <a:pt x="23925" y="1835"/>
                    <a:pt x="23365" y="960"/>
                    <a:pt x="22652" y="885"/>
                  </a:cubicBezTo>
                  <a:lnTo>
                    <a:pt x="599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58" name="Google Shape;8458;p57"/>
            <p:cNvSpPr/>
            <p:nvPr/>
          </p:nvSpPr>
          <p:spPr>
            <a:xfrm>
              <a:off x="4682738" y="4284325"/>
              <a:ext cx="310475" cy="10625"/>
            </a:xfrm>
            <a:custGeom>
              <a:avLst/>
              <a:gdLst/>
              <a:ahLst/>
              <a:cxnLst/>
              <a:rect l="l" t="t" r="r" b="b"/>
              <a:pathLst>
                <a:path w="12419" h="425" fill="none" extrusionOk="0">
                  <a:moveTo>
                    <a:pt x="0" y="1"/>
                  </a:moveTo>
                  <a:lnTo>
                    <a:pt x="12419" y="424"/>
                  </a:lnTo>
                </a:path>
              </a:pathLst>
            </a:custGeom>
            <a:noFill/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59" name="Google Shape;8459;p57"/>
            <p:cNvSpPr/>
            <p:nvPr/>
          </p:nvSpPr>
          <p:spPr>
            <a:xfrm>
              <a:off x="4707613" y="4365350"/>
              <a:ext cx="299650" cy="16450"/>
            </a:xfrm>
            <a:custGeom>
              <a:avLst/>
              <a:gdLst/>
              <a:ahLst/>
              <a:cxnLst/>
              <a:rect l="l" t="t" r="r" b="b"/>
              <a:pathLst>
                <a:path w="11986" h="658" extrusionOk="0">
                  <a:moveTo>
                    <a:pt x="5702" y="1"/>
                  </a:moveTo>
                  <a:cubicBezTo>
                    <a:pt x="2720" y="1"/>
                    <a:pt x="1" y="289"/>
                    <a:pt x="1" y="289"/>
                  </a:cubicBezTo>
                  <a:cubicBezTo>
                    <a:pt x="47" y="286"/>
                    <a:pt x="105" y="285"/>
                    <a:pt x="174" y="285"/>
                  </a:cubicBezTo>
                  <a:cubicBezTo>
                    <a:pt x="1075" y="285"/>
                    <a:pt x="3888" y="499"/>
                    <a:pt x="6491" y="589"/>
                  </a:cubicBezTo>
                  <a:cubicBezTo>
                    <a:pt x="8065" y="645"/>
                    <a:pt x="9564" y="657"/>
                    <a:pt x="10597" y="657"/>
                  </a:cubicBezTo>
                  <a:cubicBezTo>
                    <a:pt x="11449" y="657"/>
                    <a:pt x="11985" y="649"/>
                    <a:pt x="11985" y="649"/>
                  </a:cubicBezTo>
                  <a:cubicBezTo>
                    <a:pt x="11985" y="649"/>
                    <a:pt x="8630" y="82"/>
                    <a:pt x="7218" y="28"/>
                  </a:cubicBezTo>
                  <a:cubicBezTo>
                    <a:pt x="6713" y="9"/>
                    <a:pt x="6204" y="1"/>
                    <a:pt x="57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60" name="Google Shape;8460;p57"/>
            <p:cNvSpPr/>
            <p:nvPr/>
          </p:nvSpPr>
          <p:spPr>
            <a:xfrm>
              <a:off x="4717813" y="4265625"/>
              <a:ext cx="175700" cy="111875"/>
            </a:xfrm>
            <a:custGeom>
              <a:avLst/>
              <a:gdLst/>
              <a:ahLst/>
              <a:cxnLst/>
              <a:rect l="l" t="t" r="r" b="b"/>
              <a:pathLst>
                <a:path w="7028" h="4475" extrusionOk="0">
                  <a:moveTo>
                    <a:pt x="1" y="0"/>
                  </a:moveTo>
                  <a:lnTo>
                    <a:pt x="5249" y="886"/>
                  </a:lnTo>
                  <a:cubicBezTo>
                    <a:pt x="5954" y="2536"/>
                    <a:pt x="6790" y="4475"/>
                    <a:pt x="6924" y="4475"/>
                  </a:cubicBezTo>
                  <a:cubicBezTo>
                    <a:pt x="6927" y="4475"/>
                    <a:pt x="6931" y="4473"/>
                    <a:pt x="6933" y="4470"/>
                  </a:cubicBezTo>
                  <a:cubicBezTo>
                    <a:pt x="7028" y="4354"/>
                    <a:pt x="6851" y="326"/>
                    <a:pt x="6851" y="326"/>
                  </a:cubicBezTo>
                  <a:cubicBezTo>
                    <a:pt x="6851" y="326"/>
                    <a:pt x="213" y="23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61" name="Google Shape;8461;p57"/>
            <p:cNvSpPr/>
            <p:nvPr/>
          </p:nvSpPr>
          <p:spPr>
            <a:xfrm>
              <a:off x="4443138" y="4272050"/>
              <a:ext cx="159675" cy="100100"/>
            </a:xfrm>
            <a:custGeom>
              <a:avLst/>
              <a:gdLst/>
              <a:ahLst/>
              <a:cxnLst/>
              <a:rect l="l" t="t" r="r" b="b"/>
              <a:pathLst>
                <a:path w="6387" h="4004" extrusionOk="0">
                  <a:moveTo>
                    <a:pt x="5400" y="1"/>
                  </a:moveTo>
                  <a:cubicBezTo>
                    <a:pt x="4387" y="1"/>
                    <a:pt x="1251" y="517"/>
                    <a:pt x="81" y="716"/>
                  </a:cubicBezTo>
                  <a:cubicBezTo>
                    <a:pt x="1" y="730"/>
                    <a:pt x="49" y="4003"/>
                    <a:pt x="252" y="4003"/>
                  </a:cubicBezTo>
                  <a:cubicBezTo>
                    <a:pt x="252" y="4003"/>
                    <a:pt x="253" y="4003"/>
                    <a:pt x="254" y="4003"/>
                  </a:cubicBezTo>
                  <a:cubicBezTo>
                    <a:pt x="1227" y="3879"/>
                    <a:pt x="4146" y="3524"/>
                    <a:pt x="5533" y="3524"/>
                  </a:cubicBezTo>
                  <a:cubicBezTo>
                    <a:pt x="5541" y="3524"/>
                    <a:pt x="5548" y="3524"/>
                    <a:pt x="5555" y="3524"/>
                  </a:cubicBezTo>
                  <a:cubicBezTo>
                    <a:pt x="5555" y="3524"/>
                    <a:pt x="6322" y="3138"/>
                    <a:pt x="6350" y="2104"/>
                  </a:cubicBezTo>
                  <a:cubicBezTo>
                    <a:pt x="6369" y="1418"/>
                    <a:pt x="6387" y="160"/>
                    <a:pt x="5630" y="16"/>
                  </a:cubicBezTo>
                  <a:cubicBezTo>
                    <a:pt x="5575" y="5"/>
                    <a:pt x="5497" y="1"/>
                    <a:pt x="54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62" name="Google Shape;8462;p57"/>
            <p:cNvSpPr/>
            <p:nvPr/>
          </p:nvSpPr>
          <p:spPr>
            <a:xfrm>
              <a:off x="4445163" y="4272050"/>
              <a:ext cx="157650" cy="88100"/>
            </a:xfrm>
            <a:custGeom>
              <a:avLst/>
              <a:gdLst/>
              <a:ahLst/>
              <a:cxnLst/>
              <a:rect l="l" t="t" r="r" b="b"/>
              <a:pathLst>
                <a:path w="6306" h="3524" extrusionOk="0">
                  <a:moveTo>
                    <a:pt x="5319" y="1"/>
                  </a:moveTo>
                  <a:cubicBezTo>
                    <a:pt x="4306" y="1"/>
                    <a:pt x="1170" y="517"/>
                    <a:pt x="0" y="716"/>
                  </a:cubicBezTo>
                  <a:lnTo>
                    <a:pt x="4465" y="522"/>
                  </a:lnTo>
                  <a:cubicBezTo>
                    <a:pt x="4485" y="521"/>
                    <a:pt x="4506" y="521"/>
                    <a:pt x="4526" y="521"/>
                  </a:cubicBezTo>
                  <a:cubicBezTo>
                    <a:pt x="5313" y="521"/>
                    <a:pt x="5970" y="1158"/>
                    <a:pt x="5956" y="1952"/>
                  </a:cubicBezTo>
                  <a:lnTo>
                    <a:pt x="5956" y="1977"/>
                  </a:lnTo>
                  <a:cubicBezTo>
                    <a:pt x="5932" y="2870"/>
                    <a:pt x="5550" y="3419"/>
                    <a:pt x="5474" y="3524"/>
                  </a:cubicBezTo>
                  <a:cubicBezTo>
                    <a:pt x="5474" y="3524"/>
                    <a:pt x="6241" y="3138"/>
                    <a:pt x="6269" y="2104"/>
                  </a:cubicBezTo>
                  <a:cubicBezTo>
                    <a:pt x="6288" y="1418"/>
                    <a:pt x="6306" y="160"/>
                    <a:pt x="5549" y="16"/>
                  </a:cubicBezTo>
                  <a:cubicBezTo>
                    <a:pt x="5494" y="5"/>
                    <a:pt x="5416" y="1"/>
                    <a:pt x="5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63" name="Google Shape;8463;p57"/>
            <p:cNvSpPr/>
            <p:nvPr/>
          </p:nvSpPr>
          <p:spPr>
            <a:xfrm>
              <a:off x="4487438" y="4368500"/>
              <a:ext cx="598250" cy="125475"/>
            </a:xfrm>
            <a:custGeom>
              <a:avLst/>
              <a:gdLst/>
              <a:ahLst/>
              <a:cxnLst/>
              <a:rect l="l" t="t" r="r" b="b"/>
              <a:pathLst>
                <a:path w="23930" h="5019" extrusionOk="0">
                  <a:moveTo>
                    <a:pt x="6007" y="0"/>
                  </a:moveTo>
                  <a:lnTo>
                    <a:pt x="0" y="646"/>
                  </a:lnTo>
                  <a:lnTo>
                    <a:pt x="20" y="1256"/>
                  </a:lnTo>
                  <a:cubicBezTo>
                    <a:pt x="20" y="1256"/>
                    <a:pt x="4438" y="545"/>
                    <a:pt x="5752" y="545"/>
                  </a:cubicBezTo>
                  <a:cubicBezTo>
                    <a:pt x="5871" y="545"/>
                    <a:pt x="5964" y="550"/>
                    <a:pt x="6027" y="563"/>
                  </a:cubicBezTo>
                  <a:cubicBezTo>
                    <a:pt x="6783" y="716"/>
                    <a:pt x="6747" y="1976"/>
                    <a:pt x="6720" y="2662"/>
                  </a:cubicBezTo>
                  <a:cubicBezTo>
                    <a:pt x="6678" y="3692"/>
                    <a:pt x="5906" y="4070"/>
                    <a:pt x="5906" y="4070"/>
                  </a:cubicBezTo>
                  <a:cubicBezTo>
                    <a:pt x="5856" y="4069"/>
                    <a:pt x="5804" y="4069"/>
                    <a:pt x="5750" y="4069"/>
                  </a:cubicBezTo>
                  <a:cubicBezTo>
                    <a:pt x="4004" y="4069"/>
                    <a:pt x="273" y="4511"/>
                    <a:pt x="273" y="4511"/>
                  </a:cubicBezTo>
                  <a:lnTo>
                    <a:pt x="265" y="5019"/>
                  </a:lnTo>
                  <a:lnTo>
                    <a:pt x="6930" y="4867"/>
                  </a:lnTo>
                  <a:lnTo>
                    <a:pt x="23351" y="4726"/>
                  </a:lnTo>
                  <a:cubicBezTo>
                    <a:pt x="23761" y="4216"/>
                    <a:pt x="23896" y="3540"/>
                    <a:pt x="23909" y="2904"/>
                  </a:cubicBezTo>
                  <a:cubicBezTo>
                    <a:pt x="23929" y="1845"/>
                    <a:pt x="23201" y="696"/>
                    <a:pt x="22489" y="612"/>
                  </a:cubicBezTo>
                  <a:lnTo>
                    <a:pt x="600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64" name="Google Shape;8464;p57"/>
            <p:cNvSpPr/>
            <p:nvPr/>
          </p:nvSpPr>
          <p:spPr>
            <a:xfrm>
              <a:off x="4707238" y="4392050"/>
              <a:ext cx="333725" cy="2050"/>
            </a:xfrm>
            <a:custGeom>
              <a:avLst/>
              <a:gdLst/>
              <a:ahLst/>
              <a:cxnLst/>
              <a:rect l="l" t="t" r="r" b="b"/>
              <a:pathLst>
                <a:path w="13349" h="82" fill="none" extrusionOk="0">
                  <a:moveTo>
                    <a:pt x="1" y="1"/>
                  </a:moveTo>
                  <a:lnTo>
                    <a:pt x="13349" y="82"/>
                  </a:lnTo>
                </a:path>
              </a:pathLst>
            </a:custGeom>
            <a:noFill/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65" name="Google Shape;8465;p57"/>
            <p:cNvSpPr/>
            <p:nvPr/>
          </p:nvSpPr>
          <p:spPr>
            <a:xfrm>
              <a:off x="4842413" y="4378525"/>
              <a:ext cx="59825" cy="110400"/>
            </a:xfrm>
            <a:custGeom>
              <a:avLst/>
              <a:gdLst/>
              <a:ahLst/>
              <a:cxnLst/>
              <a:rect l="l" t="t" r="r" b="b"/>
              <a:pathLst>
                <a:path w="2393" h="4416" extrusionOk="0">
                  <a:moveTo>
                    <a:pt x="1701" y="0"/>
                  </a:moveTo>
                  <a:cubicBezTo>
                    <a:pt x="1734" y="100"/>
                    <a:pt x="1564" y="896"/>
                    <a:pt x="1564" y="896"/>
                  </a:cubicBezTo>
                  <a:cubicBezTo>
                    <a:pt x="1564" y="896"/>
                    <a:pt x="1" y="2119"/>
                    <a:pt x="889" y="4413"/>
                  </a:cubicBezTo>
                  <a:lnTo>
                    <a:pt x="2050" y="4416"/>
                  </a:lnTo>
                  <a:lnTo>
                    <a:pt x="2392" y="1033"/>
                  </a:lnTo>
                  <a:lnTo>
                    <a:pt x="1701" y="0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66" name="Google Shape;8466;p57"/>
            <p:cNvSpPr/>
            <p:nvPr/>
          </p:nvSpPr>
          <p:spPr>
            <a:xfrm>
              <a:off x="4497138" y="4382075"/>
              <a:ext cx="159875" cy="98275"/>
            </a:xfrm>
            <a:custGeom>
              <a:avLst/>
              <a:gdLst/>
              <a:ahLst/>
              <a:cxnLst/>
              <a:rect l="l" t="t" r="r" b="b"/>
              <a:pathLst>
                <a:path w="6395" h="3931" extrusionOk="0">
                  <a:moveTo>
                    <a:pt x="5363" y="0"/>
                  </a:moveTo>
                  <a:cubicBezTo>
                    <a:pt x="4304" y="0"/>
                    <a:pt x="1236" y="462"/>
                    <a:pt x="80" y="642"/>
                  </a:cubicBezTo>
                  <a:cubicBezTo>
                    <a:pt x="1" y="655"/>
                    <a:pt x="4" y="3931"/>
                    <a:pt x="207" y="3931"/>
                  </a:cubicBezTo>
                  <a:cubicBezTo>
                    <a:pt x="208" y="3931"/>
                    <a:pt x="208" y="3931"/>
                    <a:pt x="209" y="3931"/>
                  </a:cubicBezTo>
                  <a:cubicBezTo>
                    <a:pt x="1157" y="3823"/>
                    <a:pt x="3950" y="3523"/>
                    <a:pt x="5378" y="3523"/>
                  </a:cubicBezTo>
                  <a:cubicBezTo>
                    <a:pt x="5426" y="3523"/>
                    <a:pt x="5473" y="3524"/>
                    <a:pt x="5518" y="3524"/>
                  </a:cubicBezTo>
                  <a:cubicBezTo>
                    <a:pt x="5518" y="3524"/>
                    <a:pt x="6290" y="3148"/>
                    <a:pt x="6332" y="2116"/>
                  </a:cubicBezTo>
                  <a:cubicBezTo>
                    <a:pt x="6359" y="1432"/>
                    <a:pt x="6395" y="171"/>
                    <a:pt x="5639" y="19"/>
                  </a:cubicBezTo>
                  <a:cubicBezTo>
                    <a:pt x="5576" y="6"/>
                    <a:pt x="5482" y="0"/>
                    <a:pt x="53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67" name="Google Shape;8467;p57"/>
            <p:cNvSpPr/>
            <p:nvPr/>
          </p:nvSpPr>
          <p:spPr>
            <a:xfrm>
              <a:off x="4499138" y="4382075"/>
              <a:ext cx="157875" cy="88150"/>
            </a:xfrm>
            <a:custGeom>
              <a:avLst/>
              <a:gdLst/>
              <a:ahLst/>
              <a:cxnLst/>
              <a:rect l="l" t="t" r="r" b="b"/>
              <a:pathLst>
                <a:path w="6315" h="3526" extrusionOk="0">
                  <a:moveTo>
                    <a:pt x="5283" y="0"/>
                  </a:moveTo>
                  <a:cubicBezTo>
                    <a:pt x="4224" y="0"/>
                    <a:pt x="1156" y="462"/>
                    <a:pt x="0" y="642"/>
                  </a:cubicBezTo>
                  <a:lnTo>
                    <a:pt x="4467" y="510"/>
                  </a:lnTo>
                  <a:cubicBezTo>
                    <a:pt x="4482" y="509"/>
                    <a:pt x="4496" y="509"/>
                    <a:pt x="4510" y="509"/>
                  </a:cubicBezTo>
                  <a:cubicBezTo>
                    <a:pt x="5305" y="509"/>
                    <a:pt x="5963" y="1159"/>
                    <a:pt x="5939" y="1958"/>
                  </a:cubicBezTo>
                  <a:cubicBezTo>
                    <a:pt x="5939" y="1967"/>
                    <a:pt x="5939" y="1975"/>
                    <a:pt x="5937" y="1984"/>
                  </a:cubicBezTo>
                  <a:cubicBezTo>
                    <a:pt x="5905" y="2878"/>
                    <a:pt x="5515" y="3422"/>
                    <a:pt x="5438" y="3526"/>
                  </a:cubicBezTo>
                  <a:cubicBezTo>
                    <a:pt x="5438" y="3526"/>
                    <a:pt x="6210" y="3148"/>
                    <a:pt x="6252" y="2116"/>
                  </a:cubicBezTo>
                  <a:cubicBezTo>
                    <a:pt x="6279" y="1432"/>
                    <a:pt x="6315" y="171"/>
                    <a:pt x="5559" y="19"/>
                  </a:cubicBezTo>
                  <a:cubicBezTo>
                    <a:pt x="5496" y="6"/>
                    <a:pt x="5402" y="0"/>
                    <a:pt x="5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68" name="Google Shape;8468;p57"/>
            <p:cNvSpPr/>
            <p:nvPr/>
          </p:nvSpPr>
          <p:spPr>
            <a:xfrm>
              <a:off x="4561888" y="4438400"/>
              <a:ext cx="89225" cy="9400"/>
            </a:xfrm>
            <a:custGeom>
              <a:avLst/>
              <a:gdLst/>
              <a:ahLst/>
              <a:cxnLst/>
              <a:rect l="l" t="t" r="r" b="b"/>
              <a:pathLst>
                <a:path w="3569" h="376" extrusionOk="0">
                  <a:moveTo>
                    <a:pt x="3569" y="1"/>
                  </a:moveTo>
                  <a:lnTo>
                    <a:pt x="0" y="361"/>
                  </a:lnTo>
                  <a:cubicBezTo>
                    <a:pt x="0" y="361"/>
                    <a:pt x="572" y="375"/>
                    <a:pt x="1200" y="375"/>
                  </a:cubicBezTo>
                  <a:cubicBezTo>
                    <a:pt x="1763" y="375"/>
                    <a:pt x="2371" y="364"/>
                    <a:pt x="2651" y="322"/>
                  </a:cubicBezTo>
                  <a:cubicBezTo>
                    <a:pt x="3242" y="235"/>
                    <a:pt x="3569" y="1"/>
                    <a:pt x="35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69" name="Google Shape;8469;p57"/>
            <p:cNvSpPr/>
            <p:nvPr/>
          </p:nvSpPr>
          <p:spPr>
            <a:xfrm>
              <a:off x="4443963" y="4045325"/>
              <a:ext cx="615700" cy="147225"/>
            </a:xfrm>
            <a:custGeom>
              <a:avLst/>
              <a:gdLst/>
              <a:ahLst/>
              <a:cxnLst/>
              <a:rect l="l" t="t" r="r" b="b"/>
              <a:pathLst>
                <a:path w="24628" h="5889" extrusionOk="0">
                  <a:moveTo>
                    <a:pt x="5998" y="0"/>
                  </a:moveTo>
                  <a:lnTo>
                    <a:pt x="0" y="731"/>
                  </a:lnTo>
                  <a:lnTo>
                    <a:pt x="30" y="1339"/>
                  </a:lnTo>
                  <a:cubicBezTo>
                    <a:pt x="30" y="1339"/>
                    <a:pt x="4538" y="547"/>
                    <a:pt x="5796" y="547"/>
                  </a:cubicBezTo>
                  <a:cubicBezTo>
                    <a:pt x="5894" y="547"/>
                    <a:pt x="5972" y="552"/>
                    <a:pt x="6027" y="562"/>
                  </a:cubicBezTo>
                  <a:cubicBezTo>
                    <a:pt x="6784" y="706"/>
                    <a:pt x="6768" y="1964"/>
                    <a:pt x="6749" y="2650"/>
                  </a:cubicBezTo>
                  <a:cubicBezTo>
                    <a:pt x="6720" y="3684"/>
                    <a:pt x="5954" y="4070"/>
                    <a:pt x="5954" y="4070"/>
                  </a:cubicBezTo>
                  <a:cubicBezTo>
                    <a:pt x="5946" y="4070"/>
                    <a:pt x="5938" y="4070"/>
                    <a:pt x="5930" y="4070"/>
                  </a:cubicBezTo>
                  <a:cubicBezTo>
                    <a:pt x="4250" y="4070"/>
                    <a:pt x="328" y="4590"/>
                    <a:pt x="328" y="4590"/>
                  </a:cubicBezTo>
                  <a:lnTo>
                    <a:pt x="327" y="5098"/>
                  </a:lnTo>
                  <a:lnTo>
                    <a:pt x="6876" y="4644"/>
                  </a:lnTo>
                  <a:lnTo>
                    <a:pt x="23812" y="5888"/>
                  </a:lnTo>
                  <a:cubicBezTo>
                    <a:pt x="24216" y="5371"/>
                    <a:pt x="24619" y="4457"/>
                    <a:pt x="24623" y="3823"/>
                  </a:cubicBezTo>
                  <a:cubicBezTo>
                    <a:pt x="24627" y="2764"/>
                    <a:pt x="24068" y="1888"/>
                    <a:pt x="23355" y="1814"/>
                  </a:cubicBezTo>
                  <a:lnTo>
                    <a:pt x="59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70" name="Google Shape;8470;p57"/>
            <p:cNvSpPr/>
            <p:nvPr/>
          </p:nvSpPr>
          <p:spPr>
            <a:xfrm>
              <a:off x="4700338" y="4072350"/>
              <a:ext cx="326000" cy="35025"/>
            </a:xfrm>
            <a:custGeom>
              <a:avLst/>
              <a:gdLst/>
              <a:ahLst/>
              <a:cxnLst/>
              <a:rect l="l" t="t" r="r" b="b"/>
              <a:pathLst>
                <a:path w="13040" h="1401" fill="none" extrusionOk="0">
                  <a:moveTo>
                    <a:pt x="0" y="1"/>
                  </a:moveTo>
                  <a:lnTo>
                    <a:pt x="13039" y="1400"/>
                  </a:lnTo>
                </a:path>
              </a:pathLst>
            </a:custGeom>
            <a:noFill/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71" name="Google Shape;8471;p57"/>
            <p:cNvSpPr/>
            <p:nvPr/>
          </p:nvSpPr>
          <p:spPr>
            <a:xfrm>
              <a:off x="4453888" y="4058950"/>
              <a:ext cx="159700" cy="100100"/>
            </a:xfrm>
            <a:custGeom>
              <a:avLst/>
              <a:gdLst/>
              <a:ahLst/>
              <a:cxnLst/>
              <a:rect l="l" t="t" r="r" b="b"/>
              <a:pathLst>
                <a:path w="6388" h="4004" extrusionOk="0">
                  <a:moveTo>
                    <a:pt x="5400" y="1"/>
                  </a:moveTo>
                  <a:cubicBezTo>
                    <a:pt x="4387" y="1"/>
                    <a:pt x="1251" y="517"/>
                    <a:pt x="81" y="716"/>
                  </a:cubicBezTo>
                  <a:cubicBezTo>
                    <a:pt x="1" y="730"/>
                    <a:pt x="49" y="4003"/>
                    <a:pt x="252" y="4003"/>
                  </a:cubicBezTo>
                  <a:cubicBezTo>
                    <a:pt x="253" y="4003"/>
                    <a:pt x="254" y="4003"/>
                    <a:pt x="254" y="4003"/>
                  </a:cubicBezTo>
                  <a:cubicBezTo>
                    <a:pt x="1227" y="3879"/>
                    <a:pt x="4147" y="3524"/>
                    <a:pt x="5535" y="3524"/>
                  </a:cubicBezTo>
                  <a:cubicBezTo>
                    <a:pt x="5542" y="3524"/>
                    <a:pt x="5549" y="3524"/>
                    <a:pt x="5557" y="3524"/>
                  </a:cubicBezTo>
                  <a:cubicBezTo>
                    <a:pt x="5557" y="3524"/>
                    <a:pt x="6323" y="3138"/>
                    <a:pt x="6352" y="2104"/>
                  </a:cubicBezTo>
                  <a:cubicBezTo>
                    <a:pt x="6371" y="1418"/>
                    <a:pt x="6387" y="160"/>
                    <a:pt x="5630" y="16"/>
                  </a:cubicBezTo>
                  <a:cubicBezTo>
                    <a:pt x="5575" y="5"/>
                    <a:pt x="5498" y="1"/>
                    <a:pt x="54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72" name="Google Shape;8472;p57"/>
            <p:cNvSpPr/>
            <p:nvPr/>
          </p:nvSpPr>
          <p:spPr>
            <a:xfrm>
              <a:off x="4467588" y="4085950"/>
              <a:ext cx="107025" cy="12775"/>
            </a:xfrm>
            <a:custGeom>
              <a:avLst/>
              <a:gdLst/>
              <a:ahLst/>
              <a:cxnLst/>
              <a:rect l="l" t="t" r="r" b="b"/>
              <a:pathLst>
                <a:path w="4281" h="511" extrusionOk="0">
                  <a:moveTo>
                    <a:pt x="4281" y="1"/>
                  </a:moveTo>
                  <a:lnTo>
                    <a:pt x="0" y="336"/>
                  </a:lnTo>
                  <a:cubicBezTo>
                    <a:pt x="0" y="336"/>
                    <a:pt x="1339" y="511"/>
                    <a:pt x="2314" y="511"/>
                  </a:cubicBezTo>
                  <a:cubicBezTo>
                    <a:pt x="2547" y="511"/>
                    <a:pt x="2758" y="501"/>
                    <a:pt x="2927" y="476"/>
                  </a:cubicBezTo>
                  <a:cubicBezTo>
                    <a:pt x="3800" y="349"/>
                    <a:pt x="4281" y="1"/>
                    <a:pt x="4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73" name="Google Shape;8473;p57"/>
            <p:cNvSpPr/>
            <p:nvPr/>
          </p:nvSpPr>
          <p:spPr>
            <a:xfrm>
              <a:off x="4504613" y="4118800"/>
              <a:ext cx="107050" cy="12800"/>
            </a:xfrm>
            <a:custGeom>
              <a:avLst/>
              <a:gdLst/>
              <a:ahLst/>
              <a:cxnLst/>
              <a:rect l="l" t="t" r="r" b="b"/>
              <a:pathLst>
                <a:path w="4282" h="512" extrusionOk="0">
                  <a:moveTo>
                    <a:pt x="4281" y="0"/>
                  </a:moveTo>
                  <a:lnTo>
                    <a:pt x="1" y="336"/>
                  </a:lnTo>
                  <a:cubicBezTo>
                    <a:pt x="1" y="336"/>
                    <a:pt x="1336" y="511"/>
                    <a:pt x="2311" y="511"/>
                  </a:cubicBezTo>
                  <a:cubicBezTo>
                    <a:pt x="2544" y="511"/>
                    <a:pt x="2757" y="501"/>
                    <a:pt x="2926" y="476"/>
                  </a:cubicBezTo>
                  <a:cubicBezTo>
                    <a:pt x="3800" y="349"/>
                    <a:pt x="4281" y="0"/>
                    <a:pt x="42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74" name="Google Shape;8474;p57"/>
            <p:cNvSpPr/>
            <p:nvPr/>
          </p:nvSpPr>
          <p:spPr>
            <a:xfrm>
              <a:off x="4455913" y="4058950"/>
              <a:ext cx="157675" cy="88100"/>
            </a:xfrm>
            <a:custGeom>
              <a:avLst/>
              <a:gdLst/>
              <a:ahLst/>
              <a:cxnLst/>
              <a:rect l="l" t="t" r="r" b="b"/>
              <a:pathLst>
                <a:path w="6307" h="3524" extrusionOk="0">
                  <a:moveTo>
                    <a:pt x="5319" y="1"/>
                  </a:moveTo>
                  <a:cubicBezTo>
                    <a:pt x="4306" y="1"/>
                    <a:pt x="1170" y="517"/>
                    <a:pt x="0" y="716"/>
                  </a:cubicBezTo>
                  <a:lnTo>
                    <a:pt x="4466" y="522"/>
                  </a:lnTo>
                  <a:cubicBezTo>
                    <a:pt x="4487" y="521"/>
                    <a:pt x="4507" y="520"/>
                    <a:pt x="4527" y="520"/>
                  </a:cubicBezTo>
                  <a:cubicBezTo>
                    <a:pt x="5314" y="520"/>
                    <a:pt x="5970" y="1158"/>
                    <a:pt x="5956" y="1951"/>
                  </a:cubicBezTo>
                  <a:lnTo>
                    <a:pt x="5956" y="1977"/>
                  </a:lnTo>
                  <a:cubicBezTo>
                    <a:pt x="5933" y="2870"/>
                    <a:pt x="5551" y="3419"/>
                    <a:pt x="5476" y="3524"/>
                  </a:cubicBezTo>
                  <a:cubicBezTo>
                    <a:pt x="5476" y="3524"/>
                    <a:pt x="6242" y="3138"/>
                    <a:pt x="6271" y="2104"/>
                  </a:cubicBezTo>
                  <a:cubicBezTo>
                    <a:pt x="6290" y="1418"/>
                    <a:pt x="6306" y="160"/>
                    <a:pt x="5549" y="16"/>
                  </a:cubicBezTo>
                  <a:cubicBezTo>
                    <a:pt x="5494" y="5"/>
                    <a:pt x="5417" y="1"/>
                    <a:pt x="5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75" name="Google Shape;8475;p57"/>
            <p:cNvSpPr/>
            <p:nvPr/>
          </p:nvSpPr>
          <p:spPr>
            <a:xfrm>
              <a:off x="4595463" y="4043375"/>
              <a:ext cx="65425" cy="370700"/>
            </a:xfrm>
            <a:custGeom>
              <a:avLst/>
              <a:gdLst/>
              <a:ahLst/>
              <a:cxnLst/>
              <a:rect l="l" t="t" r="r" b="b"/>
              <a:pathLst>
                <a:path w="2617" h="14828" extrusionOk="0">
                  <a:moveTo>
                    <a:pt x="1" y="0"/>
                  </a:moveTo>
                  <a:lnTo>
                    <a:pt x="1286" y="1478"/>
                  </a:lnTo>
                  <a:lnTo>
                    <a:pt x="1604" y="4780"/>
                  </a:lnTo>
                  <a:lnTo>
                    <a:pt x="1604" y="4780"/>
                  </a:lnTo>
                  <a:lnTo>
                    <a:pt x="960" y="4751"/>
                  </a:lnTo>
                  <a:lnTo>
                    <a:pt x="1845" y="8696"/>
                  </a:lnTo>
                  <a:lnTo>
                    <a:pt x="1469" y="8715"/>
                  </a:lnTo>
                  <a:lnTo>
                    <a:pt x="2617" y="14827"/>
                  </a:lnTo>
                  <a:cubicBezTo>
                    <a:pt x="2617" y="14827"/>
                    <a:pt x="2262" y="660"/>
                    <a:pt x="2110" y="558"/>
                  </a:cubicBezTo>
                  <a:cubicBezTo>
                    <a:pt x="1954" y="455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76" name="Google Shape;8476;p57"/>
            <p:cNvSpPr/>
            <p:nvPr/>
          </p:nvSpPr>
          <p:spPr>
            <a:xfrm>
              <a:off x="4744213" y="4060000"/>
              <a:ext cx="134800" cy="255700"/>
            </a:xfrm>
            <a:custGeom>
              <a:avLst/>
              <a:gdLst/>
              <a:ahLst/>
              <a:cxnLst/>
              <a:rect l="l" t="t" r="r" b="b"/>
              <a:pathLst>
                <a:path w="5392" h="10228" extrusionOk="0">
                  <a:moveTo>
                    <a:pt x="1" y="0"/>
                  </a:moveTo>
                  <a:lnTo>
                    <a:pt x="3500" y="1676"/>
                  </a:lnTo>
                  <a:lnTo>
                    <a:pt x="5392" y="10228"/>
                  </a:lnTo>
                  <a:lnTo>
                    <a:pt x="4301" y="1140"/>
                  </a:lnTo>
                  <a:lnTo>
                    <a:pt x="2478" y="2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77" name="Google Shape;8477;p57"/>
            <p:cNvSpPr/>
            <p:nvPr/>
          </p:nvSpPr>
          <p:spPr>
            <a:xfrm>
              <a:off x="4446138" y="4317350"/>
              <a:ext cx="107025" cy="8625"/>
            </a:xfrm>
            <a:custGeom>
              <a:avLst/>
              <a:gdLst/>
              <a:ahLst/>
              <a:cxnLst/>
              <a:rect l="l" t="t" r="r" b="b"/>
              <a:pathLst>
                <a:path w="4281" h="345" extrusionOk="0">
                  <a:moveTo>
                    <a:pt x="4281" y="1"/>
                  </a:moveTo>
                  <a:lnTo>
                    <a:pt x="0" y="336"/>
                  </a:lnTo>
                  <a:cubicBezTo>
                    <a:pt x="0" y="336"/>
                    <a:pt x="357" y="344"/>
                    <a:pt x="837" y="344"/>
                  </a:cubicBezTo>
                  <a:cubicBezTo>
                    <a:pt x="1511" y="344"/>
                    <a:pt x="2426" y="329"/>
                    <a:pt x="2935" y="254"/>
                  </a:cubicBezTo>
                  <a:cubicBezTo>
                    <a:pt x="3810" y="124"/>
                    <a:pt x="4280" y="1"/>
                    <a:pt x="4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78" name="Google Shape;8478;p57"/>
            <p:cNvSpPr/>
            <p:nvPr/>
          </p:nvSpPr>
          <p:spPr>
            <a:xfrm>
              <a:off x="4476963" y="4233350"/>
              <a:ext cx="107050" cy="12800"/>
            </a:xfrm>
            <a:custGeom>
              <a:avLst/>
              <a:gdLst/>
              <a:ahLst/>
              <a:cxnLst/>
              <a:rect l="l" t="t" r="r" b="b"/>
              <a:pathLst>
                <a:path w="4282" h="512" extrusionOk="0">
                  <a:moveTo>
                    <a:pt x="4282" y="0"/>
                  </a:moveTo>
                  <a:lnTo>
                    <a:pt x="0" y="336"/>
                  </a:lnTo>
                  <a:cubicBezTo>
                    <a:pt x="0" y="336"/>
                    <a:pt x="1342" y="512"/>
                    <a:pt x="2317" y="512"/>
                  </a:cubicBezTo>
                  <a:cubicBezTo>
                    <a:pt x="2548" y="512"/>
                    <a:pt x="2759" y="502"/>
                    <a:pt x="2926" y="477"/>
                  </a:cubicBezTo>
                  <a:cubicBezTo>
                    <a:pt x="3801" y="349"/>
                    <a:pt x="4282" y="0"/>
                    <a:pt x="42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79" name="Google Shape;8479;p57"/>
            <p:cNvSpPr/>
            <p:nvPr/>
          </p:nvSpPr>
          <p:spPr>
            <a:xfrm>
              <a:off x="4485538" y="4293450"/>
              <a:ext cx="107025" cy="12800"/>
            </a:xfrm>
            <a:custGeom>
              <a:avLst/>
              <a:gdLst/>
              <a:ahLst/>
              <a:cxnLst/>
              <a:rect l="l" t="t" r="r" b="b"/>
              <a:pathLst>
                <a:path w="4281" h="512" extrusionOk="0">
                  <a:moveTo>
                    <a:pt x="4281" y="0"/>
                  </a:moveTo>
                  <a:lnTo>
                    <a:pt x="0" y="336"/>
                  </a:lnTo>
                  <a:cubicBezTo>
                    <a:pt x="0" y="336"/>
                    <a:pt x="1341" y="511"/>
                    <a:pt x="2316" y="511"/>
                  </a:cubicBezTo>
                  <a:cubicBezTo>
                    <a:pt x="2547" y="511"/>
                    <a:pt x="2758" y="502"/>
                    <a:pt x="2925" y="477"/>
                  </a:cubicBezTo>
                  <a:cubicBezTo>
                    <a:pt x="3800" y="348"/>
                    <a:pt x="4281" y="0"/>
                    <a:pt x="42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80" name="Google Shape;8480;p57"/>
            <p:cNvSpPr/>
            <p:nvPr/>
          </p:nvSpPr>
          <p:spPr>
            <a:xfrm>
              <a:off x="4514263" y="4398625"/>
              <a:ext cx="131875" cy="13850"/>
            </a:xfrm>
            <a:custGeom>
              <a:avLst/>
              <a:gdLst/>
              <a:ahLst/>
              <a:cxnLst/>
              <a:rect l="l" t="t" r="r" b="b"/>
              <a:pathLst>
                <a:path w="5275" h="554" extrusionOk="0">
                  <a:moveTo>
                    <a:pt x="5274" y="0"/>
                  </a:moveTo>
                  <a:lnTo>
                    <a:pt x="1" y="533"/>
                  </a:lnTo>
                  <a:cubicBezTo>
                    <a:pt x="1" y="533"/>
                    <a:pt x="855" y="553"/>
                    <a:pt x="1788" y="553"/>
                  </a:cubicBezTo>
                  <a:cubicBezTo>
                    <a:pt x="2617" y="553"/>
                    <a:pt x="3508" y="537"/>
                    <a:pt x="3919" y="476"/>
                  </a:cubicBezTo>
                  <a:cubicBezTo>
                    <a:pt x="4792" y="349"/>
                    <a:pt x="5274" y="0"/>
                    <a:pt x="5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81" name="Google Shape;8481;p57"/>
            <p:cNvSpPr/>
            <p:nvPr/>
          </p:nvSpPr>
          <p:spPr>
            <a:xfrm>
              <a:off x="4486713" y="4341900"/>
              <a:ext cx="107050" cy="9600"/>
            </a:xfrm>
            <a:custGeom>
              <a:avLst/>
              <a:gdLst/>
              <a:ahLst/>
              <a:cxnLst/>
              <a:rect l="l" t="t" r="r" b="b"/>
              <a:pathLst>
                <a:path w="4282" h="384" extrusionOk="0">
                  <a:moveTo>
                    <a:pt x="4282" y="0"/>
                  </a:moveTo>
                  <a:lnTo>
                    <a:pt x="0" y="337"/>
                  </a:lnTo>
                  <a:cubicBezTo>
                    <a:pt x="0" y="337"/>
                    <a:pt x="840" y="383"/>
                    <a:pt x="1676" y="383"/>
                  </a:cubicBezTo>
                  <a:cubicBezTo>
                    <a:pt x="2155" y="383"/>
                    <a:pt x="2632" y="368"/>
                    <a:pt x="2950" y="321"/>
                  </a:cubicBezTo>
                  <a:cubicBezTo>
                    <a:pt x="3823" y="194"/>
                    <a:pt x="4282" y="0"/>
                    <a:pt x="42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82" name="Google Shape;8482;p57"/>
            <p:cNvSpPr/>
            <p:nvPr/>
          </p:nvSpPr>
          <p:spPr>
            <a:xfrm>
              <a:off x="4514238" y="4189800"/>
              <a:ext cx="107025" cy="12825"/>
            </a:xfrm>
            <a:custGeom>
              <a:avLst/>
              <a:gdLst/>
              <a:ahLst/>
              <a:cxnLst/>
              <a:rect l="l" t="t" r="r" b="b"/>
              <a:pathLst>
                <a:path w="4281" h="513" extrusionOk="0">
                  <a:moveTo>
                    <a:pt x="4281" y="1"/>
                  </a:moveTo>
                  <a:lnTo>
                    <a:pt x="1" y="337"/>
                  </a:lnTo>
                  <a:cubicBezTo>
                    <a:pt x="1" y="337"/>
                    <a:pt x="1341" y="512"/>
                    <a:pt x="2316" y="512"/>
                  </a:cubicBezTo>
                  <a:cubicBezTo>
                    <a:pt x="2548" y="512"/>
                    <a:pt x="2758" y="502"/>
                    <a:pt x="2926" y="478"/>
                  </a:cubicBezTo>
                  <a:cubicBezTo>
                    <a:pt x="3800" y="349"/>
                    <a:pt x="4281" y="1"/>
                    <a:pt x="4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83" name="Google Shape;8483;p57"/>
            <p:cNvSpPr/>
            <p:nvPr/>
          </p:nvSpPr>
          <p:spPr>
            <a:xfrm>
              <a:off x="4622313" y="4179325"/>
              <a:ext cx="26850" cy="84575"/>
            </a:xfrm>
            <a:custGeom>
              <a:avLst/>
              <a:gdLst/>
              <a:ahLst/>
              <a:cxnLst/>
              <a:rect l="l" t="t" r="r" b="b"/>
              <a:pathLst>
                <a:path w="1074" h="3383" fill="none" extrusionOk="0">
                  <a:moveTo>
                    <a:pt x="1" y="3383"/>
                  </a:moveTo>
                  <a:cubicBezTo>
                    <a:pt x="1" y="3383"/>
                    <a:pt x="1073" y="2274"/>
                    <a:pt x="10" y="1"/>
                  </a:cubicBezTo>
                </a:path>
              </a:pathLst>
            </a:custGeom>
            <a:noFill/>
            <a:ln w="4550" cap="rnd" cmpd="sng">
              <a:solidFill>
                <a:srgbClr val="2D2D2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84" name="Google Shape;8484;p57"/>
            <p:cNvSpPr/>
            <p:nvPr/>
          </p:nvSpPr>
          <p:spPr>
            <a:xfrm>
              <a:off x="4623613" y="4405725"/>
              <a:ext cx="98300" cy="212125"/>
            </a:xfrm>
            <a:custGeom>
              <a:avLst/>
              <a:gdLst/>
              <a:ahLst/>
              <a:cxnLst/>
              <a:rect l="l" t="t" r="r" b="b"/>
              <a:pathLst>
                <a:path w="3932" h="8485" extrusionOk="0">
                  <a:moveTo>
                    <a:pt x="1346" y="0"/>
                  </a:moveTo>
                  <a:cubicBezTo>
                    <a:pt x="1" y="380"/>
                    <a:pt x="972" y="8146"/>
                    <a:pt x="1873" y="8411"/>
                  </a:cubicBezTo>
                  <a:cubicBezTo>
                    <a:pt x="2035" y="8458"/>
                    <a:pt x="2190" y="8484"/>
                    <a:pt x="2336" y="8484"/>
                  </a:cubicBezTo>
                  <a:cubicBezTo>
                    <a:pt x="3207" y="8484"/>
                    <a:pt x="3792" y="7577"/>
                    <a:pt x="3864" y="4971"/>
                  </a:cubicBezTo>
                  <a:cubicBezTo>
                    <a:pt x="3931" y="2624"/>
                    <a:pt x="3029" y="577"/>
                    <a:pt x="3029" y="577"/>
                  </a:cubicBezTo>
                  <a:lnTo>
                    <a:pt x="13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85" name="Google Shape;8485;p57"/>
            <p:cNvSpPr/>
            <p:nvPr/>
          </p:nvSpPr>
          <p:spPr>
            <a:xfrm>
              <a:off x="4852888" y="4409150"/>
              <a:ext cx="98300" cy="212125"/>
            </a:xfrm>
            <a:custGeom>
              <a:avLst/>
              <a:gdLst/>
              <a:ahLst/>
              <a:cxnLst/>
              <a:rect l="l" t="t" r="r" b="b"/>
              <a:pathLst>
                <a:path w="3932" h="8485" extrusionOk="0">
                  <a:moveTo>
                    <a:pt x="1346" y="1"/>
                  </a:moveTo>
                  <a:lnTo>
                    <a:pt x="1346" y="1"/>
                  </a:lnTo>
                  <a:cubicBezTo>
                    <a:pt x="1" y="381"/>
                    <a:pt x="973" y="8144"/>
                    <a:pt x="1872" y="8411"/>
                  </a:cubicBezTo>
                  <a:cubicBezTo>
                    <a:pt x="2034" y="8459"/>
                    <a:pt x="2189" y="8485"/>
                    <a:pt x="2335" y="8485"/>
                  </a:cubicBezTo>
                  <a:cubicBezTo>
                    <a:pt x="3206" y="8485"/>
                    <a:pt x="3792" y="7577"/>
                    <a:pt x="3865" y="4970"/>
                  </a:cubicBezTo>
                  <a:cubicBezTo>
                    <a:pt x="3932" y="2623"/>
                    <a:pt x="3029" y="577"/>
                    <a:pt x="3029" y="577"/>
                  </a:cubicBezTo>
                  <a:lnTo>
                    <a:pt x="134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86" name="Google Shape;8486;p57"/>
            <p:cNvSpPr/>
            <p:nvPr/>
          </p:nvSpPr>
          <p:spPr>
            <a:xfrm>
              <a:off x="4603713" y="3928200"/>
              <a:ext cx="161425" cy="527850"/>
            </a:xfrm>
            <a:custGeom>
              <a:avLst/>
              <a:gdLst/>
              <a:ahLst/>
              <a:cxnLst/>
              <a:rect l="l" t="t" r="r" b="b"/>
              <a:pathLst>
                <a:path w="6457" h="21114" extrusionOk="0">
                  <a:moveTo>
                    <a:pt x="4561" y="1"/>
                  </a:moveTo>
                  <a:cubicBezTo>
                    <a:pt x="4518" y="1"/>
                    <a:pt x="4475" y="6"/>
                    <a:pt x="4432" y="16"/>
                  </a:cubicBezTo>
                  <a:cubicBezTo>
                    <a:pt x="3656" y="210"/>
                    <a:pt x="0" y="4396"/>
                    <a:pt x="0" y="4396"/>
                  </a:cubicBezTo>
                  <a:lnTo>
                    <a:pt x="1650" y="5617"/>
                  </a:lnTo>
                  <a:cubicBezTo>
                    <a:pt x="1691" y="8355"/>
                    <a:pt x="1923" y="11797"/>
                    <a:pt x="1999" y="15425"/>
                  </a:cubicBezTo>
                  <a:cubicBezTo>
                    <a:pt x="2040" y="17409"/>
                    <a:pt x="2129" y="19060"/>
                    <a:pt x="2166" y="19298"/>
                  </a:cubicBezTo>
                  <a:cubicBezTo>
                    <a:pt x="2334" y="20369"/>
                    <a:pt x="3218" y="21113"/>
                    <a:pt x="3531" y="21113"/>
                  </a:cubicBezTo>
                  <a:cubicBezTo>
                    <a:pt x="3536" y="21113"/>
                    <a:pt x="3541" y="21113"/>
                    <a:pt x="3545" y="21113"/>
                  </a:cubicBezTo>
                  <a:cubicBezTo>
                    <a:pt x="3959" y="21079"/>
                    <a:pt x="3810" y="20003"/>
                    <a:pt x="4142" y="18555"/>
                  </a:cubicBezTo>
                  <a:cubicBezTo>
                    <a:pt x="5086" y="14446"/>
                    <a:pt x="6142" y="6340"/>
                    <a:pt x="6336" y="4342"/>
                  </a:cubicBezTo>
                  <a:cubicBezTo>
                    <a:pt x="6456" y="3097"/>
                    <a:pt x="5604" y="1"/>
                    <a:pt x="45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87" name="Google Shape;8487;p57"/>
            <p:cNvSpPr/>
            <p:nvPr/>
          </p:nvSpPr>
          <p:spPr>
            <a:xfrm>
              <a:off x="4387713" y="3804700"/>
              <a:ext cx="735850" cy="326925"/>
            </a:xfrm>
            <a:custGeom>
              <a:avLst/>
              <a:gdLst/>
              <a:ahLst/>
              <a:cxnLst/>
              <a:rect l="l" t="t" r="r" b="b"/>
              <a:pathLst>
                <a:path w="29434" h="13077" extrusionOk="0">
                  <a:moveTo>
                    <a:pt x="9818" y="0"/>
                  </a:moveTo>
                  <a:cubicBezTo>
                    <a:pt x="8613" y="0"/>
                    <a:pt x="7611" y="98"/>
                    <a:pt x="6992" y="330"/>
                  </a:cubicBezTo>
                  <a:cubicBezTo>
                    <a:pt x="5964" y="717"/>
                    <a:pt x="4311" y="3591"/>
                    <a:pt x="4311" y="3591"/>
                  </a:cubicBezTo>
                  <a:cubicBezTo>
                    <a:pt x="4311" y="3591"/>
                    <a:pt x="0" y="6825"/>
                    <a:pt x="1734" y="9802"/>
                  </a:cubicBezTo>
                  <a:cubicBezTo>
                    <a:pt x="1826" y="9960"/>
                    <a:pt x="2205" y="10025"/>
                    <a:pt x="2736" y="10025"/>
                  </a:cubicBezTo>
                  <a:cubicBezTo>
                    <a:pt x="4419" y="10025"/>
                    <a:pt x="7625" y="9378"/>
                    <a:pt x="8042" y="9021"/>
                  </a:cubicBezTo>
                  <a:cubicBezTo>
                    <a:pt x="9754" y="7564"/>
                    <a:pt x="9500" y="4538"/>
                    <a:pt x="12081" y="4538"/>
                  </a:cubicBezTo>
                  <a:cubicBezTo>
                    <a:pt x="12332" y="4538"/>
                    <a:pt x="12611" y="4567"/>
                    <a:pt x="12921" y="4628"/>
                  </a:cubicBezTo>
                  <a:cubicBezTo>
                    <a:pt x="16153" y="5274"/>
                    <a:pt x="14306" y="7302"/>
                    <a:pt x="16667" y="7302"/>
                  </a:cubicBezTo>
                  <a:cubicBezTo>
                    <a:pt x="16765" y="7302"/>
                    <a:pt x="16871" y="7298"/>
                    <a:pt x="16984" y="7291"/>
                  </a:cubicBezTo>
                  <a:cubicBezTo>
                    <a:pt x="18274" y="7209"/>
                    <a:pt x="19341" y="7007"/>
                    <a:pt x="20263" y="7007"/>
                  </a:cubicBezTo>
                  <a:cubicBezTo>
                    <a:pt x="21372" y="7007"/>
                    <a:pt x="22272" y="7299"/>
                    <a:pt x="23095" y="8439"/>
                  </a:cubicBezTo>
                  <a:cubicBezTo>
                    <a:pt x="24603" y="10526"/>
                    <a:pt x="24978" y="9099"/>
                    <a:pt x="26302" y="10645"/>
                  </a:cubicBezTo>
                  <a:cubicBezTo>
                    <a:pt x="26673" y="11077"/>
                    <a:pt x="27001" y="13077"/>
                    <a:pt x="27001" y="13077"/>
                  </a:cubicBezTo>
                  <a:cubicBezTo>
                    <a:pt x="27001" y="13077"/>
                    <a:pt x="29434" y="11831"/>
                    <a:pt x="28446" y="8730"/>
                  </a:cubicBezTo>
                  <a:cubicBezTo>
                    <a:pt x="27937" y="7141"/>
                    <a:pt x="24367" y="5084"/>
                    <a:pt x="24367" y="5084"/>
                  </a:cubicBezTo>
                  <a:cubicBezTo>
                    <a:pt x="24367" y="5084"/>
                    <a:pt x="22801" y="2551"/>
                    <a:pt x="22029" y="2059"/>
                  </a:cubicBezTo>
                  <a:cubicBezTo>
                    <a:pt x="20667" y="1192"/>
                    <a:pt x="14017" y="0"/>
                    <a:pt x="9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88" name="Google Shape;8488;p57"/>
            <p:cNvSpPr/>
            <p:nvPr/>
          </p:nvSpPr>
          <p:spPr>
            <a:xfrm>
              <a:off x="4733438" y="3820025"/>
              <a:ext cx="276025" cy="144875"/>
            </a:xfrm>
            <a:custGeom>
              <a:avLst/>
              <a:gdLst/>
              <a:ahLst/>
              <a:cxnLst/>
              <a:rect l="l" t="t" r="r" b="b"/>
              <a:pathLst>
                <a:path w="11041" h="5795" extrusionOk="0">
                  <a:moveTo>
                    <a:pt x="11040" y="0"/>
                  </a:moveTo>
                  <a:lnTo>
                    <a:pt x="0" y="4179"/>
                  </a:lnTo>
                  <a:cubicBezTo>
                    <a:pt x="321" y="4947"/>
                    <a:pt x="656" y="5792"/>
                    <a:pt x="1731" y="5795"/>
                  </a:cubicBezTo>
                  <a:cubicBezTo>
                    <a:pt x="1733" y="5795"/>
                    <a:pt x="1734" y="5795"/>
                    <a:pt x="1735" y="5795"/>
                  </a:cubicBezTo>
                  <a:cubicBezTo>
                    <a:pt x="3456" y="5795"/>
                    <a:pt x="9136" y="2015"/>
                    <a:pt x="110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89" name="Google Shape;8489;p57"/>
            <p:cNvSpPr/>
            <p:nvPr/>
          </p:nvSpPr>
          <p:spPr>
            <a:xfrm>
              <a:off x="4546613" y="3834600"/>
              <a:ext cx="205700" cy="96025"/>
            </a:xfrm>
            <a:custGeom>
              <a:avLst/>
              <a:gdLst/>
              <a:ahLst/>
              <a:cxnLst/>
              <a:rect l="l" t="t" r="r" b="b"/>
              <a:pathLst>
                <a:path w="8228" h="3841" extrusionOk="0">
                  <a:moveTo>
                    <a:pt x="0" y="0"/>
                  </a:moveTo>
                  <a:lnTo>
                    <a:pt x="0" y="0"/>
                  </a:lnTo>
                  <a:cubicBezTo>
                    <a:pt x="1" y="0"/>
                    <a:pt x="4350" y="3532"/>
                    <a:pt x="4947" y="3781"/>
                  </a:cubicBezTo>
                  <a:cubicBezTo>
                    <a:pt x="5047" y="3823"/>
                    <a:pt x="5206" y="3840"/>
                    <a:pt x="5401" y="3840"/>
                  </a:cubicBezTo>
                  <a:cubicBezTo>
                    <a:pt x="6368" y="3840"/>
                    <a:pt x="8228" y="3412"/>
                    <a:pt x="8228" y="341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90" name="Google Shape;8490;p57"/>
            <p:cNvSpPr/>
            <p:nvPr/>
          </p:nvSpPr>
          <p:spPr>
            <a:xfrm>
              <a:off x="4514413" y="3225700"/>
              <a:ext cx="285250" cy="178400"/>
            </a:xfrm>
            <a:custGeom>
              <a:avLst/>
              <a:gdLst/>
              <a:ahLst/>
              <a:cxnLst/>
              <a:rect l="l" t="t" r="r" b="b"/>
              <a:pathLst>
                <a:path w="11410" h="7136" extrusionOk="0">
                  <a:moveTo>
                    <a:pt x="5234" y="0"/>
                  </a:moveTo>
                  <a:lnTo>
                    <a:pt x="5234" y="0"/>
                  </a:lnTo>
                  <a:cubicBezTo>
                    <a:pt x="5458" y="1612"/>
                    <a:pt x="4129" y="1551"/>
                    <a:pt x="2329" y="2777"/>
                  </a:cubicBezTo>
                  <a:cubicBezTo>
                    <a:pt x="1" y="4362"/>
                    <a:pt x="4029" y="7136"/>
                    <a:pt x="7278" y="7136"/>
                  </a:cubicBezTo>
                  <a:cubicBezTo>
                    <a:pt x="8263" y="7136"/>
                    <a:pt x="9177" y="6881"/>
                    <a:pt x="9820" y="6261"/>
                  </a:cubicBezTo>
                  <a:cubicBezTo>
                    <a:pt x="11410" y="4727"/>
                    <a:pt x="8855" y="2173"/>
                    <a:pt x="8158" y="1573"/>
                  </a:cubicBezTo>
                  <a:cubicBezTo>
                    <a:pt x="7460" y="972"/>
                    <a:pt x="5234" y="1"/>
                    <a:pt x="5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91" name="Google Shape;8491;p57"/>
            <p:cNvSpPr/>
            <p:nvPr/>
          </p:nvSpPr>
          <p:spPr>
            <a:xfrm>
              <a:off x="4584813" y="3371975"/>
              <a:ext cx="170500" cy="78300"/>
            </a:xfrm>
            <a:custGeom>
              <a:avLst/>
              <a:gdLst/>
              <a:ahLst/>
              <a:cxnLst/>
              <a:rect l="l" t="t" r="r" b="b"/>
              <a:pathLst>
                <a:path w="6820" h="3132" extrusionOk="0">
                  <a:moveTo>
                    <a:pt x="2506" y="0"/>
                  </a:moveTo>
                  <a:cubicBezTo>
                    <a:pt x="912" y="0"/>
                    <a:pt x="1" y="1195"/>
                    <a:pt x="1556" y="2460"/>
                  </a:cubicBezTo>
                  <a:cubicBezTo>
                    <a:pt x="2148" y="2942"/>
                    <a:pt x="2951" y="3132"/>
                    <a:pt x="3725" y="3132"/>
                  </a:cubicBezTo>
                  <a:cubicBezTo>
                    <a:pt x="5336" y="3132"/>
                    <a:pt x="6819" y="2311"/>
                    <a:pt x="5998" y="1603"/>
                  </a:cubicBezTo>
                  <a:cubicBezTo>
                    <a:pt x="4782" y="556"/>
                    <a:pt x="3390" y="114"/>
                    <a:pt x="3390" y="114"/>
                  </a:cubicBezTo>
                  <a:cubicBezTo>
                    <a:pt x="3081" y="36"/>
                    <a:pt x="2783" y="0"/>
                    <a:pt x="2506" y="0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92" name="Google Shape;8492;p57"/>
            <p:cNvSpPr/>
            <p:nvPr/>
          </p:nvSpPr>
          <p:spPr>
            <a:xfrm>
              <a:off x="4595863" y="3353750"/>
              <a:ext cx="487975" cy="165100"/>
            </a:xfrm>
            <a:custGeom>
              <a:avLst/>
              <a:gdLst/>
              <a:ahLst/>
              <a:cxnLst/>
              <a:rect l="l" t="t" r="r" b="b"/>
              <a:pathLst>
                <a:path w="19519" h="6604" extrusionOk="0">
                  <a:moveTo>
                    <a:pt x="9619" y="0"/>
                  </a:moveTo>
                  <a:cubicBezTo>
                    <a:pt x="9581" y="0"/>
                    <a:pt x="9547" y="3"/>
                    <a:pt x="9516" y="9"/>
                  </a:cubicBezTo>
                  <a:cubicBezTo>
                    <a:pt x="8172" y="275"/>
                    <a:pt x="7627" y="583"/>
                    <a:pt x="7627" y="583"/>
                  </a:cubicBezTo>
                  <a:cubicBezTo>
                    <a:pt x="5949" y="938"/>
                    <a:pt x="2860" y="1279"/>
                    <a:pt x="1638" y="2495"/>
                  </a:cubicBezTo>
                  <a:cubicBezTo>
                    <a:pt x="87" y="4036"/>
                    <a:pt x="0" y="6604"/>
                    <a:pt x="0" y="6604"/>
                  </a:cubicBezTo>
                  <a:cubicBezTo>
                    <a:pt x="0" y="6604"/>
                    <a:pt x="18896" y="6582"/>
                    <a:pt x="19210" y="6035"/>
                  </a:cubicBezTo>
                  <a:cubicBezTo>
                    <a:pt x="19518" y="5500"/>
                    <a:pt x="11252" y="0"/>
                    <a:pt x="96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93" name="Google Shape;8493;p57"/>
            <p:cNvSpPr/>
            <p:nvPr/>
          </p:nvSpPr>
          <p:spPr>
            <a:xfrm>
              <a:off x="4726488" y="3379200"/>
              <a:ext cx="109175" cy="48100"/>
            </a:xfrm>
            <a:custGeom>
              <a:avLst/>
              <a:gdLst/>
              <a:ahLst/>
              <a:cxnLst/>
              <a:rect l="l" t="t" r="r" b="b"/>
              <a:pathLst>
                <a:path w="4367" h="1924" fill="none" extrusionOk="0">
                  <a:moveTo>
                    <a:pt x="3" y="37"/>
                  </a:moveTo>
                  <a:cubicBezTo>
                    <a:pt x="1" y="532"/>
                    <a:pt x="345" y="1924"/>
                    <a:pt x="1633" y="1779"/>
                  </a:cubicBezTo>
                  <a:cubicBezTo>
                    <a:pt x="2924" y="1634"/>
                    <a:pt x="4367" y="1"/>
                    <a:pt x="4367" y="1"/>
                  </a:cubicBezTo>
                </a:path>
              </a:pathLst>
            </a:custGeom>
            <a:noFill/>
            <a:ln w="4550" cap="rnd" cmpd="sng">
              <a:solidFill>
                <a:srgbClr val="2D2D2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94" name="Google Shape;8494;p57"/>
            <p:cNvSpPr/>
            <p:nvPr/>
          </p:nvSpPr>
          <p:spPr>
            <a:xfrm>
              <a:off x="4733913" y="3279175"/>
              <a:ext cx="112775" cy="119850"/>
            </a:xfrm>
            <a:custGeom>
              <a:avLst/>
              <a:gdLst/>
              <a:ahLst/>
              <a:cxnLst/>
              <a:rect l="l" t="t" r="r" b="b"/>
              <a:pathLst>
                <a:path w="4511" h="4794" extrusionOk="0">
                  <a:moveTo>
                    <a:pt x="4415" y="0"/>
                  </a:moveTo>
                  <a:lnTo>
                    <a:pt x="1540" y="1103"/>
                  </a:lnTo>
                  <a:lnTo>
                    <a:pt x="0" y="1829"/>
                  </a:lnTo>
                  <a:cubicBezTo>
                    <a:pt x="0" y="1829"/>
                    <a:pt x="389" y="4069"/>
                    <a:pt x="616" y="4297"/>
                  </a:cubicBezTo>
                  <a:cubicBezTo>
                    <a:pt x="965" y="4648"/>
                    <a:pt x="1333" y="4793"/>
                    <a:pt x="1696" y="4793"/>
                  </a:cubicBezTo>
                  <a:cubicBezTo>
                    <a:pt x="2513" y="4793"/>
                    <a:pt x="3306" y="4057"/>
                    <a:pt x="3798" y="3284"/>
                  </a:cubicBezTo>
                  <a:cubicBezTo>
                    <a:pt x="4510" y="2167"/>
                    <a:pt x="4415" y="0"/>
                    <a:pt x="44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95" name="Google Shape;8495;p57"/>
            <p:cNvSpPr/>
            <p:nvPr/>
          </p:nvSpPr>
          <p:spPr>
            <a:xfrm>
              <a:off x="4711163" y="3279175"/>
              <a:ext cx="133150" cy="88125"/>
            </a:xfrm>
            <a:custGeom>
              <a:avLst/>
              <a:gdLst/>
              <a:ahLst/>
              <a:cxnLst/>
              <a:rect l="l" t="t" r="r" b="b"/>
              <a:pathLst>
                <a:path w="5326" h="3525" extrusionOk="0">
                  <a:moveTo>
                    <a:pt x="5325" y="0"/>
                  </a:moveTo>
                  <a:lnTo>
                    <a:pt x="2450" y="1102"/>
                  </a:lnTo>
                  <a:lnTo>
                    <a:pt x="0" y="2041"/>
                  </a:lnTo>
                  <a:cubicBezTo>
                    <a:pt x="0" y="2041"/>
                    <a:pt x="514" y="3524"/>
                    <a:pt x="2071" y="3524"/>
                  </a:cubicBezTo>
                  <a:cubicBezTo>
                    <a:pt x="2176" y="3524"/>
                    <a:pt x="2285" y="3518"/>
                    <a:pt x="2399" y="3503"/>
                  </a:cubicBezTo>
                  <a:cubicBezTo>
                    <a:pt x="3742" y="3337"/>
                    <a:pt x="5325" y="1"/>
                    <a:pt x="5325" y="0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96" name="Google Shape;8496;p57"/>
            <p:cNvSpPr/>
            <p:nvPr/>
          </p:nvSpPr>
          <p:spPr>
            <a:xfrm>
              <a:off x="4568588" y="3002425"/>
              <a:ext cx="357625" cy="334450"/>
            </a:xfrm>
            <a:custGeom>
              <a:avLst/>
              <a:gdLst/>
              <a:ahLst/>
              <a:cxnLst/>
              <a:rect l="l" t="t" r="r" b="b"/>
              <a:pathLst>
                <a:path w="14305" h="13378" extrusionOk="0">
                  <a:moveTo>
                    <a:pt x="9016" y="1"/>
                  </a:moveTo>
                  <a:cubicBezTo>
                    <a:pt x="8450" y="1"/>
                    <a:pt x="7820" y="61"/>
                    <a:pt x="7120" y="192"/>
                  </a:cubicBezTo>
                  <a:cubicBezTo>
                    <a:pt x="7072" y="200"/>
                    <a:pt x="7020" y="204"/>
                    <a:pt x="6964" y="204"/>
                  </a:cubicBezTo>
                  <a:cubicBezTo>
                    <a:pt x="6647" y="204"/>
                    <a:pt x="6226" y="82"/>
                    <a:pt x="5904" y="82"/>
                  </a:cubicBezTo>
                  <a:cubicBezTo>
                    <a:pt x="5799" y="82"/>
                    <a:pt x="5704" y="95"/>
                    <a:pt x="5626" y="130"/>
                  </a:cubicBezTo>
                  <a:cubicBezTo>
                    <a:pt x="4518" y="623"/>
                    <a:pt x="2556" y="3721"/>
                    <a:pt x="2101" y="5115"/>
                  </a:cubicBezTo>
                  <a:cubicBezTo>
                    <a:pt x="1" y="11532"/>
                    <a:pt x="5118" y="13377"/>
                    <a:pt x="6469" y="13377"/>
                  </a:cubicBezTo>
                  <a:cubicBezTo>
                    <a:pt x="6511" y="13377"/>
                    <a:pt x="6550" y="13375"/>
                    <a:pt x="6584" y="13372"/>
                  </a:cubicBezTo>
                  <a:cubicBezTo>
                    <a:pt x="9852" y="13038"/>
                    <a:pt x="11394" y="11959"/>
                    <a:pt x="12563" y="8997"/>
                  </a:cubicBezTo>
                  <a:cubicBezTo>
                    <a:pt x="14018" y="5310"/>
                    <a:pt x="14304" y="1"/>
                    <a:pt x="90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97" name="Google Shape;8497;p57"/>
            <p:cNvSpPr/>
            <p:nvPr/>
          </p:nvSpPr>
          <p:spPr>
            <a:xfrm>
              <a:off x="4774213" y="3177025"/>
              <a:ext cx="66600" cy="66575"/>
            </a:xfrm>
            <a:custGeom>
              <a:avLst/>
              <a:gdLst/>
              <a:ahLst/>
              <a:cxnLst/>
              <a:rect l="l" t="t" r="r" b="b"/>
              <a:pathLst>
                <a:path w="2664" h="2663" extrusionOk="0">
                  <a:moveTo>
                    <a:pt x="1332" y="0"/>
                  </a:moveTo>
                  <a:cubicBezTo>
                    <a:pt x="596" y="0"/>
                    <a:pt x="1" y="597"/>
                    <a:pt x="1" y="1332"/>
                  </a:cubicBezTo>
                  <a:cubicBezTo>
                    <a:pt x="1" y="2067"/>
                    <a:pt x="596" y="2663"/>
                    <a:pt x="1332" y="2663"/>
                  </a:cubicBezTo>
                  <a:cubicBezTo>
                    <a:pt x="2066" y="2663"/>
                    <a:pt x="2663" y="2067"/>
                    <a:pt x="2663" y="1332"/>
                  </a:cubicBezTo>
                  <a:cubicBezTo>
                    <a:pt x="2663" y="597"/>
                    <a:pt x="2066" y="0"/>
                    <a:pt x="13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98" name="Google Shape;8498;p57"/>
            <p:cNvSpPr/>
            <p:nvPr/>
          </p:nvSpPr>
          <p:spPr>
            <a:xfrm>
              <a:off x="4613338" y="3155125"/>
              <a:ext cx="42825" cy="55650"/>
            </a:xfrm>
            <a:custGeom>
              <a:avLst/>
              <a:gdLst/>
              <a:ahLst/>
              <a:cxnLst/>
              <a:rect l="l" t="t" r="r" b="b"/>
              <a:pathLst>
                <a:path w="1713" h="2226" extrusionOk="0">
                  <a:moveTo>
                    <a:pt x="858" y="1"/>
                  </a:moveTo>
                  <a:cubicBezTo>
                    <a:pt x="387" y="1"/>
                    <a:pt x="3" y="497"/>
                    <a:pt x="1" y="1110"/>
                  </a:cubicBezTo>
                  <a:cubicBezTo>
                    <a:pt x="0" y="1724"/>
                    <a:pt x="381" y="2223"/>
                    <a:pt x="853" y="2225"/>
                  </a:cubicBezTo>
                  <a:cubicBezTo>
                    <a:pt x="854" y="2225"/>
                    <a:pt x="854" y="2225"/>
                    <a:pt x="855" y="2225"/>
                  </a:cubicBezTo>
                  <a:cubicBezTo>
                    <a:pt x="1326" y="2225"/>
                    <a:pt x="1710" y="1729"/>
                    <a:pt x="1711" y="1115"/>
                  </a:cubicBezTo>
                  <a:cubicBezTo>
                    <a:pt x="1713" y="502"/>
                    <a:pt x="1331" y="2"/>
                    <a:pt x="860" y="1"/>
                  </a:cubicBezTo>
                  <a:cubicBezTo>
                    <a:pt x="859" y="1"/>
                    <a:pt x="858" y="1"/>
                    <a:pt x="8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99" name="Google Shape;8499;p57"/>
            <p:cNvSpPr/>
            <p:nvPr/>
          </p:nvSpPr>
          <p:spPr>
            <a:xfrm>
              <a:off x="4830963" y="3036950"/>
              <a:ext cx="276575" cy="443750"/>
            </a:xfrm>
            <a:custGeom>
              <a:avLst/>
              <a:gdLst/>
              <a:ahLst/>
              <a:cxnLst/>
              <a:rect l="l" t="t" r="r" b="b"/>
              <a:pathLst>
                <a:path w="11063" h="17750" extrusionOk="0">
                  <a:moveTo>
                    <a:pt x="1890" y="0"/>
                  </a:moveTo>
                  <a:cubicBezTo>
                    <a:pt x="1786" y="0"/>
                    <a:pt x="1747" y="52"/>
                    <a:pt x="1795" y="156"/>
                  </a:cubicBezTo>
                  <a:cubicBezTo>
                    <a:pt x="1795" y="156"/>
                    <a:pt x="790" y="9313"/>
                    <a:pt x="152" y="12645"/>
                  </a:cubicBezTo>
                  <a:cubicBezTo>
                    <a:pt x="1" y="13436"/>
                    <a:pt x="1264" y="14565"/>
                    <a:pt x="1746" y="15147"/>
                  </a:cubicBezTo>
                  <a:cubicBezTo>
                    <a:pt x="3203" y="16903"/>
                    <a:pt x="5797" y="17749"/>
                    <a:pt x="7403" y="17749"/>
                  </a:cubicBezTo>
                  <a:cubicBezTo>
                    <a:pt x="7931" y="17749"/>
                    <a:pt x="8352" y="17658"/>
                    <a:pt x="8591" y="17478"/>
                  </a:cubicBezTo>
                  <a:cubicBezTo>
                    <a:pt x="11063" y="15615"/>
                    <a:pt x="8162" y="12836"/>
                    <a:pt x="6882" y="11392"/>
                  </a:cubicBezTo>
                  <a:cubicBezTo>
                    <a:pt x="5229" y="9525"/>
                    <a:pt x="6021" y="9326"/>
                    <a:pt x="5774" y="5332"/>
                  </a:cubicBezTo>
                  <a:cubicBezTo>
                    <a:pt x="5559" y="1901"/>
                    <a:pt x="2523" y="0"/>
                    <a:pt x="18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00" name="Google Shape;8500;p57"/>
            <p:cNvSpPr/>
            <p:nvPr/>
          </p:nvSpPr>
          <p:spPr>
            <a:xfrm>
              <a:off x="4789813" y="3317775"/>
              <a:ext cx="213275" cy="132200"/>
            </a:xfrm>
            <a:custGeom>
              <a:avLst/>
              <a:gdLst/>
              <a:ahLst/>
              <a:cxnLst/>
              <a:rect l="l" t="t" r="r" b="b"/>
              <a:pathLst>
                <a:path w="8531" h="5288" extrusionOk="0">
                  <a:moveTo>
                    <a:pt x="1935" y="1"/>
                  </a:moveTo>
                  <a:cubicBezTo>
                    <a:pt x="97" y="285"/>
                    <a:pt x="0" y="2692"/>
                    <a:pt x="2137" y="3769"/>
                  </a:cubicBezTo>
                  <a:cubicBezTo>
                    <a:pt x="3537" y="4474"/>
                    <a:pt x="5748" y="5287"/>
                    <a:pt x="7110" y="5287"/>
                  </a:cubicBezTo>
                  <a:cubicBezTo>
                    <a:pt x="8003" y="5287"/>
                    <a:pt x="8531" y="4938"/>
                    <a:pt x="8228" y="3980"/>
                  </a:cubicBezTo>
                  <a:cubicBezTo>
                    <a:pt x="7460" y="1561"/>
                    <a:pt x="1935" y="1"/>
                    <a:pt x="19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01" name="Google Shape;8501;p57"/>
            <p:cNvSpPr/>
            <p:nvPr/>
          </p:nvSpPr>
          <p:spPr>
            <a:xfrm>
              <a:off x="4886538" y="3302275"/>
              <a:ext cx="213275" cy="115275"/>
            </a:xfrm>
            <a:custGeom>
              <a:avLst/>
              <a:gdLst/>
              <a:ahLst/>
              <a:cxnLst/>
              <a:rect l="l" t="t" r="r" b="b"/>
              <a:pathLst>
                <a:path w="8531" h="4611" extrusionOk="0">
                  <a:moveTo>
                    <a:pt x="3017" y="0"/>
                  </a:moveTo>
                  <a:cubicBezTo>
                    <a:pt x="1180" y="284"/>
                    <a:pt x="0" y="2015"/>
                    <a:pt x="2138" y="3092"/>
                  </a:cubicBezTo>
                  <a:cubicBezTo>
                    <a:pt x="3537" y="3797"/>
                    <a:pt x="5748" y="4610"/>
                    <a:pt x="7110" y="4610"/>
                  </a:cubicBezTo>
                  <a:cubicBezTo>
                    <a:pt x="8003" y="4610"/>
                    <a:pt x="8531" y="4261"/>
                    <a:pt x="8228" y="3304"/>
                  </a:cubicBezTo>
                  <a:cubicBezTo>
                    <a:pt x="7463" y="883"/>
                    <a:pt x="3017" y="0"/>
                    <a:pt x="30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02" name="Google Shape;8502;p57"/>
            <p:cNvSpPr/>
            <p:nvPr/>
          </p:nvSpPr>
          <p:spPr>
            <a:xfrm>
              <a:off x="4835763" y="3007750"/>
              <a:ext cx="79225" cy="170250"/>
            </a:xfrm>
            <a:custGeom>
              <a:avLst/>
              <a:gdLst/>
              <a:ahLst/>
              <a:cxnLst/>
              <a:rect l="l" t="t" r="r" b="b"/>
              <a:pathLst>
                <a:path w="3169" h="6810" extrusionOk="0">
                  <a:moveTo>
                    <a:pt x="727" y="0"/>
                  </a:moveTo>
                  <a:cubicBezTo>
                    <a:pt x="698" y="0"/>
                    <a:pt x="670" y="2"/>
                    <a:pt x="644" y="5"/>
                  </a:cubicBezTo>
                  <a:cubicBezTo>
                    <a:pt x="1" y="82"/>
                    <a:pt x="667" y="6809"/>
                    <a:pt x="667" y="6809"/>
                  </a:cubicBezTo>
                  <a:cubicBezTo>
                    <a:pt x="2253" y="6109"/>
                    <a:pt x="2998" y="5010"/>
                    <a:pt x="3085" y="2923"/>
                  </a:cubicBezTo>
                  <a:cubicBezTo>
                    <a:pt x="3168" y="920"/>
                    <a:pt x="1434" y="0"/>
                    <a:pt x="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03" name="Google Shape;8503;p57"/>
            <p:cNvSpPr/>
            <p:nvPr/>
          </p:nvSpPr>
          <p:spPr>
            <a:xfrm>
              <a:off x="4819563" y="3211850"/>
              <a:ext cx="92275" cy="74575"/>
            </a:xfrm>
            <a:custGeom>
              <a:avLst/>
              <a:gdLst/>
              <a:ahLst/>
              <a:cxnLst/>
              <a:rect l="l" t="t" r="r" b="b"/>
              <a:pathLst>
                <a:path w="3691" h="2983" extrusionOk="0">
                  <a:moveTo>
                    <a:pt x="2801" y="0"/>
                  </a:moveTo>
                  <a:cubicBezTo>
                    <a:pt x="2249" y="0"/>
                    <a:pt x="1561" y="411"/>
                    <a:pt x="1561" y="411"/>
                  </a:cubicBezTo>
                  <a:cubicBezTo>
                    <a:pt x="1561" y="411"/>
                    <a:pt x="0" y="2115"/>
                    <a:pt x="1114" y="2840"/>
                  </a:cubicBezTo>
                  <a:cubicBezTo>
                    <a:pt x="1267" y="2939"/>
                    <a:pt x="1426" y="2983"/>
                    <a:pt x="1587" y="2983"/>
                  </a:cubicBezTo>
                  <a:cubicBezTo>
                    <a:pt x="2605" y="2983"/>
                    <a:pt x="3691" y="1223"/>
                    <a:pt x="3425" y="417"/>
                  </a:cubicBezTo>
                  <a:cubicBezTo>
                    <a:pt x="3322" y="104"/>
                    <a:pt x="3079" y="0"/>
                    <a:pt x="28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04" name="Google Shape;8504;p57"/>
            <p:cNvSpPr/>
            <p:nvPr/>
          </p:nvSpPr>
          <p:spPr>
            <a:xfrm>
              <a:off x="4636013" y="2971500"/>
              <a:ext cx="240750" cy="192700"/>
            </a:xfrm>
            <a:custGeom>
              <a:avLst/>
              <a:gdLst/>
              <a:ahLst/>
              <a:cxnLst/>
              <a:rect l="l" t="t" r="r" b="b"/>
              <a:pathLst>
                <a:path w="9630" h="7708" extrusionOk="0">
                  <a:moveTo>
                    <a:pt x="4089" y="1"/>
                  </a:moveTo>
                  <a:cubicBezTo>
                    <a:pt x="1862" y="1"/>
                    <a:pt x="34" y="1320"/>
                    <a:pt x="9" y="3469"/>
                  </a:cubicBezTo>
                  <a:cubicBezTo>
                    <a:pt x="0" y="4250"/>
                    <a:pt x="279" y="4505"/>
                    <a:pt x="279" y="4505"/>
                  </a:cubicBezTo>
                  <a:cubicBezTo>
                    <a:pt x="279" y="4505"/>
                    <a:pt x="1045" y="3392"/>
                    <a:pt x="1689" y="2930"/>
                  </a:cubicBezTo>
                  <a:cubicBezTo>
                    <a:pt x="2192" y="2569"/>
                    <a:pt x="2331" y="2496"/>
                    <a:pt x="2361" y="2496"/>
                  </a:cubicBezTo>
                  <a:cubicBezTo>
                    <a:pt x="2381" y="2496"/>
                    <a:pt x="2350" y="2530"/>
                    <a:pt x="2350" y="2530"/>
                  </a:cubicBezTo>
                  <a:cubicBezTo>
                    <a:pt x="2350" y="2530"/>
                    <a:pt x="2936" y="6296"/>
                    <a:pt x="7145" y="7381"/>
                  </a:cubicBezTo>
                  <a:cubicBezTo>
                    <a:pt x="8324" y="7688"/>
                    <a:pt x="8652" y="7708"/>
                    <a:pt x="8652" y="7708"/>
                  </a:cubicBezTo>
                  <a:cubicBezTo>
                    <a:pt x="8652" y="7708"/>
                    <a:pt x="9442" y="7467"/>
                    <a:pt x="9537" y="5298"/>
                  </a:cubicBezTo>
                  <a:cubicBezTo>
                    <a:pt x="9630" y="3127"/>
                    <a:pt x="9452" y="1059"/>
                    <a:pt x="5403" y="149"/>
                  </a:cubicBezTo>
                  <a:cubicBezTo>
                    <a:pt x="4957" y="49"/>
                    <a:pt x="4516" y="1"/>
                    <a:pt x="40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05" name="Google Shape;8505;p57"/>
            <p:cNvSpPr/>
            <p:nvPr/>
          </p:nvSpPr>
          <p:spPr>
            <a:xfrm>
              <a:off x="4812588" y="2996250"/>
              <a:ext cx="113400" cy="198550"/>
            </a:xfrm>
            <a:custGeom>
              <a:avLst/>
              <a:gdLst/>
              <a:ahLst/>
              <a:cxnLst/>
              <a:rect l="l" t="t" r="r" b="b"/>
              <a:pathLst>
                <a:path w="4536" h="7942" extrusionOk="0">
                  <a:moveTo>
                    <a:pt x="577" y="0"/>
                  </a:moveTo>
                  <a:cubicBezTo>
                    <a:pt x="0" y="0"/>
                    <a:pt x="1824" y="3612"/>
                    <a:pt x="1824" y="3612"/>
                  </a:cubicBezTo>
                  <a:cubicBezTo>
                    <a:pt x="1692" y="3785"/>
                    <a:pt x="1166" y="5823"/>
                    <a:pt x="1468" y="6735"/>
                  </a:cubicBezTo>
                  <a:cubicBezTo>
                    <a:pt x="1768" y="7646"/>
                    <a:pt x="1724" y="7865"/>
                    <a:pt x="1724" y="7865"/>
                  </a:cubicBezTo>
                  <a:cubicBezTo>
                    <a:pt x="1724" y="7865"/>
                    <a:pt x="1899" y="7942"/>
                    <a:pt x="2128" y="7942"/>
                  </a:cubicBezTo>
                  <a:cubicBezTo>
                    <a:pt x="2356" y="7942"/>
                    <a:pt x="2637" y="7866"/>
                    <a:pt x="2853" y="7564"/>
                  </a:cubicBezTo>
                  <a:cubicBezTo>
                    <a:pt x="3289" y="6959"/>
                    <a:pt x="4535" y="950"/>
                    <a:pt x="620" y="6"/>
                  </a:cubicBezTo>
                  <a:cubicBezTo>
                    <a:pt x="604" y="2"/>
                    <a:pt x="590" y="0"/>
                    <a:pt x="5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06" name="Google Shape;8506;p57"/>
            <p:cNvSpPr/>
            <p:nvPr/>
          </p:nvSpPr>
          <p:spPr>
            <a:xfrm>
              <a:off x="4806388" y="3194850"/>
              <a:ext cx="54300" cy="61675"/>
            </a:xfrm>
            <a:custGeom>
              <a:avLst/>
              <a:gdLst/>
              <a:ahLst/>
              <a:cxnLst/>
              <a:rect l="l" t="t" r="r" b="b"/>
              <a:pathLst>
                <a:path w="2172" h="2467" extrusionOk="0">
                  <a:moveTo>
                    <a:pt x="2171" y="870"/>
                  </a:moveTo>
                  <a:lnTo>
                    <a:pt x="2171" y="870"/>
                  </a:lnTo>
                  <a:cubicBezTo>
                    <a:pt x="2171" y="870"/>
                    <a:pt x="2171" y="870"/>
                    <a:pt x="2171" y="870"/>
                  </a:cubicBezTo>
                  <a:close/>
                  <a:moveTo>
                    <a:pt x="1999" y="0"/>
                  </a:moveTo>
                  <a:cubicBezTo>
                    <a:pt x="992" y="0"/>
                    <a:pt x="224" y="1698"/>
                    <a:pt x="34" y="2327"/>
                  </a:cubicBezTo>
                  <a:cubicBezTo>
                    <a:pt x="1" y="2433"/>
                    <a:pt x="40" y="2466"/>
                    <a:pt x="83" y="2466"/>
                  </a:cubicBezTo>
                  <a:cubicBezTo>
                    <a:pt x="114" y="2466"/>
                    <a:pt x="146" y="2449"/>
                    <a:pt x="154" y="2429"/>
                  </a:cubicBezTo>
                  <a:cubicBezTo>
                    <a:pt x="716" y="931"/>
                    <a:pt x="2138" y="870"/>
                    <a:pt x="2171" y="870"/>
                  </a:cubicBezTo>
                  <a:cubicBezTo>
                    <a:pt x="2171" y="870"/>
                    <a:pt x="2171" y="870"/>
                    <a:pt x="2171" y="870"/>
                  </a:cubicBezTo>
                  <a:lnTo>
                    <a:pt x="2171" y="870"/>
                  </a:lnTo>
                  <a:lnTo>
                    <a:pt x="2001" y="0"/>
                  </a:lnTo>
                  <a:cubicBezTo>
                    <a:pt x="2000" y="0"/>
                    <a:pt x="2000" y="0"/>
                    <a:pt x="1999" y="0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07" name="Google Shape;8507;p57"/>
            <p:cNvSpPr/>
            <p:nvPr/>
          </p:nvSpPr>
          <p:spPr>
            <a:xfrm>
              <a:off x="4666938" y="3030225"/>
              <a:ext cx="38100" cy="62675"/>
            </a:xfrm>
            <a:custGeom>
              <a:avLst/>
              <a:gdLst/>
              <a:ahLst/>
              <a:cxnLst/>
              <a:rect l="l" t="t" r="r" b="b"/>
              <a:pathLst>
                <a:path w="1524" h="2507" extrusionOk="0">
                  <a:moveTo>
                    <a:pt x="1523" y="1"/>
                  </a:moveTo>
                  <a:lnTo>
                    <a:pt x="1523" y="1"/>
                  </a:lnTo>
                  <a:cubicBezTo>
                    <a:pt x="0" y="407"/>
                    <a:pt x="25" y="2507"/>
                    <a:pt x="25" y="2507"/>
                  </a:cubicBezTo>
                  <a:lnTo>
                    <a:pt x="1523" y="1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08" name="Google Shape;8508;p57"/>
            <p:cNvSpPr/>
            <p:nvPr/>
          </p:nvSpPr>
          <p:spPr>
            <a:xfrm>
              <a:off x="4507613" y="3361725"/>
              <a:ext cx="357625" cy="179275"/>
            </a:xfrm>
            <a:custGeom>
              <a:avLst/>
              <a:gdLst/>
              <a:ahLst/>
              <a:cxnLst/>
              <a:rect l="l" t="t" r="r" b="b"/>
              <a:pathLst>
                <a:path w="14305" h="7171" extrusionOk="0">
                  <a:moveTo>
                    <a:pt x="1244" y="1"/>
                  </a:moveTo>
                  <a:lnTo>
                    <a:pt x="1" y="720"/>
                  </a:lnTo>
                  <a:lnTo>
                    <a:pt x="13008" y="7171"/>
                  </a:lnTo>
                  <a:lnTo>
                    <a:pt x="14304" y="6296"/>
                  </a:lnTo>
                  <a:lnTo>
                    <a:pt x="12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09" name="Google Shape;8509;p57"/>
            <p:cNvSpPr/>
            <p:nvPr/>
          </p:nvSpPr>
          <p:spPr>
            <a:xfrm>
              <a:off x="4858913" y="3402200"/>
              <a:ext cx="304300" cy="174125"/>
            </a:xfrm>
            <a:custGeom>
              <a:avLst/>
              <a:gdLst/>
              <a:ahLst/>
              <a:cxnLst/>
              <a:rect l="l" t="t" r="r" b="b"/>
              <a:pathLst>
                <a:path w="12172" h="6965" extrusionOk="0">
                  <a:moveTo>
                    <a:pt x="9777" y="1"/>
                  </a:moveTo>
                  <a:cubicBezTo>
                    <a:pt x="9777" y="1"/>
                    <a:pt x="3" y="4066"/>
                    <a:pt x="1" y="5104"/>
                  </a:cubicBezTo>
                  <a:lnTo>
                    <a:pt x="2720" y="6965"/>
                  </a:lnTo>
                  <a:lnTo>
                    <a:pt x="12172" y="615"/>
                  </a:lnTo>
                  <a:lnTo>
                    <a:pt x="977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10" name="Google Shape;8510;p57"/>
            <p:cNvSpPr/>
            <p:nvPr/>
          </p:nvSpPr>
          <p:spPr>
            <a:xfrm>
              <a:off x="4832163" y="3519075"/>
              <a:ext cx="94925" cy="30900"/>
            </a:xfrm>
            <a:custGeom>
              <a:avLst/>
              <a:gdLst/>
              <a:ahLst/>
              <a:cxnLst/>
              <a:rect l="l" t="t" r="r" b="b"/>
              <a:pathLst>
                <a:path w="3797" h="1236" extrusionOk="0">
                  <a:moveTo>
                    <a:pt x="1320" y="1"/>
                  </a:moveTo>
                  <a:lnTo>
                    <a:pt x="149" y="132"/>
                  </a:lnTo>
                  <a:cubicBezTo>
                    <a:pt x="149" y="132"/>
                    <a:pt x="1" y="1068"/>
                    <a:pt x="1923" y="1217"/>
                  </a:cubicBezTo>
                  <a:cubicBezTo>
                    <a:pt x="2088" y="1230"/>
                    <a:pt x="2237" y="1236"/>
                    <a:pt x="2371" y="1236"/>
                  </a:cubicBezTo>
                  <a:cubicBezTo>
                    <a:pt x="3797" y="1236"/>
                    <a:pt x="3562" y="581"/>
                    <a:pt x="3562" y="581"/>
                  </a:cubicBezTo>
                  <a:lnTo>
                    <a:pt x="1320" y="1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11" name="Google Shape;8511;p57"/>
            <p:cNvSpPr/>
            <p:nvPr/>
          </p:nvSpPr>
          <p:spPr>
            <a:xfrm>
              <a:off x="4393913" y="3359750"/>
              <a:ext cx="778575" cy="578625"/>
            </a:xfrm>
            <a:custGeom>
              <a:avLst/>
              <a:gdLst/>
              <a:ahLst/>
              <a:cxnLst/>
              <a:rect l="l" t="t" r="r" b="b"/>
              <a:pathLst>
                <a:path w="31143" h="23145" extrusionOk="0">
                  <a:moveTo>
                    <a:pt x="3535" y="0"/>
                  </a:moveTo>
                  <a:lnTo>
                    <a:pt x="1" y="16145"/>
                  </a:lnTo>
                  <a:cubicBezTo>
                    <a:pt x="1" y="16145"/>
                    <a:pt x="13218" y="22517"/>
                    <a:pt x="14212" y="23019"/>
                  </a:cubicBezTo>
                  <a:cubicBezTo>
                    <a:pt x="14388" y="23108"/>
                    <a:pt x="14588" y="23144"/>
                    <a:pt x="14798" y="23144"/>
                  </a:cubicBezTo>
                  <a:cubicBezTo>
                    <a:pt x="15778" y="23144"/>
                    <a:pt x="16979" y="22354"/>
                    <a:pt x="16979" y="22354"/>
                  </a:cubicBezTo>
                  <a:lnTo>
                    <a:pt x="21212" y="20226"/>
                  </a:lnTo>
                  <a:lnTo>
                    <a:pt x="27182" y="17222"/>
                  </a:lnTo>
                  <a:lnTo>
                    <a:pt x="29567" y="8120"/>
                  </a:lnTo>
                  <a:lnTo>
                    <a:pt x="31143" y="1720"/>
                  </a:lnTo>
                  <a:lnTo>
                    <a:pt x="21093" y="6956"/>
                  </a:lnTo>
                  <a:cubicBezTo>
                    <a:pt x="21093" y="6956"/>
                    <a:pt x="21329" y="7610"/>
                    <a:pt x="19903" y="7610"/>
                  </a:cubicBezTo>
                  <a:cubicBezTo>
                    <a:pt x="19769" y="7610"/>
                    <a:pt x="19619" y="7604"/>
                    <a:pt x="19454" y="7592"/>
                  </a:cubicBezTo>
                  <a:cubicBezTo>
                    <a:pt x="17533" y="7443"/>
                    <a:pt x="17680" y="6506"/>
                    <a:pt x="17680" y="6506"/>
                  </a:cubicBezTo>
                  <a:lnTo>
                    <a:pt x="353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12" name="Google Shape;8512;p57"/>
            <p:cNvSpPr/>
            <p:nvPr/>
          </p:nvSpPr>
          <p:spPr>
            <a:xfrm>
              <a:off x="4411813" y="3460925"/>
              <a:ext cx="64300" cy="52875"/>
            </a:xfrm>
            <a:custGeom>
              <a:avLst/>
              <a:gdLst/>
              <a:ahLst/>
              <a:cxnLst/>
              <a:rect l="l" t="t" r="r" b="b"/>
              <a:pathLst>
                <a:path w="2572" h="2115" extrusionOk="0">
                  <a:moveTo>
                    <a:pt x="609" y="0"/>
                  </a:moveTo>
                  <a:cubicBezTo>
                    <a:pt x="179" y="0"/>
                    <a:pt x="5" y="450"/>
                    <a:pt x="3" y="992"/>
                  </a:cubicBezTo>
                  <a:cubicBezTo>
                    <a:pt x="0" y="1711"/>
                    <a:pt x="1892" y="2115"/>
                    <a:pt x="1892" y="2115"/>
                  </a:cubicBezTo>
                  <a:cubicBezTo>
                    <a:pt x="1892" y="2115"/>
                    <a:pt x="2572" y="1876"/>
                    <a:pt x="2344" y="1434"/>
                  </a:cubicBezTo>
                  <a:cubicBezTo>
                    <a:pt x="2148" y="1051"/>
                    <a:pt x="1700" y="478"/>
                    <a:pt x="1115" y="156"/>
                  </a:cubicBezTo>
                  <a:cubicBezTo>
                    <a:pt x="917" y="48"/>
                    <a:pt x="749" y="0"/>
                    <a:pt x="6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13" name="Google Shape;8513;p57"/>
            <p:cNvSpPr/>
            <p:nvPr/>
          </p:nvSpPr>
          <p:spPr>
            <a:xfrm>
              <a:off x="4421188" y="3492150"/>
              <a:ext cx="47675" cy="22275"/>
            </a:xfrm>
            <a:custGeom>
              <a:avLst/>
              <a:gdLst/>
              <a:ahLst/>
              <a:cxnLst/>
              <a:rect l="l" t="t" r="r" b="b"/>
              <a:pathLst>
                <a:path w="1907" h="891" extrusionOk="0">
                  <a:moveTo>
                    <a:pt x="89" y="0"/>
                  </a:moveTo>
                  <a:cubicBezTo>
                    <a:pt x="32" y="0"/>
                    <a:pt x="0" y="16"/>
                    <a:pt x="3" y="51"/>
                  </a:cubicBezTo>
                  <a:cubicBezTo>
                    <a:pt x="3" y="51"/>
                    <a:pt x="1442" y="803"/>
                    <a:pt x="1680" y="877"/>
                  </a:cubicBezTo>
                  <a:cubicBezTo>
                    <a:pt x="1709" y="887"/>
                    <a:pt x="1735" y="891"/>
                    <a:pt x="1756" y="891"/>
                  </a:cubicBezTo>
                  <a:cubicBezTo>
                    <a:pt x="1907" y="891"/>
                    <a:pt x="1875" y="689"/>
                    <a:pt x="1826" y="641"/>
                  </a:cubicBezTo>
                  <a:cubicBezTo>
                    <a:pt x="1778" y="593"/>
                    <a:pt x="446" y="0"/>
                    <a:pt x="89" y="0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14" name="Google Shape;8514;p57"/>
            <p:cNvSpPr/>
            <p:nvPr/>
          </p:nvSpPr>
          <p:spPr>
            <a:xfrm>
              <a:off x="4814013" y="3583325"/>
              <a:ext cx="110150" cy="339400"/>
            </a:xfrm>
            <a:custGeom>
              <a:avLst/>
              <a:gdLst/>
              <a:ahLst/>
              <a:cxnLst/>
              <a:rect l="l" t="t" r="r" b="b"/>
              <a:pathLst>
                <a:path w="4406" h="13576" extrusionOk="0">
                  <a:moveTo>
                    <a:pt x="3692" y="0"/>
                  </a:moveTo>
                  <a:lnTo>
                    <a:pt x="0" y="13576"/>
                  </a:lnTo>
                  <a:lnTo>
                    <a:pt x="4405" y="11280"/>
                  </a:lnTo>
                  <a:lnTo>
                    <a:pt x="3175" y="9659"/>
                  </a:lnTo>
                  <a:lnTo>
                    <a:pt x="36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15" name="Google Shape;8515;p57"/>
            <p:cNvSpPr/>
            <p:nvPr/>
          </p:nvSpPr>
          <p:spPr>
            <a:xfrm>
              <a:off x="5073413" y="3562675"/>
              <a:ext cx="59650" cy="227625"/>
            </a:xfrm>
            <a:custGeom>
              <a:avLst/>
              <a:gdLst/>
              <a:ahLst/>
              <a:cxnLst/>
              <a:rect l="l" t="t" r="r" b="b"/>
              <a:pathLst>
                <a:path w="2386" h="9105" extrusionOk="0">
                  <a:moveTo>
                    <a:pt x="2385" y="1"/>
                  </a:moveTo>
                  <a:cubicBezTo>
                    <a:pt x="2385" y="1"/>
                    <a:pt x="1434" y="314"/>
                    <a:pt x="1035" y="1119"/>
                  </a:cubicBezTo>
                  <a:cubicBezTo>
                    <a:pt x="909" y="1374"/>
                    <a:pt x="917" y="2020"/>
                    <a:pt x="917" y="2020"/>
                  </a:cubicBezTo>
                  <a:cubicBezTo>
                    <a:pt x="917" y="2020"/>
                    <a:pt x="374" y="2411"/>
                    <a:pt x="499" y="2976"/>
                  </a:cubicBezTo>
                  <a:cubicBezTo>
                    <a:pt x="623" y="3540"/>
                    <a:pt x="891" y="3947"/>
                    <a:pt x="891" y="3947"/>
                  </a:cubicBezTo>
                  <a:lnTo>
                    <a:pt x="0" y="9104"/>
                  </a:lnTo>
                  <a:lnTo>
                    <a:pt x="0" y="9104"/>
                  </a:lnTo>
                  <a:lnTo>
                    <a:pt x="2385" y="1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16" name="Google Shape;8516;p57"/>
            <p:cNvSpPr/>
            <p:nvPr/>
          </p:nvSpPr>
          <p:spPr>
            <a:xfrm>
              <a:off x="4403988" y="3558575"/>
              <a:ext cx="31150" cy="102875"/>
            </a:xfrm>
            <a:custGeom>
              <a:avLst/>
              <a:gdLst/>
              <a:ahLst/>
              <a:cxnLst/>
              <a:rect l="l" t="t" r="r" b="b"/>
              <a:pathLst>
                <a:path w="1246" h="4115" extrusionOk="0">
                  <a:moveTo>
                    <a:pt x="330" y="1"/>
                  </a:moveTo>
                  <a:lnTo>
                    <a:pt x="330" y="1"/>
                  </a:lnTo>
                  <a:cubicBezTo>
                    <a:pt x="8" y="680"/>
                    <a:pt x="0" y="3316"/>
                    <a:pt x="476" y="4115"/>
                  </a:cubicBezTo>
                  <a:lnTo>
                    <a:pt x="1246" y="682"/>
                  </a:lnTo>
                  <a:lnTo>
                    <a:pt x="33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17" name="Google Shape;8517;p57"/>
            <p:cNvSpPr/>
            <p:nvPr/>
          </p:nvSpPr>
          <p:spPr>
            <a:xfrm>
              <a:off x="4407888" y="3558575"/>
              <a:ext cx="27300" cy="102875"/>
            </a:xfrm>
            <a:custGeom>
              <a:avLst/>
              <a:gdLst/>
              <a:ahLst/>
              <a:cxnLst/>
              <a:rect l="l" t="t" r="r" b="b"/>
              <a:pathLst>
                <a:path w="1092" h="4115" extrusionOk="0">
                  <a:moveTo>
                    <a:pt x="175" y="1"/>
                  </a:moveTo>
                  <a:lnTo>
                    <a:pt x="175" y="1"/>
                  </a:lnTo>
                  <a:cubicBezTo>
                    <a:pt x="175" y="1"/>
                    <a:pt x="1" y="285"/>
                    <a:pt x="325" y="777"/>
                  </a:cubicBezTo>
                  <a:cubicBezTo>
                    <a:pt x="449" y="966"/>
                    <a:pt x="687" y="1162"/>
                    <a:pt x="687" y="1162"/>
                  </a:cubicBezTo>
                  <a:lnTo>
                    <a:pt x="321" y="4115"/>
                  </a:lnTo>
                  <a:lnTo>
                    <a:pt x="1091" y="682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18" name="Google Shape;8518;p57"/>
            <p:cNvSpPr/>
            <p:nvPr/>
          </p:nvSpPr>
          <p:spPr>
            <a:xfrm>
              <a:off x="4397863" y="3536600"/>
              <a:ext cx="60825" cy="40400"/>
            </a:xfrm>
            <a:custGeom>
              <a:avLst/>
              <a:gdLst/>
              <a:ahLst/>
              <a:cxnLst/>
              <a:rect l="l" t="t" r="r" b="b"/>
              <a:pathLst>
                <a:path w="2433" h="1616" extrusionOk="0">
                  <a:moveTo>
                    <a:pt x="1" y="0"/>
                  </a:moveTo>
                  <a:lnTo>
                    <a:pt x="1" y="0"/>
                  </a:lnTo>
                  <a:cubicBezTo>
                    <a:pt x="96" y="800"/>
                    <a:pt x="303" y="1494"/>
                    <a:pt x="1343" y="1610"/>
                  </a:cubicBezTo>
                  <a:cubicBezTo>
                    <a:pt x="1375" y="1614"/>
                    <a:pt x="1405" y="1616"/>
                    <a:pt x="1436" y="1616"/>
                  </a:cubicBezTo>
                  <a:cubicBezTo>
                    <a:pt x="1779" y="1616"/>
                    <a:pt x="2063" y="1405"/>
                    <a:pt x="2240" y="1232"/>
                  </a:cubicBezTo>
                  <a:cubicBezTo>
                    <a:pt x="2363" y="1112"/>
                    <a:pt x="2432" y="1010"/>
                    <a:pt x="2432" y="1010"/>
                  </a:cubicBezTo>
                  <a:cubicBezTo>
                    <a:pt x="2432" y="1010"/>
                    <a:pt x="1540" y="857"/>
                    <a:pt x="1010" y="563"/>
                  </a:cubicBezTo>
                  <a:cubicBezTo>
                    <a:pt x="359" y="20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19" name="Google Shape;8519;p57"/>
            <p:cNvSpPr/>
            <p:nvPr/>
          </p:nvSpPr>
          <p:spPr>
            <a:xfrm>
              <a:off x="4413288" y="3547725"/>
              <a:ext cx="45350" cy="20175"/>
            </a:xfrm>
            <a:custGeom>
              <a:avLst/>
              <a:gdLst/>
              <a:ahLst/>
              <a:cxnLst/>
              <a:rect l="l" t="t" r="r" b="b"/>
              <a:pathLst>
                <a:path w="1814" h="807" extrusionOk="0">
                  <a:moveTo>
                    <a:pt x="122" y="1"/>
                  </a:moveTo>
                  <a:cubicBezTo>
                    <a:pt x="1" y="1"/>
                    <a:pt x="444" y="389"/>
                    <a:pt x="893" y="603"/>
                  </a:cubicBezTo>
                  <a:cubicBezTo>
                    <a:pt x="1249" y="771"/>
                    <a:pt x="1435" y="807"/>
                    <a:pt x="1530" y="807"/>
                  </a:cubicBezTo>
                  <a:cubicBezTo>
                    <a:pt x="1603" y="807"/>
                    <a:pt x="1622" y="786"/>
                    <a:pt x="1622" y="786"/>
                  </a:cubicBezTo>
                  <a:cubicBezTo>
                    <a:pt x="1745" y="666"/>
                    <a:pt x="1814" y="564"/>
                    <a:pt x="1814" y="564"/>
                  </a:cubicBezTo>
                  <a:cubicBezTo>
                    <a:pt x="1814" y="564"/>
                    <a:pt x="922" y="410"/>
                    <a:pt x="392" y="117"/>
                  </a:cubicBezTo>
                  <a:cubicBezTo>
                    <a:pt x="243" y="35"/>
                    <a:pt x="158" y="1"/>
                    <a:pt x="122" y="1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20" name="Google Shape;8520;p57"/>
            <p:cNvSpPr/>
            <p:nvPr/>
          </p:nvSpPr>
          <p:spPr>
            <a:xfrm>
              <a:off x="4391388" y="3512825"/>
              <a:ext cx="90900" cy="49750"/>
            </a:xfrm>
            <a:custGeom>
              <a:avLst/>
              <a:gdLst/>
              <a:ahLst/>
              <a:cxnLst/>
              <a:rect l="l" t="t" r="r" b="b"/>
              <a:pathLst>
                <a:path w="3636" h="1990" extrusionOk="0">
                  <a:moveTo>
                    <a:pt x="576" y="1"/>
                  </a:moveTo>
                  <a:cubicBezTo>
                    <a:pt x="508" y="1"/>
                    <a:pt x="446" y="11"/>
                    <a:pt x="392" y="33"/>
                  </a:cubicBezTo>
                  <a:cubicBezTo>
                    <a:pt x="1" y="190"/>
                    <a:pt x="260" y="951"/>
                    <a:pt x="260" y="951"/>
                  </a:cubicBezTo>
                  <a:cubicBezTo>
                    <a:pt x="260" y="951"/>
                    <a:pt x="618" y="1152"/>
                    <a:pt x="1269" y="1513"/>
                  </a:cubicBezTo>
                  <a:cubicBezTo>
                    <a:pt x="1656" y="1727"/>
                    <a:pt x="2254" y="1989"/>
                    <a:pt x="2726" y="1989"/>
                  </a:cubicBezTo>
                  <a:cubicBezTo>
                    <a:pt x="2899" y="1989"/>
                    <a:pt x="3055" y="1954"/>
                    <a:pt x="3177" y="1869"/>
                  </a:cubicBezTo>
                  <a:cubicBezTo>
                    <a:pt x="3635" y="1551"/>
                    <a:pt x="2993" y="1060"/>
                    <a:pt x="2277" y="699"/>
                  </a:cubicBezTo>
                  <a:cubicBezTo>
                    <a:pt x="1660" y="388"/>
                    <a:pt x="998" y="1"/>
                    <a:pt x="5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21" name="Google Shape;8521;p57"/>
            <p:cNvSpPr/>
            <p:nvPr/>
          </p:nvSpPr>
          <p:spPr>
            <a:xfrm>
              <a:off x="4419338" y="3522125"/>
              <a:ext cx="57425" cy="28025"/>
            </a:xfrm>
            <a:custGeom>
              <a:avLst/>
              <a:gdLst/>
              <a:ahLst/>
              <a:cxnLst/>
              <a:rect l="l" t="t" r="r" b="b"/>
              <a:pathLst>
                <a:path w="2297" h="1121" extrusionOk="0">
                  <a:moveTo>
                    <a:pt x="1" y="0"/>
                  </a:moveTo>
                  <a:cubicBezTo>
                    <a:pt x="202" y="329"/>
                    <a:pt x="1895" y="1118"/>
                    <a:pt x="2096" y="1121"/>
                  </a:cubicBezTo>
                  <a:cubicBezTo>
                    <a:pt x="2296" y="1121"/>
                    <a:pt x="2006" y="882"/>
                    <a:pt x="1805" y="663"/>
                  </a:cubicBezTo>
                  <a:cubicBezTo>
                    <a:pt x="1605" y="443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22" name="Google Shape;8522;p57"/>
            <p:cNvSpPr/>
            <p:nvPr/>
          </p:nvSpPr>
          <p:spPr>
            <a:xfrm>
              <a:off x="4396438" y="3485675"/>
              <a:ext cx="96475" cy="59625"/>
            </a:xfrm>
            <a:custGeom>
              <a:avLst/>
              <a:gdLst/>
              <a:ahLst/>
              <a:cxnLst/>
              <a:rect l="l" t="t" r="r" b="b"/>
              <a:pathLst>
                <a:path w="3859" h="2385" extrusionOk="0">
                  <a:moveTo>
                    <a:pt x="595" y="0"/>
                  </a:moveTo>
                  <a:cubicBezTo>
                    <a:pt x="307" y="0"/>
                    <a:pt x="1" y="730"/>
                    <a:pt x="190" y="1119"/>
                  </a:cubicBezTo>
                  <a:cubicBezTo>
                    <a:pt x="383" y="1520"/>
                    <a:pt x="2728" y="2341"/>
                    <a:pt x="2988" y="2383"/>
                  </a:cubicBezTo>
                  <a:cubicBezTo>
                    <a:pt x="2994" y="2384"/>
                    <a:pt x="3000" y="2384"/>
                    <a:pt x="3006" y="2384"/>
                  </a:cubicBezTo>
                  <a:cubicBezTo>
                    <a:pt x="3277" y="2384"/>
                    <a:pt x="3858" y="1569"/>
                    <a:pt x="2904" y="1138"/>
                  </a:cubicBezTo>
                  <a:cubicBezTo>
                    <a:pt x="1926" y="695"/>
                    <a:pt x="618" y="2"/>
                    <a:pt x="618" y="2"/>
                  </a:cubicBezTo>
                  <a:cubicBezTo>
                    <a:pt x="610" y="1"/>
                    <a:pt x="603" y="0"/>
                    <a:pt x="5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23" name="Google Shape;8523;p57"/>
            <p:cNvSpPr/>
            <p:nvPr/>
          </p:nvSpPr>
          <p:spPr>
            <a:xfrm>
              <a:off x="5095438" y="3621300"/>
              <a:ext cx="58225" cy="27350"/>
            </a:xfrm>
            <a:custGeom>
              <a:avLst/>
              <a:gdLst/>
              <a:ahLst/>
              <a:cxnLst/>
              <a:rect l="l" t="t" r="r" b="b"/>
              <a:pathLst>
                <a:path w="2329" h="1094" extrusionOk="0">
                  <a:moveTo>
                    <a:pt x="2043" y="0"/>
                  </a:moveTo>
                  <a:lnTo>
                    <a:pt x="2043" y="0"/>
                  </a:lnTo>
                  <a:cubicBezTo>
                    <a:pt x="2043" y="0"/>
                    <a:pt x="0" y="281"/>
                    <a:pt x="126" y="696"/>
                  </a:cubicBezTo>
                  <a:cubicBezTo>
                    <a:pt x="206" y="959"/>
                    <a:pt x="606" y="1094"/>
                    <a:pt x="1035" y="1094"/>
                  </a:cubicBezTo>
                  <a:cubicBezTo>
                    <a:pt x="1283" y="1094"/>
                    <a:pt x="1542" y="1048"/>
                    <a:pt x="1753" y="956"/>
                  </a:cubicBezTo>
                  <a:cubicBezTo>
                    <a:pt x="2328" y="703"/>
                    <a:pt x="2234" y="384"/>
                    <a:pt x="20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24" name="Google Shape;8524;p57"/>
            <p:cNvSpPr/>
            <p:nvPr/>
          </p:nvSpPr>
          <p:spPr>
            <a:xfrm>
              <a:off x="5098588" y="3625950"/>
              <a:ext cx="44150" cy="15525"/>
            </a:xfrm>
            <a:custGeom>
              <a:avLst/>
              <a:gdLst/>
              <a:ahLst/>
              <a:cxnLst/>
              <a:rect l="l" t="t" r="r" b="b"/>
              <a:pathLst>
                <a:path w="1766" h="621" extrusionOk="0">
                  <a:moveTo>
                    <a:pt x="1572" y="1"/>
                  </a:moveTo>
                  <a:cubicBezTo>
                    <a:pt x="1201" y="1"/>
                    <a:pt x="0" y="510"/>
                    <a:pt x="0" y="510"/>
                  </a:cubicBezTo>
                  <a:cubicBezTo>
                    <a:pt x="0" y="510"/>
                    <a:pt x="219" y="621"/>
                    <a:pt x="491" y="621"/>
                  </a:cubicBezTo>
                  <a:cubicBezTo>
                    <a:pt x="551" y="621"/>
                    <a:pt x="614" y="615"/>
                    <a:pt x="678" y="602"/>
                  </a:cubicBezTo>
                  <a:cubicBezTo>
                    <a:pt x="1029" y="526"/>
                    <a:pt x="1766" y="237"/>
                    <a:pt x="1675" y="38"/>
                  </a:cubicBezTo>
                  <a:cubicBezTo>
                    <a:pt x="1663" y="12"/>
                    <a:pt x="1627" y="1"/>
                    <a:pt x="1572" y="1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25" name="Google Shape;8525;p57"/>
            <p:cNvSpPr/>
            <p:nvPr/>
          </p:nvSpPr>
          <p:spPr>
            <a:xfrm>
              <a:off x="5076313" y="3592025"/>
              <a:ext cx="83825" cy="46575"/>
            </a:xfrm>
            <a:custGeom>
              <a:avLst/>
              <a:gdLst/>
              <a:ahLst/>
              <a:cxnLst/>
              <a:rect l="l" t="t" r="r" b="b"/>
              <a:pathLst>
                <a:path w="3353" h="1863" extrusionOk="0">
                  <a:moveTo>
                    <a:pt x="3085" y="0"/>
                  </a:moveTo>
                  <a:cubicBezTo>
                    <a:pt x="2666" y="0"/>
                    <a:pt x="801" y="846"/>
                    <a:pt x="801" y="846"/>
                  </a:cubicBezTo>
                  <a:cubicBezTo>
                    <a:pt x="513" y="1006"/>
                    <a:pt x="1" y="1545"/>
                    <a:pt x="383" y="1802"/>
                  </a:cubicBezTo>
                  <a:cubicBezTo>
                    <a:pt x="445" y="1845"/>
                    <a:pt x="559" y="1863"/>
                    <a:pt x="705" y="1863"/>
                  </a:cubicBezTo>
                  <a:cubicBezTo>
                    <a:pt x="1451" y="1863"/>
                    <a:pt x="3057" y="1390"/>
                    <a:pt x="3192" y="1204"/>
                  </a:cubicBezTo>
                  <a:cubicBezTo>
                    <a:pt x="3352" y="982"/>
                    <a:pt x="3292" y="215"/>
                    <a:pt x="3163" y="24"/>
                  </a:cubicBezTo>
                  <a:cubicBezTo>
                    <a:pt x="3152" y="8"/>
                    <a:pt x="3125" y="0"/>
                    <a:pt x="30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26" name="Google Shape;8526;p57"/>
            <p:cNvSpPr/>
            <p:nvPr/>
          </p:nvSpPr>
          <p:spPr>
            <a:xfrm>
              <a:off x="5086888" y="3594000"/>
              <a:ext cx="65575" cy="30500"/>
            </a:xfrm>
            <a:custGeom>
              <a:avLst/>
              <a:gdLst/>
              <a:ahLst/>
              <a:cxnLst/>
              <a:rect l="l" t="t" r="r" b="b"/>
              <a:pathLst>
                <a:path w="2623" h="1220" extrusionOk="0">
                  <a:moveTo>
                    <a:pt x="2623" y="1"/>
                  </a:moveTo>
                  <a:lnTo>
                    <a:pt x="378" y="767"/>
                  </a:lnTo>
                  <a:cubicBezTo>
                    <a:pt x="9" y="878"/>
                    <a:pt x="0" y="1219"/>
                    <a:pt x="391" y="1219"/>
                  </a:cubicBezTo>
                  <a:cubicBezTo>
                    <a:pt x="398" y="1219"/>
                    <a:pt x="406" y="1219"/>
                    <a:pt x="414" y="1219"/>
                  </a:cubicBezTo>
                  <a:cubicBezTo>
                    <a:pt x="827" y="1205"/>
                    <a:pt x="2360" y="796"/>
                    <a:pt x="2623" y="1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27" name="Google Shape;8527;p57"/>
            <p:cNvSpPr/>
            <p:nvPr/>
          </p:nvSpPr>
          <p:spPr>
            <a:xfrm>
              <a:off x="5089238" y="3566950"/>
              <a:ext cx="68600" cy="51750"/>
            </a:xfrm>
            <a:custGeom>
              <a:avLst/>
              <a:gdLst/>
              <a:ahLst/>
              <a:cxnLst/>
              <a:rect l="l" t="t" r="r" b="b"/>
              <a:pathLst>
                <a:path w="2744" h="2070" extrusionOk="0">
                  <a:moveTo>
                    <a:pt x="2437" y="1"/>
                  </a:moveTo>
                  <a:cubicBezTo>
                    <a:pt x="2153" y="1"/>
                    <a:pt x="0" y="1355"/>
                    <a:pt x="59" y="1880"/>
                  </a:cubicBezTo>
                  <a:cubicBezTo>
                    <a:pt x="75" y="2018"/>
                    <a:pt x="192" y="2069"/>
                    <a:pt x="365" y="2069"/>
                  </a:cubicBezTo>
                  <a:cubicBezTo>
                    <a:pt x="671" y="2069"/>
                    <a:pt x="1152" y="1910"/>
                    <a:pt x="1559" y="1790"/>
                  </a:cubicBezTo>
                  <a:cubicBezTo>
                    <a:pt x="2198" y="1600"/>
                    <a:pt x="2550" y="1345"/>
                    <a:pt x="2646" y="1027"/>
                  </a:cubicBezTo>
                  <a:cubicBezTo>
                    <a:pt x="2743" y="709"/>
                    <a:pt x="2618" y="101"/>
                    <a:pt x="2459" y="5"/>
                  </a:cubicBezTo>
                  <a:cubicBezTo>
                    <a:pt x="2454" y="2"/>
                    <a:pt x="2447" y="1"/>
                    <a:pt x="24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28" name="Google Shape;8528;p57"/>
            <p:cNvSpPr/>
            <p:nvPr/>
          </p:nvSpPr>
          <p:spPr>
            <a:xfrm>
              <a:off x="5110063" y="3569475"/>
              <a:ext cx="39400" cy="27475"/>
            </a:xfrm>
            <a:custGeom>
              <a:avLst/>
              <a:gdLst/>
              <a:ahLst/>
              <a:cxnLst/>
              <a:rect l="l" t="t" r="r" b="b"/>
              <a:pathLst>
                <a:path w="1576" h="1099" extrusionOk="0">
                  <a:moveTo>
                    <a:pt x="1576" y="0"/>
                  </a:moveTo>
                  <a:lnTo>
                    <a:pt x="122" y="793"/>
                  </a:lnTo>
                  <a:cubicBezTo>
                    <a:pt x="118" y="822"/>
                    <a:pt x="1" y="1099"/>
                    <a:pt x="251" y="1099"/>
                  </a:cubicBezTo>
                  <a:cubicBezTo>
                    <a:pt x="257" y="1099"/>
                    <a:pt x="264" y="1098"/>
                    <a:pt x="271" y="1098"/>
                  </a:cubicBezTo>
                  <a:cubicBezTo>
                    <a:pt x="547" y="1084"/>
                    <a:pt x="1575" y="0"/>
                    <a:pt x="1576" y="0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29" name="Google Shape;8529;p57"/>
            <p:cNvSpPr/>
            <p:nvPr/>
          </p:nvSpPr>
          <p:spPr>
            <a:xfrm>
              <a:off x="5110713" y="3539900"/>
              <a:ext cx="52000" cy="50925"/>
            </a:xfrm>
            <a:custGeom>
              <a:avLst/>
              <a:gdLst/>
              <a:ahLst/>
              <a:cxnLst/>
              <a:rect l="l" t="t" r="r" b="b"/>
              <a:pathLst>
                <a:path w="2080" h="2037" extrusionOk="0">
                  <a:moveTo>
                    <a:pt x="1027" y="1"/>
                  </a:moveTo>
                  <a:cubicBezTo>
                    <a:pt x="194" y="1082"/>
                    <a:pt x="0" y="1785"/>
                    <a:pt x="96" y="1976"/>
                  </a:cubicBezTo>
                  <a:cubicBezTo>
                    <a:pt x="116" y="2017"/>
                    <a:pt x="161" y="2036"/>
                    <a:pt x="224" y="2036"/>
                  </a:cubicBezTo>
                  <a:cubicBezTo>
                    <a:pt x="451" y="2036"/>
                    <a:pt x="917" y="1786"/>
                    <a:pt x="1343" y="1438"/>
                  </a:cubicBezTo>
                  <a:cubicBezTo>
                    <a:pt x="1887" y="993"/>
                    <a:pt x="2080" y="675"/>
                    <a:pt x="2017" y="450"/>
                  </a:cubicBezTo>
                  <a:cubicBezTo>
                    <a:pt x="1953" y="225"/>
                    <a:pt x="1027" y="1"/>
                    <a:pt x="10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30" name="Google Shape;8530;p57"/>
            <p:cNvSpPr/>
            <p:nvPr/>
          </p:nvSpPr>
          <p:spPr>
            <a:xfrm>
              <a:off x="4738888" y="3542525"/>
              <a:ext cx="88100" cy="352950"/>
            </a:xfrm>
            <a:custGeom>
              <a:avLst/>
              <a:gdLst/>
              <a:ahLst/>
              <a:cxnLst/>
              <a:rect l="l" t="t" r="r" b="b"/>
              <a:pathLst>
                <a:path w="3524" h="14118" fill="none" extrusionOk="0">
                  <a:moveTo>
                    <a:pt x="0" y="14117"/>
                  </a:moveTo>
                  <a:lnTo>
                    <a:pt x="3524" y="1"/>
                  </a:lnTo>
                </a:path>
              </a:pathLst>
            </a:custGeom>
            <a:noFill/>
            <a:ln w="4550" cap="rnd" cmpd="sng">
              <a:solidFill>
                <a:srgbClr val="2D2D2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31" name="Google Shape;8531;p57"/>
            <p:cNvSpPr/>
            <p:nvPr/>
          </p:nvSpPr>
          <p:spPr>
            <a:xfrm>
              <a:off x="4818913" y="3553200"/>
              <a:ext cx="97475" cy="354125"/>
            </a:xfrm>
            <a:custGeom>
              <a:avLst/>
              <a:gdLst/>
              <a:ahLst/>
              <a:cxnLst/>
              <a:rect l="l" t="t" r="r" b="b"/>
              <a:pathLst>
                <a:path w="3899" h="14165" fill="none" extrusionOk="0">
                  <a:moveTo>
                    <a:pt x="1" y="14165"/>
                  </a:moveTo>
                  <a:lnTo>
                    <a:pt x="3899" y="0"/>
                  </a:lnTo>
                </a:path>
              </a:pathLst>
            </a:custGeom>
            <a:noFill/>
            <a:ln w="4550" cap="rnd" cmpd="sng">
              <a:solidFill>
                <a:srgbClr val="2D2D2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32" name="Google Shape;8532;p57"/>
            <p:cNvSpPr/>
            <p:nvPr/>
          </p:nvSpPr>
          <p:spPr>
            <a:xfrm>
              <a:off x="4881838" y="3427150"/>
              <a:ext cx="199700" cy="103225"/>
            </a:xfrm>
            <a:custGeom>
              <a:avLst/>
              <a:gdLst/>
              <a:ahLst/>
              <a:cxnLst/>
              <a:rect l="l" t="t" r="r" b="b"/>
              <a:pathLst>
                <a:path w="7988" h="4129" fill="none" extrusionOk="0">
                  <a:moveTo>
                    <a:pt x="0" y="4128"/>
                  </a:moveTo>
                  <a:lnTo>
                    <a:pt x="7988" y="1"/>
                  </a:lnTo>
                </a:path>
              </a:pathLst>
            </a:custGeom>
            <a:noFill/>
            <a:ln w="4550" cap="rnd" cmpd="sng">
              <a:solidFill>
                <a:srgbClr val="2D2D2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33" name="Google Shape;8533;p57"/>
            <p:cNvSpPr/>
            <p:nvPr/>
          </p:nvSpPr>
          <p:spPr>
            <a:xfrm>
              <a:off x="4703138" y="3450625"/>
              <a:ext cx="155850" cy="79175"/>
            </a:xfrm>
            <a:custGeom>
              <a:avLst/>
              <a:gdLst/>
              <a:ahLst/>
              <a:cxnLst/>
              <a:rect l="l" t="t" r="r" b="b"/>
              <a:pathLst>
                <a:path w="6234" h="3167" fill="none" extrusionOk="0">
                  <a:moveTo>
                    <a:pt x="1" y="1"/>
                  </a:moveTo>
                  <a:cubicBezTo>
                    <a:pt x="1" y="1"/>
                    <a:pt x="4884" y="2323"/>
                    <a:pt x="6233" y="3167"/>
                  </a:cubicBezTo>
                </a:path>
              </a:pathLst>
            </a:custGeom>
            <a:noFill/>
            <a:ln w="4550" cap="rnd" cmpd="sng">
              <a:solidFill>
                <a:srgbClr val="2D2D2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34" name="Google Shape;8534;p57"/>
            <p:cNvSpPr/>
            <p:nvPr/>
          </p:nvSpPr>
          <p:spPr>
            <a:xfrm>
              <a:off x="4539388" y="3385050"/>
              <a:ext cx="296525" cy="137375"/>
            </a:xfrm>
            <a:custGeom>
              <a:avLst/>
              <a:gdLst/>
              <a:ahLst/>
              <a:cxnLst/>
              <a:rect l="l" t="t" r="r" b="b"/>
              <a:pathLst>
                <a:path w="11861" h="5495" fill="none" extrusionOk="0">
                  <a:moveTo>
                    <a:pt x="11861" y="5494"/>
                  </a:moveTo>
                  <a:lnTo>
                    <a:pt x="0" y="0"/>
                  </a:lnTo>
                </a:path>
              </a:pathLst>
            </a:custGeom>
            <a:noFill/>
            <a:ln w="4550" cap="rnd" cmpd="sng">
              <a:solidFill>
                <a:srgbClr val="2D2D2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35" name="Google Shape;8535;p57"/>
            <p:cNvSpPr/>
            <p:nvPr/>
          </p:nvSpPr>
          <p:spPr>
            <a:xfrm>
              <a:off x="4914188" y="3436600"/>
              <a:ext cx="193600" cy="99600"/>
            </a:xfrm>
            <a:custGeom>
              <a:avLst/>
              <a:gdLst/>
              <a:ahLst/>
              <a:cxnLst/>
              <a:rect l="l" t="t" r="r" b="b"/>
              <a:pathLst>
                <a:path w="7744" h="3984" fill="none" extrusionOk="0">
                  <a:moveTo>
                    <a:pt x="1" y="3984"/>
                  </a:moveTo>
                  <a:lnTo>
                    <a:pt x="7744" y="0"/>
                  </a:lnTo>
                </a:path>
              </a:pathLst>
            </a:custGeom>
            <a:noFill/>
            <a:ln w="4550" cap="rnd" cmpd="sng">
              <a:solidFill>
                <a:srgbClr val="2D2D2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36" name="Google Shape;8536;p57"/>
            <p:cNvSpPr/>
            <p:nvPr/>
          </p:nvSpPr>
          <p:spPr>
            <a:xfrm>
              <a:off x="4806138" y="3994500"/>
              <a:ext cx="176225" cy="471725"/>
            </a:xfrm>
            <a:custGeom>
              <a:avLst/>
              <a:gdLst/>
              <a:ahLst/>
              <a:cxnLst/>
              <a:rect l="l" t="t" r="r" b="b"/>
              <a:pathLst>
                <a:path w="7049" h="18869" extrusionOk="0">
                  <a:moveTo>
                    <a:pt x="4849" y="0"/>
                  </a:moveTo>
                  <a:cubicBezTo>
                    <a:pt x="3489" y="0"/>
                    <a:pt x="1" y="2868"/>
                    <a:pt x="1" y="2868"/>
                  </a:cubicBezTo>
                  <a:lnTo>
                    <a:pt x="1824" y="3761"/>
                  </a:lnTo>
                  <a:cubicBezTo>
                    <a:pt x="1824" y="3761"/>
                    <a:pt x="2517" y="9769"/>
                    <a:pt x="2705" y="11572"/>
                  </a:cubicBezTo>
                  <a:cubicBezTo>
                    <a:pt x="2896" y="13403"/>
                    <a:pt x="3060" y="15360"/>
                    <a:pt x="3375" y="16842"/>
                  </a:cubicBezTo>
                  <a:cubicBezTo>
                    <a:pt x="3622" y="18000"/>
                    <a:pt x="3960" y="18868"/>
                    <a:pt x="4270" y="18868"/>
                  </a:cubicBezTo>
                  <a:cubicBezTo>
                    <a:pt x="4356" y="18868"/>
                    <a:pt x="4439" y="18801"/>
                    <a:pt x="4518" y="18654"/>
                  </a:cubicBezTo>
                  <a:cubicBezTo>
                    <a:pt x="5244" y="17302"/>
                    <a:pt x="6807" y="3958"/>
                    <a:pt x="6901" y="3276"/>
                  </a:cubicBezTo>
                  <a:cubicBezTo>
                    <a:pt x="7048" y="2195"/>
                    <a:pt x="6228" y="192"/>
                    <a:pt x="4966" y="8"/>
                  </a:cubicBezTo>
                  <a:cubicBezTo>
                    <a:pt x="4929" y="3"/>
                    <a:pt x="4890" y="0"/>
                    <a:pt x="48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37" name="Google Shape;8537;p57"/>
            <p:cNvSpPr/>
            <p:nvPr/>
          </p:nvSpPr>
          <p:spPr>
            <a:xfrm>
              <a:off x="4749438" y="3151125"/>
              <a:ext cx="42325" cy="20500"/>
            </a:xfrm>
            <a:custGeom>
              <a:avLst/>
              <a:gdLst/>
              <a:ahLst/>
              <a:cxnLst/>
              <a:rect l="l" t="t" r="r" b="b"/>
              <a:pathLst>
                <a:path w="1693" h="820" extrusionOk="0">
                  <a:moveTo>
                    <a:pt x="670" y="1"/>
                  </a:moveTo>
                  <a:cubicBezTo>
                    <a:pt x="578" y="1"/>
                    <a:pt x="486" y="14"/>
                    <a:pt x="397" y="42"/>
                  </a:cubicBezTo>
                  <a:cubicBezTo>
                    <a:pt x="252" y="89"/>
                    <a:pt x="77" y="163"/>
                    <a:pt x="26" y="317"/>
                  </a:cubicBezTo>
                  <a:cubicBezTo>
                    <a:pt x="1" y="396"/>
                    <a:pt x="67" y="488"/>
                    <a:pt x="149" y="488"/>
                  </a:cubicBezTo>
                  <a:cubicBezTo>
                    <a:pt x="151" y="488"/>
                    <a:pt x="153" y="488"/>
                    <a:pt x="155" y="487"/>
                  </a:cubicBezTo>
                  <a:cubicBezTo>
                    <a:pt x="281" y="481"/>
                    <a:pt x="376" y="398"/>
                    <a:pt x="498" y="368"/>
                  </a:cubicBezTo>
                  <a:cubicBezTo>
                    <a:pt x="553" y="355"/>
                    <a:pt x="577" y="351"/>
                    <a:pt x="640" y="349"/>
                  </a:cubicBezTo>
                  <a:cubicBezTo>
                    <a:pt x="646" y="348"/>
                    <a:pt x="653" y="348"/>
                    <a:pt x="660" y="348"/>
                  </a:cubicBezTo>
                  <a:cubicBezTo>
                    <a:pt x="706" y="348"/>
                    <a:pt x="757" y="352"/>
                    <a:pt x="782" y="355"/>
                  </a:cubicBezTo>
                  <a:cubicBezTo>
                    <a:pt x="897" y="374"/>
                    <a:pt x="984" y="409"/>
                    <a:pt x="1079" y="466"/>
                  </a:cubicBezTo>
                  <a:cubicBezTo>
                    <a:pt x="1177" y="528"/>
                    <a:pt x="1276" y="568"/>
                    <a:pt x="1350" y="663"/>
                  </a:cubicBezTo>
                  <a:cubicBezTo>
                    <a:pt x="1391" y="713"/>
                    <a:pt x="1420" y="784"/>
                    <a:pt x="1483" y="809"/>
                  </a:cubicBezTo>
                  <a:cubicBezTo>
                    <a:pt x="1499" y="816"/>
                    <a:pt x="1517" y="820"/>
                    <a:pt x="1534" y="820"/>
                  </a:cubicBezTo>
                  <a:cubicBezTo>
                    <a:pt x="1590" y="820"/>
                    <a:pt x="1643" y="784"/>
                    <a:pt x="1659" y="725"/>
                  </a:cubicBezTo>
                  <a:cubicBezTo>
                    <a:pt x="1692" y="603"/>
                    <a:pt x="1543" y="465"/>
                    <a:pt x="1473" y="380"/>
                  </a:cubicBezTo>
                  <a:cubicBezTo>
                    <a:pt x="1432" y="332"/>
                    <a:pt x="1396" y="277"/>
                    <a:pt x="1348" y="232"/>
                  </a:cubicBezTo>
                  <a:cubicBezTo>
                    <a:pt x="1297" y="185"/>
                    <a:pt x="1234" y="150"/>
                    <a:pt x="1174" y="120"/>
                  </a:cubicBezTo>
                  <a:cubicBezTo>
                    <a:pt x="1057" y="63"/>
                    <a:pt x="938" y="26"/>
                    <a:pt x="811" y="10"/>
                  </a:cubicBezTo>
                  <a:cubicBezTo>
                    <a:pt x="764" y="4"/>
                    <a:pt x="717" y="1"/>
                    <a:pt x="670" y="1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38" name="Google Shape;8538;p57"/>
            <p:cNvSpPr/>
            <p:nvPr/>
          </p:nvSpPr>
          <p:spPr>
            <a:xfrm>
              <a:off x="4632638" y="3127300"/>
              <a:ext cx="30525" cy="19875"/>
            </a:xfrm>
            <a:custGeom>
              <a:avLst/>
              <a:gdLst/>
              <a:ahLst/>
              <a:cxnLst/>
              <a:rect l="l" t="t" r="r" b="b"/>
              <a:pathLst>
                <a:path w="1221" h="795" extrusionOk="0">
                  <a:moveTo>
                    <a:pt x="803" y="345"/>
                  </a:moveTo>
                  <a:lnTo>
                    <a:pt x="803" y="345"/>
                  </a:lnTo>
                  <a:cubicBezTo>
                    <a:pt x="804" y="346"/>
                    <a:pt x="804" y="346"/>
                    <a:pt x="804" y="346"/>
                  </a:cubicBezTo>
                  <a:cubicBezTo>
                    <a:pt x="804" y="346"/>
                    <a:pt x="804" y="345"/>
                    <a:pt x="803" y="345"/>
                  </a:cubicBezTo>
                  <a:close/>
                  <a:moveTo>
                    <a:pt x="734" y="1"/>
                  </a:moveTo>
                  <a:cubicBezTo>
                    <a:pt x="723" y="1"/>
                    <a:pt x="712" y="1"/>
                    <a:pt x="701" y="2"/>
                  </a:cubicBezTo>
                  <a:cubicBezTo>
                    <a:pt x="530" y="13"/>
                    <a:pt x="369" y="89"/>
                    <a:pt x="247" y="209"/>
                  </a:cubicBezTo>
                  <a:cubicBezTo>
                    <a:pt x="142" y="314"/>
                    <a:pt x="0" y="526"/>
                    <a:pt x="105" y="671"/>
                  </a:cubicBezTo>
                  <a:cubicBezTo>
                    <a:pt x="122" y="693"/>
                    <a:pt x="150" y="711"/>
                    <a:pt x="178" y="711"/>
                  </a:cubicBezTo>
                  <a:cubicBezTo>
                    <a:pt x="191" y="711"/>
                    <a:pt x="203" y="708"/>
                    <a:pt x="215" y="700"/>
                  </a:cubicBezTo>
                  <a:cubicBezTo>
                    <a:pt x="307" y="637"/>
                    <a:pt x="340" y="522"/>
                    <a:pt x="419" y="442"/>
                  </a:cubicBezTo>
                  <a:cubicBezTo>
                    <a:pt x="490" y="372"/>
                    <a:pt x="587" y="320"/>
                    <a:pt x="691" y="317"/>
                  </a:cubicBezTo>
                  <a:cubicBezTo>
                    <a:pt x="712" y="317"/>
                    <a:pt x="737" y="317"/>
                    <a:pt x="750" y="321"/>
                  </a:cubicBezTo>
                  <a:cubicBezTo>
                    <a:pt x="761" y="322"/>
                    <a:pt x="772" y="326"/>
                    <a:pt x="783" y="329"/>
                  </a:cubicBezTo>
                  <a:lnTo>
                    <a:pt x="783" y="329"/>
                  </a:lnTo>
                  <a:cubicBezTo>
                    <a:pt x="782" y="329"/>
                    <a:pt x="784" y="330"/>
                    <a:pt x="789" y="334"/>
                  </a:cubicBezTo>
                  <a:cubicBezTo>
                    <a:pt x="788" y="333"/>
                    <a:pt x="788" y="333"/>
                    <a:pt x="788" y="333"/>
                  </a:cubicBezTo>
                  <a:lnTo>
                    <a:pt x="788" y="333"/>
                  </a:lnTo>
                  <a:cubicBezTo>
                    <a:pt x="788" y="333"/>
                    <a:pt x="798" y="341"/>
                    <a:pt x="803" y="345"/>
                  </a:cubicBezTo>
                  <a:lnTo>
                    <a:pt x="803" y="345"/>
                  </a:lnTo>
                  <a:cubicBezTo>
                    <a:pt x="802" y="344"/>
                    <a:pt x="802" y="344"/>
                    <a:pt x="802" y="344"/>
                  </a:cubicBezTo>
                  <a:lnTo>
                    <a:pt x="802" y="344"/>
                  </a:lnTo>
                  <a:cubicBezTo>
                    <a:pt x="801" y="344"/>
                    <a:pt x="815" y="369"/>
                    <a:pt x="819" y="376"/>
                  </a:cubicBezTo>
                  <a:lnTo>
                    <a:pt x="819" y="376"/>
                  </a:lnTo>
                  <a:cubicBezTo>
                    <a:pt x="821" y="383"/>
                    <a:pt x="824" y="393"/>
                    <a:pt x="824" y="396"/>
                  </a:cubicBezTo>
                  <a:lnTo>
                    <a:pt x="833" y="428"/>
                  </a:lnTo>
                  <a:cubicBezTo>
                    <a:pt x="838" y="444"/>
                    <a:pt x="845" y="485"/>
                    <a:pt x="845" y="486"/>
                  </a:cubicBezTo>
                  <a:cubicBezTo>
                    <a:pt x="851" y="532"/>
                    <a:pt x="857" y="613"/>
                    <a:pt x="877" y="673"/>
                  </a:cubicBezTo>
                  <a:cubicBezTo>
                    <a:pt x="905" y="755"/>
                    <a:pt x="974" y="794"/>
                    <a:pt x="1042" y="794"/>
                  </a:cubicBezTo>
                  <a:cubicBezTo>
                    <a:pt x="1126" y="794"/>
                    <a:pt x="1210" y="736"/>
                    <a:pt x="1214" y="626"/>
                  </a:cubicBezTo>
                  <a:cubicBezTo>
                    <a:pt x="1221" y="488"/>
                    <a:pt x="1178" y="310"/>
                    <a:pt x="1102" y="191"/>
                  </a:cubicBezTo>
                  <a:cubicBezTo>
                    <a:pt x="1020" y="64"/>
                    <a:pt x="883" y="1"/>
                    <a:pt x="734" y="1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39" name="Google Shape;8539;p57"/>
            <p:cNvSpPr/>
            <p:nvPr/>
          </p:nvSpPr>
          <p:spPr>
            <a:xfrm>
              <a:off x="4648188" y="3197450"/>
              <a:ext cx="125025" cy="88725"/>
            </a:xfrm>
            <a:custGeom>
              <a:avLst/>
              <a:gdLst/>
              <a:ahLst/>
              <a:cxnLst/>
              <a:rect l="l" t="t" r="r" b="b"/>
              <a:pathLst>
                <a:path w="5001" h="3549" extrusionOk="0">
                  <a:moveTo>
                    <a:pt x="1390" y="0"/>
                  </a:moveTo>
                  <a:cubicBezTo>
                    <a:pt x="952" y="0"/>
                    <a:pt x="500" y="45"/>
                    <a:pt x="45" y="151"/>
                  </a:cubicBezTo>
                  <a:cubicBezTo>
                    <a:pt x="45" y="151"/>
                    <a:pt x="1" y="3281"/>
                    <a:pt x="2432" y="3536"/>
                  </a:cubicBezTo>
                  <a:cubicBezTo>
                    <a:pt x="2519" y="3545"/>
                    <a:pt x="2603" y="3549"/>
                    <a:pt x="2685" y="3549"/>
                  </a:cubicBezTo>
                  <a:cubicBezTo>
                    <a:pt x="3013" y="3549"/>
                    <a:pt x="3295" y="3478"/>
                    <a:pt x="3540" y="3356"/>
                  </a:cubicBezTo>
                  <a:cubicBezTo>
                    <a:pt x="4046" y="3105"/>
                    <a:pt x="4384" y="2646"/>
                    <a:pt x="4605" y="2190"/>
                  </a:cubicBezTo>
                  <a:cubicBezTo>
                    <a:pt x="4923" y="1530"/>
                    <a:pt x="5000" y="874"/>
                    <a:pt x="5000" y="874"/>
                  </a:cubicBezTo>
                  <a:cubicBezTo>
                    <a:pt x="4326" y="559"/>
                    <a:pt x="2947" y="0"/>
                    <a:pt x="13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40" name="Google Shape;8540;p57"/>
            <p:cNvSpPr/>
            <p:nvPr/>
          </p:nvSpPr>
          <p:spPr>
            <a:xfrm>
              <a:off x="4702663" y="3248325"/>
              <a:ext cx="60600" cy="37925"/>
            </a:xfrm>
            <a:custGeom>
              <a:avLst/>
              <a:gdLst/>
              <a:ahLst/>
              <a:cxnLst/>
              <a:rect l="l" t="t" r="r" b="b"/>
              <a:pathLst>
                <a:path w="2424" h="1517" extrusionOk="0">
                  <a:moveTo>
                    <a:pt x="1497" y="0"/>
                  </a:moveTo>
                  <a:cubicBezTo>
                    <a:pt x="1199" y="0"/>
                    <a:pt x="882" y="60"/>
                    <a:pt x="638" y="251"/>
                  </a:cubicBezTo>
                  <a:cubicBezTo>
                    <a:pt x="1" y="751"/>
                    <a:pt x="252" y="1503"/>
                    <a:pt x="252" y="1503"/>
                  </a:cubicBezTo>
                  <a:cubicBezTo>
                    <a:pt x="339" y="1512"/>
                    <a:pt x="423" y="1517"/>
                    <a:pt x="505" y="1517"/>
                  </a:cubicBezTo>
                  <a:cubicBezTo>
                    <a:pt x="833" y="1517"/>
                    <a:pt x="1115" y="1444"/>
                    <a:pt x="1360" y="1324"/>
                  </a:cubicBezTo>
                  <a:cubicBezTo>
                    <a:pt x="1867" y="1073"/>
                    <a:pt x="2203" y="615"/>
                    <a:pt x="2424" y="158"/>
                  </a:cubicBezTo>
                  <a:cubicBezTo>
                    <a:pt x="2424" y="158"/>
                    <a:pt x="1984" y="0"/>
                    <a:pt x="14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41" name="Google Shape;8541;p57"/>
            <p:cNvSpPr/>
            <p:nvPr/>
          </p:nvSpPr>
          <p:spPr>
            <a:xfrm>
              <a:off x="4623138" y="3088975"/>
              <a:ext cx="59400" cy="26125"/>
            </a:xfrm>
            <a:custGeom>
              <a:avLst/>
              <a:gdLst/>
              <a:ahLst/>
              <a:cxnLst/>
              <a:rect l="l" t="t" r="r" b="b"/>
              <a:pathLst>
                <a:path w="2376" h="1045" extrusionOk="0">
                  <a:moveTo>
                    <a:pt x="1256" y="1"/>
                  </a:moveTo>
                  <a:cubicBezTo>
                    <a:pt x="1165" y="1"/>
                    <a:pt x="1076" y="9"/>
                    <a:pt x="989" y="27"/>
                  </a:cubicBezTo>
                  <a:cubicBezTo>
                    <a:pt x="759" y="74"/>
                    <a:pt x="536" y="225"/>
                    <a:pt x="372" y="384"/>
                  </a:cubicBezTo>
                  <a:cubicBezTo>
                    <a:pt x="209" y="543"/>
                    <a:pt x="86" y="739"/>
                    <a:pt x="17" y="957"/>
                  </a:cubicBezTo>
                  <a:cubicBezTo>
                    <a:pt x="1" y="1007"/>
                    <a:pt x="45" y="1044"/>
                    <a:pt x="89" y="1044"/>
                  </a:cubicBezTo>
                  <a:cubicBezTo>
                    <a:pt x="112" y="1044"/>
                    <a:pt x="135" y="1034"/>
                    <a:pt x="150" y="1010"/>
                  </a:cubicBezTo>
                  <a:cubicBezTo>
                    <a:pt x="247" y="846"/>
                    <a:pt x="383" y="708"/>
                    <a:pt x="547" y="610"/>
                  </a:cubicBezTo>
                  <a:cubicBezTo>
                    <a:pt x="627" y="561"/>
                    <a:pt x="712" y="524"/>
                    <a:pt x="803" y="498"/>
                  </a:cubicBezTo>
                  <a:cubicBezTo>
                    <a:pt x="847" y="485"/>
                    <a:pt x="894" y="475"/>
                    <a:pt x="939" y="466"/>
                  </a:cubicBezTo>
                  <a:cubicBezTo>
                    <a:pt x="958" y="462"/>
                    <a:pt x="1047" y="453"/>
                    <a:pt x="1075" y="452"/>
                  </a:cubicBezTo>
                  <a:cubicBezTo>
                    <a:pt x="1119" y="447"/>
                    <a:pt x="1162" y="444"/>
                    <a:pt x="1205" y="444"/>
                  </a:cubicBezTo>
                  <a:cubicBezTo>
                    <a:pt x="1339" y="444"/>
                    <a:pt x="1470" y="471"/>
                    <a:pt x="1616" y="529"/>
                  </a:cubicBezTo>
                  <a:cubicBezTo>
                    <a:pt x="1627" y="534"/>
                    <a:pt x="1639" y="538"/>
                    <a:pt x="1649" y="544"/>
                  </a:cubicBezTo>
                  <a:cubicBezTo>
                    <a:pt x="1674" y="557"/>
                    <a:pt x="1699" y="570"/>
                    <a:pt x="1724" y="585"/>
                  </a:cubicBezTo>
                  <a:cubicBezTo>
                    <a:pt x="1767" y="607"/>
                    <a:pt x="1809" y="633"/>
                    <a:pt x="1849" y="660"/>
                  </a:cubicBezTo>
                  <a:cubicBezTo>
                    <a:pt x="1848" y="660"/>
                    <a:pt x="1874" y="679"/>
                    <a:pt x="1884" y="685"/>
                  </a:cubicBezTo>
                  <a:lnTo>
                    <a:pt x="1884" y="685"/>
                  </a:lnTo>
                  <a:cubicBezTo>
                    <a:pt x="1910" y="707"/>
                    <a:pt x="1938" y="727"/>
                    <a:pt x="1967" y="746"/>
                  </a:cubicBezTo>
                  <a:cubicBezTo>
                    <a:pt x="2020" y="784"/>
                    <a:pt x="2074" y="807"/>
                    <a:pt x="2137" y="824"/>
                  </a:cubicBezTo>
                  <a:cubicBezTo>
                    <a:pt x="2155" y="829"/>
                    <a:pt x="2172" y="832"/>
                    <a:pt x="2188" y="832"/>
                  </a:cubicBezTo>
                  <a:cubicBezTo>
                    <a:pt x="2301" y="832"/>
                    <a:pt x="2375" y="717"/>
                    <a:pt x="2355" y="605"/>
                  </a:cubicBezTo>
                  <a:cubicBezTo>
                    <a:pt x="2310" y="334"/>
                    <a:pt x="1987" y="172"/>
                    <a:pt x="1752" y="87"/>
                  </a:cubicBezTo>
                  <a:cubicBezTo>
                    <a:pt x="1595" y="31"/>
                    <a:pt x="1425" y="1"/>
                    <a:pt x="1256" y="1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42" name="Google Shape;8542;p57"/>
            <p:cNvSpPr/>
            <p:nvPr/>
          </p:nvSpPr>
          <p:spPr>
            <a:xfrm>
              <a:off x="4584138" y="3058825"/>
              <a:ext cx="120525" cy="134125"/>
            </a:xfrm>
            <a:custGeom>
              <a:avLst/>
              <a:gdLst/>
              <a:ahLst/>
              <a:cxnLst/>
              <a:rect l="l" t="t" r="r" b="b"/>
              <a:pathLst>
                <a:path w="4821" h="5365" extrusionOk="0">
                  <a:moveTo>
                    <a:pt x="2955" y="546"/>
                  </a:moveTo>
                  <a:cubicBezTo>
                    <a:pt x="2964" y="548"/>
                    <a:pt x="2973" y="549"/>
                    <a:pt x="2982" y="550"/>
                  </a:cubicBezTo>
                  <a:lnTo>
                    <a:pt x="2982" y="550"/>
                  </a:lnTo>
                  <a:cubicBezTo>
                    <a:pt x="2973" y="549"/>
                    <a:pt x="2964" y="548"/>
                    <a:pt x="2955" y="546"/>
                  </a:cubicBezTo>
                  <a:close/>
                  <a:moveTo>
                    <a:pt x="2653" y="554"/>
                  </a:moveTo>
                  <a:cubicBezTo>
                    <a:pt x="2642" y="555"/>
                    <a:pt x="2630" y="557"/>
                    <a:pt x="2619" y="558"/>
                  </a:cubicBezTo>
                  <a:cubicBezTo>
                    <a:pt x="2631" y="556"/>
                    <a:pt x="2642" y="555"/>
                    <a:pt x="2653" y="554"/>
                  </a:cubicBezTo>
                  <a:close/>
                  <a:moveTo>
                    <a:pt x="3913" y="1081"/>
                  </a:moveTo>
                  <a:cubicBezTo>
                    <a:pt x="3918" y="1089"/>
                    <a:pt x="3924" y="1096"/>
                    <a:pt x="3929" y="1103"/>
                  </a:cubicBezTo>
                  <a:lnTo>
                    <a:pt x="3929" y="1103"/>
                  </a:lnTo>
                  <a:cubicBezTo>
                    <a:pt x="3924" y="1096"/>
                    <a:pt x="3918" y="1089"/>
                    <a:pt x="3913" y="1081"/>
                  </a:cubicBezTo>
                  <a:close/>
                  <a:moveTo>
                    <a:pt x="3936" y="1112"/>
                  </a:moveTo>
                  <a:cubicBezTo>
                    <a:pt x="3942" y="1120"/>
                    <a:pt x="3949" y="1128"/>
                    <a:pt x="3956" y="1137"/>
                  </a:cubicBezTo>
                  <a:cubicBezTo>
                    <a:pt x="3949" y="1128"/>
                    <a:pt x="3942" y="1120"/>
                    <a:pt x="3936" y="1112"/>
                  </a:cubicBezTo>
                  <a:close/>
                  <a:moveTo>
                    <a:pt x="4252" y="1920"/>
                  </a:moveTo>
                  <a:lnTo>
                    <a:pt x="4252" y="1920"/>
                  </a:lnTo>
                  <a:cubicBezTo>
                    <a:pt x="4254" y="1935"/>
                    <a:pt x="4257" y="1951"/>
                    <a:pt x="4259" y="1966"/>
                  </a:cubicBezTo>
                  <a:cubicBezTo>
                    <a:pt x="4256" y="1951"/>
                    <a:pt x="4254" y="1936"/>
                    <a:pt x="4252" y="1920"/>
                  </a:cubicBezTo>
                  <a:close/>
                  <a:moveTo>
                    <a:pt x="791" y="2104"/>
                  </a:moveTo>
                  <a:cubicBezTo>
                    <a:pt x="786" y="2116"/>
                    <a:pt x="781" y="2127"/>
                    <a:pt x="776" y="2138"/>
                  </a:cubicBezTo>
                  <a:lnTo>
                    <a:pt x="776" y="2138"/>
                  </a:lnTo>
                  <a:cubicBezTo>
                    <a:pt x="781" y="2127"/>
                    <a:pt x="786" y="2115"/>
                    <a:pt x="791" y="2104"/>
                  </a:cubicBezTo>
                  <a:close/>
                  <a:moveTo>
                    <a:pt x="583" y="2823"/>
                  </a:moveTo>
                  <a:cubicBezTo>
                    <a:pt x="581" y="2836"/>
                    <a:pt x="580" y="2850"/>
                    <a:pt x="578" y="2863"/>
                  </a:cubicBezTo>
                  <a:lnTo>
                    <a:pt x="578" y="2863"/>
                  </a:lnTo>
                  <a:cubicBezTo>
                    <a:pt x="579" y="2850"/>
                    <a:pt x="581" y="2836"/>
                    <a:pt x="583" y="2823"/>
                  </a:cubicBezTo>
                  <a:close/>
                  <a:moveTo>
                    <a:pt x="4035" y="3310"/>
                  </a:moveTo>
                  <a:cubicBezTo>
                    <a:pt x="4035" y="3312"/>
                    <a:pt x="4034" y="3314"/>
                    <a:pt x="4033" y="3316"/>
                  </a:cubicBezTo>
                  <a:cubicBezTo>
                    <a:pt x="4034" y="3314"/>
                    <a:pt x="4035" y="3312"/>
                    <a:pt x="4035" y="3310"/>
                  </a:cubicBezTo>
                  <a:close/>
                  <a:moveTo>
                    <a:pt x="578" y="3560"/>
                  </a:moveTo>
                  <a:cubicBezTo>
                    <a:pt x="579" y="3570"/>
                    <a:pt x="581" y="3581"/>
                    <a:pt x="582" y="3592"/>
                  </a:cubicBezTo>
                  <a:lnTo>
                    <a:pt x="582" y="3592"/>
                  </a:lnTo>
                  <a:cubicBezTo>
                    <a:pt x="581" y="3581"/>
                    <a:pt x="579" y="3571"/>
                    <a:pt x="578" y="3560"/>
                  </a:cubicBezTo>
                  <a:close/>
                  <a:moveTo>
                    <a:pt x="685" y="4042"/>
                  </a:moveTo>
                  <a:cubicBezTo>
                    <a:pt x="688" y="4049"/>
                    <a:pt x="691" y="4056"/>
                    <a:pt x="694" y="4063"/>
                  </a:cubicBezTo>
                  <a:lnTo>
                    <a:pt x="694" y="4063"/>
                  </a:lnTo>
                  <a:cubicBezTo>
                    <a:pt x="691" y="4056"/>
                    <a:pt x="688" y="4049"/>
                    <a:pt x="685" y="4042"/>
                  </a:cubicBezTo>
                  <a:close/>
                  <a:moveTo>
                    <a:pt x="701" y="4078"/>
                  </a:moveTo>
                  <a:cubicBezTo>
                    <a:pt x="705" y="4088"/>
                    <a:pt x="709" y="4097"/>
                    <a:pt x="713" y="4107"/>
                  </a:cubicBezTo>
                  <a:cubicBezTo>
                    <a:pt x="709" y="4098"/>
                    <a:pt x="705" y="4088"/>
                    <a:pt x="701" y="4078"/>
                  </a:cubicBezTo>
                  <a:close/>
                  <a:moveTo>
                    <a:pt x="3558" y="4104"/>
                  </a:moveTo>
                  <a:cubicBezTo>
                    <a:pt x="3553" y="4111"/>
                    <a:pt x="3547" y="4117"/>
                    <a:pt x="3542" y="4124"/>
                  </a:cubicBezTo>
                  <a:lnTo>
                    <a:pt x="3542" y="4124"/>
                  </a:lnTo>
                  <a:cubicBezTo>
                    <a:pt x="3547" y="4117"/>
                    <a:pt x="3553" y="4111"/>
                    <a:pt x="3558" y="4104"/>
                  </a:cubicBezTo>
                  <a:close/>
                  <a:moveTo>
                    <a:pt x="965" y="4405"/>
                  </a:moveTo>
                  <a:cubicBezTo>
                    <a:pt x="971" y="4410"/>
                    <a:pt x="977" y="4414"/>
                    <a:pt x="983" y="4419"/>
                  </a:cubicBezTo>
                  <a:lnTo>
                    <a:pt x="983" y="4419"/>
                  </a:lnTo>
                  <a:cubicBezTo>
                    <a:pt x="977" y="4414"/>
                    <a:pt x="971" y="4410"/>
                    <a:pt x="965" y="4405"/>
                  </a:cubicBezTo>
                  <a:close/>
                  <a:moveTo>
                    <a:pt x="2301" y="4810"/>
                  </a:moveTo>
                  <a:cubicBezTo>
                    <a:pt x="2292" y="4812"/>
                    <a:pt x="2283" y="4813"/>
                    <a:pt x="2274" y="4814"/>
                  </a:cubicBezTo>
                  <a:cubicBezTo>
                    <a:pt x="2283" y="4813"/>
                    <a:pt x="2292" y="4811"/>
                    <a:pt x="2301" y="4810"/>
                  </a:cubicBezTo>
                  <a:close/>
                  <a:moveTo>
                    <a:pt x="1878" y="4812"/>
                  </a:moveTo>
                  <a:cubicBezTo>
                    <a:pt x="1886" y="4813"/>
                    <a:pt x="1895" y="4814"/>
                    <a:pt x="1903" y="4815"/>
                  </a:cubicBezTo>
                  <a:cubicBezTo>
                    <a:pt x="1894" y="4814"/>
                    <a:pt x="1886" y="4813"/>
                    <a:pt x="1878" y="4812"/>
                  </a:cubicBezTo>
                  <a:close/>
                  <a:moveTo>
                    <a:pt x="2831" y="544"/>
                  </a:moveTo>
                  <a:cubicBezTo>
                    <a:pt x="2888" y="544"/>
                    <a:pt x="2945" y="547"/>
                    <a:pt x="3001" y="553"/>
                  </a:cubicBezTo>
                  <a:lnTo>
                    <a:pt x="3001" y="553"/>
                  </a:lnTo>
                  <a:cubicBezTo>
                    <a:pt x="3117" y="572"/>
                    <a:pt x="3229" y="605"/>
                    <a:pt x="3337" y="649"/>
                  </a:cubicBezTo>
                  <a:lnTo>
                    <a:pt x="3337" y="649"/>
                  </a:lnTo>
                  <a:cubicBezTo>
                    <a:pt x="3459" y="705"/>
                    <a:pt x="3575" y="774"/>
                    <a:pt x="3682" y="855"/>
                  </a:cubicBezTo>
                  <a:lnTo>
                    <a:pt x="3682" y="855"/>
                  </a:lnTo>
                  <a:cubicBezTo>
                    <a:pt x="3773" y="930"/>
                    <a:pt x="3857" y="1015"/>
                    <a:pt x="3932" y="1107"/>
                  </a:cubicBezTo>
                  <a:lnTo>
                    <a:pt x="3932" y="1107"/>
                  </a:lnTo>
                  <a:cubicBezTo>
                    <a:pt x="4005" y="1207"/>
                    <a:pt x="4068" y="1314"/>
                    <a:pt x="4118" y="1428"/>
                  </a:cubicBezTo>
                  <a:lnTo>
                    <a:pt x="4118" y="1428"/>
                  </a:lnTo>
                  <a:cubicBezTo>
                    <a:pt x="4114" y="1418"/>
                    <a:pt x="4110" y="1408"/>
                    <a:pt x="4107" y="1398"/>
                  </a:cubicBezTo>
                  <a:lnTo>
                    <a:pt x="4107" y="1398"/>
                  </a:lnTo>
                  <a:cubicBezTo>
                    <a:pt x="4115" y="1417"/>
                    <a:pt x="4122" y="1435"/>
                    <a:pt x="4129" y="1453"/>
                  </a:cubicBezTo>
                  <a:lnTo>
                    <a:pt x="4129" y="1453"/>
                  </a:lnTo>
                  <a:cubicBezTo>
                    <a:pt x="4126" y="1445"/>
                    <a:pt x="4122" y="1436"/>
                    <a:pt x="4118" y="1428"/>
                  </a:cubicBezTo>
                  <a:lnTo>
                    <a:pt x="4118" y="1428"/>
                  </a:lnTo>
                  <a:cubicBezTo>
                    <a:pt x="4122" y="1437"/>
                    <a:pt x="4126" y="1447"/>
                    <a:pt x="4131" y="1457"/>
                  </a:cubicBezTo>
                  <a:lnTo>
                    <a:pt x="4131" y="1457"/>
                  </a:lnTo>
                  <a:cubicBezTo>
                    <a:pt x="4130" y="1456"/>
                    <a:pt x="4130" y="1455"/>
                    <a:pt x="4129" y="1453"/>
                  </a:cubicBezTo>
                  <a:lnTo>
                    <a:pt x="4129" y="1453"/>
                  </a:lnTo>
                  <a:cubicBezTo>
                    <a:pt x="4131" y="1457"/>
                    <a:pt x="4132" y="1460"/>
                    <a:pt x="4134" y="1464"/>
                  </a:cubicBezTo>
                  <a:cubicBezTo>
                    <a:pt x="4133" y="1462"/>
                    <a:pt x="4132" y="1460"/>
                    <a:pt x="4131" y="1457"/>
                  </a:cubicBezTo>
                  <a:lnTo>
                    <a:pt x="4131" y="1457"/>
                  </a:lnTo>
                  <a:cubicBezTo>
                    <a:pt x="4187" y="1603"/>
                    <a:pt x="4226" y="1754"/>
                    <a:pt x="4250" y="1908"/>
                  </a:cubicBezTo>
                  <a:lnTo>
                    <a:pt x="4250" y="1908"/>
                  </a:lnTo>
                  <a:cubicBezTo>
                    <a:pt x="4280" y="2136"/>
                    <a:pt x="4277" y="2364"/>
                    <a:pt x="4246" y="2591"/>
                  </a:cubicBezTo>
                  <a:cubicBezTo>
                    <a:pt x="4248" y="2568"/>
                    <a:pt x="4252" y="2543"/>
                    <a:pt x="4255" y="2519"/>
                  </a:cubicBezTo>
                  <a:lnTo>
                    <a:pt x="4255" y="2519"/>
                  </a:lnTo>
                  <a:cubicBezTo>
                    <a:pt x="4220" y="2772"/>
                    <a:pt x="4151" y="3022"/>
                    <a:pt x="4056" y="3260"/>
                  </a:cubicBezTo>
                  <a:lnTo>
                    <a:pt x="4056" y="3260"/>
                  </a:lnTo>
                  <a:cubicBezTo>
                    <a:pt x="3986" y="3425"/>
                    <a:pt x="3904" y="3582"/>
                    <a:pt x="3813" y="3736"/>
                  </a:cubicBezTo>
                  <a:cubicBezTo>
                    <a:pt x="3777" y="3795"/>
                    <a:pt x="3768" y="3875"/>
                    <a:pt x="3786" y="3942"/>
                  </a:cubicBezTo>
                  <a:lnTo>
                    <a:pt x="3786" y="3942"/>
                  </a:lnTo>
                  <a:cubicBezTo>
                    <a:pt x="3768" y="3943"/>
                    <a:pt x="3751" y="3947"/>
                    <a:pt x="3735" y="3952"/>
                  </a:cubicBezTo>
                  <a:cubicBezTo>
                    <a:pt x="3665" y="3975"/>
                    <a:pt x="3611" y="4015"/>
                    <a:pt x="3572" y="4077"/>
                  </a:cubicBezTo>
                  <a:cubicBezTo>
                    <a:pt x="3559" y="4098"/>
                    <a:pt x="3544" y="4119"/>
                    <a:pt x="3529" y="4140"/>
                  </a:cubicBezTo>
                  <a:lnTo>
                    <a:pt x="3529" y="4140"/>
                  </a:lnTo>
                  <a:cubicBezTo>
                    <a:pt x="3449" y="4236"/>
                    <a:pt x="3357" y="4324"/>
                    <a:pt x="3259" y="4402"/>
                  </a:cubicBezTo>
                  <a:lnTo>
                    <a:pt x="3259" y="4402"/>
                  </a:lnTo>
                  <a:cubicBezTo>
                    <a:pt x="3269" y="4395"/>
                    <a:pt x="3278" y="4387"/>
                    <a:pt x="3288" y="4380"/>
                  </a:cubicBezTo>
                  <a:lnTo>
                    <a:pt x="3288" y="4380"/>
                  </a:lnTo>
                  <a:cubicBezTo>
                    <a:pt x="3278" y="4388"/>
                    <a:pt x="3267" y="4396"/>
                    <a:pt x="3257" y="4404"/>
                  </a:cubicBezTo>
                  <a:lnTo>
                    <a:pt x="3257" y="4404"/>
                  </a:lnTo>
                  <a:cubicBezTo>
                    <a:pt x="3257" y="4403"/>
                    <a:pt x="3258" y="4403"/>
                    <a:pt x="3259" y="4402"/>
                  </a:cubicBezTo>
                  <a:lnTo>
                    <a:pt x="3259" y="4402"/>
                  </a:lnTo>
                  <a:cubicBezTo>
                    <a:pt x="3258" y="4403"/>
                    <a:pt x="3256" y="4404"/>
                    <a:pt x="3255" y="4405"/>
                  </a:cubicBezTo>
                  <a:lnTo>
                    <a:pt x="3255" y="4405"/>
                  </a:lnTo>
                  <a:cubicBezTo>
                    <a:pt x="3256" y="4405"/>
                    <a:pt x="3256" y="4404"/>
                    <a:pt x="3257" y="4404"/>
                  </a:cubicBezTo>
                  <a:lnTo>
                    <a:pt x="3257" y="4404"/>
                  </a:lnTo>
                  <a:cubicBezTo>
                    <a:pt x="3249" y="4410"/>
                    <a:pt x="3241" y="4417"/>
                    <a:pt x="3233" y="4423"/>
                  </a:cubicBezTo>
                  <a:cubicBezTo>
                    <a:pt x="3240" y="4417"/>
                    <a:pt x="3248" y="4411"/>
                    <a:pt x="3255" y="4405"/>
                  </a:cubicBezTo>
                  <a:lnTo>
                    <a:pt x="3255" y="4405"/>
                  </a:lnTo>
                  <a:cubicBezTo>
                    <a:pt x="3115" y="4510"/>
                    <a:pt x="2963" y="4598"/>
                    <a:pt x="2803" y="4670"/>
                  </a:cubicBezTo>
                  <a:lnTo>
                    <a:pt x="2803" y="4670"/>
                  </a:lnTo>
                  <a:cubicBezTo>
                    <a:pt x="2810" y="4666"/>
                    <a:pt x="2818" y="4663"/>
                    <a:pt x="2826" y="4660"/>
                  </a:cubicBezTo>
                  <a:lnTo>
                    <a:pt x="2826" y="4660"/>
                  </a:lnTo>
                  <a:cubicBezTo>
                    <a:pt x="2816" y="4665"/>
                    <a:pt x="2805" y="4669"/>
                    <a:pt x="2795" y="4673"/>
                  </a:cubicBezTo>
                  <a:lnTo>
                    <a:pt x="2795" y="4673"/>
                  </a:lnTo>
                  <a:cubicBezTo>
                    <a:pt x="2798" y="4672"/>
                    <a:pt x="2800" y="4671"/>
                    <a:pt x="2803" y="4670"/>
                  </a:cubicBezTo>
                  <a:lnTo>
                    <a:pt x="2803" y="4670"/>
                  </a:lnTo>
                  <a:cubicBezTo>
                    <a:pt x="2798" y="4672"/>
                    <a:pt x="2793" y="4674"/>
                    <a:pt x="2788" y="4676"/>
                  </a:cubicBezTo>
                  <a:lnTo>
                    <a:pt x="2788" y="4676"/>
                  </a:lnTo>
                  <a:cubicBezTo>
                    <a:pt x="2790" y="4675"/>
                    <a:pt x="2793" y="4674"/>
                    <a:pt x="2795" y="4673"/>
                  </a:cubicBezTo>
                  <a:lnTo>
                    <a:pt x="2795" y="4673"/>
                  </a:lnTo>
                  <a:cubicBezTo>
                    <a:pt x="2784" y="4678"/>
                    <a:pt x="2772" y="4683"/>
                    <a:pt x="2761" y="4688"/>
                  </a:cubicBezTo>
                  <a:cubicBezTo>
                    <a:pt x="2770" y="4684"/>
                    <a:pt x="2779" y="4680"/>
                    <a:pt x="2788" y="4676"/>
                  </a:cubicBezTo>
                  <a:lnTo>
                    <a:pt x="2788" y="4676"/>
                  </a:lnTo>
                  <a:cubicBezTo>
                    <a:pt x="2635" y="4737"/>
                    <a:pt x="2475" y="4783"/>
                    <a:pt x="2313" y="4809"/>
                  </a:cubicBezTo>
                  <a:lnTo>
                    <a:pt x="2313" y="4809"/>
                  </a:lnTo>
                  <a:cubicBezTo>
                    <a:pt x="2237" y="4818"/>
                    <a:pt x="2162" y="4822"/>
                    <a:pt x="2086" y="4822"/>
                  </a:cubicBezTo>
                  <a:cubicBezTo>
                    <a:pt x="2011" y="4822"/>
                    <a:pt x="1935" y="4818"/>
                    <a:pt x="1861" y="4809"/>
                  </a:cubicBezTo>
                  <a:lnTo>
                    <a:pt x="1861" y="4809"/>
                  </a:lnTo>
                  <a:cubicBezTo>
                    <a:pt x="1713" y="4785"/>
                    <a:pt x="1570" y="4745"/>
                    <a:pt x="1433" y="4689"/>
                  </a:cubicBezTo>
                  <a:lnTo>
                    <a:pt x="1433" y="4689"/>
                  </a:lnTo>
                  <a:cubicBezTo>
                    <a:pt x="1272" y="4616"/>
                    <a:pt x="1124" y="4525"/>
                    <a:pt x="983" y="4419"/>
                  </a:cubicBezTo>
                  <a:lnTo>
                    <a:pt x="983" y="4419"/>
                  </a:lnTo>
                  <a:cubicBezTo>
                    <a:pt x="995" y="4428"/>
                    <a:pt x="1007" y="4438"/>
                    <a:pt x="1019" y="4448"/>
                  </a:cubicBezTo>
                  <a:cubicBezTo>
                    <a:pt x="942" y="4388"/>
                    <a:pt x="866" y="4327"/>
                    <a:pt x="803" y="4253"/>
                  </a:cubicBezTo>
                  <a:lnTo>
                    <a:pt x="803" y="4253"/>
                  </a:lnTo>
                  <a:cubicBezTo>
                    <a:pt x="762" y="4197"/>
                    <a:pt x="727" y="4135"/>
                    <a:pt x="698" y="4072"/>
                  </a:cubicBezTo>
                  <a:lnTo>
                    <a:pt x="698" y="4072"/>
                  </a:lnTo>
                  <a:cubicBezTo>
                    <a:pt x="641" y="3925"/>
                    <a:pt x="608" y="3768"/>
                    <a:pt x="585" y="3612"/>
                  </a:cubicBezTo>
                  <a:lnTo>
                    <a:pt x="585" y="3612"/>
                  </a:lnTo>
                  <a:cubicBezTo>
                    <a:pt x="558" y="3409"/>
                    <a:pt x="550" y="3206"/>
                    <a:pt x="564" y="3001"/>
                  </a:cubicBezTo>
                  <a:cubicBezTo>
                    <a:pt x="567" y="2963"/>
                    <a:pt x="571" y="2925"/>
                    <a:pt x="575" y="2887"/>
                  </a:cubicBezTo>
                  <a:lnTo>
                    <a:pt x="575" y="2887"/>
                  </a:lnTo>
                  <a:cubicBezTo>
                    <a:pt x="603" y="2677"/>
                    <a:pt x="653" y="2472"/>
                    <a:pt x="725" y="2273"/>
                  </a:cubicBezTo>
                  <a:cubicBezTo>
                    <a:pt x="738" y="2237"/>
                    <a:pt x="751" y="2202"/>
                    <a:pt x="765" y="2167"/>
                  </a:cubicBezTo>
                  <a:lnTo>
                    <a:pt x="765" y="2167"/>
                  </a:lnTo>
                  <a:cubicBezTo>
                    <a:pt x="765" y="2167"/>
                    <a:pt x="765" y="2168"/>
                    <a:pt x="764" y="2168"/>
                  </a:cubicBezTo>
                  <a:cubicBezTo>
                    <a:pt x="846" y="1972"/>
                    <a:pt x="949" y="1787"/>
                    <a:pt x="1069" y="1610"/>
                  </a:cubicBezTo>
                  <a:cubicBezTo>
                    <a:pt x="1095" y="1573"/>
                    <a:pt x="1120" y="1536"/>
                    <a:pt x="1147" y="1500"/>
                  </a:cubicBezTo>
                  <a:lnTo>
                    <a:pt x="1147" y="1500"/>
                  </a:lnTo>
                  <a:cubicBezTo>
                    <a:pt x="1143" y="1506"/>
                    <a:pt x="1138" y="1512"/>
                    <a:pt x="1133" y="1518"/>
                  </a:cubicBezTo>
                  <a:cubicBezTo>
                    <a:pt x="1142" y="1506"/>
                    <a:pt x="1151" y="1495"/>
                    <a:pt x="1161" y="1483"/>
                  </a:cubicBezTo>
                  <a:lnTo>
                    <a:pt x="1161" y="1483"/>
                  </a:lnTo>
                  <a:cubicBezTo>
                    <a:pt x="1156" y="1489"/>
                    <a:pt x="1152" y="1494"/>
                    <a:pt x="1147" y="1500"/>
                  </a:cubicBezTo>
                  <a:lnTo>
                    <a:pt x="1147" y="1500"/>
                  </a:lnTo>
                  <a:cubicBezTo>
                    <a:pt x="1156" y="1489"/>
                    <a:pt x="1165" y="1478"/>
                    <a:pt x="1174" y="1467"/>
                  </a:cubicBezTo>
                  <a:lnTo>
                    <a:pt x="1174" y="1467"/>
                  </a:lnTo>
                  <a:cubicBezTo>
                    <a:pt x="1169" y="1472"/>
                    <a:pt x="1165" y="1478"/>
                    <a:pt x="1161" y="1483"/>
                  </a:cubicBezTo>
                  <a:lnTo>
                    <a:pt x="1161" y="1483"/>
                  </a:lnTo>
                  <a:cubicBezTo>
                    <a:pt x="1166" y="1477"/>
                    <a:pt x="1171" y="1470"/>
                    <a:pt x="1176" y="1464"/>
                  </a:cubicBezTo>
                  <a:lnTo>
                    <a:pt x="1176" y="1464"/>
                  </a:lnTo>
                  <a:cubicBezTo>
                    <a:pt x="1175" y="1465"/>
                    <a:pt x="1174" y="1466"/>
                    <a:pt x="1174" y="1467"/>
                  </a:cubicBezTo>
                  <a:lnTo>
                    <a:pt x="1174" y="1467"/>
                  </a:lnTo>
                  <a:cubicBezTo>
                    <a:pt x="1303" y="1307"/>
                    <a:pt x="1449" y="1159"/>
                    <a:pt x="1609" y="1030"/>
                  </a:cubicBezTo>
                  <a:lnTo>
                    <a:pt x="1609" y="1030"/>
                  </a:lnTo>
                  <a:cubicBezTo>
                    <a:pt x="1609" y="1030"/>
                    <a:pt x="1609" y="1030"/>
                    <a:pt x="1609" y="1030"/>
                  </a:cubicBezTo>
                  <a:cubicBezTo>
                    <a:pt x="1609" y="1030"/>
                    <a:pt x="1609" y="1030"/>
                    <a:pt x="1609" y="1030"/>
                  </a:cubicBezTo>
                  <a:lnTo>
                    <a:pt x="1609" y="1030"/>
                  </a:lnTo>
                  <a:cubicBezTo>
                    <a:pt x="1609" y="1030"/>
                    <a:pt x="1609" y="1030"/>
                    <a:pt x="1609" y="1030"/>
                  </a:cubicBezTo>
                  <a:lnTo>
                    <a:pt x="1609" y="1030"/>
                  </a:lnTo>
                  <a:cubicBezTo>
                    <a:pt x="1612" y="1027"/>
                    <a:pt x="1616" y="1024"/>
                    <a:pt x="1619" y="1021"/>
                  </a:cubicBezTo>
                  <a:lnTo>
                    <a:pt x="1619" y="1021"/>
                  </a:lnTo>
                  <a:cubicBezTo>
                    <a:pt x="1616" y="1024"/>
                    <a:pt x="1612" y="1027"/>
                    <a:pt x="1609" y="1030"/>
                  </a:cubicBezTo>
                  <a:lnTo>
                    <a:pt x="1609" y="1030"/>
                  </a:lnTo>
                  <a:cubicBezTo>
                    <a:pt x="1621" y="1020"/>
                    <a:pt x="1633" y="1010"/>
                    <a:pt x="1645" y="1001"/>
                  </a:cubicBezTo>
                  <a:lnTo>
                    <a:pt x="1645" y="1001"/>
                  </a:lnTo>
                  <a:cubicBezTo>
                    <a:pt x="1636" y="1008"/>
                    <a:pt x="1628" y="1015"/>
                    <a:pt x="1619" y="1021"/>
                  </a:cubicBezTo>
                  <a:lnTo>
                    <a:pt x="1619" y="1021"/>
                  </a:lnTo>
                  <a:cubicBezTo>
                    <a:pt x="1786" y="895"/>
                    <a:pt x="1966" y="786"/>
                    <a:pt x="2157" y="699"/>
                  </a:cubicBezTo>
                  <a:lnTo>
                    <a:pt x="2157" y="699"/>
                  </a:lnTo>
                  <a:cubicBezTo>
                    <a:pt x="2151" y="702"/>
                    <a:pt x="2146" y="704"/>
                    <a:pt x="2140" y="707"/>
                  </a:cubicBezTo>
                  <a:cubicBezTo>
                    <a:pt x="2146" y="704"/>
                    <a:pt x="2153" y="701"/>
                    <a:pt x="2159" y="699"/>
                  </a:cubicBezTo>
                  <a:lnTo>
                    <a:pt x="2159" y="699"/>
                  </a:lnTo>
                  <a:cubicBezTo>
                    <a:pt x="2159" y="699"/>
                    <a:pt x="2158" y="699"/>
                    <a:pt x="2157" y="699"/>
                  </a:cubicBezTo>
                  <a:lnTo>
                    <a:pt x="2157" y="699"/>
                  </a:lnTo>
                  <a:cubicBezTo>
                    <a:pt x="2160" y="698"/>
                    <a:pt x="2164" y="697"/>
                    <a:pt x="2167" y="695"/>
                  </a:cubicBezTo>
                  <a:lnTo>
                    <a:pt x="2167" y="695"/>
                  </a:lnTo>
                  <a:cubicBezTo>
                    <a:pt x="2164" y="696"/>
                    <a:pt x="2162" y="698"/>
                    <a:pt x="2159" y="699"/>
                  </a:cubicBezTo>
                  <a:lnTo>
                    <a:pt x="2159" y="699"/>
                  </a:lnTo>
                  <a:cubicBezTo>
                    <a:pt x="2174" y="692"/>
                    <a:pt x="2189" y="685"/>
                    <a:pt x="2204" y="679"/>
                  </a:cubicBezTo>
                  <a:lnTo>
                    <a:pt x="2204" y="679"/>
                  </a:lnTo>
                  <a:cubicBezTo>
                    <a:pt x="2192" y="685"/>
                    <a:pt x="2179" y="690"/>
                    <a:pt x="2167" y="695"/>
                  </a:cubicBezTo>
                  <a:lnTo>
                    <a:pt x="2167" y="695"/>
                  </a:lnTo>
                  <a:cubicBezTo>
                    <a:pt x="2329" y="629"/>
                    <a:pt x="2499" y="578"/>
                    <a:pt x="2672" y="552"/>
                  </a:cubicBezTo>
                  <a:lnTo>
                    <a:pt x="2672" y="552"/>
                  </a:lnTo>
                  <a:cubicBezTo>
                    <a:pt x="2725" y="547"/>
                    <a:pt x="2778" y="544"/>
                    <a:pt x="2831" y="544"/>
                  </a:cubicBezTo>
                  <a:close/>
                  <a:moveTo>
                    <a:pt x="2820" y="0"/>
                  </a:moveTo>
                  <a:cubicBezTo>
                    <a:pt x="2773" y="0"/>
                    <a:pt x="2725" y="2"/>
                    <a:pt x="2677" y="8"/>
                  </a:cubicBezTo>
                  <a:cubicBezTo>
                    <a:pt x="2505" y="25"/>
                    <a:pt x="2335" y="58"/>
                    <a:pt x="2170" y="114"/>
                  </a:cubicBezTo>
                  <a:cubicBezTo>
                    <a:pt x="2029" y="160"/>
                    <a:pt x="1890" y="218"/>
                    <a:pt x="1757" y="286"/>
                  </a:cubicBezTo>
                  <a:cubicBezTo>
                    <a:pt x="1534" y="400"/>
                    <a:pt x="1326" y="549"/>
                    <a:pt x="1138" y="714"/>
                  </a:cubicBezTo>
                  <a:cubicBezTo>
                    <a:pt x="947" y="881"/>
                    <a:pt x="782" y="1074"/>
                    <a:pt x="633" y="1281"/>
                  </a:cubicBezTo>
                  <a:cubicBezTo>
                    <a:pt x="498" y="1470"/>
                    <a:pt x="385" y="1675"/>
                    <a:pt x="292" y="1889"/>
                  </a:cubicBezTo>
                  <a:cubicBezTo>
                    <a:pt x="193" y="2124"/>
                    <a:pt x="113" y="2366"/>
                    <a:pt x="67" y="2618"/>
                  </a:cubicBezTo>
                  <a:cubicBezTo>
                    <a:pt x="21" y="2868"/>
                    <a:pt x="1" y="3126"/>
                    <a:pt x="16" y="3379"/>
                  </a:cubicBezTo>
                  <a:cubicBezTo>
                    <a:pt x="25" y="3522"/>
                    <a:pt x="45" y="3663"/>
                    <a:pt x="67" y="3805"/>
                  </a:cubicBezTo>
                  <a:cubicBezTo>
                    <a:pt x="88" y="3927"/>
                    <a:pt x="115" y="4051"/>
                    <a:pt x="155" y="4168"/>
                  </a:cubicBezTo>
                  <a:cubicBezTo>
                    <a:pt x="183" y="4246"/>
                    <a:pt x="215" y="4323"/>
                    <a:pt x="253" y="4398"/>
                  </a:cubicBezTo>
                  <a:cubicBezTo>
                    <a:pt x="286" y="4461"/>
                    <a:pt x="325" y="4519"/>
                    <a:pt x="369" y="4576"/>
                  </a:cubicBezTo>
                  <a:cubicBezTo>
                    <a:pt x="416" y="4634"/>
                    <a:pt x="463" y="4685"/>
                    <a:pt x="518" y="4735"/>
                  </a:cubicBezTo>
                  <a:cubicBezTo>
                    <a:pt x="590" y="4798"/>
                    <a:pt x="666" y="4858"/>
                    <a:pt x="745" y="4915"/>
                  </a:cubicBezTo>
                  <a:cubicBezTo>
                    <a:pt x="858" y="4997"/>
                    <a:pt x="975" y="5069"/>
                    <a:pt x="1101" y="5131"/>
                  </a:cubicBezTo>
                  <a:cubicBezTo>
                    <a:pt x="1233" y="5194"/>
                    <a:pt x="1370" y="5249"/>
                    <a:pt x="1510" y="5289"/>
                  </a:cubicBezTo>
                  <a:cubicBezTo>
                    <a:pt x="1643" y="5325"/>
                    <a:pt x="1781" y="5347"/>
                    <a:pt x="1919" y="5358"/>
                  </a:cubicBezTo>
                  <a:cubicBezTo>
                    <a:pt x="1974" y="5362"/>
                    <a:pt x="2029" y="5365"/>
                    <a:pt x="2085" y="5365"/>
                  </a:cubicBezTo>
                  <a:cubicBezTo>
                    <a:pt x="2141" y="5365"/>
                    <a:pt x="2197" y="5362"/>
                    <a:pt x="2252" y="5358"/>
                  </a:cubicBezTo>
                  <a:cubicBezTo>
                    <a:pt x="2482" y="5338"/>
                    <a:pt x="2709" y="5289"/>
                    <a:pt x="2925" y="5203"/>
                  </a:cubicBezTo>
                  <a:cubicBezTo>
                    <a:pt x="3123" y="5125"/>
                    <a:pt x="3310" y="5030"/>
                    <a:pt x="3484" y="4906"/>
                  </a:cubicBezTo>
                  <a:cubicBezTo>
                    <a:pt x="3630" y="4803"/>
                    <a:pt x="3774" y="4685"/>
                    <a:pt x="3893" y="4550"/>
                  </a:cubicBezTo>
                  <a:cubicBezTo>
                    <a:pt x="3946" y="4487"/>
                    <a:pt x="3997" y="4423"/>
                    <a:pt x="4042" y="4351"/>
                  </a:cubicBezTo>
                  <a:cubicBezTo>
                    <a:pt x="4077" y="4294"/>
                    <a:pt x="4088" y="4212"/>
                    <a:pt x="4070" y="4146"/>
                  </a:cubicBezTo>
                  <a:lnTo>
                    <a:pt x="4070" y="4146"/>
                  </a:lnTo>
                  <a:cubicBezTo>
                    <a:pt x="4087" y="4144"/>
                    <a:pt x="4104" y="4141"/>
                    <a:pt x="4121" y="4135"/>
                  </a:cubicBezTo>
                  <a:cubicBezTo>
                    <a:pt x="4185" y="4114"/>
                    <a:pt x="4243" y="4072"/>
                    <a:pt x="4280" y="4012"/>
                  </a:cubicBezTo>
                  <a:cubicBezTo>
                    <a:pt x="4443" y="3740"/>
                    <a:pt x="4577" y="3448"/>
                    <a:pt x="4670" y="3147"/>
                  </a:cubicBezTo>
                  <a:cubicBezTo>
                    <a:pt x="4748" y="2891"/>
                    <a:pt x="4796" y="2625"/>
                    <a:pt x="4809" y="2358"/>
                  </a:cubicBezTo>
                  <a:cubicBezTo>
                    <a:pt x="4820" y="2131"/>
                    <a:pt x="4801" y="1902"/>
                    <a:pt x="4757" y="1678"/>
                  </a:cubicBezTo>
                  <a:cubicBezTo>
                    <a:pt x="4719" y="1489"/>
                    <a:pt x="4656" y="1307"/>
                    <a:pt x="4575" y="1132"/>
                  </a:cubicBezTo>
                  <a:cubicBezTo>
                    <a:pt x="4487" y="940"/>
                    <a:pt x="4361" y="763"/>
                    <a:pt x="4214" y="610"/>
                  </a:cubicBezTo>
                  <a:cubicBezTo>
                    <a:pt x="4113" y="505"/>
                    <a:pt x="3997" y="411"/>
                    <a:pt x="3876" y="329"/>
                  </a:cubicBezTo>
                  <a:cubicBezTo>
                    <a:pt x="3755" y="247"/>
                    <a:pt x="3625" y="184"/>
                    <a:pt x="3490" y="129"/>
                  </a:cubicBezTo>
                  <a:cubicBezTo>
                    <a:pt x="3375" y="82"/>
                    <a:pt x="3257" y="48"/>
                    <a:pt x="3133" y="28"/>
                  </a:cubicBezTo>
                  <a:cubicBezTo>
                    <a:pt x="3029" y="11"/>
                    <a:pt x="2925" y="0"/>
                    <a:pt x="28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43" name="Google Shape;8543;p57"/>
            <p:cNvSpPr/>
            <p:nvPr/>
          </p:nvSpPr>
          <p:spPr>
            <a:xfrm>
              <a:off x="4656838" y="3127775"/>
              <a:ext cx="49600" cy="57750"/>
            </a:xfrm>
            <a:custGeom>
              <a:avLst/>
              <a:gdLst/>
              <a:ahLst/>
              <a:cxnLst/>
              <a:rect l="l" t="t" r="r" b="b"/>
              <a:pathLst>
                <a:path w="1984" h="2310" extrusionOk="0">
                  <a:moveTo>
                    <a:pt x="1984" y="1"/>
                  </a:moveTo>
                  <a:cubicBezTo>
                    <a:pt x="1618" y="456"/>
                    <a:pt x="1266" y="913"/>
                    <a:pt x="256" y="1305"/>
                  </a:cubicBezTo>
                  <a:cubicBezTo>
                    <a:pt x="0" y="1405"/>
                    <a:pt x="1083" y="2310"/>
                    <a:pt x="1083" y="2310"/>
                  </a:cubicBezTo>
                  <a:lnTo>
                    <a:pt x="19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44" name="Google Shape;8544;p57"/>
            <p:cNvSpPr/>
            <p:nvPr/>
          </p:nvSpPr>
          <p:spPr>
            <a:xfrm>
              <a:off x="4659538" y="3125800"/>
              <a:ext cx="49500" cy="61325"/>
            </a:xfrm>
            <a:custGeom>
              <a:avLst/>
              <a:gdLst/>
              <a:ahLst/>
              <a:cxnLst/>
              <a:rect l="l" t="t" r="r" b="b"/>
              <a:pathLst>
                <a:path w="1980" h="2453" extrusionOk="0">
                  <a:moveTo>
                    <a:pt x="210" y="1436"/>
                  </a:moveTo>
                  <a:cubicBezTo>
                    <a:pt x="210" y="1437"/>
                    <a:pt x="211" y="1437"/>
                    <a:pt x="211" y="1438"/>
                  </a:cubicBezTo>
                  <a:lnTo>
                    <a:pt x="211" y="1438"/>
                  </a:lnTo>
                  <a:cubicBezTo>
                    <a:pt x="211" y="1437"/>
                    <a:pt x="210" y="1437"/>
                    <a:pt x="210" y="1436"/>
                  </a:cubicBezTo>
                  <a:close/>
                  <a:moveTo>
                    <a:pt x="213" y="1438"/>
                  </a:moveTo>
                  <a:cubicBezTo>
                    <a:pt x="212" y="1439"/>
                    <a:pt x="212" y="1440"/>
                    <a:pt x="212" y="1441"/>
                  </a:cubicBezTo>
                  <a:lnTo>
                    <a:pt x="212" y="1441"/>
                  </a:lnTo>
                  <a:cubicBezTo>
                    <a:pt x="212" y="1441"/>
                    <a:pt x="212" y="1441"/>
                    <a:pt x="212" y="1441"/>
                  </a:cubicBezTo>
                  <a:lnTo>
                    <a:pt x="212" y="1441"/>
                  </a:lnTo>
                  <a:cubicBezTo>
                    <a:pt x="212" y="1440"/>
                    <a:pt x="212" y="1439"/>
                    <a:pt x="213" y="1438"/>
                  </a:cubicBezTo>
                  <a:close/>
                  <a:moveTo>
                    <a:pt x="212" y="1441"/>
                  </a:moveTo>
                  <a:lnTo>
                    <a:pt x="212" y="1441"/>
                  </a:lnTo>
                  <a:cubicBezTo>
                    <a:pt x="212" y="1441"/>
                    <a:pt x="212" y="1441"/>
                    <a:pt x="212" y="1441"/>
                  </a:cubicBezTo>
                  <a:lnTo>
                    <a:pt x="212" y="1441"/>
                  </a:lnTo>
                  <a:cubicBezTo>
                    <a:pt x="211" y="1442"/>
                    <a:pt x="211" y="1442"/>
                    <a:pt x="211" y="1442"/>
                  </a:cubicBezTo>
                  <a:lnTo>
                    <a:pt x="211" y="1442"/>
                  </a:lnTo>
                  <a:cubicBezTo>
                    <a:pt x="211" y="1442"/>
                    <a:pt x="211" y="1442"/>
                    <a:pt x="212" y="1441"/>
                  </a:cubicBezTo>
                  <a:close/>
                  <a:moveTo>
                    <a:pt x="190" y="1481"/>
                  </a:moveTo>
                  <a:cubicBezTo>
                    <a:pt x="190" y="1482"/>
                    <a:pt x="190" y="1482"/>
                    <a:pt x="190" y="1482"/>
                  </a:cubicBezTo>
                  <a:lnTo>
                    <a:pt x="190" y="1482"/>
                  </a:lnTo>
                  <a:cubicBezTo>
                    <a:pt x="190" y="1482"/>
                    <a:pt x="190" y="1482"/>
                    <a:pt x="190" y="1481"/>
                  </a:cubicBezTo>
                  <a:close/>
                  <a:moveTo>
                    <a:pt x="1873" y="1"/>
                  </a:moveTo>
                  <a:cubicBezTo>
                    <a:pt x="1855" y="1"/>
                    <a:pt x="1836" y="7"/>
                    <a:pt x="1819" y="23"/>
                  </a:cubicBezTo>
                  <a:cubicBezTo>
                    <a:pt x="1718" y="115"/>
                    <a:pt x="1636" y="223"/>
                    <a:pt x="1547" y="324"/>
                  </a:cubicBezTo>
                  <a:cubicBezTo>
                    <a:pt x="1452" y="430"/>
                    <a:pt x="1352" y="533"/>
                    <a:pt x="1245" y="626"/>
                  </a:cubicBezTo>
                  <a:cubicBezTo>
                    <a:pt x="969" y="868"/>
                    <a:pt x="651" y="1055"/>
                    <a:pt x="313" y="1203"/>
                  </a:cubicBezTo>
                  <a:cubicBezTo>
                    <a:pt x="203" y="1252"/>
                    <a:pt x="15" y="1278"/>
                    <a:pt x="6" y="1427"/>
                  </a:cubicBezTo>
                  <a:cubicBezTo>
                    <a:pt x="1" y="1503"/>
                    <a:pt x="40" y="1575"/>
                    <a:pt x="82" y="1637"/>
                  </a:cubicBezTo>
                  <a:cubicBezTo>
                    <a:pt x="204" y="1822"/>
                    <a:pt x="391" y="1971"/>
                    <a:pt x="551" y="2121"/>
                  </a:cubicBezTo>
                  <a:cubicBezTo>
                    <a:pt x="634" y="2198"/>
                    <a:pt x="720" y="2275"/>
                    <a:pt x="807" y="2350"/>
                  </a:cubicBezTo>
                  <a:cubicBezTo>
                    <a:pt x="842" y="2381"/>
                    <a:pt x="910" y="2452"/>
                    <a:pt x="967" y="2452"/>
                  </a:cubicBezTo>
                  <a:cubicBezTo>
                    <a:pt x="969" y="2452"/>
                    <a:pt x="971" y="2452"/>
                    <a:pt x="974" y="2452"/>
                  </a:cubicBezTo>
                  <a:lnTo>
                    <a:pt x="971" y="2451"/>
                  </a:lnTo>
                  <a:lnTo>
                    <a:pt x="971" y="2451"/>
                  </a:lnTo>
                  <a:cubicBezTo>
                    <a:pt x="971" y="2451"/>
                    <a:pt x="971" y="2451"/>
                    <a:pt x="972" y="2451"/>
                  </a:cubicBezTo>
                  <a:cubicBezTo>
                    <a:pt x="1023" y="2451"/>
                    <a:pt x="1069" y="2390"/>
                    <a:pt x="1028" y="2348"/>
                  </a:cubicBezTo>
                  <a:lnTo>
                    <a:pt x="1028" y="2348"/>
                  </a:lnTo>
                  <a:cubicBezTo>
                    <a:pt x="1011" y="2313"/>
                    <a:pt x="976" y="2285"/>
                    <a:pt x="949" y="2261"/>
                  </a:cubicBezTo>
                  <a:cubicBezTo>
                    <a:pt x="884" y="2201"/>
                    <a:pt x="816" y="2143"/>
                    <a:pt x="749" y="2083"/>
                  </a:cubicBezTo>
                  <a:cubicBezTo>
                    <a:pt x="590" y="1936"/>
                    <a:pt x="439" y="1783"/>
                    <a:pt x="311" y="1608"/>
                  </a:cubicBezTo>
                  <a:cubicBezTo>
                    <a:pt x="287" y="1575"/>
                    <a:pt x="262" y="1542"/>
                    <a:pt x="242" y="1507"/>
                  </a:cubicBezTo>
                  <a:cubicBezTo>
                    <a:pt x="236" y="1496"/>
                    <a:pt x="229" y="1485"/>
                    <a:pt x="223" y="1474"/>
                  </a:cubicBezTo>
                  <a:lnTo>
                    <a:pt x="223" y="1474"/>
                  </a:lnTo>
                  <a:cubicBezTo>
                    <a:pt x="256" y="1461"/>
                    <a:pt x="303" y="1435"/>
                    <a:pt x="315" y="1431"/>
                  </a:cubicBezTo>
                  <a:cubicBezTo>
                    <a:pt x="367" y="1410"/>
                    <a:pt x="419" y="1387"/>
                    <a:pt x="469" y="1364"/>
                  </a:cubicBezTo>
                  <a:cubicBezTo>
                    <a:pt x="788" y="1220"/>
                    <a:pt x="1092" y="1039"/>
                    <a:pt x="1356" y="806"/>
                  </a:cubicBezTo>
                  <a:cubicBezTo>
                    <a:pt x="1577" y="613"/>
                    <a:pt x="1799" y="380"/>
                    <a:pt x="1945" y="122"/>
                  </a:cubicBezTo>
                  <a:cubicBezTo>
                    <a:pt x="1980" y="61"/>
                    <a:pt x="1929" y="1"/>
                    <a:pt x="1873" y="1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45" name="Google Shape;8545;p57"/>
            <p:cNvSpPr/>
            <p:nvPr/>
          </p:nvSpPr>
          <p:spPr>
            <a:xfrm>
              <a:off x="4722613" y="3087000"/>
              <a:ext cx="127050" cy="135800"/>
            </a:xfrm>
            <a:custGeom>
              <a:avLst/>
              <a:gdLst/>
              <a:ahLst/>
              <a:cxnLst/>
              <a:rect l="l" t="t" r="r" b="b"/>
              <a:pathLst>
                <a:path w="5082" h="5432" extrusionOk="0">
                  <a:moveTo>
                    <a:pt x="2867" y="555"/>
                  </a:moveTo>
                  <a:lnTo>
                    <a:pt x="2867" y="555"/>
                  </a:lnTo>
                  <a:cubicBezTo>
                    <a:pt x="2878" y="557"/>
                    <a:pt x="2889" y="558"/>
                    <a:pt x="2899" y="560"/>
                  </a:cubicBezTo>
                  <a:lnTo>
                    <a:pt x="2899" y="560"/>
                  </a:lnTo>
                  <a:cubicBezTo>
                    <a:pt x="2889" y="558"/>
                    <a:pt x="2878" y="557"/>
                    <a:pt x="2867" y="555"/>
                  </a:cubicBezTo>
                  <a:close/>
                  <a:moveTo>
                    <a:pt x="2384" y="560"/>
                  </a:moveTo>
                  <a:cubicBezTo>
                    <a:pt x="2373" y="562"/>
                    <a:pt x="2362" y="563"/>
                    <a:pt x="2351" y="565"/>
                  </a:cubicBezTo>
                  <a:lnTo>
                    <a:pt x="2351" y="565"/>
                  </a:lnTo>
                  <a:cubicBezTo>
                    <a:pt x="2362" y="563"/>
                    <a:pt x="2373" y="562"/>
                    <a:pt x="2384" y="560"/>
                  </a:cubicBezTo>
                  <a:close/>
                  <a:moveTo>
                    <a:pt x="2910" y="562"/>
                  </a:moveTo>
                  <a:lnTo>
                    <a:pt x="2910" y="562"/>
                  </a:lnTo>
                  <a:cubicBezTo>
                    <a:pt x="2920" y="563"/>
                    <a:pt x="2930" y="564"/>
                    <a:pt x="2939" y="565"/>
                  </a:cubicBezTo>
                  <a:cubicBezTo>
                    <a:pt x="2930" y="564"/>
                    <a:pt x="2920" y="563"/>
                    <a:pt x="2910" y="562"/>
                  </a:cubicBezTo>
                  <a:close/>
                  <a:moveTo>
                    <a:pt x="3376" y="691"/>
                  </a:moveTo>
                  <a:cubicBezTo>
                    <a:pt x="3383" y="693"/>
                    <a:pt x="3389" y="696"/>
                    <a:pt x="3396" y="699"/>
                  </a:cubicBezTo>
                  <a:cubicBezTo>
                    <a:pt x="3389" y="696"/>
                    <a:pt x="3383" y="694"/>
                    <a:pt x="3376" y="691"/>
                  </a:cubicBezTo>
                  <a:close/>
                  <a:moveTo>
                    <a:pt x="3746" y="910"/>
                  </a:moveTo>
                  <a:lnTo>
                    <a:pt x="3746" y="910"/>
                  </a:lnTo>
                  <a:cubicBezTo>
                    <a:pt x="3752" y="915"/>
                    <a:pt x="3757" y="919"/>
                    <a:pt x="3763" y="924"/>
                  </a:cubicBezTo>
                  <a:cubicBezTo>
                    <a:pt x="3757" y="919"/>
                    <a:pt x="3752" y="915"/>
                    <a:pt x="3746" y="910"/>
                  </a:cubicBezTo>
                  <a:close/>
                  <a:moveTo>
                    <a:pt x="1362" y="1084"/>
                  </a:moveTo>
                  <a:lnTo>
                    <a:pt x="1362" y="1084"/>
                  </a:lnTo>
                  <a:cubicBezTo>
                    <a:pt x="1354" y="1095"/>
                    <a:pt x="1346" y="1105"/>
                    <a:pt x="1338" y="1116"/>
                  </a:cubicBezTo>
                  <a:lnTo>
                    <a:pt x="1338" y="1116"/>
                  </a:lnTo>
                  <a:cubicBezTo>
                    <a:pt x="1346" y="1105"/>
                    <a:pt x="1354" y="1095"/>
                    <a:pt x="1362" y="1084"/>
                  </a:cubicBezTo>
                  <a:close/>
                  <a:moveTo>
                    <a:pt x="3977" y="1132"/>
                  </a:moveTo>
                  <a:cubicBezTo>
                    <a:pt x="3983" y="1141"/>
                    <a:pt x="3990" y="1149"/>
                    <a:pt x="3996" y="1158"/>
                  </a:cubicBezTo>
                  <a:lnTo>
                    <a:pt x="3996" y="1158"/>
                  </a:lnTo>
                  <a:cubicBezTo>
                    <a:pt x="3990" y="1150"/>
                    <a:pt x="3983" y="1141"/>
                    <a:pt x="3977" y="1132"/>
                  </a:cubicBezTo>
                  <a:close/>
                  <a:moveTo>
                    <a:pt x="4511" y="2509"/>
                  </a:moveTo>
                  <a:lnTo>
                    <a:pt x="4511" y="2509"/>
                  </a:lnTo>
                  <a:cubicBezTo>
                    <a:pt x="4511" y="2514"/>
                    <a:pt x="4512" y="2520"/>
                    <a:pt x="4513" y="2525"/>
                  </a:cubicBezTo>
                  <a:cubicBezTo>
                    <a:pt x="4512" y="2520"/>
                    <a:pt x="4511" y="2514"/>
                    <a:pt x="4511" y="2509"/>
                  </a:cubicBezTo>
                  <a:close/>
                  <a:moveTo>
                    <a:pt x="4511" y="3261"/>
                  </a:moveTo>
                  <a:lnTo>
                    <a:pt x="4511" y="3261"/>
                  </a:lnTo>
                  <a:cubicBezTo>
                    <a:pt x="4510" y="3271"/>
                    <a:pt x="4509" y="3281"/>
                    <a:pt x="4508" y="3291"/>
                  </a:cubicBezTo>
                  <a:cubicBezTo>
                    <a:pt x="4509" y="3281"/>
                    <a:pt x="4510" y="3271"/>
                    <a:pt x="4511" y="3261"/>
                  </a:cubicBezTo>
                  <a:close/>
                  <a:moveTo>
                    <a:pt x="568" y="3346"/>
                  </a:moveTo>
                  <a:cubicBezTo>
                    <a:pt x="570" y="3362"/>
                    <a:pt x="572" y="3377"/>
                    <a:pt x="573" y="3392"/>
                  </a:cubicBezTo>
                  <a:cubicBezTo>
                    <a:pt x="571" y="3377"/>
                    <a:pt x="569" y="3361"/>
                    <a:pt x="568" y="3346"/>
                  </a:cubicBezTo>
                  <a:close/>
                  <a:moveTo>
                    <a:pt x="3889" y="4444"/>
                  </a:moveTo>
                  <a:cubicBezTo>
                    <a:pt x="3876" y="4455"/>
                    <a:pt x="3862" y="4465"/>
                    <a:pt x="3848" y="4475"/>
                  </a:cubicBezTo>
                  <a:lnTo>
                    <a:pt x="3848" y="4475"/>
                  </a:lnTo>
                  <a:cubicBezTo>
                    <a:pt x="3862" y="4465"/>
                    <a:pt x="3875" y="4455"/>
                    <a:pt x="3889" y="4444"/>
                  </a:cubicBezTo>
                  <a:close/>
                  <a:moveTo>
                    <a:pt x="2831" y="4863"/>
                  </a:moveTo>
                  <a:cubicBezTo>
                    <a:pt x="2817" y="4865"/>
                    <a:pt x="2804" y="4866"/>
                    <a:pt x="2790" y="4868"/>
                  </a:cubicBezTo>
                  <a:cubicBezTo>
                    <a:pt x="2803" y="4866"/>
                    <a:pt x="2817" y="4864"/>
                    <a:pt x="2831" y="4863"/>
                  </a:cubicBezTo>
                  <a:close/>
                  <a:moveTo>
                    <a:pt x="2650" y="546"/>
                  </a:moveTo>
                  <a:cubicBezTo>
                    <a:pt x="2735" y="546"/>
                    <a:pt x="2821" y="551"/>
                    <a:pt x="2905" y="561"/>
                  </a:cubicBezTo>
                  <a:lnTo>
                    <a:pt x="2905" y="561"/>
                  </a:lnTo>
                  <a:cubicBezTo>
                    <a:pt x="3055" y="585"/>
                    <a:pt x="3201" y="623"/>
                    <a:pt x="3342" y="677"/>
                  </a:cubicBezTo>
                  <a:lnTo>
                    <a:pt x="3342" y="677"/>
                  </a:lnTo>
                  <a:cubicBezTo>
                    <a:pt x="3480" y="736"/>
                    <a:pt x="3610" y="810"/>
                    <a:pt x="3730" y="899"/>
                  </a:cubicBezTo>
                  <a:lnTo>
                    <a:pt x="3730" y="899"/>
                  </a:lnTo>
                  <a:cubicBezTo>
                    <a:pt x="3776" y="936"/>
                    <a:pt x="3821" y="974"/>
                    <a:pt x="3864" y="1014"/>
                  </a:cubicBezTo>
                  <a:cubicBezTo>
                    <a:pt x="3872" y="1022"/>
                    <a:pt x="3880" y="1029"/>
                    <a:pt x="3889" y="1036"/>
                  </a:cubicBezTo>
                  <a:lnTo>
                    <a:pt x="3889" y="1036"/>
                  </a:lnTo>
                  <a:cubicBezTo>
                    <a:pt x="3931" y="1078"/>
                    <a:pt x="3969" y="1123"/>
                    <a:pt x="4005" y="1170"/>
                  </a:cubicBezTo>
                  <a:lnTo>
                    <a:pt x="4005" y="1170"/>
                  </a:lnTo>
                  <a:cubicBezTo>
                    <a:pt x="4094" y="1292"/>
                    <a:pt x="4169" y="1422"/>
                    <a:pt x="4235" y="1557"/>
                  </a:cubicBezTo>
                  <a:cubicBezTo>
                    <a:pt x="4253" y="1596"/>
                    <a:pt x="4270" y="1633"/>
                    <a:pt x="4287" y="1671"/>
                  </a:cubicBezTo>
                  <a:lnTo>
                    <a:pt x="4287" y="1671"/>
                  </a:lnTo>
                  <a:cubicBezTo>
                    <a:pt x="4281" y="1658"/>
                    <a:pt x="4276" y="1645"/>
                    <a:pt x="4271" y="1632"/>
                  </a:cubicBezTo>
                  <a:lnTo>
                    <a:pt x="4271" y="1632"/>
                  </a:lnTo>
                  <a:cubicBezTo>
                    <a:pt x="4276" y="1645"/>
                    <a:pt x="4282" y="1659"/>
                    <a:pt x="4288" y="1673"/>
                  </a:cubicBezTo>
                  <a:lnTo>
                    <a:pt x="4288" y="1673"/>
                  </a:lnTo>
                  <a:cubicBezTo>
                    <a:pt x="4288" y="1672"/>
                    <a:pt x="4287" y="1672"/>
                    <a:pt x="4287" y="1671"/>
                  </a:cubicBezTo>
                  <a:lnTo>
                    <a:pt x="4287" y="1671"/>
                  </a:lnTo>
                  <a:cubicBezTo>
                    <a:pt x="4287" y="1672"/>
                    <a:pt x="4288" y="1673"/>
                    <a:pt x="4288" y="1673"/>
                  </a:cubicBezTo>
                  <a:lnTo>
                    <a:pt x="4288" y="1673"/>
                  </a:lnTo>
                  <a:cubicBezTo>
                    <a:pt x="4288" y="1673"/>
                    <a:pt x="4288" y="1673"/>
                    <a:pt x="4288" y="1673"/>
                  </a:cubicBezTo>
                  <a:lnTo>
                    <a:pt x="4288" y="1673"/>
                  </a:lnTo>
                  <a:cubicBezTo>
                    <a:pt x="4291" y="1680"/>
                    <a:pt x="4295" y="1688"/>
                    <a:pt x="4298" y="1696"/>
                  </a:cubicBezTo>
                  <a:cubicBezTo>
                    <a:pt x="4295" y="1688"/>
                    <a:pt x="4291" y="1681"/>
                    <a:pt x="4288" y="1673"/>
                  </a:cubicBezTo>
                  <a:lnTo>
                    <a:pt x="4288" y="1673"/>
                  </a:lnTo>
                  <a:cubicBezTo>
                    <a:pt x="4372" y="1880"/>
                    <a:pt x="4435" y="2096"/>
                    <a:pt x="4478" y="2317"/>
                  </a:cubicBezTo>
                  <a:cubicBezTo>
                    <a:pt x="4489" y="2374"/>
                    <a:pt x="4499" y="2432"/>
                    <a:pt x="4508" y="2490"/>
                  </a:cubicBezTo>
                  <a:lnTo>
                    <a:pt x="4508" y="2490"/>
                  </a:lnTo>
                  <a:cubicBezTo>
                    <a:pt x="4533" y="2694"/>
                    <a:pt x="4540" y="2900"/>
                    <a:pt x="4527" y="3107"/>
                  </a:cubicBezTo>
                  <a:cubicBezTo>
                    <a:pt x="4523" y="3149"/>
                    <a:pt x="4519" y="3192"/>
                    <a:pt x="4514" y="3235"/>
                  </a:cubicBezTo>
                  <a:lnTo>
                    <a:pt x="4514" y="3235"/>
                  </a:lnTo>
                  <a:cubicBezTo>
                    <a:pt x="4493" y="3393"/>
                    <a:pt x="4457" y="3550"/>
                    <a:pt x="4403" y="3702"/>
                  </a:cubicBezTo>
                  <a:cubicBezTo>
                    <a:pt x="4392" y="3735"/>
                    <a:pt x="4380" y="3768"/>
                    <a:pt x="4367" y="3800"/>
                  </a:cubicBezTo>
                  <a:lnTo>
                    <a:pt x="4367" y="3800"/>
                  </a:lnTo>
                  <a:cubicBezTo>
                    <a:pt x="4307" y="3934"/>
                    <a:pt x="4233" y="4063"/>
                    <a:pt x="4145" y="4181"/>
                  </a:cubicBezTo>
                  <a:lnTo>
                    <a:pt x="4145" y="4181"/>
                  </a:lnTo>
                  <a:cubicBezTo>
                    <a:pt x="4056" y="4292"/>
                    <a:pt x="3952" y="4394"/>
                    <a:pt x="3839" y="4482"/>
                  </a:cubicBezTo>
                  <a:lnTo>
                    <a:pt x="3839" y="4482"/>
                  </a:lnTo>
                  <a:cubicBezTo>
                    <a:pt x="3726" y="4563"/>
                    <a:pt x="3605" y="4631"/>
                    <a:pt x="3478" y="4688"/>
                  </a:cubicBezTo>
                  <a:lnTo>
                    <a:pt x="3478" y="4688"/>
                  </a:lnTo>
                  <a:cubicBezTo>
                    <a:pt x="3483" y="4686"/>
                    <a:pt x="3489" y="4684"/>
                    <a:pt x="3495" y="4681"/>
                  </a:cubicBezTo>
                  <a:lnTo>
                    <a:pt x="3495" y="4681"/>
                  </a:lnTo>
                  <a:cubicBezTo>
                    <a:pt x="3488" y="4684"/>
                    <a:pt x="3481" y="4687"/>
                    <a:pt x="3474" y="4690"/>
                  </a:cubicBezTo>
                  <a:lnTo>
                    <a:pt x="3474" y="4690"/>
                  </a:lnTo>
                  <a:cubicBezTo>
                    <a:pt x="3476" y="4690"/>
                    <a:pt x="3477" y="4689"/>
                    <a:pt x="3478" y="4688"/>
                  </a:cubicBezTo>
                  <a:lnTo>
                    <a:pt x="3478" y="4688"/>
                  </a:lnTo>
                  <a:cubicBezTo>
                    <a:pt x="3474" y="4690"/>
                    <a:pt x="3471" y="4691"/>
                    <a:pt x="3467" y="4693"/>
                  </a:cubicBezTo>
                  <a:lnTo>
                    <a:pt x="3467" y="4693"/>
                  </a:lnTo>
                  <a:cubicBezTo>
                    <a:pt x="3470" y="4692"/>
                    <a:pt x="3472" y="4691"/>
                    <a:pt x="3474" y="4690"/>
                  </a:cubicBezTo>
                  <a:lnTo>
                    <a:pt x="3474" y="4690"/>
                  </a:lnTo>
                  <a:cubicBezTo>
                    <a:pt x="3460" y="4697"/>
                    <a:pt x="3445" y="4703"/>
                    <a:pt x="3430" y="4709"/>
                  </a:cubicBezTo>
                  <a:cubicBezTo>
                    <a:pt x="3443" y="4703"/>
                    <a:pt x="3455" y="4698"/>
                    <a:pt x="3467" y="4693"/>
                  </a:cubicBezTo>
                  <a:lnTo>
                    <a:pt x="3467" y="4693"/>
                  </a:lnTo>
                  <a:cubicBezTo>
                    <a:pt x="3305" y="4760"/>
                    <a:pt x="3135" y="4807"/>
                    <a:pt x="2963" y="4839"/>
                  </a:cubicBezTo>
                  <a:cubicBezTo>
                    <a:pt x="2923" y="4847"/>
                    <a:pt x="2884" y="4854"/>
                    <a:pt x="2844" y="4861"/>
                  </a:cubicBezTo>
                  <a:lnTo>
                    <a:pt x="2844" y="4861"/>
                  </a:lnTo>
                  <a:cubicBezTo>
                    <a:pt x="2688" y="4881"/>
                    <a:pt x="2531" y="4892"/>
                    <a:pt x="2373" y="4892"/>
                  </a:cubicBezTo>
                  <a:cubicBezTo>
                    <a:pt x="2297" y="4892"/>
                    <a:pt x="2220" y="4889"/>
                    <a:pt x="2143" y="4883"/>
                  </a:cubicBezTo>
                  <a:cubicBezTo>
                    <a:pt x="2105" y="4881"/>
                    <a:pt x="2067" y="4878"/>
                    <a:pt x="2029" y="4874"/>
                  </a:cubicBezTo>
                  <a:lnTo>
                    <a:pt x="2029" y="4874"/>
                  </a:lnTo>
                  <a:cubicBezTo>
                    <a:pt x="2031" y="4874"/>
                    <a:pt x="2032" y="4874"/>
                    <a:pt x="2033" y="4875"/>
                  </a:cubicBezTo>
                  <a:cubicBezTo>
                    <a:pt x="2031" y="4874"/>
                    <a:pt x="2029" y="4874"/>
                    <a:pt x="2026" y="4874"/>
                  </a:cubicBezTo>
                  <a:lnTo>
                    <a:pt x="2026" y="4874"/>
                  </a:lnTo>
                  <a:cubicBezTo>
                    <a:pt x="2027" y="4874"/>
                    <a:pt x="2028" y="4874"/>
                    <a:pt x="2029" y="4874"/>
                  </a:cubicBezTo>
                  <a:lnTo>
                    <a:pt x="2029" y="4874"/>
                  </a:lnTo>
                  <a:cubicBezTo>
                    <a:pt x="2022" y="4873"/>
                    <a:pt x="2014" y="4872"/>
                    <a:pt x="2007" y="4871"/>
                  </a:cubicBezTo>
                  <a:lnTo>
                    <a:pt x="2007" y="4871"/>
                  </a:lnTo>
                  <a:cubicBezTo>
                    <a:pt x="2013" y="4872"/>
                    <a:pt x="2020" y="4873"/>
                    <a:pt x="2026" y="4874"/>
                  </a:cubicBezTo>
                  <a:lnTo>
                    <a:pt x="2026" y="4874"/>
                  </a:lnTo>
                  <a:cubicBezTo>
                    <a:pt x="2004" y="4871"/>
                    <a:pt x="1982" y="4868"/>
                    <a:pt x="1960" y="4864"/>
                  </a:cubicBezTo>
                  <a:lnTo>
                    <a:pt x="1960" y="4864"/>
                  </a:lnTo>
                  <a:cubicBezTo>
                    <a:pt x="1975" y="4867"/>
                    <a:pt x="1991" y="4869"/>
                    <a:pt x="2007" y="4871"/>
                  </a:cubicBezTo>
                  <a:lnTo>
                    <a:pt x="2007" y="4871"/>
                  </a:lnTo>
                  <a:cubicBezTo>
                    <a:pt x="1838" y="4846"/>
                    <a:pt x="1672" y="4805"/>
                    <a:pt x="1513" y="4743"/>
                  </a:cubicBezTo>
                  <a:lnTo>
                    <a:pt x="1513" y="4743"/>
                  </a:lnTo>
                  <a:cubicBezTo>
                    <a:pt x="1394" y="4691"/>
                    <a:pt x="1282" y="4627"/>
                    <a:pt x="1177" y="4549"/>
                  </a:cubicBezTo>
                  <a:lnTo>
                    <a:pt x="1177" y="4549"/>
                  </a:lnTo>
                  <a:cubicBezTo>
                    <a:pt x="1086" y="4475"/>
                    <a:pt x="1004" y="4391"/>
                    <a:pt x="930" y="4300"/>
                  </a:cubicBezTo>
                  <a:lnTo>
                    <a:pt x="930" y="4300"/>
                  </a:lnTo>
                  <a:cubicBezTo>
                    <a:pt x="862" y="4208"/>
                    <a:pt x="804" y="4110"/>
                    <a:pt x="754" y="4006"/>
                  </a:cubicBezTo>
                  <a:cubicBezTo>
                    <a:pt x="747" y="3993"/>
                    <a:pt x="740" y="3980"/>
                    <a:pt x="734" y="3967"/>
                  </a:cubicBezTo>
                  <a:lnTo>
                    <a:pt x="734" y="3967"/>
                  </a:lnTo>
                  <a:cubicBezTo>
                    <a:pt x="735" y="3969"/>
                    <a:pt x="736" y="3972"/>
                    <a:pt x="737" y="3975"/>
                  </a:cubicBezTo>
                  <a:cubicBezTo>
                    <a:pt x="734" y="3968"/>
                    <a:pt x="732" y="3961"/>
                    <a:pt x="729" y="3955"/>
                  </a:cubicBezTo>
                  <a:lnTo>
                    <a:pt x="729" y="3955"/>
                  </a:lnTo>
                  <a:cubicBezTo>
                    <a:pt x="731" y="3959"/>
                    <a:pt x="732" y="3963"/>
                    <a:pt x="734" y="3967"/>
                  </a:cubicBezTo>
                  <a:lnTo>
                    <a:pt x="734" y="3967"/>
                  </a:lnTo>
                  <a:cubicBezTo>
                    <a:pt x="729" y="3952"/>
                    <a:pt x="723" y="3938"/>
                    <a:pt x="716" y="3923"/>
                  </a:cubicBezTo>
                  <a:lnTo>
                    <a:pt x="716" y="3923"/>
                  </a:lnTo>
                  <a:cubicBezTo>
                    <a:pt x="720" y="3933"/>
                    <a:pt x="725" y="3944"/>
                    <a:pt x="729" y="3955"/>
                  </a:cubicBezTo>
                  <a:lnTo>
                    <a:pt x="729" y="3955"/>
                  </a:lnTo>
                  <a:cubicBezTo>
                    <a:pt x="723" y="3940"/>
                    <a:pt x="717" y="3925"/>
                    <a:pt x="711" y="3910"/>
                  </a:cubicBezTo>
                  <a:lnTo>
                    <a:pt x="711" y="3910"/>
                  </a:lnTo>
                  <a:cubicBezTo>
                    <a:pt x="713" y="3915"/>
                    <a:pt x="714" y="3919"/>
                    <a:pt x="716" y="3923"/>
                  </a:cubicBezTo>
                  <a:lnTo>
                    <a:pt x="716" y="3923"/>
                  </a:lnTo>
                  <a:cubicBezTo>
                    <a:pt x="658" y="3773"/>
                    <a:pt x="616" y="3618"/>
                    <a:pt x="586" y="3460"/>
                  </a:cubicBezTo>
                  <a:cubicBezTo>
                    <a:pt x="579" y="3415"/>
                    <a:pt x="572" y="3372"/>
                    <a:pt x="566" y="3327"/>
                  </a:cubicBezTo>
                  <a:lnTo>
                    <a:pt x="566" y="3327"/>
                  </a:lnTo>
                  <a:cubicBezTo>
                    <a:pt x="552" y="3202"/>
                    <a:pt x="545" y="3076"/>
                    <a:pt x="545" y="2950"/>
                  </a:cubicBezTo>
                  <a:cubicBezTo>
                    <a:pt x="545" y="2850"/>
                    <a:pt x="551" y="2751"/>
                    <a:pt x="558" y="2652"/>
                  </a:cubicBezTo>
                  <a:cubicBezTo>
                    <a:pt x="559" y="2640"/>
                    <a:pt x="561" y="2627"/>
                    <a:pt x="562" y="2614"/>
                  </a:cubicBezTo>
                  <a:lnTo>
                    <a:pt x="562" y="2614"/>
                  </a:lnTo>
                  <a:cubicBezTo>
                    <a:pt x="583" y="2490"/>
                    <a:pt x="624" y="2367"/>
                    <a:pt x="671" y="2249"/>
                  </a:cubicBezTo>
                  <a:lnTo>
                    <a:pt x="671" y="2249"/>
                  </a:lnTo>
                  <a:cubicBezTo>
                    <a:pt x="741" y="2084"/>
                    <a:pt x="826" y="1927"/>
                    <a:pt x="918" y="1772"/>
                  </a:cubicBezTo>
                  <a:cubicBezTo>
                    <a:pt x="1007" y="1620"/>
                    <a:pt x="1099" y="1469"/>
                    <a:pt x="1195" y="1322"/>
                  </a:cubicBezTo>
                  <a:cubicBezTo>
                    <a:pt x="1236" y="1258"/>
                    <a:pt x="1279" y="1196"/>
                    <a:pt x="1324" y="1135"/>
                  </a:cubicBezTo>
                  <a:lnTo>
                    <a:pt x="1324" y="1135"/>
                  </a:lnTo>
                  <a:cubicBezTo>
                    <a:pt x="1406" y="1031"/>
                    <a:pt x="1495" y="933"/>
                    <a:pt x="1598" y="850"/>
                  </a:cubicBezTo>
                  <a:lnTo>
                    <a:pt x="1598" y="850"/>
                  </a:lnTo>
                  <a:cubicBezTo>
                    <a:pt x="1683" y="787"/>
                    <a:pt x="1777" y="734"/>
                    <a:pt x="1874" y="691"/>
                  </a:cubicBezTo>
                  <a:lnTo>
                    <a:pt x="1874" y="691"/>
                  </a:lnTo>
                  <a:cubicBezTo>
                    <a:pt x="1863" y="695"/>
                    <a:pt x="1852" y="700"/>
                    <a:pt x="1840" y="704"/>
                  </a:cubicBezTo>
                  <a:cubicBezTo>
                    <a:pt x="1853" y="699"/>
                    <a:pt x="1867" y="693"/>
                    <a:pt x="1880" y="688"/>
                  </a:cubicBezTo>
                  <a:lnTo>
                    <a:pt x="1880" y="688"/>
                  </a:lnTo>
                  <a:cubicBezTo>
                    <a:pt x="1878" y="689"/>
                    <a:pt x="1876" y="690"/>
                    <a:pt x="1874" y="691"/>
                  </a:cubicBezTo>
                  <a:lnTo>
                    <a:pt x="1874" y="691"/>
                  </a:lnTo>
                  <a:cubicBezTo>
                    <a:pt x="1877" y="690"/>
                    <a:pt x="1879" y="689"/>
                    <a:pt x="1881" y="688"/>
                  </a:cubicBezTo>
                  <a:lnTo>
                    <a:pt x="1881" y="688"/>
                  </a:lnTo>
                  <a:cubicBezTo>
                    <a:pt x="1881" y="688"/>
                    <a:pt x="1880" y="688"/>
                    <a:pt x="1880" y="688"/>
                  </a:cubicBezTo>
                  <a:lnTo>
                    <a:pt x="1880" y="688"/>
                  </a:lnTo>
                  <a:cubicBezTo>
                    <a:pt x="1883" y="687"/>
                    <a:pt x="1886" y="685"/>
                    <a:pt x="1890" y="684"/>
                  </a:cubicBezTo>
                  <a:lnTo>
                    <a:pt x="1890" y="684"/>
                  </a:lnTo>
                  <a:cubicBezTo>
                    <a:pt x="1887" y="685"/>
                    <a:pt x="1884" y="687"/>
                    <a:pt x="1881" y="688"/>
                  </a:cubicBezTo>
                  <a:lnTo>
                    <a:pt x="1881" y="688"/>
                  </a:lnTo>
                  <a:cubicBezTo>
                    <a:pt x="2029" y="630"/>
                    <a:pt x="2185" y="590"/>
                    <a:pt x="2342" y="566"/>
                  </a:cubicBezTo>
                  <a:lnTo>
                    <a:pt x="2342" y="566"/>
                  </a:lnTo>
                  <a:cubicBezTo>
                    <a:pt x="2444" y="553"/>
                    <a:pt x="2547" y="546"/>
                    <a:pt x="2650" y="546"/>
                  </a:cubicBezTo>
                  <a:close/>
                  <a:moveTo>
                    <a:pt x="2641" y="1"/>
                  </a:moveTo>
                  <a:cubicBezTo>
                    <a:pt x="2553" y="1"/>
                    <a:pt x="2465" y="5"/>
                    <a:pt x="2376" y="15"/>
                  </a:cubicBezTo>
                  <a:cubicBezTo>
                    <a:pt x="2146" y="40"/>
                    <a:pt x="1915" y="84"/>
                    <a:pt x="1699" y="174"/>
                  </a:cubicBezTo>
                  <a:cubicBezTo>
                    <a:pt x="1584" y="223"/>
                    <a:pt x="1470" y="275"/>
                    <a:pt x="1366" y="344"/>
                  </a:cubicBezTo>
                  <a:cubicBezTo>
                    <a:pt x="1260" y="415"/>
                    <a:pt x="1161" y="496"/>
                    <a:pt x="1074" y="588"/>
                  </a:cubicBezTo>
                  <a:cubicBezTo>
                    <a:pt x="911" y="758"/>
                    <a:pt x="779" y="956"/>
                    <a:pt x="654" y="1156"/>
                  </a:cubicBezTo>
                  <a:cubicBezTo>
                    <a:pt x="537" y="1346"/>
                    <a:pt x="417" y="1537"/>
                    <a:pt x="312" y="1738"/>
                  </a:cubicBezTo>
                  <a:cubicBezTo>
                    <a:pt x="200" y="1952"/>
                    <a:pt x="103" y="2180"/>
                    <a:pt x="48" y="2418"/>
                  </a:cubicBezTo>
                  <a:cubicBezTo>
                    <a:pt x="29" y="2501"/>
                    <a:pt x="21" y="2585"/>
                    <a:pt x="13" y="2671"/>
                  </a:cubicBezTo>
                  <a:cubicBezTo>
                    <a:pt x="3" y="2775"/>
                    <a:pt x="0" y="2881"/>
                    <a:pt x="2" y="2986"/>
                  </a:cubicBezTo>
                  <a:cubicBezTo>
                    <a:pt x="3" y="3157"/>
                    <a:pt x="21" y="3327"/>
                    <a:pt x="46" y="3498"/>
                  </a:cubicBezTo>
                  <a:cubicBezTo>
                    <a:pt x="71" y="3669"/>
                    <a:pt x="110" y="3841"/>
                    <a:pt x="169" y="4005"/>
                  </a:cubicBezTo>
                  <a:cubicBezTo>
                    <a:pt x="241" y="4203"/>
                    <a:pt x="331" y="4394"/>
                    <a:pt x="453" y="4564"/>
                  </a:cubicBezTo>
                  <a:cubicBezTo>
                    <a:pt x="525" y="4660"/>
                    <a:pt x="598" y="4755"/>
                    <a:pt x="686" y="4838"/>
                  </a:cubicBezTo>
                  <a:cubicBezTo>
                    <a:pt x="776" y="4925"/>
                    <a:pt x="876" y="5003"/>
                    <a:pt x="981" y="5073"/>
                  </a:cubicBezTo>
                  <a:cubicBezTo>
                    <a:pt x="1094" y="5147"/>
                    <a:pt x="1216" y="5204"/>
                    <a:pt x="1340" y="5254"/>
                  </a:cubicBezTo>
                  <a:cubicBezTo>
                    <a:pt x="1457" y="5302"/>
                    <a:pt x="1576" y="5338"/>
                    <a:pt x="1700" y="5365"/>
                  </a:cubicBezTo>
                  <a:cubicBezTo>
                    <a:pt x="1917" y="5412"/>
                    <a:pt x="2138" y="5432"/>
                    <a:pt x="2360" y="5432"/>
                  </a:cubicBezTo>
                  <a:cubicBezTo>
                    <a:pt x="2468" y="5432"/>
                    <a:pt x="2577" y="5427"/>
                    <a:pt x="2684" y="5418"/>
                  </a:cubicBezTo>
                  <a:cubicBezTo>
                    <a:pt x="3005" y="5392"/>
                    <a:pt x="3327" y="5334"/>
                    <a:pt x="3624" y="5210"/>
                  </a:cubicBezTo>
                  <a:cubicBezTo>
                    <a:pt x="3763" y="5153"/>
                    <a:pt x="3897" y="5090"/>
                    <a:pt x="4023" y="5010"/>
                  </a:cubicBezTo>
                  <a:cubicBezTo>
                    <a:pt x="4141" y="4934"/>
                    <a:pt x="4252" y="4848"/>
                    <a:pt x="4355" y="4753"/>
                  </a:cubicBezTo>
                  <a:cubicBezTo>
                    <a:pt x="4533" y="4586"/>
                    <a:pt x="4684" y="4381"/>
                    <a:pt x="4793" y="4162"/>
                  </a:cubicBezTo>
                  <a:cubicBezTo>
                    <a:pt x="4902" y="3943"/>
                    <a:pt x="4981" y="3710"/>
                    <a:pt x="5021" y="3470"/>
                  </a:cubicBezTo>
                  <a:cubicBezTo>
                    <a:pt x="5064" y="3227"/>
                    <a:pt x="5082" y="2978"/>
                    <a:pt x="5069" y="2731"/>
                  </a:cubicBezTo>
                  <a:cubicBezTo>
                    <a:pt x="5057" y="2485"/>
                    <a:pt x="5020" y="2238"/>
                    <a:pt x="4962" y="2000"/>
                  </a:cubicBezTo>
                  <a:cubicBezTo>
                    <a:pt x="4907" y="1775"/>
                    <a:pt x="4826" y="1556"/>
                    <a:pt x="4730" y="1343"/>
                  </a:cubicBezTo>
                  <a:cubicBezTo>
                    <a:pt x="4653" y="1172"/>
                    <a:pt x="4558" y="1007"/>
                    <a:pt x="4445" y="857"/>
                  </a:cubicBezTo>
                  <a:cubicBezTo>
                    <a:pt x="4387" y="779"/>
                    <a:pt x="4326" y="701"/>
                    <a:pt x="4253" y="631"/>
                  </a:cubicBezTo>
                  <a:lnTo>
                    <a:pt x="4253" y="631"/>
                  </a:lnTo>
                  <a:cubicBezTo>
                    <a:pt x="4252" y="630"/>
                    <a:pt x="4251" y="628"/>
                    <a:pt x="4249" y="627"/>
                  </a:cubicBezTo>
                  <a:lnTo>
                    <a:pt x="4249" y="627"/>
                  </a:lnTo>
                  <a:cubicBezTo>
                    <a:pt x="4249" y="627"/>
                    <a:pt x="4249" y="627"/>
                    <a:pt x="4249" y="627"/>
                  </a:cubicBezTo>
                  <a:cubicBezTo>
                    <a:pt x="4248" y="626"/>
                    <a:pt x="4247" y="625"/>
                    <a:pt x="4246" y="624"/>
                  </a:cubicBezTo>
                  <a:lnTo>
                    <a:pt x="4246" y="624"/>
                  </a:lnTo>
                  <a:cubicBezTo>
                    <a:pt x="3923" y="315"/>
                    <a:pt x="3502" y="106"/>
                    <a:pt x="3060" y="35"/>
                  </a:cubicBezTo>
                  <a:cubicBezTo>
                    <a:pt x="2921" y="13"/>
                    <a:pt x="2781" y="1"/>
                    <a:pt x="26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46" name="Google Shape;8546;p57"/>
            <p:cNvSpPr/>
            <p:nvPr/>
          </p:nvSpPr>
          <p:spPr>
            <a:xfrm>
              <a:off x="4696638" y="3118600"/>
              <a:ext cx="32725" cy="27150"/>
            </a:xfrm>
            <a:custGeom>
              <a:avLst/>
              <a:gdLst/>
              <a:ahLst/>
              <a:cxnLst/>
              <a:rect l="l" t="t" r="r" b="b"/>
              <a:pathLst>
                <a:path w="1309" h="1086" fill="none" extrusionOk="0">
                  <a:moveTo>
                    <a:pt x="1" y="318"/>
                  </a:moveTo>
                  <a:cubicBezTo>
                    <a:pt x="1" y="318"/>
                    <a:pt x="513" y="0"/>
                    <a:pt x="1308" y="1086"/>
                  </a:cubicBezTo>
                </a:path>
              </a:pathLst>
            </a:custGeom>
            <a:solidFill>
              <a:schemeClr val="accent2"/>
            </a:solidFill>
            <a:ln w="13600" cap="flat" cmpd="sng">
              <a:solidFill>
                <a:srgbClr val="B95138"/>
              </a:solidFill>
              <a:prstDash val="solid"/>
              <a:miter lim="12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47" name="Google Shape;8547;p57"/>
            <p:cNvSpPr/>
            <p:nvPr/>
          </p:nvSpPr>
          <p:spPr>
            <a:xfrm>
              <a:off x="4933913" y="3918950"/>
              <a:ext cx="75175" cy="133200"/>
            </a:xfrm>
            <a:custGeom>
              <a:avLst/>
              <a:gdLst/>
              <a:ahLst/>
              <a:cxnLst/>
              <a:rect l="l" t="t" r="r" b="b"/>
              <a:pathLst>
                <a:path w="3007" h="5328" extrusionOk="0">
                  <a:moveTo>
                    <a:pt x="0" y="0"/>
                  </a:moveTo>
                  <a:lnTo>
                    <a:pt x="0" y="0"/>
                  </a:lnTo>
                  <a:cubicBezTo>
                    <a:pt x="1221" y="2173"/>
                    <a:pt x="1590" y="4249"/>
                    <a:pt x="1778" y="4816"/>
                  </a:cubicBezTo>
                  <a:cubicBezTo>
                    <a:pt x="1892" y="5157"/>
                    <a:pt x="2312" y="5328"/>
                    <a:pt x="2629" y="5328"/>
                  </a:cubicBezTo>
                  <a:cubicBezTo>
                    <a:pt x="2839" y="5328"/>
                    <a:pt x="3003" y="5253"/>
                    <a:pt x="3004" y="5103"/>
                  </a:cubicBezTo>
                  <a:cubicBezTo>
                    <a:pt x="3006" y="4725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48" name="Google Shape;8548;p57"/>
            <p:cNvSpPr/>
            <p:nvPr/>
          </p:nvSpPr>
          <p:spPr>
            <a:xfrm>
              <a:off x="4513713" y="3928600"/>
              <a:ext cx="81150" cy="111225"/>
            </a:xfrm>
            <a:custGeom>
              <a:avLst/>
              <a:gdLst/>
              <a:ahLst/>
              <a:cxnLst/>
              <a:rect l="l" t="t" r="r" b="b"/>
              <a:pathLst>
                <a:path w="3246" h="4449" extrusionOk="0">
                  <a:moveTo>
                    <a:pt x="0" y="0"/>
                  </a:moveTo>
                  <a:cubicBezTo>
                    <a:pt x="0" y="1"/>
                    <a:pt x="338" y="1149"/>
                    <a:pt x="742" y="2310"/>
                  </a:cubicBezTo>
                  <a:cubicBezTo>
                    <a:pt x="1140" y="3447"/>
                    <a:pt x="1602" y="4187"/>
                    <a:pt x="2120" y="4391"/>
                  </a:cubicBezTo>
                  <a:cubicBezTo>
                    <a:pt x="2231" y="4434"/>
                    <a:pt x="2395" y="4448"/>
                    <a:pt x="2564" y="4448"/>
                  </a:cubicBezTo>
                  <a:cubicBezTo>
                    <a:pt x="2896" y="4448"/>
                    <a:pt x="3246" y="4393"/>
                    <a:pt x="3246" y="4393"/>
                  </a:cubicBezTo>
                  <a:cubicBezTo>
                    <a:pt x="1198" y="258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8550" name="Google Shape;8550;p57"/>
          <p:cNvGrpSpPr/>
          <p:nvPr/>
        </p:nvGrpSpPr>
        <p:grpSpPr>
          <a:xfrm>
            <a:off x="4531273" y="847527"/>
            <a:ext cx="3068084" cy="1961256"/>
            <a:chOff x="5534425" y="470575"/>
            <a:chExt cx="1498600" cy="957925"/>
          </a:xfrm>
        </p:grpSpPr>
        <p:sp>
          <p:nvSpPr>
            <p:cNvPr id="8551" name="Google Shape;8551;p57"/>
            <p:cNvSpPr/>
            <p:nvPr/>
          </p:nvSpPr>
          <p:spPr>
            <a:xfrm>
              <a:off x="5547325" y="684975"/>
              <a:ext cx="296650" cy="112350"/>
            </a:xfrm>
            <a:custGeom>
              <a:avLst/>
              <a:gdLst/>
              <a:ahLst/>
              <a:cxnLst/>
              <a:rect l="l" t="t" r="r" b="b"/>
              <a:pathLst>
                <a:path w="11866" h="4494" extrusionOk="0">
                  <a:moveTo>
                    <a:pt x="11622" y="1"/>
                  </a:moveTo>
                  <a:lnTo>
                    <a:pt x="1" y="4493"/>
                  </a:lnTo>
                  <a:lnTo>
                    <a:pt x="7231" y="2792"/>
                  </a:lnTo>
                  <a:lnTo>
                    <a:pt x="11866" y="1443"/>
                  </a:lnTo>
                  <a:lnTo>
                    <a:pt x="11622" y="1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52" name="Google Shape;8552;p57"/>
            <p:cNvSpPr/>
            <p:nvPr/>
          </p:nvSpPr>
          <p:spPr>
            <a:xfrm>
              <a:off x="5571675" y="742925"/>
              <a:ext cx="286175" cy="53950"/>
            </a:xfrm>
            <a:custGeom>
              <a:avLst/>
              <a:gdLst/>
              <a:ahLst/>
              <a:cxnLst/>
              <a:rect l="l" t="t" r="r" b="b"/>
              <a:pathLst>
                <a:path w="11447" h="2158" extrusionOk="0">
                  <a:moveTo>
                    <a:pt x="11253" y="0"/>
                  </a:moveTo>
                  <a:lnTo>
                    <a:pt x="7454" y="63"/>
                  </a:lnTo>
                  <a:lnTo>
                    <a:pt x="0" y="2010"/>
                  </a:lnTo>
                  <a:lnTo>
                    <a:pt x="11447" y="2157"/>
                  </a:lnTo>
                  <a:lnTo>
                    <a:pt x="112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53" name="Google Shape;8553;p57"/>
            <p:cNvSpPr/>
            <p:nvPr/>
          </p:nvSpPr>
          <p:spPr>
            <a:xfrm>
              <a:off x="5571675" y="742925"/>
              <a:ext cx="286175" cy="53950"/>
            </a:xfrm>
            <a:custGeom>
              <a:avLst/>
              <a:gdLst/>
              <a:ahLst/>
              <a:cxnLst/>
              <a:rect l="l" t="t" r="r" b="b"/>
              <a:pathLst>
                <a:path w="11447" h="2158" extrusionOk="0">
                  <a:moveTo>
                    <a:pt x="11253" y="0"/>
                  </a:moveTo>
                  <a:lnTo>
                    <a:pt x="7454" y="63"/>
                  </a:lnTo>
                  <a:lnTo>
                    <a:pt x="0" y="2010"/>
                  </a:lnTo>
                  <a:lnTo>
                    <a:pt x="10410" y="1006"/>
                  </a:lnTo>
                  <a:lnTo>
                    <a:pt x="11447" y="2157"/>
                  </a:lnTo>
                  <a:lnTo>
                    <a:pt x="11253" y="0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54" name="Google Shape;8554;p57"/>
            <p:cNvSpPr/>
            <p:nvPr/>
          </p:nvSpPr>
          <p:spPr>
            <a:xfrm>
              <a:off x="5534425" y="700800"/>
              <a:ext cx="420550" cy="100925"/>
            </a:xfrm>
            <a:custGeom>
              <a:avLst/>
              <a:gdLst/>
              <a:ahLst/>
              <a:cxnLst/>
              <a:rect l="l" t="t" r="r" b="b"/>
              <a:pathLst>
                <a:path w="16822" h="4037" extrusionOk="0">
                  <a:moveTo>
                    <a:pt x="13307" y="0"/>
                  </a:moveTo>
                  <a:lnTo>
                    <a:pt x="1" y="4037"/>
                  </a:lnTo>
                  <a:lnTo>
                    <a:pt x="16821" y="974"/>
                  </a:lnTo>
                  <a:lnTo>
                    <a:pt x="133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55" name="Google Shape;8555;p57"/>
            <p:cNvSpPr/>
            <p:nvPr/>
          </p:nvSpPr>
          <p:spPr>
            <a:xfrm>
              <a:off x="5534950" y="676575"/>
              <a:ext cx="302925" cy="125300"/>
            </a:xfrm>
            <a:custGeom>
              <a:avLst/>
              <a:gdLst/>
              <a:ahLst/>
              <a:cxnLst/>
              <a:rect l="l" t="t" r="r" b="b"/>
              <a:pathLst>
                <a:path w="12117" h="5012" extrusionOk="0">
                  <a:moveTo>
                    <a:pt x="9256" y="0"/>
                  </a:moveTo>
                  <a:lnTo>
                    <a:pt x="1" y="5012"/>
                  </a:lnTo>
                  <a:lnTo>
                    <a:pt x="12117" y="337"/>
                  </a:lnTo>
                  <a:lnTo>
                    <a:pt x="92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56" name="Google Shape;8556;p57"/>
            <p:cNvSpPr/>
            <p:nvPr/>
          </p:nvSpPr>
          <p:spPr>
            <a:xfrm>
              <a:off x="6043275" y="470575"/>
              <a:ext cx="989750" cy="957925"/>
            </a:xfrm>
            <a:custGeom>
              <a:avLst/>
              <a:gdLst/>
              <a:ahLst/>
              <a:cxnLst/>
              <a:rect l="l" t="t" r="r" b="b"/>
              <a:pathLst>
                <a:path w="39590" h="38317" fill="none" extrusionOk="0">
                  <a:moveTo>
                    <a:pt x="1" y="8795"/>
                  </a:moveTo>
                  <a:cubicBezTo>
                    <a:pt x="39589" y="1"/>
                    <a:pt x="27548" y="32102"/>
                    <a:pt x="9861" y="38317"/>
                  </a:cubicBezTo>
                </a:path>
              </a:pathLst>
            </a:custGeom>
            <a:noFill/>
            <a:ln w="10500" cap="rnd" cmpd="sng">
              <a:solidFill>
                <a:srgbClr val="FFFFFF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7336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5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5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4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8813" y="2"/>
            <a:ext cx="2031564" cy="395804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024420" y="1382540"/>
            <a:ext cx="3524036" cy="842535"/>
          </a:xfrm>
          <a:prstGeom prst="rect">
            <a:avLst/>
          </a:prstGeom>
          <a:noFill/>
        </p:spPr>
        <p:txBody>
          <a:bodyPr wrap="none" lIns="68552" tIns="34289" rIns="68552" bIns="34289">
            <a:spAutoFit/>
          </a:bodyPr>
          <a:lstStyle/>
          <a:p>
            <a:pPr algn="ctr" defTabSz="685477">
              <a:buClrTx/>
            </a:pPr>
            <a:r>
              <a:rPr lang="en-US" sz="5000" b="1" kern="120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NHỔ CÀ RỐT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349" y="2131397"/>
            <a:ext cx="897671" cy="69546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950" y="1784382"/>
            <a:ext cx="1529967" cy="13894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263" y="2401160"/>
            <a:ext cx="1114405" cy="155688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8732" y="4063400"/>
            <a:ext cx="638176" cy="9549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982523" y="4063400"/>
            <a:ext cx="638176" cy="9549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3306123" y="4063400"/>
            <a:ext cx="638176" cy="9549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1689528" y="4063400"/>
            <a:ext cx="638176" cy="95490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664359" y="4537859"/>
            <a:ext cx="5759126" cy="61767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01" rIns="91402" bIns="45701" rtlCol="0" anchor="ctr"/>
          <a:lstStyle/>
          <a:p>
            <a:pPr defTabSz="685477">
              <a:buClrTx/>
            </a:pPr>
            <a:r>
              <a:rPr lang="en-US" sz="2400" kern="1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495500" y="1902778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309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349" y="2131397"/>
            <a:ext cx="897671" cy="69546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14469" y="247805"/>
            <a:ext cx="1245757" cy="24270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374" y="331631"/>
            <a:ext cx="1857375" cy="2857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0391" y="2476018"/>
            <a:ext cx="1262348" cy="12623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273" y="1713676"/>
            <a:ext cx="1185863" cy="1524680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4324084" y="2270909"/>
            <a:ext cx="2557463" cy="1009293"/>
          </a:xfrm>
          <a:prstGeom prst="wedgeRoundRectCallout">
            <a:avLst>
              <a:gd name="adj1" fmla="val -77817"/>
              <a:gd name="adj2" fmla="val -23801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91402" tIns="45701" rIns="91402" bIns="45701" rtlCol="0" anchor="ctr"/>
          <a:lstStyle/>
          <a:p>
            <a:pPr algn="ctr" defTabSz="685477">
              <a:buClrTx/>
            </a:pPr>
            <a:r>
              <a:rPr lang="en-US" sz="1800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 ơi ! Cháu đói lắm bác cho cháu củ cà rốt được không ạ ?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3071722" y="957265"/>
            <a:ext cx="2267286" cy="1005908"/>
          </a:xfrm>
          <a:prstGeom prst="wedgeRoundRectCallout">
            <a:avLst>
              <a:gd name="adj1" fmla="val -103719"/>
              <a:gd name="adj2" fmla="val -56700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91402" tIns="45701" rIns="91402" bIns="45701" rtlCol="0" anchor="ctr"/>
          <a:lstStyle/>
          <a:p>
            <a:pPr algn="ctr" defTabSz="685477">
              <a:buClrTx/>
            </a:pPr>
            <a:r>
              <a:rPr lang="en-US" sz="1500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 chứ. Nhưng để ta xem con ở trường có học hành đàng hoàng không thì ta mới cho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1286936" y="2943226"/>
            <a:ext cx="2343150" cy="795138"/>
          </a:xfrm>
          <a:prstGeom prst="wedgeRoundRectCallout">
            <a:avLst>
              <a:gd name="adj1" fmla="val -25718"/>
              <a:gd name="adj2" fmla="val -29907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91402" tIns="45701" rIns="91402" bIns="45701" rtlCol="0" anchor="ctr"/>
          <a:lstStyle/>
          <a:p>
            <a:pPr algn="ctr" defTabSz="685477">
              <a:buClrTx/>
            </a:pPr>
            <a:r>
              <a:rPr lang="en-US" sz="1800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 ta sẽ cho con tự nhổ cà rốt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3697009" y="306491"/>
            <a:ext cx="3670826" cy="545130"/>
          </a:xfrm>
          <a:prstGeom prst="wedgeRoundRectCallout">
            <a:avLst>
              <a:gd name="adj1" fmla="val -96880"/>
              <a:gd name="adj2" fmla="val 4725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91402" tIns="45701" rIns="91402" bIns="45701" rtlCol="0" anchor="ctr"/>
          <a:lstStyle/>
          <a:p>
            <a:pPr algn="ctr" defTabSz="685477">
              <a:buClrTx/>
            </a:pPr>
            <a:r>
              <a:rPr lang="en-US" sz="2100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có dám thử không?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320" y="2017855"/>
            <a:ext cx="1262348" cy="126234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19" y="1803907"/>
            <a:ext cx="795701" cy="950420"/>
          </a:xfrm>
          <a:prstGeom prst="rect">
            <a:avLst/>
          </a:prstGeom>
        </p:spPr>
      </p:pic>
      <p:sp>
        <p:nvSpPr>
          <p:cNvPr id="17" name="Rounded Rectangular Callout 16"/>
          <p:cNvSpPr/>
          <p:nvPr/>
        </p:nvSpPr>
        <p:spPr>
          <a:xfrm>
            <a:off x="1281494" y="2826842"/>
            <a:ext cx="2557463" cy="1009293"/>
          </a:xfrm>
          <a:prstGeom prst="wedgeRoundRectCallout">
            <a:avLst>
              <a:gd name="adj1" fmla="val -37594"/>
              <a:gd name="adj2" fmla="val -100244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91402" tIns="45701" rIns="91402" bIns="45701" rtlCol="0" anchor="ctr"/>
          <a:lstStyle/>
          <a:p>
            <a:pPr algn="ctr" defTabSz="685477">
              <a:buClrTx/>
            </a:pPr>
            <a:r>
              <a:rPr lang="en-US" sz="1800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Dạ. Con đồng ý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8732" y="4063400"/>
            <a:ext cx="638176" cy="9549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982523" y="4063400"/>
            <a:ext cx="638176" cy="9549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3306123" y="4063400"/>
            <a:ext cx="638176" cy="9549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1689528" y="4063400"/>
            <a:ext cx="638176" cy="95490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1664359" y="4537859"/>
            <a:ext cx="5759126" cy="61767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01" rIns="91402" bIns="45701" rtlCol="0" anchor="ctr"/>
          <a:lstStyle/>
          <a:p>
            <a:pPr defTabSz="685477">
              <a:buClrTx/>
            </a:pPr>
            <a:r>
              <a:rPr lang="en-US" sz="2400" kern="1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9" name="voice 1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384364" y="-67757"/>
            <a:ext cx="457200" cy="457200"/>
          </a:xfrm>
          <a:prstGeom prst="rect">
            <a:avLst/>
          </a:prstGeom>
        </p:spPr>
      </p:pic>
      <p:pic>
        <p:nvPicPr>
          <p:cNvPr id="30" name="voice1b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384364" y="905895"/>
            <a:ext cx="457200" cy="457200"/>
          </a:xfrm>
          <a:prstGeom prst="rect">
            <a:avLst/>
          </a:prstGeom>
        </p:spPr>
      </p:pic>
      <p:pic>
        <p:nvPicPr>
          <p:cNvPr id="31" name="voice2b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015538" y="905895"/>
            <a:ext cx="457200" cy="457200"/>
          </a:xfrm>
          <a:prstGeom prst="rect">
            <a:avLst/>
          </a:prstGeom>
        </p:spPr>
      </p:pic>
      <p:pic>
        <p:nvPicPr>
          <p:cNvPr id="32" name="voice3b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787063" y="875816"/>
            <a:ext cx="457200" cy="457200"/>
          </a:xfrm>
          <a:prstGeom prst="rect">
            <a:avLst/>
          </a:prstGeom>
        </p:spPr>
      </p:pic>
      <p:pic>
        <p:nvPicPr>
          <p:cNvPr id="33" name="voice2a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015538" y="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147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21684 -0.054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51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33333E-6 L -0.76302 -0.09584 " pathEditMode="relative" rAng="0" ptsTypes="AA">
                                      <p:cBhvr>
                                        <p:cTn id="15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60" y="-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1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20"/>
                            </p:stCondLst>
                            <p:childTnLst>
                              <p:par>
                                <p:cTn id="2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98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4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504"/>
                            </p:stCondLst>
                            <p:childTnLst>
                              <p:par>
                                <p:cTn id="3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718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9688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188"/>
                            </p:stCondLst>
                            <p:childTnLst>
                              <p:par>
                                <p:cTn id="4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72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3916"/>
                            </p:stCondLst>
                            <p:childTnLst>
                              <p:par>
                                <p:cTn id="5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4416"/>
                            </p:stCondLst>
                            <p:childTnLst>
                              <p:par>
                                <p:cTn id="6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952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6368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6378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7037E-6 L -0.26493 -0.07361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47" y="-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7378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388"/>
                            </p:stCondLst>
                            <p:childTnLst>
                              <p:par>
                                <p:cTn id="8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8388"/>
                            </p:stCondLst>
                            <p:childTnLst>
                              <p:par>
                                <p:cTn id="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2144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532"/>
                            </p:stCondLst>
                            <p:childTnLst>
                              <p:par>
                                <p:cTn id="9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537" y="3416630"/>
            <a:ext cx="937499" cy="100215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330" y="3367181"/>
            <a:ext cx="937499" cy="1002155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349" y="2131397"/>
            <a:ext cx="897671" cy="695465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1286064" y="2986406"/>
            <a:ext cx="1621870" cy="1562337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01" rIns="91402" bIns="45701" rtlCol="0" anchor="ctr"/>
          <a:lstStyle/>
          <a:p>
            <a:pPr algn="ctr" defTabSz="685477">
              <a:buClrTx/>
            </a:pPr>
            <a:endParaRPr lang="en-US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14469" y="247805"/>
            <a:ext cx="1245757" cy="24270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3880" y="1657024"/>
            <a:ext cx="1469009" cy="140372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19" y="1803907"/>
            <a:ext cx="795701" cy="950420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4108100" y="1058623"/>
            <a:ext cx="3935103" cy="369332"/>
          </a:xfrm>
          <a:prstGeom prst="rect">
            <a:avLst/>
          </a:prstGeom>
        </p:spPr>
        <p:txBody>
          <a:bodyPr wrap="square" lIns="91402" tIns="45701" rIns="91402" bIns="45701">
            <a:spAutoFit/>
          </a:bodyPr>
          <a:lstStyle/>
          <a:p>
            <a:pPr defTabSz="685477">
              <a:buClrTx/>
            </a:pPr>
            <a:r>
              <a:rPr lang="en-US" sz="1800" b="1" kern="120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 :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Văn bản nghị luận. </a:t>
            </a:r>
            <a:endParaRPr lang="en-US" sz="1800" kern="120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334" y="3367181"/>
            <a:ext cx="937499" cy="100215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309" y="3416614"/>
            <a:ext cx="1081916" cy="9825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311607" y="4109803"/>
            <a:ext cx="617273" cy="4593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8732" y="4063400"/>
            <a:ext cx="638176" cy="9549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103" y="3367165"/>
            <a:ext cx="1081916" cy="98255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645382" y="4060354"/>
            <a:ext cx="617273" cy="45939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982523" y="4063400"/>
            <a:ext cx="638176" cy="9549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703" y="3395740"/>
            <a:ext cx="1081916" cy="98255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930" y="3395756"/>
            <a:ext cx="937499" cy="100215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969000" y="4088929"/>
            <a:ext cx="617273" cy="45939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3306123" y="4063400"/>
            <a:ext cx="638176" cy="9549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572" y="3257481"/>
            <a:ext cx="826889" cy="102018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1689528" y="4063400"/>
            <a:ext cx="638176" cy="9549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2311665" y="12704"/>
            <a:ext cx="5291417" cy="1045937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01" rIns="91402" bIns="45701" rtlCol="0" anchor="ctr"/>
          <a:lstStyle/>
          <a:p>
            <a:r>
              <a:rPr lang="en-US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1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1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1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1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1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1664359" y="4537859"/>
            <a:ext cx="5759126" cy="61767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01" rIns="91402" bIns="45701" rtlCol="0" anchor="ctr"/>
          <a:lstStyle/>
          <a:p>
            <a:pPr defTabSz="685477">
              <a:buClrTx/>
            </a:pPr>
            <a:r>
              <a:rPr lang="en-US" sz="2400" kern="1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sp>
        <p:nvSpPr>
          <p:cNvPr id="81" name="Rectangle 80"/>
          <p:cNvSpPr/>
          <p:nvPr/>
        </p:nvSpPr>
        <p:spPr>
          <a:xfrm>
            <a:off x="4108100" y="1429231"/>
            <a:ext cx="3935103" cy="369332"/>
          </a:xfrm>
          <a:prstGeom prst="rect">
            <a:avLst/>
          </a:prstGeom>
        </p:spPr>
        <p:txBody>
          <a:bodyPr wrap="square" lIns="91402" tIns="45701" rIns="91402" bIns="45701">
            <a:spAutoFit/>
          </a:bodyPr>
          <a:lstStyle/>
          <a:p>
            <a:pPr defTabSz="685477">
              <a:buClrTx/>
            </a:pPr>
            <a:r>
              <a:rPr lang="en-US" sz="1800" b="1" kern="120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 :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Văn bản thông tin.</a:t>
            </a:r>
            <a:endParaRPr lang="en-US" sz="1800" b="1" kern="120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4108100" y="1799857"/>
            <a:ext cx="3935103" cy="646331"/>
          </a:xfrm>
          <a:prstGeom prst="rect">
            <a:avLst/>
          </a:prstGeom>
        </p:spPr>
        <p:txBody>
          <a:bodyPr wrap="square" lIns="91402" tIns="45701" rIns="91402" bIns="45701">
            <a:spAutoFit/>
          </a:bodyPr>
          <a:lstStyle/>
          <a:p>
            <a:pPr defTabSz="685477">
              <a:buClrTx/>
            </a:pPr>
            <a:r>
              <a:rPr lang="en-US" sz="1800" b="1" kern="120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 :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Văn bản biểu cảm. </a:t>
            </a:r>
          </a:p>
          <a:p>
            <a:pPr defTabSz="685477">
              <a:buClrTx/>
            </a:pPr>
            <a:endParaRPr lang="en-US" sz="1800" b="1" kern="120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4108100" y="2170466"/>
            <a:ext cx="3935103" cy="646331"/>
          </a:xfrm>
          <a:prstGeom prst="rect">
            <a:avLst/>
          </a:prstGeom>
        </p:spPr>
        <p:txBody>
          <a:bodyPr wrap="square" lIns="91402" tIns="45701" rIns="91402" bIns="45701">
            <a:spAutoFit/>
          </a:bodyPr>
          <a:lstStyle/>
          <a:p>
            <a:pPr defTabSz="685477">
              <a:buClrTx/>
            </a:pPr>
            <a:r>
              <a:rPr lang="en-US" sz="1800" b="1" kern="120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 :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Văn bản văn học. </a:t>
            </a:r>
          </a:p>
          <a:p>
            <a:pPr defTabSz="685477">
              <a:buClrTx/>
            </a:pPr>
            <a:endParaRPr lang="en-US" sz="1800" b="1" kern="120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178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9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4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9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4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1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1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2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2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5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25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000"/>
                            </p:stCondLst>
                            <p:childTnLst>
                              <p:par>
                                <p:cTn id="1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250"/>
                            </p:stCondLst>
                            <p:childTnLst>
                              <p:par>
                                <p:cTn id="20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325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81" grpId="0" build="allAtOnce"/>
      <p:bldP spid="82" grpId="0" build="allAtOnce"/>
      <p:bldP spid="83" grpId="0" build="allAtOnce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537" y="3416630"/>
            <a:ext cx="937499" cy="100215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330" y="3367181"/>
            <a:ext cx="937499" cy="100215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930" y="3395756"/>
            <a:ext cx="937499" cy="1002155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349" y="2131397"/>
            <a:ext cx="897671" cy="695465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2909550" y="2970410"/>
            <a:ext cx="1621870" cy="1562337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01" rIns="91402" bIns="45701" rtlCol="0" anchor="ctr"/>
          <a:lstStyle/>
          <a:p>
            <a:pPr algn="ctr" defTabSz="685477">
              <a:buClrTx/>
            </a:pPr>
            <a:endParaRPr lang="en-US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14469" y="247805"/>
            <a:ext cx="1245757" cy="24270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3880" y="1657024"/>
            <a:ext cx="1469009" cy="140372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19" y="1803907"/>
            <a:ext cx="795701" cy="95042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334" y="3367181"/>
            <a:ext cx="937499" cy="100215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309" y="3416614"/>
            <a:ext cx="1081916" cy="9825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311607" y="4109803"/>
            <a:ext cx="617273" cy="4593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8732" y="4063400"/>
            <a:ext cx="638176" cy="9549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103" y="3367165"/>
            <a:ext cx="1081916" cy="98255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645382" y="4060354"/>
            <a:ext cx="617273" cy="45939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982523" y="4063400"/>
            <a:ext cx="638176" cy="9549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291" y="3260302"/>
            <a:ext cx="796388" cy="98255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3306123" y="4063400"/>
            <a:ext cx="638176" cy="9549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073" y="3288823"/>
            <a:ext cx="1186121" cy="107719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1689528" y="4063400"/>
            <a:ext cx="638176" cy="9549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2352890" y="6663"/>
            <a:ext cx="5291417" cy="1045937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01" rIns="91402" bIns="45701" rtlCol="0" anchor="ctr"/>
          <a:lstStyle/>
          <a:p>
            <a:pPr algn="ctr" defTabSz="685477">
              <a:buClrTx/>
            </a:pP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1664359" y="4537859"/>
            <a:ext cx="5759126" cy="61767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01" rIns="91402" bIns="45701" rtlCol="0" anchor="ctr"/>
          <a:lstStyle/>
          <a:p>
            <a:pPr defTabSz="685477">
              <a:buClrTx/>
            </a:pPr>
            <a:r>
              <a:rPr lang="en-US" sz="2400" kern="1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2414007" y="4109803"/>
            <a:ext cx="617273" cy="459398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4108100" y="1058623"/>
            <a:ext cx="3935103" cy="830997"/>
          </a:xfrm>
          <a:prstGeom prst="rect">
            <a:avLst/>
          </a:prstGeom>
        </p:spPr>
        <p:txBody>
          <a:bodyPr wrap="square" lIns="91402" tIns="45701" rIns="91402" bIns="45701">
            <a:spAutoFit/>
          </a:bodyPr>
          <a:lstStyle/>
          <a:p>
            <a:pPr defTabSz="685477">
              <a:buClrTx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 : </a:t>
            </a:r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Những quy tắc trong công việc</a:t>
            </a:r>
          </a:p>
          <a:p>
            <a:pPr defTabSz="685477">
              <a:buClrTx/>
            </a:pPr>
            <a:endParaRPr lang="en-US" sz="2400" b="1" kern="120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108102" y="1429232"/>
            <a:ext cx="4745444" cy="830997"/>
          </a:xfrm>
          <a:prstGeom prst="rect">
            <a:avLst/>
          </a:prstGeom>
        </p:spPr>
        <p:txBody>
          <a:bodyPr wrap="square" lIns="91402" tIns="45701" rIns="91402" bIns="45701">
            <a:spAutoFit/>
          </a:bodyPr>
          <a:lstStyle/>
          <a:p>
            <a:pPr defTabSz="685477">
              <a:buClrTx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 : </a:t>
            </a:r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Hoàn thành mọi việc không hề khó. </a:t>
            </a:r>
          </a:p>
          <a:p>
            <a:pPr defTabSz="685477">
              <a:buClrTx/>
            </a:pPr>
            <a:endParaRPr lang="en-US" sz="2400" b="1" kern="120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118678" y="1766945"/>
            <a:ext cx="3935103" cy="830997"/>
          </a:xfrm>
          <a:prstGeom prst="rect">
            <a:avLst/>
          </a:prstGeom>
        </p:spPr>
        <p:txBody>
          <a:bodyPr wrap="square" lIns="91402" tIns="45701" rIns="91402" bIns="45701">
            <a:spAutoFit/>
          </a:bodyPr>
          <a:lstStyle/>
          <a:p>
            <a:pPr defTabSz="685477">
              <a:buClrTx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 : </a:t>
            </a:r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Những quy tắc để giàu có.</a:t>
            </a:r>
          </a:p>
          <a:p>
            <a:pPr defTabSz="685477">
              <a:buClrTx/>
            </a:pPr>
            <a:endParaRPr lang="en-US" sz="2400" b="1" kern="120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108100" y="2170448"/>
            <a:ext cx="3935103" cy="830997"/>
          </a:xfrm>
          <a:prstGeom prst="rect">
            <a:avLst/>
          </a:prstGeom>
        </p:spPr>
        <p:txBody>
          <a:bodyPr wrap="square" lIns="91402" tIns="45701" rIns="91402" bIns="45701">
            <a:spAutoFit/>
          </a:bodyPr>
          <a:lstStyle/>
          <a:p>
            <a:pPr defTabSz="685477">
              <a:buClrTx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 : </a:t>
            </a:r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Tôi tài giỏi, bạn cũng thế. </a:t>
            </a:r>
          </a:p>
          <a:p>
            <a:pPr defTabSz="685477">
              <a:buClrTx/>
            </a:pPr>
            <a:endParaRPr lang="en-US" sz="2400" b="1" kern="120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336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1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6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1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6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5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25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2" grpId="0" build="allAtOnce"/>
      <p:bldP spid="34" grpId="0" build="allAtOnce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537" y="3416630"/>
            <a:ext cx="937499" cy="100215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330" y="3367181"/>
            <a:ext cx="937499" cy="100215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930" y="3395756"/>
            <a:ext cx="937499" cy="1002155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349" y="2131397"/>
            <a:ext cx="897671" cy="695465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2909550" y="2970410"/>
            <a:ext cx="1621870" cy="1562337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01" rIns="91402" bIns="45701" rtlCol="0" anchor="ctr"/>
          <a:lstStyle/>
          <a:p>
            <a:pPr algn="ctr" defTabSz="685477">
              <a:buClrTx/>
            </a:pPr>
            <a:endParaRPr lang="en-US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14469" y="247805"/>
            <a:ext cx="1245757" cy="24270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3880" y="1657024"/>
            <a:ext cx="1469009" cy="140372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19" y="1803907"/>
            <a:ext cx="795701" cy="95042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334" y="3367181"/>
            <a:ext cx="937499" cy="100215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309" y="3416614"/>
            <a:ext cx="1081916" cy="9825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311607" y="4109803"/>
            <a:ext cx="617273" cy="4593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8732" y="4063400"/>
            <a:ext cx="638176" cy="9549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103" y="3367165"/>
            <a:ext cx="1081916" cy="98255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645382" y="4060354"/>
            <a:ext cx="617273" cy="45939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982523" y="4063400"/>
            <a:ext cx="638176" cy="9549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291" y="3260302"/>
            <a:ext cx="796388" cy="98255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3306123" y="4063400"/>
            <a:ext cx="638176" cy="9549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073" y="3288823"/>
            <a:ext cx="1186121" cy="107719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1689528" y="4063400"/>
            <a:ext cx="638176" cy="9549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2352890" y="6663"/>
            <a:ext cx="5291417" cy="1045937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01" rIns="91402" bIns="45701" rtlCol="0" anchor="ctr"/>
          <a:lstStyle/>
          <a:p>
            <a:r>
              <a:rPr lang="en-US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1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1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1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1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1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1664359" y="4537859"/>
            <a:ext cx="5759126" cy="61767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01" rIns="91402" bIns="45701" rtlCol="0" anchor="ctr"/>
          <a:lstStyle/>
          <a:p>
            <a:pPr defTabSz="685477">
              <a:buClrTx/>
            </a:pPr>
            <a:r>
              <a:rPr lang="en-US" sz="2400" kern="1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2414007" y="4109803"/>
            <a:ext cx="617273" cy="459398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4108100" y="1058623"/>
            <a:ext cx="3935103" cy="369332"/>
          </a:xfrm>
          <a:prstGeom prst="rect">
            <a:avLst/>
          </a:prstGeom>
        </p:spPr>
        <p:txBody>
          <a:bodyPr wrap="square" lIns="91402" tIns="45701" rIns="91402" bIns="45701">
            <a:spAutoFit/>
          </a:bodyPr>
          <a:lstStyle/>
          <a:p>
            <a:pPr defTabSz="685477">
              <a:buClrTx/>
            </a:pPr>
            <a:r>
              <a:rPr lang="en-US" sz="18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 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La-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18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108100" y="1429231"/>
            <a:ext cx="3935103" cy="369332"/>
          </a:xfrm>
          <a:prstGeom prst="rect">
            <a:avLst/>
          </a:prstGeom>
        </p:spPr>
        <p:txBody>
          <a:bodyPr wrap="square" lIns="91402" tIns="45701" rIns="91402" bIns="45701">
            <a:spAutoFit/>
          </a:bodyPr>
          <a:lstStyle/>
          <a:p>
            <a:pPr defTabSz="685477">
              <a:buClrTx/>
            </a:pPr>
            <a:r>
              <a:rPr lang="en-US" sz="1800" b="1" kern="120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 :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A-dam Khoo</a:t>
            </a:r>
            <a:endParaRPr lang="en-US" sz="1800" b="1" kern="120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108100" y="1799839"/>
            <a:ext cx="3935103" cy="369332"/>
          </a:xfrm>
          <a:prstGeom prst="rect">
            <a:avLst/>
          </a:prstGeom>
        </p:spPr>
        <p:txBody>
          <a:bodyPr wrap="square" lIns="91402" tIns="45701" rIns="91402" bIns="45701">
            <a:spAutoFit/>
          </a:bodyPr>
          <a:lstStyle/>
          <a:p>
            <a:pPr defTabSz="685477">
              <a:buClrTx/>
            </a:pPr>
            <a:r>
              <a:rPr lang="en-US" sz="1800" b="1" kern="120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 :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To-ny. 	</a:t>
            </a:r>
            <a:endParaRPr lang="en-US" sz="1800" kern="120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108100" y="2170447"/>
            <a:ext cx="3935103" cy="369332"/>
          </a:xfrm>
          <a:prstGeom prst="rect">
            <a:avLst/>
          </a:prstGeom>
        </p:spPr>
        <p:txBody>
          <a:bodyPr wrap="square" lIns="91402" tIns="45701" rIns="91402" bIns="45701">
            <a:spAutoFit/>
          </a:bodyPr>
          <a:lstStyle/>
          <a:p>
            <a:pPr defTabSz="685477">
              <a:buClrTx/>
            </a:pPr>
            <a:r>
              <a:rPr lang="en-US" sz="1800" b="1" kern="120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 :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Du Gia Huy </a:t>
            </a:r>
            <a:endParaRPr lang="en-US" sz="1800" b="1" kern="120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6810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6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1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6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1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5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25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2" grpId="0" build="allAtOnce"/>
      <p:bldP spid="34" grpId="0" build="allAtOnce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537" y="3416630"/>
            <a:ext cx="937499" cy="100215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330" y="3367181"/>
            <a:ext cx="937499" cy="1002155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349" y="2131397"/>
            <a:ext cx="897671" cy="695465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1286064" y="2986406"/>
            <a:ext cx="1621870" cy="1562337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01" rIns="91402" bIns="45701" rtlCol="0" anchor="ctr"/>
          <a:lstStyle/>
          <a:p>
            <a:pPr algn="ctr" defTabSz="685477">
              <a:buClrTx/>
              <a:defRPr/>
            </a:pPr>
            <a:endParaRPr lang="en-US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14469" y="247805"/>
            <a:ext cx="1245757" cy="24270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3880" y="1657024"/>
            <a:ext cx="1469009" cy="140372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19" y="1803907"/>
            <a:ext cx="795701" cy="950420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4108100" y="1058622"/>
            <a:ext cx="3935103" cy="400110"/>
          </a:xfrm>
          <a:prstGeom prst="rect">
            <a:avLst/>
          </a:prstGeom>
        </p:spPr>
        <p:txBody>
          <a:bodyPr wrap="square" lIns="91402" tIns="45701" rIns="91402" bIns="45701">
            <a:spAutoFit/>
          </a:bodyPr>
          <a:lstStyle/>
          <a:p>
            <a:pPr defTabSz="685477">
              <a:buClrTx/>
            </a:pPr>
            <a:r>
              <a:rPr lang="en-US" sz="2000" b="1" kern="120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 : </a:t>
            </a:r>
            <a:r>
              <a:rPr 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Sáu đề mục</a:t>
            </a:r>
            <a:endParaRPr lang="en-US" sz="2000" b="1" kern="120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334" y="3367181"/>
            <a:ext cx="937499" cy="100215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309" y="3416614"/>
            <a:ext cx="1081916" cy="9825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311607" y="4109803"/>
            <a:ext cx="617273" cy="4593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8732" y="4063400"/>
            <a:ext cx="638176" cy="9549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103" y="3367165"/>
            <a:ext cx="1081916" cy="98255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645382" y="4060354"/>
            <a:ext cx="617273" cy="45939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982523" y="4063400"/>
            <a:ext cx="638176" cy="9549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703" y="3395740"/>
            <a:ext cx="1081916" cy="98255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930" y="3395756"/>
            <a:ext cx="937499" cy="100215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969000" y="4088929"/>
            <a:ext cx="617273" cy="45939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3306123" y="4063400"/>
            <a:ext cx="638176" cy="9549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572" y="3257481"/>
            <a:ext cx="826889" cy="102018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1689528" y="4063400"/>
            <a:ext cx="638176" cy="9549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2352890" y="6663"/>
            <a:ext cx="5291417" cy="1045937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01" rIns="91402" bIns="45701" rtlCol="0" anchor="ctr"/>
          <a:lstStyle/>
          <a:p>
            <a:pPr algn="ctr" defTabSz="685477">
              <a:buClrTx/>
            </a:pPr>
            <a:r>
              <a:rPr lang="en-US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1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1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1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1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1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1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1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1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1664359" y="4537859"/>
            <a:ext cx="5759126" cy="61767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01" rIns="91402" bIns="45701" rtlCol="0" anchor="ctr"/>
          <a:lstStyle/>
          <a:p>
            <a:pPr defTabSz="685477">
              <a:buClrTx/>
              <a:defRPr/>
            </a:pPr>
            <a:r>
              <a:rPr lang="en-US" sz="2400" kern="1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sp>
        <p:nvSpPr>
          <p:cNvPr id="81" name="Rectangle 80"/>
          <p:cNvSpPr/>
          <p:nvPr/>
        </p:nvSpPr>
        <p:spPr>
          <a:xfrm>
            <a:off x="4108100" y="1429230"/>
            <a:ext cx="3935103" cy="400110"/>
          </a:xfrm>
          <a:prstGeom prst="rect">
            <a:avLst/>
          </a:prstGeom>
        </p:spPr>
        <p:txBody>
          <a:bodyPr wrap="square" lIns="91402" tIns="45701" rIns="91402" bIns="45701">
            <a:spAutoFit/>
          </a:bodyPr>
          <a:lstStyle/>
          <a:p>
            <a:pPr defTabSz="685477">
              <a:buClrTx/>
            </a:pPr>
            <a:r>
              <a:rPr lang="en-US" sz="2000" b="1" kern="120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 : </a:t>
            </a:r>
            <a:r>
              <a:rPr 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Ba đề mục.	</a:t>
            </a:r>
            <a:endParaRPr lang="en-US" sz="2000" b="1" kern="120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4108100" y="1799838"/>
            <a:ext cx="3935103" cy="400110"/>
          </a:xfrm>
          <a:prstGeom prst="rect">
            <a:avLst/>
          </a:prstGeom>
        </p:spPr>
        <p:txBody>
          <a:bodyPr wrap="square" lIns="91402" tIns="45701" rIns="91402" bIns="45701">
            <a:spAutoFit/>
          </a:bodyPr>
          <a:lstStyle/>
          <a:p>
            <a:pPr defTabSz="685477">
              <a:buClrTx/>
            </a:pPr>
            <a:r>
              <a:rPr lang="en-US" sz="2000" b="1" kern="120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 : </a:t>
            </a:r>
            <a:r>
              <a:rPr 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Năm đề mục</a:t>
            </a:r>
            <a:endParaRPr lang="en-US" sz="2000" b="1" kern="120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4108100" y="2170447"/>
            <a:ext cx="3935103" cy="400110"/>
          </a:xfrm>
          <a:prstGeom prst="rect">
            <a:avLst/>
          </a:prstGeom>
        </p:spPr>
        <p:txBody>
          <a:bodyPr wrap="square" lIns="91402" tIns="45701" rIns="91402" bIns="45701">
            <a:spAutoFit/>
          </a:bodyPr>
          <a:lstStyle/>
          <a:p>
            <a:pPr defTabSz="685477">
              <a:buClrTx/>
            </a:pPr>
            <a:r>
              <a:rPr lang="en-US" sz="2000" b="1" kern="120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 : </a:t>
            </a:r>
            <a:r>
              <a:rPr 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Hai đề mục</a:t>
            </a:r>
            <a:endParaRPr lang="en-US" sz="2000" b="1" kern="120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6019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8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3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8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3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1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1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2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2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5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25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000"/>
                            </p:stCondLst>
                            <p:childTnLst>
                              <p:par>
                                <p:cTn id="1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250"/>
                            </p:stCondLst>
                            <p:childTnLst>
                              <p:par>
                                <p:cTn id="20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325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81" grpId="0" build="allAtOnce"/>
      <p:bldP spid="82" grpId="0" build="allAtOnce"/>
      <p:bldP spid="83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501;p60">
            <a:extLst>
              <a:ext uri="{FF2B5EF4-FFF2-40B4-BE49-F238E27FC236}">
                <a16:creationId xmlns="" xmlns:a16="http://schemas.microsoft.com/office/drawing/2014/main" id="{26CA4698-185C-CA79-B76C-60F61A5531E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31266"/>
          <a:stretch/>
        </p:blipFill>
        <p:spPr>
          <a:xfrm>
            <a:off x="1" y="0"/>
            <a:ext cx="3051110" cy="523301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" name="Google Shape;502;p33">
            <a:extLst>
              <a:ext uri="{FF2B5EF4-FFF2-40B4-BE49-F238E27FC236}">
                <a16:creationId xmlns="" xmlns:a16="http://schemas.microsoft.com/office/drawing/2014/main" id="{43924C62-521C-08A7-4C23-CCA436AD9582}"/>
              </a:ext>
            </a:extLst>
          </p:cNvPr>
          <p:cNvGrpSpPr/>
          <p:nvPr/>
        </p:nvGrpSpPr>
        <p:grpSpPr>
          <a:xfrm>
            <a:off x="2827195" y="625151"/>
            <a:ext cx="6046235" cy="3891765"/>
            <a:chOff x="309900" y="238100"/>
            <a:chExt cx="7048350" cy="5237800"/>
          </a:xfrm>
        </p:grpSpPr>
        <p:sp>
          <p:nvSpPr>
            <p:cNvPr id="20" name="Google Shape;503;p33">
              <a:extLst>
                <a:ext uri="{FF2B5EF4-FFF2-40B4-BE49-F238E27FC236}">
                  <a16:creationId xmlns="" xmlns:a16="http://schemas.microsoft.com/office/drawing/2014/main" id="{3B55278C-71C4-8285-1E18-6E6923250D02}"/>
                </a:ext>
              </a:extLst>
            </p:cNvPr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  <p:sp>
          <p:nvSpPr>
            <p:cNvPr id="21" name="Google Shape;504;p33">
              <a:extLst>
                <a:ext uri="{FF2B5EF4-FFF2-40B4-BE49-F238E27FC236}">
                  <a16:creationId xmlns="" xmlns:a16="http://schemas.microsoft.com/office/drawing/2014/main" id="{69F84155-2624-AC51-5696-7C27E3A6EAA0}"/>
                </a:ext>
              </a:extLst>
            </p:cNvPr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  <p:sp>
          <p:nvSpPr>
            <p:cNvPr id="22" name="Google Shape;505;p33">
              <a:extLst>
                <a:ext uri="{FF2B5EF4-FFF2-40B4-BE49-F238E27FC236}">
                  <a16:creationId xmlns="" xmlns:a16="http://schemas.microsoft.com/office/drawing/2014/main" id="{ACE7EC43-2011-F46F-7FF2-BEBE309F0440}"/>
                </a:ext>
              </a:extLst>
            </p:cNvPr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  <p:sp>
          <p:nvSpPr>
            <p:cNvPr id="23" name="Google Shape;506;p33">
              <a:extLst>
                <a:ext uri="{FF2B5EF4-FFF2-40B4-BE49-F238E27FC236}">
                  <a16:creationId xmlns="" xmlns:a16="http://schemas.microsoft.com/office/drawing/2014/main" id="{5134FD68-506E-82AE-4C7E-5425CC995491}"/>
                </a:ext>
              </a:extLst>
            </p:cNvPr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  <p:sp>
          <p:nvSpPr>
            <p:cNvPr id="24" name="Google Shape;507;p33">
              <a:extLst>
                <a:ext uri="{FF2B5EF4-FFF2-40B4-BE49-F238E27FC236}">
                  <a16:creationId xmlns="" xmlns:a16="http://schemas.microsoft.com/office/drawing/2014/main" id="{C9F3B1EA-FD1B-9D6E-6705-4F07AEBD7ADC}"/>
                </a:ext>
              </a:extLst>
            </p:cNvPr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  <p:sp>
          <p:nvSpPr>
            <p:cNvPr id="25" name="Google Shape;508;p33">
              <a:extLst>
                <a:ext uri="{FF2B5EF4-FFF2-40B4-BE49-F238E27FC236}">
                  <a16:creationId xmlns="" xmlns:a16="http://schemas.microsoft.com/office/drawing/2014/main" id="{EE435EFC-030B-E058-E864-E402DB2EC265}"/>
                </a:ext>
              </a:extLst>
            </p:cNvPr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  <p:sp>
          <p:nvSpPr>
            <p:cNvPr id="26" name="Google Shape;509;p33">
              <a:extLst>
                <a:ext uri="{FF2B5EF4-FFF2-40B4-BE49-F238E27FC236}">
                  <a16:creationId xmlns="" xmlns:a16="http://schemas.microsoft.com/office/drawing/2014/main" id="{334AEF80-95C4-9EF9-41AE-84A2CE9655E1}"/>
                </a:ext>
              </a:extLst>
            </p:cNvPr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  <p:sp>
          <p:nvSpPr>
            <p:cNvPr id="27" name="Google Shape;510;p33">
              <a:extLst>
                <a:ext uri="{FF2B5EF4-FFF2-40B4-BE49-F238E27FC236}">
                  <a16:creationId xmlns="" xmlns:a16="http://schemas.microsoft.com/office/drawing/2014/main" id="{FAF7B5FC-33B7-D53D-F018-329AB8F99EB3}"/>
                </a:ext>
              </a:extLst>
            </p:cNvPr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  <p:sp>
          <p:nvSpPr>
            <p:cNvPr id="28" name="Google Shape;511;p33">
              <a:extLst>
                <a:ext uri="{FF2B5EF4-FFF2-40B4-BE49-F238E27FC236}">
                  <a16:creationId xmlns="" xmlns:a16="http://schemas.microsoft.com/office/drawing/2014/main" id="{646BDA53-EE7B-A359-A528-9217DCDFDED3}"/>
                </a:ext>
              </a:extLst>
            </p:cNvPr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62735208-6BA1-DA67-17AB-E3A3F6D5AE60}"/>
              </a:ext>
            </a:extLst>
          </p:cNvPr>
          <p:cNvSpPr txBox="1"/>
          <p:nvPr/>
        </p:nvSpPr>
        <p:spPr>
          <a:xfrm>
            <a:off x="3427083" y="1250303"/>
            <a:ext cx="4540204" cy="2554545"/>
          </a:xfrm>
          <a:prstGeom prst="rect">
            <a:avLst/>
          </a:prstGeom>
          <a:noFill/>
        </p:spPr>
        <p:txBody>
          <a:bodyPr wrap="square" lIns="91402" tIns="45701" rIns="91402" bIns="45701">
            <a:spAutoFit/>
          </a:bodyPr>
          <a:lstStyle/>
          <a:p>
            <a:pPr algn="ctr"/>
            <a:r>
              <a:rPr lang="en-US" sz="4000" b="1" i="1" dirty="0" err="1">
                <a:solidFill>
                  <a:srgbClr val="7895F4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4000" b="1" i="1" dirty="0">
                <a:solidFill>
                  <a:srgbClr val="7895F4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4000" b="1" i="1" dirty="0" err="1">
                <a:solidFill>
                  <a:srgbClr val="7895F4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4000" b="1" i="1" dirty="0">
                <a:solidFill>
                  <a:srgbClr val="7895F4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7895F4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4000" b="1" i="1" dirty="0">
                <a:solidFill>
                  <a:srgbClr val="7895F4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7895F4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khám</a:t>
            </a:r>
            <a:r>
              <a:rPr lang="en-US" sz="4000" b="1" i="1" dirty="0">
                <a:solidFill>
                  <a:srgbClr val="7895F4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7895F4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</a:t>
            </a:r>
            <a:r>
              <a:rPr lang="en-US" sz="4000" b="1" i="1" dirty="0">
                <a:solidFill>
                  <a:srgbClr val="7895F4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7895F4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4000" b="1" i="1" dirty="0">
                <a:solidFill>
                  <a:srgbClr val="7895F4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7895F4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4000" b="1" i="1" dirty="0">
                <a:solidFill>
                  <a:srgbClr val="7895F4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7895F4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thiện</a:t>
            </a:r>
            <a:r>
              <a:rPr lang="en-US" sz="4000" b="1" i="1" dirty="0">
                <a:solidFill>
                  <a:srgbClr val="7895F4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7895F4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4000" b="1" i="1" dirty="0">
                <a:solidFill>
                  <a:srgbClr val="7895F4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7895F4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4000" b="1" i="1" dirty="0">
                <a:solidFill>
                  <a:srgbClr val="7895F4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7895F4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4000" b="1" i="1" dirty="0">
                <a:solidFill>
                  <a:srgbClr val="7895F4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7895F4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4000" b="1" i="1" dirty="0">
                <a:solidFill>
                  <a:srgbClr val="7895F4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7895F4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4000" b="1" i="1" dirty="0">
                <a:solidFill>
                  <a:srgbClr val="7895F4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?</a:t>
            </a:r>
            <a:endParaRPr lang="en-US" sz="4000" b="1" dirty="0">
              <a:solidFill>
                <a:srgbClr val="7895F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95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537" y="3416630"/>
            <a:ext cx="937499" cy="100215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330" y="3367181"/>
            <a:ext cx="937499" cy="100215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930" y="3395756"/>
            <a:ext cx="937499" cy="1002155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349" y="2131397"/>
            <a:ext cx="897671" cy="695465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2909550" y="2970410"/>
            <a:ext cx="1621870" cy="1562337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01" rIns="91402" bIns="45701" rtlCol="0" anchor="ctr"/>
          <a:lstStyle/>
          <a:p>
            <a:pPr algn="ctr" defTabSz="685477">
              <a:buClrTx/>
              <a:defRPr/>
            </a:pPr>
            <a:endParaRPr lang="en-US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14469" y="247805"/>
            <a:ext cx="1245757" cy="24270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3880" y="1657024"/>
            <a:ext cx="1469009" cy="140372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19" y="1803907"/>
            <a:ext cx="795701" cy="95042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334" y="3367181"/>
            <a:ext cx="937499" cy="100215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309" y="3416614"/>
            <a:ext cx="1081916" cy="9825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311607" y="4109803"/>
            <a:ext cx="617273" cy="4593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8732" y="4063400"/>
            <a:ext cx="638176" cy="9549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103" y="3367165"/>
            <a:ext cx="1081916" cy="98255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645382" y="4060354"/>
            <a:ext cx="617273" cy="45939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982523" y="4063400"/>
            <a:ext cx="638176" cy="9549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291" y="3260302"/>
            <a:ext cx="796388" cy="98255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3306123" y="4063400"/>
            <a:ext cx="638176" cy="9549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073" y="3288823"/>
            <a:ext cx="1186121" cy="107719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1689528" y="4063400"/>
            <a:ext cx="638176" cy="9549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2352890" y="6663"/>
            <a:ext cx="5291417" cy="1045937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01" rIns="91402" bIns="45701" rtlCol="0" anchor="ctr"/>
          <a:lstStyle/>
          <a:p>
            <a:r>
              <a:rPr lang="en-US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1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1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1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1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1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1664359" y="4537859"/>
            <a:ext cx="5759126" cy="61767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01" rIns="91402" bIns="45701" rtlCol="0" anchor="ctr"/>
          <a:lstStyle/>
          <a:p>
            <a:pPr defTabSz="685477">
              <a:buClrTx/>
              <a:defRPr/>
            </a:pPr>
            <a:r>
              <a:rPr lang="en-US" sz="2400" kern="1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2414007" y="4109803"/>
            <a:ext cx="617273" cy="459398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3598647" y="987703"/>
            <a:ext cx="5291417" cy="646331"/>
          </a:xfrm>
          <a:prstGeom prst="rect">
            <a:avLst/>
          </a:prstGeom>
        </p:spPr>
        <p:txBody>
          <a:bodyPr wrap="square" lIns="91402" tIns="45701" rIns="91402" bIns="45701">
            <a:spAutoFit/>
          </a:bodyPr>
          <a:lstStyle/>
          <a:p>
            <a:pPr defTabSz="685477">
              <a:buClrTx/>
            </a:pPr>
            <a:r>
              <a:rPr lang="en-US" sz="1800" b="1" kern="120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 :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người đọc biết cách đọc sách hiệu quả hơn.</a:t>
            </a:r>
          </a:p>
          <a:p>
            <a:pPr defTabSz="685477">
              <a:buClrTx/>
              <a:defRPr/>
            </a:pPr>
            <a:endParaRPr lang="en-US" sz="1800" b="1" kern="120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598647" y="1358311"/>
            <a:ext cx="5291417" cy="646331"/>
          </a:xfrm>
          <a:prstGeom prst="rect">
            <a:avLst/>
          </a:prstGeom>
        </p:spPr>
        <p:txBody>
          <a:bodyPr wrap="square" lIns="91402" tIns="45701" rIns="91402" bIns="45701">
            <a:spAutoFit/>
          </a:bodyPr>
          <a:lstStyle/>
          <a:p>
            <a:pPr defTabSz="685477">
              <a:buClrTx/>
            </a:pPr>
            <a:r>
              <a:rPr lang="en-US" sz="1800" b="1" kern="120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 :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người đọc biết cách đọc sách nhanh hơn. </a:t>
            </a:r>
          </a:p>
          <a:p>
            <a:pPr defTabSz="685477">
              <a:buClrTx/>
              <a:defRPr/>
            </a:pPr>
            <a:endParaRPr lang="en-US" sz="1800" b="1" kern="120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598647" y="1709576"/>
            <a:ext cx="5291417" cy="584775"/>
          </a:xfrm>
          <a:prstGeom prst="rect">
            <a:avLst/>
          </a:prstGeom>
        </p:spPr>
        <p:txBody>
          <a:bodyPr wrap="square" lIns="91402" tIns="45701" rIns="91402" bIns="45701">
            <a:spAutoFit/>
          </a:bodyPr>
          <a:lstStyle/>
          <a:p>
            <a:pPr defTabSz="685477">
              <a:buClrTx/>
            </a:pPr>
            <a:r>
              <a:rPr lang="en-US" sz="1800" b="1" kern="120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 :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Trình bày và hướng dẫn người đọc làm quen với cách đọc sách nhanh và hiệu quả hơn.</a:t>
            </a:r>
            <a:endParaRPr lang="en-US" sz="1800" b="1" kern="120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598647" y="2080185"/>
            <a:ext cx="5291417" cy="369294"/>
          </a:xfrm>
          <a:prstGeom prst="rect">
            <a:avLst/>
          </a:prstGeom>
        </p:spPr>
        <p:txBody>
          <a:bodyPr wrap="square" lIns="91402" tIns="45701" rIns="91402" bIns="45701">
            <a:spAutoFit/>
          </a:bodyPr>
          <a:lstStyle/>
          <a:p>
            <a:pPr defTabSz="685477">
              <a:buClrTx/>
            </a:pPr>
            <a:r>
              <a:rPr lang="en-US" sz="1800" b="1" kern="120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 :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người đọc cách đọc sách trong thời đại công nghệ 4.0. </a:t>
            </a:r>
            <a:endParaRPr lang="en-US" sz="1800" b="1" kern="120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02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5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25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2" grpId="0" build="allAtOnce"/>
      <p:bldP spid="34" grpId="0" build="allAtOnce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930" y="3395756"/>
            <a:ext cx="937499" cy="100215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334" y="3367181"/>
            <a:ext cx="937499" cy="100215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851" y="3294228"/>
            <a:ext cx="1185586" cy="107670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073" y="3288823"/>
            <a:ext cx="1186121" cy="10771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537" y="3416630"/>
            <a:ext cx="937499" cy="100215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330" y="3367181"/>
            <a:ext cx="937499" cy="1002155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349" y="2131397"/>
            <a:ext cx="897671" cy="695465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4559727" y="2964152"/>
            <a:ext cx="1621870" cy="1562337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01" rIns="91402" bIns="45701" rtlCol="0" anchor="ctr"/>
          <a:lstStyle/>
          <a:p>
            <a:pPr algn="ctr" defTabSz="685477">
              <a:buClrTx/>
              <a:defRPr/>
            </a:pPr>
            <a:endParaRPr lang="en-US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14469" y="247805"/>
            <a:ext cx="1245757" cy="24270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3880" y="1657024"/>
            <a:ext cx="1469009" cy="140372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19" y="1803907"/>
            <a:ext cx="795701" cy="9504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309" y="3416614"/>
            <a:ext cx="1081916" cy="9825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311607" y="4109803"/>
            <a:ext cx="617273" cy="4593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8732" y="4063400"/>
            <a:ext cx="638176" cy="9549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232" y="3254044"/>
            <a:ext cx="804860" cy="98255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982523" y="4063400"/>
            <a:ext cx="638176" cy="9549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3306123" y="4063400"/>
            <a:ext cx="638176" cy="9549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1689528" y="4063400"/>
            <a:ext cx="638176" cy="9549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2352890" y="6644"/>
            <a:ext cx="5291417" cy="871077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01" rIns="91402" bIns="45701" rtlCol="0" anchor="ctr"/>
          <a:lstStyle/>
          <a:p>
            <a:r>
              <a:rPr lang="en-US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en-US" sz="1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1664359" y="4537859"/>
            <a:ext cx="5759126" cy="61767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01" rIns="91402" bIns="45701" rtlCol="0" anchor="ctr"/>
          <a:lstStyle/>
          <a:p>
            <a:pPr defTabSz="685477">
              <a:buClrTx/>
              <a:defRPr/>
            </a:pPr>
            <a:r>
              <a:rPr lang="en-US" sz="2400" kern="1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2414007" y="4109803"/>
            <a:ext cx="617273" cy="45939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4022405" y="4050268"/>
            <a:ext cx="617273" cy="459398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3762645" y="881023"/>
            <a:ext cx="5291416" cy="861774"/>
          </a:xfrm>
          <a:prstGeom prst="rect">
            <a:avLst/>
          </a:prstGeom>
        </p:spPr>
        <p:txBody>
          <a:bodyPr wrap="square" lIns="91402" tIns="45701" rIns="91402" bIns="45701">
            <a:spAutoFit/>
          </a:bodyPr>
          <a:lstStyle/>
          <a:p>
            <a:pPr defTabSz="685477">
              <a:buClrTx/>
            </a:pPr>
            <a:r>
              <a:rPr lang="en-US" sz="1800" b="1" kern="120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 :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Tập trung hơn trong việc đọc sách và có tác dụng trong việc điều khiển tốc độ đọc của mắt.</a:t>
            </a:r>
          </a:p>
          <a:p>
            <a:pPr defTabSz="685477">
              <a:buClrTx/>
              <a:defRPr/>
            </a:pPr>
            <a:endParaRPr lang="en-US" sz="1800" b="1" kern="120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762643" y="1322152"/>
            <a:ext cx="4387844" cy="861774"/>
          </a:xfrm>
          <a:prstGeom prst="rect">
            <a:avLst/>
          </a:prstGeom>
        </p:spPr>
        <p:txBody>
          <a:bodyPr wrap="square" lIns="91402" tIns="45701" rIns="91402" bIns="45701">
            <a:spAutoFit/>
          </a:bodyPr>
          <a:lstStyle/>
          <a:p>
            <a:pPr defTabSz="685477">
              <a:buClrTx/>
            </a:pPr>
            <a:r>
              <a:rPr lang="en-US" sz="1800" b="1" kern="120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 :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Giúp việc ghi chép trong quá trình đọc được thuận lợi hơn.</a:t>
            </a:r>
          </a:p>
          <a:p>
            <a:pPr defTabSz="685477">
              <a:buClrTx/>
              <a:defRPr/>
            </a:pPr>
            <a:endParaRPr lang="en-US" sz="1800" b="1" kern="120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765019" y="1724824"/>
            <a:ext cx="5483341" cy="861774"/>
          </a:xfrm>
          <a:prstGeom prst="rect">
            <a:avLst/>
          </a:prstGeom>
        </p:spPr>
        <p:txBody>
          <a:bodyPr wrap="square" lIns="91402" tIns="45701" rIns="91402" bIns="45701">
            <a:spAutoFit/>
          </a:bodyPr>
          <a:lstStyle/>
          <a:p>
            <a:pPr defTabSz="685477">
              <a:buClrTx/>
            </a:pPr>
            <a:r>
              <a:rPr lang="en-US" sz="1800" b="1" kern="120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 :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Đánh dấu những câu, đoạn, đề mục quan trọng, giúp cho việc đọc được nhanh hơn.</a:t>
            </a:r>
          </a:p>
          <a:p>
            <a:pPr defTabSz="685477">
              <a:buClrTx/>
              <a:defRPr/>
            </a:pPr>
            <a:endParaRPr lang="en-US" sz="1800" b="1" kern="120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765003" y="2162628"/>
            <a:ext cx="5291416" cy="646331"/>
          </a:xfrm>
          <a:prstGeom prst="rect">
            <a:avLst/>
          </a:prstGeom>
        </p:spPr>
        <p:txBody>
          <a:bodyPr wrap="square" lIns="91402" tIns="45701" rIns="91402" bIns="45701">
            <a:spAutoFit/>
          </a:bodyPr>
          <a:lstStyle/>
          <a:p>
            <a:pPr defTabSz="685477">
              <a:buClrTx/>
            </a:pPr>
            <a:r>
              <a:rPr lang="en-US" sz="1800" b="1" kern="120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 :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Rèn luyện cho đôi mắt đuổi theo bút và việc đọc sẽ nhanh hơn.</a:t>
            </a:r>
          </a:p>
          <a:p>
            <a:pPr defTabSz="685477">
              <a:buClrTx/>
              <a:defRPr/>
            </a:pPr>
            <a:endParaRPr lang="en-US" sz="1800" b="1" kern="120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0668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250"/>
                            </p:stCondLst>
                            <p:childTnLst>
                              <p:par>
                                <p:cTn id="15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25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500"/>
                            </p:stCondLst>
                            <p:childTnLst>
                              <p:par>
                                <p:cTn id="16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5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1" grpId="0" build="allAtOnce"/>
      <p:bldP spid="34" grpId="0" build="allAtOnce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330" y="3367181"/>
            <a:ext cx="937499" cy="100215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930" y="3395756"/>
            <a:ext cx="937499" cy="100215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334" y="3367181"/>
            <a:ext cx="937499" cy="100215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679" y="3321186"/>
            <a:ext cx="1185587" cy="107670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869" y="3294228"/>
            <a:ext cx="1185587" cy="107670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073" y="3288823"/>
            <a:ext cx="1186121" cy="10771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537" y="3416630"/>
            <a:ext cx="937499" cy="1002155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349" y="2131397"/>
            <a:ext cx="897671" cy="695465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6217290" y="2959172"/>
            <a:ext cx="1621870" cy="1562337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01" rIns="91402" bIns="45701" rtlCol="0" anchor="ctr"/>
          <a:lstStyle/>
          <a:p>
            <a:pPr algn="ctr" defTabSz="685477">
              <a:buClrTx/>
              <a:defRPr/>
            </a:pPr>
            <a:endParaRPr lang="en-US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14469" y="247805"/>
            <a:ext cx="1245757" cy="24270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3880" y="1657024"/>
            <a:ext cx="1469009" cy="140372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19" y="1803907"/>
            <a:ext cx="795701" cy="9504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795" y="3249064"/>
            <a:ext cx="804860" cy="9825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8732" y="4063400"/>
            <a:ext cx="638176" cy="9549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982523" y="4063400"/>
            <a:ext cx="638176" cy="9549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3306123" y="4063400"/>
            <a:ext cx="638176" cy="9549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1689528" y="4063400"/>
            <a:ext cx="638176" cy="9549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2352890" y="6663"/>
            <a:ext cx="5291417" cy="1045937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01" rIns="91402" bIns="45701" rtlCol="0" anchor="ctr"/>
          <a:lstStyle/>
          <a:p>
            <a:pPr algn="ctr" defTabSz="685477">
              <a:buClrTx/>
            </a:pPr>
            <a:r>
              <a:rPr lang="en-US" sz="1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en-US" sz="18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1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1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1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1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1664359" y="4537859"/>
            <a:ext cx="5759126" cy="61767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01" rIns="91402" bIns="45701" rtlCol="0" anchor="ctr"/>
          <a:lstStyle/>
          <a:p>
            <a:pPr defTabSz="685477">
              <a:buClrTx/>
              <a:defRPr/>
            </a:pPr>
            <a:r>
              <a:rPr lang="en-US" sz="2400" kern="1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2414007" y="4109803"/>
            <a:ext cx="617273" cy="45939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4022405" y="4050268"/>
            <a:ext cx="617273" cy="45939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677190" y="4080292"/>
            <a:ext cx="617273" cy="459398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4108101" y="1058634"/>
            <a:ext cx="4498018" cy="646331"/>
          </a:xfrm>
          <a:prstGeom prst="rect">
            <a:avLst/>
          </a:prstGeom>
        </p:spPr>
        <p:txBody>
          <a:bodyPr wrap="square" lIns="91402" tIns="45701" rIns="91402" bIns="45701">
            <a:spAutoFit/>
          </a:bodyPr>
          <a:lstStyle/>
          <a:p>
            <a:pPr defTabSz="685477">
              <a:buClrTx/>
            </a:pPr>
            <a:r>
              <a:rPr lang="en-US" sz="1800" b="1" kern="120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 :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Giúp cho tiến trình nắm bắt thông tin nhanh hơn.</a:t>
            </a:r>
          </a:p>
          <a:p>
            <a:pPr defTabSz="685477">
              <a:buClrTx/>
              <a:defRPr/>
            </a:pPr>
            <a:endParaRPr lang="en-US" sz="1800" b="1" kern="120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108101" y="1429248"/>
            <a:ext cx="4498018" cy="646331"/>
          </a:xfrm>
          <a:prstGeom prst="rect">
            <a:avLst/>
          </a:prstGeom>
        </p:spPr>
        <p:txBody>
          <a:bodyPr wrap="square" lIns="91402" tIns="45701" rIns="91402" bIns="45701">
            <a:spAutoFit/>
          </a:bodyPr>
          <a:lstStyle/>
          <a:p>
            <a:pPr defTabSz="685477">
              <a:buClrTx/>
            </a:pPr>
            <a:r>
              <a:rPr lang="en-US" sz="1800" b="1" kern="120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 :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Giúp người đọc nhớ nhanh hơn nội dung cần đọc.</a:t>
            </a:r>
          </a:p>
          <a:p>
            <a:pPr defTabSz="685477">
              <a:buClrTx/>
              <a:defRPr/>
            </a:pPr>
            <a:endParaRPr lang="en-US" sz="1800" b="1" kern="120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108100" y="1799839"/>
            <a:ext cx="3935103" cy="369332"/>
          </a:xfrm>
          <a:prstGeom prst="rect">
            <a:avLst/>
          </a:prstGeom>
        </p:spPr>
        <p:txBody>
          <a:bodyPr wrap="square" lIns="91402" tIns="45701" rIns="91402" bIns="45701">
            <a:spAutoFit/>
          </a:bodyPr>
          <a:lstStyle/>
          <a:p>
            <a:pPr defTabSz="685477">
              <a:buClrTx/>
            </a:pPr>
            <a:r>
              <a:rPr lang="en-US" sz="1800" b="1" kern="120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 :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Giúp người đọc nhớ lâu hơn nội dung cần đọc</a:t>
            </a:r>
            <a:endParaRPr lang="en-US" sz="1800" b="1" kern="120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108100" y="2170447"/>
            <a:ext cx="3935103" cy="369332"/>
          </a:xfrm>
          <a:prstGeom prst="rect">
            <a:avLst/>
          </a:prstGeom>
        </p:spPr>
        <p:txBody>
          <a:bodyPr wrap="square" lIns="91402" tIns="45701" rIns="91402" bIns="45701">
            <a:spAutoFit/>
          </a:bodyPr>
          <a:lstStyle/>
          <a:p>
            <a:pPr defTabSz="685477">
              <a:buClrTx/>
            </a:pPr>
            <a:r>
              <a:rPr lang="en-US" sz="1800" b="1" kern="120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 :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Giúp việc tiếp thu thông tin dễ dàng hơn</a:t>
            </a:r>
            <a:endParaRPr lang="en-US" sz="1800" kern="120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216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1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6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1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6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1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250"/>
                            </p:stCondLst>
                            <p:childTnLst>
                              <p:par>
                                <p:cTn id="9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25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500"/>
                            </p:stCondLst>
                            <p:childTnLst>
                              <p:par>
                                <p:cTn id="10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5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250"/>
                            </p:stCondLst>
                            <p:childTnLst>
                              <p:par>
                                <p:cTn id="15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25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500"/>
                            </p:stCondLst>
                            <p:childTnLst>
                              <p:par>
                                <p:cTn id="16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5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1" grpId="0" build="allAtOnce"/>
      <p:bldP spid="32" grpId="0" build="allAtOnce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930" y="3395756"/>
            <a:ext cx="937499" cy="100215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334" y="3367181"/>
            <a:ext cx="937499" cy="100215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851" y="3294228"/>
            <a:ext cx="1185586" cy="107670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073" y="3288823"/>
            <a:ext cx="1186121" cy="10771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537" y="3416630"/>
            <a:ext cx="937499" cy="100215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330" y="3367181"/>
            <a:ext cx="937499" cy="1002155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349" y="2131397"/>
            <a:ext cx="897671" cy="695465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4559727" y="2964152"/>
            <a:ext cx="1621870" cy="1562337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01" rIns="91402" bIns="45701" rtlCol="0" anchor="ctr"/>
          <a:lstStyle/>
          <a:p>
            <a:pPr algn="ctr" defTabSz="685477">
              <a:buClrTx/>
            </a:pPr>
            <a:endParaRPr lang="en-US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14469" y="247805"/>
            <a:ext cx="1245757" cy="24270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3880" y="1657024"/>
            <a:ext cx="1469009" cy="140372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19" y="1803907"/>
            <a:ext cx="795701" cy="9504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309" y="3416614"/>
            <a:ext cx="1081916" cy="9825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311607" y="4109803"/>
            <a:ext cx="617273" cy="4593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8732" y="4063400"/>
            <a:ext cx="638176" cy="9549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232" y="3254044"/>
            <a:ext cx="804860" cy="98255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982523" y="4063400"/>
            <a:ext cx="638176" cy="9549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3306123" y="4063400"/>
            <a:ext cx="638176" cy="9549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1689528" y="4063400"/>
            <a:ext cx="638176" cy="9549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2352890" y="6663"/>
            <a:ext cx="5291417" cy="1045937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01" rIns="91402" bIns="45701" rtlCol="0" anchor="ctr"/>
          <a:lstStyle/>
          <a:p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Theo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5-7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1664359" y="4537859"/>
            <a:ext cx="5759126" cy="61767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01" rIns="91402" bIns="45701" rtlCol="0" anchor="ctr"/>
          <a:lstStyle/>
          <a:p>
            <a:pPr defTabSz="685477">
              <a:buClrTx/>
            </a:pPr>
            <a:r>
              <a:rPr lang="en-US" sz="2400" kern="1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2414007" y="4109803"/>
            <a:ext cx="617273" cy="45939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4022405" y="4050268"/>
            <a:ext cx="617273" cy="459398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3725555" y="982794"/>
            <a:ext cx="3935103" cy="646331"/>
          </a:xfrm>
          <a:prstGeom prst="rect">
            <a:avLst/>
          </a:prstGeom>
        </p:spPr>
        <p:txBody>
          <a:bodyPr wrap="square" lIns="91402" tIns="45701" rIns="91402" bIns="45701">
            <a:spAutoFit/>
          </a:bodyPr>
          <a:lstStyle/>
          <a:p>
            <a:pPr defTabSz="685477">
              <a:buClrTx/>
            </a:pPr>
            <a:r>
              <a:rPr lang="en-US" sz="1800" b="1" kern="120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 :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Vì tốc độ đọc sẽ nhanh hơn. </a:t>
            </a:r>
          </a:p>
          <a:p>
            <a:pPr defTabSz="685477">
              <a:buClrTx/>
            </a:pPr>
            <a:endParaRPr lang="en-US" sz="1800" b="1" kern="120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725555" y="1353414"/>
            <a:ext cx="3935103" cy="646331"/>
          </a:xfrm>
          <a:prstGeom prst="rect">
            <a:avLst/>
          </a:prstGeom>
        </p:spPr>
        <p:txBody>
          <a:bodyPr wrap="square" lIns="91402" tIns="45701" rIns="91402" bIns="45701">
            <a:spAutoFit/>
          </a:bodyPr>
          <a:lstStyle/>
          <a:p>
            <a:pPr defTabSz="685477">
              <a:buClrTx/>
            </a:pPr>
            <a:r>
              <a:rPr lang="en-US" sz="1800" b="1" kern="120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 :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Giúp cho việc nắm thông tin hiệu quả hơn. </a:t>
            </a:r>
          </a:p>
          <a:p>
            <a:pPr defTabSz="685477">
              <a:buClrTx/>
            </a:pPr>
            <a:endParaRPr lang="en-US" sz="1800" b="1" kern="120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725555" y="1724022"/>
            <a:ext cx="3935103" cy="646331"/>
          </a:xfrm>
          <a:prstGeom prst="rect">
            <a:avLst/>
          </a:prstGeom>
        </p:spPr>
        <p:txBody>
          <a:bodyPr wrap="square" lIns="91402" tIns="45701" rIns="91402" bIns="45701">
            <a:spAutoFit/>
          </a:bodyPr>
          <a:lstStyle/>
          <a:p>
            <a:pPr defTabSz="685477">
              <a:buClrTx/>
            </a:pPr>
            <a:r>
              <a:rPr lang="en-US" sz="1800" b="1" kern="120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 :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Dễ dàng nắm được ý chính và từ khóa.</a:t>
            </a:r>
          </a:p>
          <a:p>
            <a:pPr defTabSz="685477">
              <a:buClrTx/>
            </a:pPr>
            <a:endParaRPr lang="en-US" sz="1800" b="1" kern="120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725554" y="2094613"/>
            <a:ext cx="5676630" cy="369332"/>
          </a:xfrm>
          <a:prstGeom prst="rect">
            <a:avLst/>
          </a:prstGeom>
        </p:spPr>
        <p:txBody>
          <a:bodyPr wrap="square" lIns="91402" tIns="45701" rIns="91402" bIns="45701">
            <a:spAutoFit/>
          </a:bodyPr>
          <a:lstStyle/>
          <a:p>
            <a:pPr defTabSz="685477">
              <a:buClrTx/>
            </a:pPr>
            <a:r>
              <a:rPr lang="en-US" sz="1800" b="1" kern="120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 :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Vì tốc độ đọc sẽ nhanh hơn và việc nắm thông tin hiệu quả hơn</a:t>
            </a:r>
            <a:endParaRPr lang="en-US" sz="1800" b="1" kern="120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91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4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9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4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9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250"/>
                            </p:stCondLst>
                            <p:childTnLst>
                              <p:par>
                                <p:cTn id="15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25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500"/>
                            </p:stCondLst>
                            <p:childTnLst>
                              <p:par>
                                <p:cTn id="16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5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1" grpId="0" build="allAtOnce"/>
      <p:bldP spid="34" grpId="0" build="allAtOnce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330" y="3367181"/>
            <a:ext cx="937499" cy="100215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930" y="3395756"/>
            <a:ext cx="937499" cy="100215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334" y="3367181"/>
            <a:ext cx="937499" cy="100215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679" y="3321186"/>
            <a:ext cx="1185587" cy="107670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869" y="3294228"/>
            <a:ext cx="1185587" cy="107670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073" y="3288823"/>
            <a:ext cx="1186121" cy="10771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537" y="3416630"/>
            <a:ext cx="937499" cy="1002155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349" y="2131397"/>
            <a:ext cx="897671" cy="695465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6217290" y="2959172"/>
            <a:ext cx="1621870" cy="1562337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01" rIns="91402" bIns="45701" rtlCol="0" anchor="ctr"/>
          <a:lstStyle/>
          <a:p>
            <a:pPr algn="ctr" defTabSz="685477">
              <a:buClrTx/>
            </a:pPr>
            <a:endParaRPr lang="en-US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14469" y="247805"/>
            <a:ext cx="1245757" cy="24270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3880" y="1657024"/>
            <a:ext cx="1469009" cy="140372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19" y="1803907"/>
            <a:ext cx="795701" cy="9504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795" y="3249064"/>
            <a:ext cx="804860" cy="9825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8732" y="4063400"/>
            <a:ext cx="638176" cy="9549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982523" y="4063400"/>
            <a:ext cx="638176" cy="9549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3306123" y="4063400"/>
            <a:ext cx="638176" cy="9549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1689528" y="4063400"/>
            <a:ext cx="638176" cy="9549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2352890" y="6663"/>
            <a:ext cx="5291417" cy="1045937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01" rIns="91402" bIns="45701" rtlCol="0" anchor="ctr"/>
          <a:lstStyle/>
          <a:p>
            <a:r>
              <a:rPr lang="en-US" sz="1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</a:t>
            </a:r>
            <a:r>
              <a:rPr lang="en-US" sz="18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1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1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1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1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1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1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1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1664359" y="4537859"/>
            <a:ext cx="5759126" cy="61767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01" rIns="91402" bIns="45701" rtlCol="0" anchor="ctr"/>
          <a:lstStyle/>
          <a:p>
            <a:pPr defTabSz="685477">
              <a:buClrTx/>
            </a:pPr>
            <a:r>
              <a:rPr lang="en-US" sz="2400" kern="1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2414007" y="4109803"/>
            <a:ext cx="617273" cy="45939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4022405" y="4050268"/>
            <a:ext cx="617273" cy="45939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677190" y="4080292"/>
            <a:ext cx="617273" cy="459398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3757088" y="1037704"/>
            <a:ext cx="3935103" cy="369332"/>
          </a:xfrm>
          <a:prstGeom prst="rect">
            <a:avLst/>
          </a:prstGeom>
        </p:spPr>
        <p:txBody>
          <a:bodyPr wrap="square" lIns="91402" tIns="45701" rIns="91402" bIns="45701">
            <a:spAutoFit/>
          </a:bodyPr>
          <a:lstStyle/>
          <a:p>
            <a:pPr defTabSz="685477">
              <a:buClrTx/>
            </a:pPr>
            <a:r>
              <a:rPr lang="en-US" sz="1800" b="1" kern="120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 :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Tạo ra sự thư giãn trong quá trình đọc. </a:t>
            </a:r>
            <a:endParaRPr lang="en-US" sz="1800" b="1" kern="120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757088" y="1408329"/>
            <a:ext cx="3935103" cy="646331"/>
          </a:xfrm>
          <a:prstGeom prst="rect">
            <a:avLst/>
          </a:prstGeom>
        </p:spPr>
        <p:txBody>
          <a:bodyPr wrap="square" lIns="91402" tIns="45701" rIns="91402" bIns="45701">
            <a:spAutoFit/>
          </a:bodyPr>
          <a:lstStyle/>
          <a:p>
            <a:pPr defTabSz="685477">
              <a:buClrTx/>
            </a:pPr>
            <a:r>
              <a:rPr lang="en-US" sz="1800" b="1" kern="120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 :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Rèn luyện cho não và mắt đọc nhanh hơn.</a:t>
            </a:r>
          </a:p>
          <a:p>
            <a:pPr defTabSz="685477">
              <a:buClrTx/>
            </a:pPr>
            <a:endParaRPr lang="en-US" sz="1800" b="1" kern="120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757088" y="1778937"/>
            <a:ext cx="3935103" cy="646331"/>
          </a:xfrm>
          <a:prstGeom prst="rect">
            <a:avLst/>
          </a:prstGeom>
        </p:spPr>
        <p:txBody>
          <a:bodyPr wrap="square" lIns="91402" tIns="45701" rIns="91402" bIns="45701">
            <a:spAutoFit/>
          </a:bodyPr>
          <a:lstStyle/>
          <a:p>
            <a:pPr defTabSz="685477">
              <a:buClrTx/>
            </a:pPr>
            <a:r>
              <a:rPr lang="en-US" sz="1800" b="1" kern="120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 :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Tạo cho việc đọc sách có hứng thú hơn.</a:t>
            </a:r>
          </a:p>
          <a:p>
            <a:pPr defTabSz="685477">
              <a:buClrTx/>
            </a:pPr>
            <a:endParaRPr lang="en-US" sz="1800" b="1" kern="120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757090" y="2149528"/>
            <a:ext cx="5272568" cy="369332"/>
          </a:xfrm>
          <a:prstGeom prst="rect">
            <a:avLst/>
          </a:prstGeom>
        </p:spPr>
        <p:txBody>
          <a:bodyPr wrap="square" lIns="91402" tIns="45701" rIns="91402" bIns="45701">
            <a:spAutoFit/>
          </a:bodyPr>
          <a:lstStyle/>
          <a:p>
            <a:pPr defTabSz="685477">
              <a:buClrTx/>
            </a:pPr>
            <a:r>
              <a:rPr lang="en-US" sz="1800" b="1" kern="120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 :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Vừa được đọc sách vừa nghe được bản nhạc mà mình yêu thích.</a:t>
            </a:r>
            <a:endParaRPr lang="en-US" sz="1800" kern="120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507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1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250"/>
                            </p:stCondLst>
                            <p:childTnLst>
                              <p:par>
                                <p:cTn id="9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25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500"/>
                            </p:stCondLst>
                            <p:childTnLst>
                              <p:par>
                                <p:cTn id="10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5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250"/>
                            </p:stCondLst>
                            <p:childTnLst>
                              <p:par>
                                <p:cTn id="15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25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500"/>
                            </p:stCondLst>
                            <p:childTnLst>
                              <p:par>
                                <p:cTn id="16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5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1" grpId="0" build="allAtOnce"/>
      <p:bldP spid="32" grpId="0" build="allAtOnce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930" y="3395756"/>
            <a:ext cx="937499" cy="100215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334" y="3367181"/>
            <a:ext cx="937499" cy="100215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851" y="3294228"/>
            <a:ext cx="1185586" cy="107670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073" y="3288823"/>
            <a:ext cx="1186121" cy="10771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537" y="3416630"/>
            <a:ext cx="937499" cy="100215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330" y="3367181"/>
            <a:ext cx="937499" cy="1002155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349" y="2131397"/>
            <a:ext cx="897671" cy="695465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4559727" y="2964152"/>
            <a:ext cx="1621870" cy="1562337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01" rIns="91402" bIns="45701" rtlCol="0" anchor="ctr"/>
          <a:lstStyle/>
          <a:p>
            <a:pPr algn="ctr" defTabSz="685477">
              <a:buClrTx/>
              <a:defRPr/>
            </a:pPr>
            <a:endParaRPr lang="en-US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14469" y="247805"/>
            <a:ext cx="1245757" cy="24270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3880" y="1657024"/>
            <a:ext cx="1469009" cy="140372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19" y="1803907"/>
            <a:ext cx="795701" cy="9504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309" y="3416614"/>
            <a:ext cx="1081916" cy="9825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311607" y="4109803"/>
            <a:ext cx="617273" cy="4593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8732" y="4063400"/>
            <a:ext cx="638176" cy="9549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232" y="3254044"/>
            <a:ext cx="804860" cy="98255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982523" y="4063400"/>
            <a:ext cx="638176" cy="9549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3306123" y="4063400"/>
            <a:ext cx="638176" cy="9549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1689528" y="4063400"/>
            <a:ext cx="638176" cy="9549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2352890" y="88823"/>
            <a:ext cx="5291417" cy="726468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01" rIns="91402" bIns="45701" rtlCol="0" anchor="ctr"/>
          <a:lstStyle/>
          <a:p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5" name="Rectangle 54"/>
          <p:cNvSpPr/>
          <p:nvPr/>
        </p:nvSpPr>
        <p:spPr>
          <a:xfrm>
            <a:off x="1664359" y="4537859"/>
            <a:ext cx="5759126" cy="61767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01" rIns="91402" bIns="45701" rtlCol="0" anchor="ctr"/>
          <a:lstStyle/>
          <a:p>
            <a:pPr defTabSz="685477">
              <a:buClrTx/>
              <a:defRPr/>
            </a:pPr>
            <a:r>
              <a:rPr lang="en-US" sz="2400" kern="1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2414007" y="4109803"/>
            <a:ext cx="617273" cy="45939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4022405" y="4050268"/>
            <a:ext cx="617273" cy="459398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4108118" y="842655"/>
            <a:ext cx="4799233" cy="861736"/>
          </a:xfrm>
          <a:prstGeom prst="rect">
            <a:avLst/>
          </a:prstGeom>
        </p:spPr>
        <p:txBody>
          <a:bodyPr wrap="square" lIns="91402" tIns="45701" rIns="91402" bIns="45701">
            <a:spAutoFit/>
          </a:bodyPr>
          <a:lstStyle/>
          <a:p>
            <a:r>
              <a:rPr lang="en-US" sz="1800" kern="120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 :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Có được khái niệm chung về nội dung chính của chương, đồng thời giúp cho việc nắm chắc những thông tin cần thiết cần.</a:t>
            </a:r>
          </a:p>
          <a:p>
            <a:pPr defTabSz="685477">
              <a:buClrTx/>
              <a:defRPr/>
            </a:pPr>
            <a:endParaRPr lang="en-US" sz="1800" kern="120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108099" y="1320350"/>
            <a:ext cx="4594836" cy="584775"/>
          </a:xfrm>
          <a:prstGeom prst="rect">
            <a:avLst/>
          </a:prstGeom>
        </p:spPr>
        <p:txBody>
          <a:bodyPr wrap="square" lIns="91402" tIns="45701" rIns="91402" bIns="45701">
            <a:spAutoFit/>
          </a:bodyPr>
          <a:lstStyle/>
          <a:p>
            <a:pPr defTabSz="685477">
              <a:buClrTx/>
            </a:pPr>
            <a:r>
              <a:rPr lang="en-US" sz="1800" kern="120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 :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Giúp cho việc đọc nhanh hơn và nắm được các từ khóa của toàn văn bản thuận lợi hơn</a:t>
            </a:r>
            <a:endParaRPr lang="en-US" sz="1800" kern="120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108099" y="1722657"/>
            <a:ext cx="4799232" cy="861774"/>
          </a:xfrm>
          <a:prstGeom prst="rect">
            <a:avLst/>
          </a:prstGeom>
        </p:spPr>
        <p:txBody>
          <a:bodyPr wrap="square" lIns="91402" tIns="45701" rIns="91402" bIns="45701">
            <a:spAutoFit/>
          </a:bodyPr>
          <a:lstStyle/>
          <a:p>
            <a:r>
              <a:rPr lang="en-US" sz="1800" kern="120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 :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Giúp nắm được các ý chính của toàn văn văn nhanh chóng và thuận lợi hơn.</a:t>
            </a:r>
          </a:p>
          <a:p>
            <a:pPr defTabSz="685477">
              <a:buClrTx/>
              <a:defRPr/>
            </a:pPr>
            <a:endParaRPr lang="en-US" sz="1800" kern="120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108100" y="2170466"/>
            <a:ext cx="4594836" cy="646331"/>
          </a:xfrm>
          <a:prstGeom prst="rect">
            <a:avLst/>
          </a:prstGeom>
        </p:spPr>
        <p:txBody>
          <a:bodyPr wrap="square" lIns="91402" tIns="45701" rIns="91402" bIns="45701">
            <a:spAutoFit/>
          </a:bodyPr>
          <a:lstStyle/>
          <a:p>
            <a:r>
              <a:rPr lang="en-US" sz="1800" kern="120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 :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Giúp cho việc hiểu nội dung của văn bản thuận lợi hơn. </a:t>
            </a:r>
          </a:p>
          <a:p>
            <a:pPr defTabSz="685477">
              <a:buClrTx/>
              <a:defRPr/>
            </a:pPr>
            <a:endParaRPr lang="en-US" sz="1800" kern="120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5089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1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6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1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6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250"/>
                            </p:stCondLst>
                            <p:childTnLst>
                              <p:par>
                                <p:cTn id="15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25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500"/>
                            </p:stCondLst>
                            <p:childTnLst>
                              <p:par>
                                <p:cTn id="16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5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1" grpId="0" build="allAtOnce"/>
      <p:bldP spid="34" grpId="0" build="allAtOnce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8" name="Google Shape;8448;p57"/>
          <p:cNvSpPr txBox="1">
            <a:spLocks noGrp="1"/>
          </p:cNvSpPr>
          <p:nvPr>
            <p:ph type="title"/>
          </p:nvPr>
        </p:nvSpPr>
        <p:spPr>
          <a:xfrm rot="-180067">
            <a:off x="926821" y="358188"/>
            <a:ext cx="5740992" cy="2226577"/>
          </a:xfrm>
          <a:prstGeom prst="rect">
            <a:avLst/>
          </a:prstGeom>
        </p:spPr>
        <p:txBody>
          <a:bodyPr spcFirstLastPara="1" wrap="square" lIns="91387" tIns="91387" rIns="91387" bIns="91387" anchor="ctr" anchorCtr="0">
            <a:no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V. </a:t>
            </a:r>
            <a:r>
              <a:rPr lang="en-US" sz="6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60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449" name="Google Shape;8449;p57"/>
          <p:cNvGrpSpPr/>
          <p:nvPr/>
        </p:nvGrpSpPr>
        <p:grpSpPr>
          <a:xfrm>
            <a:off x="7267709" y="1522130"/>
            <a:ext cx="1671017" cy="3539097"/>
            <a:chOff x="4387713" y="2971500"/>
            <a:chExt cx="784775" cy="1649775"/>
          </a:xfrm>
        </p:grpSpPr>
        <p:sp>
          <p:nvSpPr>
            <p:cNvPr id="8450" name="Google Shape;8450;p57"/>
            <p:cNvSpPr/>
            <p:nvPr/>
          </p:nvSpPr>
          <p:spPr>
            <a:xfrm>
              <a:off x="4397763" y="3901550"/>
              <a:ext cx="707350" cy="272425"/>
            </a:xfrm>
            <a:custGeom>
              <a:avLst/>
              <a:gdLst/>
              <a:ahLst/>
              <a:cxnLst/>
              <a:rect l="l" t="t" r="r" b="b"/>
              <a:pathLst>
                <a:path w="28294" h="10897" extrusionOk="0">
                  <a:moveTo>
                    <a:pt x="10328" y="0"/>
                  </a:moveTo>
                  <a:cubicBezTo>
                    <a:pt x="9832" y="0"/>
                    <a:pt x="9344" y="103"/>
                    <a:pt x="8844" y="351"/>
                  </a:cubicBezTo>
                  <a:cubicBezTo>
                    <a:pt x="6990" y="1271"/>
                    <a:pt x="2306" y="3195"/>
                    <a:pt x="1246" y="4932"/>
                  </a:cubicBezTo>
                  <a:cubicBezTo>
                    <a:pt x="786" y="5687"/>
                    <a:pt x="1883" y="6515"/>
                    <a:pt x="1883" y="6515"/>
                  </a:cubicBezTo>
                  <a:cubicBezTo>
                    <a:pt x="2056" y="6615"/>
                    <a:pt x="1" y="7494"/>
                    <a:pt x="2448" y="8992"/>
                  </a:cubicBezTo>
                  <a:cubicBezTo>
                    <a:pt x="2924" y="9283"/>
                    <a:pt x="3594" y="9403"/>
                    <a:pt x="4387" y="9403"/>
                  </a:cubicBezTo>
                  <a:cubicBezTo>
                    <a:pt x="8195" y="9403"/>
                    <a:pt x="14838" y="6627"/>
                    <a:pt x="16422" y="6627"/>
                  </a:cubicBezTo>
                  <a:cubicBezTo>
                    <a:pt x="16443" y="6627"/>
                    <a:pt x="16464" y="6627"/>
                    <a:pt x="16483" y="6628"/>
                  </a:cubicBezTo>
                  <a:cubicBezTo>
                    <a:pt x="18555" y="6740"/>
                    <a:pt x="25248" y="9946"/>
                    <a:pt x="25606" y="10508"/>
                  </a:cubicBezTo>
                  <a:cubicBezTo>
                    <a:pt x="25777" y="10777"/>
                    <a:pt x="25973" y="10896"/>
                    <a:pt x="26177" y="10896"/>
                  </a:cubicBezTo>
                  <a:cubicBezTo>
                    <a:pt x="27077" y="10896"/>
                    <a:pt x="28159" y="8590"/>
                    <a:pt x="28219" y="6680"/>
                  </a:cubicBezTo>
                  <a:cubicBezTo>
                    <a:pt x="28293" y="4236"/>
                    <a:pt x="22138" y="2777"/>
                    <a:pt x="17855" y="2140"/>
                  </a:cubicBezTo>
                  <a:cubicBezTo>
                    <a:pt x="14409" y="1626"/>
                    <a:pt x="12306" y="0"/>
                    <a:pt x="103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51" name="Google Shape;8451;p57"/>
            <p:cNvSpPr/>
            <p:nvPr/>
          </p:nvSpPr>
          <p:spPr>
            <a:xfrm>
              <a:off x="4460488" y="4157975"/>
              <a:ext cx="596425" cy="136800"/>
            </a:xfrm>
            <a:custGeom>
              <a:avLst/>
              <a:gdLst/>
              <a:ahLst/>
              <a:cxnLst/>
              <a:rect l="l" t="t" r="r" b="b"/>
              <a:pathLst>
                <a:path w="23857" h="5472" extrusionOk="0">
                  <a:moveTo>
                    <a:pt x="6127" y="1"/>
                  </a:moveTo>
                  <a:lnTo>
                    <a:pt x="0" y="613"/>
                  </a:lnTo>
                  <a:lnTo>
                    <a:pt x="159" y="1338"/>
                  </a:lnTo>
                  <a:cubicBezTo>
                    <a:pt x="159" y="1338"/>
                    <a:pt x="4678" y="546"/>
                    <a:pt x="5930" y="546"/>
                  </a:cubicBezTo>
                  <a:cubicBezTo>
                    <a:pt x="6026" y="546"/>
                    <a:pt x="6103" y="551"/>
                    <a:pt x="6157" y="561"/>
                  </a:cubicBezTo>
                  <a:cubicBezTo>
                    <a:pt x="6914" y="705"/>
                    <a:pt x="6897" y="1963"/>
                    <a:pt x="6878" y="2649"/>
                  </a:cubicBezTo>
                  <a:cubicBezTo>
                    <a:pt x="6849" y="3683"/>
                    <a:pt x="6083" y="4069"/>
                    <a:pt x="6083" y="4069"/>
                  </a:cubicBezTo>
                  <a:cubicBezTo>
                    <a:pt x="6075" y="4069"/>
                    <a:pt x="6067" y="4069"/>
                    <a:pt x="6059" y="4069"/>
                  </a:cubicBezTo>
                  <a:cubicBezTo>
                    <a:pt x="4379" y="4069"/>
                    <a:pt x="457" y="4590"/>
                    <a:pt x="457" y="4590"/>
                  </a:cubicBezTo>
                  <a:lnTo>
                    <a:pt x="456" y="5097"/>
                  </a:lnTo>
                  <a:lnTo>
                    <a:pt x="7119" y="4856"/>
                  </a:lnTo>
                  <a:cubicBezTo>
                    <a:pt x="7119" y="4856"/>
                    <a:pt x="13814" y="5472"/>
                    <a:pt x="18790" y="5472"/>
                  </a:cubicBezTo>
                  <a:cubicBezTo>
                    <a:pt x="20939" y="5472"/>
                    <a:pt x="22768" y="5357"/>
                    <a:pt x="23598" y="5028"/>
                  </a:cubicBezTo>
                  <a:cubicBezTo>
                    <a:pt x="23807" y="4945"/>
                    <a:pt x="23847" y="3955"/>
                    <a:pt x="23851" y="3319"/>
                  </a:cubicBezTo>
                  <a:cubicBezTo>
                    <a:pt x="23856" y="2262"/>
                    <a:pt x="23296" y="1386"/>
                    <a:pt x="22583" y="1312"/>
                  </a:cubicBezTo>
                  <a:lnTo>
                    <a:pt x="612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52" name="Google Shape;8452;p57"/>
            <p:cNvSpPr/>
            <p:nvPr/>
          </p:nvSpPr>
          <p:spPr>
            <a:xfrm>
              <a:off x="4741688" y="4196125"/>
              <a:ext cx="281250" cy="13275"/>
            </a:xfrm>
            <a:custGeom>
              <a:avLst/>
              <a:gdLst/>
              <a:ahLst/>
              <a:cxnLst/>
              <a:rect l="l" t="t" r="r" b="b"/>
              <a:pathLst>
                <a:path w="11250" h="531" fill="none" extrusionOk="0">
                  <a:moveTo>
                    <a:pt x="1" y="0"/>
                  </a:moveTo>
                  <a:lnTo>
                    <a:pt x="11249" y="530"/>
                  </a:lnTo>
                </a:path>
              </a:pathLst>
            </a:custGeom>
            <a:noFill/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53" name="Google Shape;8453;p57"/>
            <p:cNvSpPr/>
            <p:nvPr/>
          </p:nvSpPr>
          <p:spPr>
            <a:xfrm>
              <a:off x="4647088" y="4265550"/>
              <a:ext cx="403325" cy="26825"/>
            </a:xfrm>
            <a:custGeom>
              <a:avLst/>
              <a:gdLst/>
              <a:ahLst/>
              <a:cxnLst/>
              <a:rect l="l" t="t" r="r" b="b"/>
              <a:pathLst>
                <a:path w="16133" h="1073" extrusionOk="0">
                  <a:moveTo>
                    <a:pt x="0" y="1"/>
                  </a:moveTo>
                  <a:cubicBezTo>
                    <a:pt x="1" y="1"/>
                    <a:pt x="7913" y="1072"/>
                    <a:pt x="12820" y="1072"/>
                  </a:cubicBezTo>
                  <a:cubicBezTo>
                    <a:pt x="14294" y="1072"/>
                    <a:pt x="15497" y="975"/>
                    <a:pt x="16132" y="724"/>
                  </a:cubicBezTo>
                  <a:cubicBezTo>
                    <a:pt x="16132" y="724"/>
                    <a:pt x="15163" y="637"/>
                    <a:pt x="12931" y="503"/>
                  </a:cubicBezTo>
                  <a:cubicBezTo>
                    <a:pt x="10700" y="370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54" name="Google Shape;8454;p57"/>
            <p:cNvSpPr/>
            <p:nvPr/>
          </p:nvSpPr>
          <p:spPr>
            <a:xfrm>
              <a:off x="4624088" y="4163425"/>
              <a:ext cx="401000" cy="140450"/>
            </a:xfrm>
            <a:custGeom>
              <a:avLst/>
              <a:gdLst/>
              <a:ahLst/>
              <a:cxnLst/>
              <a:rect l="l" t="t" r="r" b="b"/>
              <a:pathLst>
                <a:path w="16040" h="5618" extrusionOk="0">
                  <a:moveTo>
                    <a:pt x="0" y="1"/>
                  </a:moveTo>
                  <a:cubicBezTo>
                    <a:pt x="1" y="1"/>
                    <a:pt x="2858" y="518"/>
                    <a:pt x="6381" y="1132"/>
                  </a:cubicBezTo>
                  <a:cubicBezTo>
                    <a:pt x="7184" y="1272"/>
                    <a:pt x="7722" y="1366"/>
                    <a:pt x="8692" y="1398"/>
                  </a:cubicBezTo>
                  <a:cubicBezTo>
                    <a:pt x="8748" y="1400"/>
                    <a:pt x="9637" y="5617"/>
                    <a:pt x="9925" y="5617"/>
                  </a:cubicBezTo>
                  <a:cubicBezTo>
                    <a:pt x="9952" y="5617"/>
                    <a:pt x="9974" y="5580"/>
                    <a:pt x="9990" y="5498"/>
                  </a:cubicBezTo>
                  <a:cubicBezTo>
                    <a:pt x="10031" y="5283"/>
                    <a:pt x="9712" y="1393"/>
                    <a:pt x="9931" y="1393"/>
                  </a:cubicBezTo>
                  <a:cubicBezTo>
                    <a:pt x="9931" y="1393"/>
                    <a:pt x="9931" y="1393"/>
                    <a:pt x="9932" y="1393"/>
                  </a:cubicBezTo>
                  <a:cubicBezTo>
                    <a:pt x="10045" y="1394"/>
                    <a:pt x="10158" y="1394"/>
                    <a:pt x="10272" y="1394"/>
                  </a:cubicBezTo>
                  <a:cubicBezTo>
                    <a:pt x="13197" y="1394"/>
                    <a:pt x="16039" y="1092"/>
                    <a:pt x="16039" y="1092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55" name="Google Shape;8455;p57"/>
            <p:cNvSpPr/>
            <p:nvPr/>
          </p:nvSpPr>
          <p:spPr>
            <a:xfrm>
              <a:off x="4473638" y="4171575"/>
              <a:ext cx="159675" cy="100100"/>
            </a:xfrm>
            <a:custGeom>
              <a:avLst/>
              <a:gdLst/>
              <a:ahLst/>
              <a:cxnLst/>
              <a:rect l="l" t="t" r="r" b="b"/>
              <a:pathLst>
                <a:path w="6387" h="4004" extrusionOk="0">
                  <a:moveTo>
                    <a:pt x="5400" y="1"/>
                  </a:moveTo>
                  <a:cubicBezTo>
                    <a:pt x="4387" y="1"/>
                    <a:pt x="1251" y="517"/>
                    <a:pt x="81" y="716"/>
                  </a:cubicBezTo>
                  <a:cubicBezTo>
                    <a:pt x="1" y="730"/>
                    <a:pt x="49" y="4003"/>
                    <a:pt x="253" y="4003"/>
                  </a:cubicBezTo>
                  <a:cubicBezTo>
                    <a:pt x="254" y="4003"/>
                    <a:pt x="255" y="4003"/>
                    <a:pt x="255" y="4003"/>
                  </a:cubicBezTo>
                  <a:cubicBezTo>
                    <a:pt x="1228" y="3879"/>
                    <a:pt x="4147" y="3524"/>
                    <a:pt x="5535" y="3524"/>
                  </a:cubicBezTo>
                  <a:cubicBezTo>
                    <a:pt x="5542" y="3524"/>
                    <a:pt x="5549" y="3524"/>
                    <a:pt x="5557" y="3524"/>
                  </a:cubicBezTo>
                  <a:cubicBezTo>
                    <a:pt x="5557" y="3524"/>
                    <a:pt x="6323" y="3138"/>
                    <a:pt x="6352" y="2104"/>
                  </a:cubicBezTo>
                  <a:cubicBezTo>
                    <a:pt x="6371" y="1418"/>
                    <a:pt x="6387" y="160"/>
                    <a:pt x="5630" y="16"/>
                  </a:cubicBezTo>
                  <a:cubicBezTo>
                    <a:pt x="5575" y="5"/>
                    <a:pt x="5498" y="1"/>
                    <a:pt x="54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56" name="Google Shape;8456;p57"/>
            <p:cNvSpPr/>
            <p:nvPr/>
          </p:nvSpPr>
          <p:spPr>
            <a:xfrm>
              <a:off x="4475663" y="4171625"/>
              <a:ext cx="157650" cy="88075"/>
            </a:xfrm>
            <a:custGeom>
              <a:avLst/>
              <a:gdLst/>
              <a:ahLst/>
              <a:cxnLst/>
              <a:rect l="l" t="t" r="r" b="b"/>
              <a:pathLst>
                <a:path w="6306" h="3523" extrusionOk="0">
                  <a:moveTo>
                    <a:pt x="5322" y="0"/>
                  </a:moveTo>
                  <a:cubicBezTo>
                    <a:pt x="4312" y="0"/>
                    <a:pt x="1171" y="517"/>
                    <a:pt x="0" y="715"/>
                  </a:cubicBezTo>
                  <a:lnTo>
                    <a:pt x="4466" y="521"/>
                  </a:lnTo>
                  <a:cubicBezTo>
                    <a:pt x="4487" y="520"/>
                    <a:pt x="4507" y="520"/>
                    <a:pt x="4527" y="520"/>
                  </a:cubicBezTo>
                  <a:cubicBezTo>
                    <a:pt x="5314" y="520"/>
                    <a:pt x="5970" y="1157"/>
                    <a:pt x="5956" y="1951"/>
                  </a:cubicBezTo>
                  <a:lnTo>
                    <a:pt x="5956" y="1976"/>
                  </a:lnTo>
                  <a:cubicBezTo>
                    <a:pt x="5932" y="2871"/>
                    <a:pt x="5551" y="3418"/>
                    <a:pt x="5476" y="3523"/>
                  </a:cubicBezTo>
                  <a:cubicBezTo>
                    <a:pt x="5476" y="3523"/>
                    <a:pt x="6242" y="3137"/>
                    <a:pt x="6271" y="2103"/>
                  </a:cubicBezTo>
                  <a:cubicBezTo>
                    <a:pt x="6290" y="1417"/>
                    <a:pt x="6306" y="159"/>
                    <a:pt x="5549" y="15"/>
                  </a:cubicBezTo>
                  <a:cubicBezTo>
                    <a:pt x="5495" y="5"/>
                    <a:pt x="5418" y="0"/>
                    <a:pt x="53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57" name="Google Shape;8457;p57"/>
            <p:cNvSpPr/>
            <p:nvPr/>
          </p:nvSpPr>
          <p:spPr>
            <a:xfrm>
              <a:off x="4433188" y="4258425"/>
              <a:ext cx="598125" cy="127475"/>
            </a:xfrm>
            <a:custGeom>
              <a:avLst/>
              <a:gdLst/>
              <a:ahLst/>
              <a:cxnLst/>
              <a:rect l="l" t="t" r="r" b="b"/>
              <a:pathLst>
                <a:path w="23925" h="5099" extrusionOk="0">
                  <a:moveTo>
                    <a:pt x="5997" y="0"/>
                  </a:moveTo>
                  <a:lnTo>
                    <a:pt x="1" y="731"/>
                  </a:lnTo>
                  <a:lnTo>
                    <a:pt x="30" y="1339"/>
                  </a:lnTo>
                  <a:cubicBezTo>
                    <a:pt x="30" y="1339"/>
                    <a:pt x="4544" y="547"/>
                    <a:pt x="5798" y="547"/>
                  </a:cubicBezTo>
                  <a:cubicBezTo>
                    <a:pt x="5895" y="547"/>
                    <a:pt x="5973" y="552"/>
                    <a:pt x="6028" y="562"/>
                  </a:cubicBezTo>
                  <a:cubicBezTo>
                    <a:pt x="6785" y="706"/>
                    <a:pt x="6767" y="1964"/>
                    <a:pt x="6748" y="2650"/>
                  </a:cubicBezTo>
                  <a:cubicBezTo>
                    <a:pt x="6720" y="3684"/>
                    <a:pt x="5953" y="4070"/>
                    <a:pt x="5953" y="4070"/>
                  </a:cubicBezTo>
                  <a:cubicBezTo>
                    <a:pt x="5945" y="4070"/>
                    <a:pt x="5937" y="4070"/>
                    <a:pt x="5929" y="4070"/>
                  </a:cubicBezTo>
                  <a:cubicBezTo>
                    <a:pt x="4250" y="4070"/>
                    <a:pt x="329" y="4590"/>
                    <a:pt x="329" y="4590"/>
                  </a:cubicBezTo>
                  <a:lnTo>
                    <a:pt x="328" y="5099"/>
                  </a:lnTo>
                  <a:lnTo>
                    <a:pt x="328" y="5099"/>
                  </a:lnTo>
                  <a:lnTo>
                    <a:pt x="6992" y="4855"/>
                  </a:lnTo>
                  <a:cubicBezTo>
                    <a:pt x="6992" y="4855"/>
                    <a:pt x="14084" y="5020"/>
                    <a:pt x="18906" y="5020"/>
                  </a:cubicBezTo>
                  <a:cubicBezTo>
                    <a:pt x="20795" y="5020"/>
                    <a:pt x="22335" y="4995"/>
                    <a:pt x="22963" y="4924"/>
                  </a:cubicBezTo>
                  <a:cubicBezTo>
                    <a:pt x="23616" y="4851"/>
                    <a:pt x="23916" y="3529"/>
                    <a:pt x="23920" y="2893"/>
                  </a:cubicBezTo>
                  <a:cubicBezTo>
                    <a:pt x="23925" y="1835"/>
                    <a:pt x="23365" y="960"/>
                    <a:pt x="22652" y="885"/>
                  </a:cubicBezTo>
                  <a:lnTo>
                    <a:pt x="599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58" name="Google Shape;8458;p57"/>
            <p:cNvSpPr/>
            <p:nvPr/>
          </p:nvSpPr>
          <p:spPr>
            <a:xfrm>
              <a:off x="4682738" y="4284325"/>
              <a:ext cx="310475" cy="10625"/>
            </a:xfrm>
            <a:custGeom>
              <a:avLst/>
              <a:gdLst/>
              <a:ahLst/>
              <a:cxnLst/>
              <a:rect l="l" t="t" r="r" b="b"/>
              <a:pathLst>
                <a:path w="12419" h="425" fill="none" extrusionOk="0">
                  <a:moveTo>
                    <a:pt x="0" y="1"/>
                  </a:moveTo>
                  <a:lnTo>
                    <a:pt x="12419" y="424"/>
                  </a:lnTo>
                </a:path>
              </a:pathLst>
            </a:custGeom>
            <a:noFill/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59" name="Google Shape;8459;p57"/>
            <p:cNvSpPr/>
            <p:nvPr/>
          </p:nvSpPr>
          <p:spPr>
            <a:xfrm>
              <a:off x="4707613" y="4365350"/>
              <a:ext cx="299650" cy="16450"/>
            </a:xfrm>
            <a:custGeom>
              <a:avLst/>
              <a:gdLst/>
              <a:ahLst/>
              <a:cxnLst/>
              <a:rect l="l" t="t" r="r" b="b"/>
              <a:pathLst>
                <a:path w="11986" h="658" extrusionOk="0">
                  <a:moveTo>
                    <a:pt x="5702" y="1"/>
                  </a:moveTo>
                  <a:cubicBezTo>
                    <a:pt x="2720" y="1"/>
                    <a:pt x="1" y="289"/>
                    <a:pt x="1" y="289"/>
                  </a:cubicBezTo>
                  <a:cubicBezTo>
                    <a:pt x="47" y="286"/>
                    <a:pt x="105" y="285"/>
                    <a:pt x="174" y="285"/>
                  </a:cubicBezTo>
                  <a:cubicBezTo>
                    <a:pt x="1075" y="285"/>
                    <a:pt x="3888" y="499"/>
                    <a:pt x="6491" y="589"/>
                  </a:cubicBezTo>
                  <a:cubicBezTo>
                    <a:pt x="8065" y="645"/>
                    <a:pt x="9564" y="657"/>
                    <a:pt x="10597" y="657"/>
                  </a:cubicBezTo>
                  <a:cubicBezTo>
                    <a:pt x="11449" y="657"/>
                    <a:pt x="11985" y="649"/>
                    <a:pt x="11985" y="649"/>
                  </a:cubicBezTo>
                  <a:cubicBezTo>
                    <a:pt x="11985" y="649"/>
                    <a:pt x="8630" y="82"/>
                    <a:pt x="7218" y="28"/>
                  </a:cubicBezTo>
                  <a:cubicBezTo>
                    <a:pt x="6713" y="9"/>
                    <a:pt x="6204" y="1"/>
                    <a:pt x="57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60" name="Google Shape;8460;p57"/>
            <p:cNvSpPr/>
            <p:nvPr/>
          </p:nvSpPr>
          <p:spPr>
            <a:xfrm>
              <a:off x="4717813" y="4265625"/>
              <a:ext cx="175700" cy="111875"/>
            </a:xfrm>
            <a:custGeom>
              <a:avLst/>
              <a:gdLst/>
              <a:ahLst/>
              <a:cxnLst/>
              <a:rect l="l" t="t" r="r" b="b"/>
              <a:pathLst>
                <a:path w="7028" h="4475" extrusionOk="0">
                  <a:moveTo>
                    <a:pt x="1" y="0"/>
                  </a:moveTo>
                  <a:lnTo>
                    <a:pt x="5249" y="886"/>
                  </a:lnTo>
                  <a:cubicBezTo>
                    <a:pt x="5954" y="2536"/>
                    <a:pt x="6790" y="4475"/>
                    <a:pt x="6924" y="4475"/>
                  </a:cubicBezTo>
                  <a:cubicBezTo>
                    <a:pt x="6927" y="4475"/>
                    <a:pt x="6931" y="4473"/>
                    <a:pt x="6933" y="4470"/>
                  </a:cubicBezTo>
                  <a:cubicBezTo>
                    <a:pt x="7028" y="4354"/>
                    <a:pt x="6851" y="326"/>
                    <a:pt x="6851" y="326"/>
                  </a:cubicBezTo>
                  <a:cubicBezTo>
                    <a:pt x="6851" y="326"/>
                    <a:pt x="213" y="23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61" name="Google Shape;8461;p57"/>
            <p:cNvSpPr/>
            <p:nvPr/>
          </p:nvSpPr>
          <p:spPr>
            <a:xfrm>
              <a:off x="4443138" y="4272050"/>
              <a:ext cx="159675" cy="100100"/>
            </a:xfrm>
            <a:custGeom>
              <a:avLst/>
              <a:gdLst/>
              <a:ahLst/>
              <a:cxnLst/>
              <a:rect l="l" t="t" r="r" b="b"/>
              <a:pathLst>
                <a:path w="6387" h="4004" extrusionOk="0">
                  <a:moveTo>
                    <a:pt x="5400" y="1"/>
                  </a:moveTo>
                  <a:cubicBezTo>
                    <a:pt x="4387" y="1"/>
                    <a:pt x="1251" y="517"/>
                    <a:pt x="81" y="716"/>
                  </a:cubicBezTo>
                  <a:cubicBezTo>
                    <a:pt x="1" y="730"/>
                    <a:pt x="49" y="4003"/>
                    <a:pt x="252" y="4003"/>
                  </a:cubicBezTo>
                  <a:cubicBezTo>
                    <a:pt x="252" y="4003"/>
                    <a:pt x="253" y="4003"/>
                    <a:pt x="254" y="4003"/>
                  </a:cubicBezTo>
                  <a:cubicBezTo>
                    <a:pt x="1227" y="3879"/>
                    <a:pt x="4146" y="3524"/>
                    <a:pt x="5533" y="3524"/>
                  </a:cubicBezTo>
                  <a:cubicBezTo>
                    <a:pt x="5541" y="3524"/>
                    <a:pt x="5548" y="3524"/>
                    <a:pt x="5555" y="3524"/>
                  </a:cubicBezTo>
                  <a:cubicBezTo>
                    <a:pt x="5555" y="3524"/>
                    <a:pt x="6322" y="3138"/>
                    <a:pt x="6350" y="2104"/>
                  </a:cubicBezTo>
                  <a:cubicBezTo>
                    <a:pt x="6369" y="1418"/>
                    <a:pt x="6387" y="160"/>
                    <a:pt x="5630" y="16"/>
                  </a:cubicBezTo>
                  <a:cubicBezTo>
                    <a:pt x="5575" y="5"/>
                    <a:pt x="5497" y="1"/>
                    <a:pt x="54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62" name="Google Shape;8462;p57"/>
            <p:cNvSpPr/>
            <p:nvPr/>
          </p:nvSpPr>
          <p:spPr>
            <a:xfrm>
              <a:off x="4445163" y="4272050"/>
              <a:ext cx="157650" cy="88100"/>
            </a:xfrm>
            <a:custGeom>
              <a:avLst/>
              <a:gdLst/>
              <a:ahLst/>
              <a:cxnLst/>
              <a:rect l="l" t="t" r="r" b="b"/>
              <a:pathLst>
                <a:path w="6306" h="3524" extrusionOk="0">
                  <a:moveTo>
                    <a:pt x="5319" y="1"/>
                  </a:moveTo>
                  <a:cubicBezTo>
                    <a:pt x="4306" y="1"/>
                    <a:pt x="1170" y="517"/>
                    <a:pt x="0" y="716"/>
                  </a:cubicBezTo>
                  <a:lnTo>
                    <a:pt x="4465" y="522"/>
                  </a:lnTo>
                  <a:cubicBezTo>
                    <a:pt x="4485" y="521"/>
                    <a:pt x="4506" y="521"/>
                    <a:pt x="4526" y="521"/>
                  </a:cubicBezTo>
                  <a:cubicBezTo>
                    <a:pt x="5313" y="521"/>
                    <a:pt x="5970" y="1158"/>
                    <a:pt x="5956" y="1952"/>
                  </a:cubicBezTo>
                  <a:lnTo>
                    <a:pt x="5956" y="1977"/>
                  </a:lnTo>
                  <a:cubicBezTo>
                    <a:pt x="5932" y="2870"/>
                    <a:pt x="5550" y="3419"/>
                    <a:pt x="5474" y="3524"/>
                  </a:cubicBezTo>
                  <a:cubicBezTo>
                    <a:pt x="5474" y="3524"/>
                    <a:pt x="6241" y="3138"/>
                    <a:pt x="6269" y="2104"/>
                  </a:cubicBezTo>
                  <a:cubicBezTo>
                    <a:pt x="6288" y="1418"/>
                    <a:pt x="6306" y="160"/>
                    <a:pt x="5549" y="16"/>
                  </a:cubicBezTo>
                  <a:cubicBezTo>
                    <a:pt x="5494" y="5"/>
                    <a:pt x="5416" y="1"/>
                    <a:pt x="5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63" name="Google Shape;8463;p57"/>
            <p:cNvSpPr/>
            <p:nvPr/>
          </p:nvSpPr>
          <p:spPr>
            <a:xfrm>
              <a:off x="4487438" y="4368500"/>
              <a:ext cx="598250" cy="125475"/>
            </a:xfrm>
            <a:custGeom>
              <a:avLst/>
              <a:gdLst/>
              <a:ahLst/>
              <a:cxnLst/>
              <a:rect l="l" t="t" r="r" b="b"/>
              <a:pathLst>
                <a:path w="23930" h="5019" extrusionOk="0">
                  <a:moveTo>
                    <a:pt x="6007" y="0"/>
                  </a:moveTo>
                  <a:lnTo>
                    <a:pt x="0" y="646"/>
                  </a:lnTo>
                  <a:lnTo>
                    <a:pt x="20" y="1256"/>
                  </a:lnTo>
                  <a:cubicBezTo>
                    <a:pt x="20" y="1256"/>
                    <a:pt x="4438" y="545"/>
                    <a:pt x="5752" y="545"/>
                  </a:cubicBezTo>
                  <a:cubicBezTo>
                    <a:pt x="5871" y="545"/>
                    <a:pt x="5964" y="550"/>
                    <a:pt x="6027" y="563"/>
                  </a:cubicBezTo>
                  <a:cubicBezTo>
                    <a:pt x="6783" y="716"/>
                    <a:pt x="6747" y="1976"/>
                    <a:pt x="6720" y="2662"/>
                  </a:cubicBezTo>
                  <a:cubicBezTo>
                    <a:pt x="6678" y="3692"/>
                    <a:pt x="5906" y="4070"/>
                    <a:pt x="5906" y="4070"/>
                  </a:cubicBezTo>
                  <a:cubicBezTo>
                    <a:pt x="5856" y="4069"/>
                    <a:pt x="5804" y="4069"/>
                    <a:pt x="5750" y="4069"/>
                  </a:cubicBezTo>
                  <a:cubicBezTo>
                    <a:pt x="4004" y="4069"/>
                    <a:pt x="273" y="4511"/>
                    <a:pt x="273" y="4511"/>
                  </a:cubicBezTo>
                  <a:lnTo>
                    <a:pt x="265" y="5019"/>
                  </a:lnTo>
                  <a:lnTo>
                    <a:pt x="6930" y="4867"/>
                  </a:lnTo>
                  <a:lnTo>
                    <a:pt x="23351" y="4726"/>
                  </a:lnTo>
                  <a:cubicBezTo>
                    <a:pt x="23761" y="4216"/>
                    <a:pt x="23896" y="3540"/>
                    <a:pt x="23909" y="2904"/>
                  </a:cubicBezTo>
                  <a:cubicBezTo>
                    <a:pt x="23929" y="1845"/>
                    <a:pt x="23201" y="696"/>
                    <a:pt x="22489" y="612"/>
                  </a:cubicBezTo>
                  <a:lnTo>
                    <a:pt x="600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64" name="Google Shape;8464;p57"/>
            <p:cNvSpPr/>
            <p:nvPr/>
          </p:nvSpPr>
          <p:spPr>
            <a:xfrm>
              <a:off x="4707238" y="4392050"/>
              <a:ext cx="333725" cy="2050"/>
            </a:xfrm>
            <a:custGeom>
              <a:avLst/>
              <a:gdLst/>
              <a:ahLst/>
              <a:cxnLst/>
              <a:rect l="l" t="t" r="r" b="b"/>
              <a:pathLst>
                <a:path w="13349" h="82" fill="none" extrusionOk="0">
                  <a:moveTo>
                    <a:pt x="1" y="1"/>
                  </a:moveTo>
                  <a:lnTo>
                    <a:pt x="13349" y="82"/>
                  </a:lnTo>
                </a:path>
              </a:pathLst>
            </a:custGeom>
            <a:noFill/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65" name="Google Shape;8465;p57"/>
            <p:cNvSpPr/>
            <p:nvPr/>
          </p:nvSpPr>
          <p:spPr>
            <a:xfrm>
              <a:off x="4842413" y="4378525"/>
              <a:ext cx="59825" cy="110400"/>
            </a:xfrm>
            <a:custGeom>
              <a:avLst/>
              <a:gdLst/>
              <a:ahLst/>
              <a:cxnLst/>
              <a:rect l="l" t="t" r="r" b="b"/>
              <a:pathLst>
                <a:path w="2393" h="4416" extrusionOk="0">
                  <a:moveTo>
                    <a:pt x="1701" y="0"/>
                  </a:moveTo>
                  <a:cubicBezTo>
                    <a:pt x="1734" y="100"/>
                    <a:pt x="1564" y="896"/>
                    <a:pt x="1564" y="896"/>
                  </a:cubicBezTo>
                  <a:cubicBezTo>
                    <a:pt x="1564" y="896"/>
                    <a:pt x="1" y="2119"/>
                    <a:pt x="889" y="4413"/>
                  </a:cubicBezTo>
                  <a:lnTo>
                    <a:pt x="2050" y="4416"/>
                  </a:lnTo>
                  <a:lnTo>
                    <a:pt x="2392" y="1033"/>
                  </a:lnTo>
                  <a:lnTo>
                    <a:pt x="1701" y="0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66" name="Google Shape;8466;p57"/>
            <p:cNvSpPr/>
            <p:nvPr/>
          </p:nvSpPr>
          <p:spPr>
            <a:xfrm>
              <a:off x="4497138" y="4382075"/>
              <a:ext cx="159875" cy="98275"/>
            </a:xfrm>
            <a:custGeom>
              <a:avLst/>
              <a:gdLst/>
              <a:ahLst/>
              <a:cxnLst/>
              <a:rect l="l" t="t" r="r" b="b"/>
              <a:pathLst>
                <a:path w="6395" h="3931" extrusionOk="0">
                  <a:moveTo>
                    <a:pt x="5363" y="0"/>
                  </a:moveTo>
                  <a:cubicBezTo>
                    <a:pt x="4304" y="0"/>
                    <a:pt x="1236" y="462"/>
                    <a:pt x="80" y="642"/>
                  </a:cubicBezTo>
                  <a:cubicBezTo>
                    <a:pt x="1" y="655"/>
                    <a:pt x="4" y="3931"/>
                    <a:pt x="207" y="3931"/>
                  </a:cubicBezTo>
                  <a:cubicBezTo>
                    <a:pt x="208" y="3931"/>
                    <a:pt x="208" y="3931"/>
                    <a:pt x="209" y="3931"/>
                  </a:cubicBezTo>
                  <a:cubicBezTo>
                    <a:pt x="1157" y="3823"/>
                    <a:pt x="3950" y="3523"/>
                    <a:pt x="5378" y="3523"/>
                  </a:cubicBezTo>
                  <a:cubicBezTo>
                    <a:pt x="5426" y="3523"/>
                    <a:pt x="5473" y="3524"/>
                    <a:pt x="5518" y="3524"/>
                  </a:cubicBezTo>
                  <a:cubicBezTo>
                    <a:pt x="5518" y="3524"/>
                    <a:pt x="6290" y="3148"/>
                    <a:pt x="6332" y="2116"/>
                  </a:cubicBezTo>
                  <a:cubicBezTo>
                    <a:pt x="6359" y="1432"/>
                    <a:pt x="6395" y="171"/>
                    <a:pt x="5639" y="19"/>
                  </a:cubicBezTo>
                  <a:cubicBezTo>
                    <a:pt x="5576" y="6"/>
                    <a:pt x="5482" y="0"/>
                    <a:pt x="53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67" name="Google Shape;8467;p57"/>
            <p:cNvSpPr/>
            <p:nvPr/>
          </p:nvSpPr>
          <p:spPr>
            <a:xfrm>
              <a:off x="4499138" y="4382075"/>
              <a:ext cx="157875" cy="88150"/>
            </a:xfrm>
            <a:custGeom>
              <a:avLst/>
              <a:gdLst/>
              <a:ahLst/>
              <a:cxnLst/>
              <a:rect l="l" t="t" r="r" b="b"/>
              <a:pathLst>
                <a:path w="6315" h="3526" extrusionOk="0">
                  <a:moveTo>
                    <a:pt x="5283" y="0"/>
                  </a:moveTo>
                  <a:cubicBezTo>
                    <a:pt x="4224" y="0"/>
                    <a:pt x="1156" y="462"/>
                    <a:pt x="0" y="642"/>
                  </a:cubicBezTo>
                  <a:lnTo>
                    <a:pt x="4467" y="510"/>
                  </a:lnTo>
                  <a:cubicBezTo>
                    <a:pt x="4482" y="509"/>
                    <a:pt x="4496" y="509"/>
                    <a:pt x="4510" y="509"/>
                  </a:cubicBezTo>
                  <a:cubicBezTo>
                    <a:pt x="5305" y="509"/>
                    <a:pt x="5963" y="1159"/>
                    <a:pt x="5939" y="1958"/>
                  </a:cubicBezTo>
                  <a:cubicBezTo>
                    <a:pt x="5939" y="1967"/>
                    <a:pt x="5939" y="1975"/>
                    <a:pt x="5937" y="1984"/>
                  </a:cubicBezTo>
                  <a:cubicBezTo>
                    <a:pt x="5905" y="2878"/>
                    <a:pt x="5515" y="3422"/>
                    <a:pt x="5438" y="3526"/>
                  </a:cubicBezTo>
                  <a:cubicBezTo>
                    <a:pt x="5438" y="3526"/>
                    <a:pt x="6210" y="3148"/>
                    <a:pt x="6252" y="2116"/>
                  </a:cubicBezTo>
                  <a:cubicBezTo>
                    <a:pt x="6279" y="1432"/>
                    <a:pt x="6315" y="171"/>
                    <a:pt x="5559" y="19"/>
                  </a:cubicBezTo>
                  <a:cubicBezTo>
                    <a:pt x="5496" y="6"/>
                    <a:pt x="5402" y="0"/>
                    <a:pt x="5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68" name="Google Shape;8468;p57"/>
            <p:cNvSpPr/>
            <p:nvPr/>
          </p:nvSpPr>
          <p:spPr>
            <a:xfrm>
              <a:off x="4561888" y="4438400"/>
              <a:ext cx="89225" cy="9400"/>
            </a:xfrm>
            <a:custGeom>
              <a:avLst/>
              <a:gdLst/>
              <a:ahLst/>
              <a:cxnLst/>
              <a:rect l="l" t="t" r="r" b="b"/>
              <a:pathLst>
                <a:path w="3569" h="376" extrusionOk="0">
                  <a:moveTo>
                    <a:pt x="3569" y="1"/>
                  </a:moveTo>
                  <a:lnTo>
                    <a:pt x="0" y="361"/>
                  </a:lnTo>
                  <a:cubicBezTo>
                    <a:pt x="0" y="361"/>
                    <a:pt x="572" y="375"/>
                    <a:pt x="1200" y="375"/>
                  </a:cubicBezTo>
                  <a:cubicBezTo>
                    <a:pt x="1763" y="375"/>
                    <a:pt x="2371" y="364"/>
                    <a:pt x="2651" y="322"/>
                  </a:cubicBezTo>
                  <a:cubicBezTo>
                    <a:pt x="3242" y="235"/>
                    <a:pt x="3569" y="1"/>
                    <a:pt x="35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69" name="Google Shape;8469;p57"/>
            <p:cNvSpPr/>
            <p:nvPr/>
          </p:nvSpPr>
          <p:spPr>
            <a:xfrm>
              <a:off x="4443963" y="4045325"/>
              <a:ext cx="615700" cy="147225"/>
            </a:xfrm>
            <a:custGeom>
              <a:avLst/>
              <a:gdLst/>
              <a:ahLst/>
              <a:cxnLst/>
              <a:rect l="l" t="t" r="r" b="b"/>
              <a:pathLst>
                <a:path w="24628" h="5889" extrusionOk="0">
                  <a:moveTo>
                    <a:pt x="5998" y="0"/>
                  </a:moveTo>
                  <a:lnTo>
                    <a:pt x="0" y="731"/>
                  </a:lnTo>
                  <a:lnTo>
                    <a:pt x="30" y="1339"/>
                  </a:lnTo>
                  <a:cubicBezTo>
                    <a:pt x="30" y="1339"/>
                    <a:pt x="4538" y="547"/>
                    <a:pt x="5796" y="547"/>
                  </a:cubicBezTo>
                  <a:cubicBezTo>
                    <a:pt x="5894" y="547"/>
                    <a:pt x="5972" y="552"/>
                    <a:pt x="6027" y="562"/>
                  </a:cubicBezTo>
                  <a:cubicBezTo>
                    <a:pt x="6784" y="706"/>
                    <a:pt x="6768" y="1964"/>
                    <a:pt x="6749" y="2650"/>
                  </a:cubicBezTo>
                  <a:cubicBezTo>
                    <a:pt x="6720" y="3684"/>
                    <a:pt x="5954" y="4070"/>
                    <a:pt x="5954" y="4070"/>
                  </a:cubicBezTo>
                  <a:cubicBezTo>
                    <a:pt x="5946" y="4070"/>
                    <a:pt x="5938" y="4070"/>
                    <a:pt x="5930" y="4070"/>
                  </a:cubicBezTo>
                  <a:cubicBezTo>
                    <a:pt x="4250" y="4070"/>
                    <a:pt x="328" y="4590"/>
                    <a:pt x="328" y="4590"/>
                  </a:cubicBezTo>
                  <a:lnTo>
                    <a:pt x="327" y="5098"/>
                  </a:lnTo>
                  <a:lnTo>
                    <a:pt x="6876" y="4644"/>
                  </a:lnTo>
                  <a:lnTo>
                    <a:pt x="23812" y="5888"/>
                  </a:lnTo>
                  <a:cubicBezTo>
                    <a:pt x="24216" y="5371"/>
                    <a:pt x="24619" y="4457"/>
                    <a:pt x="24623" y="3823"/>
                  </a:cubicBezTo>
                  <a:cubicBezTo>
                    <a:pt x="24627" y="2764"/>
                    <a:pt x="24068" y="1888"/>
                    <a:pt x="23355" y="1814"/>
                  </a:cubicBezTo>
                  <a:lnTo>
                    <a:pt x="59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70" name="Google Shape;8470;p57"/>
            <p:cNvSpPr/>
            <p:nvPr/>
          </p:nvSpPr>
          <p:spPr>
            <a:xfrm>
              <a:off x="4700338" y="4072350"/>
              <a:ext cx="326000" cy="35025"/>
            </a:xfrm>
            <a:custGeom>
              <a:avLst/>
              <a:gdLst/>
              <a:ahLst/>
              <a:cxnLst/>
              <a:rect l="l" t="t" r="r" b="b"/>
              <a:pathLst>
                <a:path w="13040" h="1401" fill="none" extrusionOk="0">
                  <a:moveTo>
                    <a:pt x="0" y="1"/>
                  </a:moveTo>
                  <a:lnTo>
                    <a:pt x="13039" y="1400"/>
                  </a:lnTo>
                </a:path>
              </a:pathLst>
            </a:custGeom>
            <a:noFill/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71" name="Google Shape;8471;p57"/>
            <p:cNvSpPr/>
            <p:nvPr/>
          </p:nvSpPr>
          <p:spPr>
            <a:xfrm>
              <a:off x="4453888" y="4058950"/>
              <a:ext cx="159700" cy="100100"/>
            </a:xfrm>
            <a:custGeom>
              <a:avLst/>
              <a:gdLst/>
              <a:ahLst/>
              <a:cxnLst/>
              <a:rect l="l" t="t" r="r" b="b"/>
              <a:pathLst>
                <a:path w="6388" h="4004" extrusionOk="0">
                  <a:moveTo>
                    <a:pt x="5400" y="1"/>
                  </a:moveTo>
                  <a:cubicBezTo>
                    <a:pt x="4387" y="1"/>
                    <a:pt x="1251" y="517"/>
                    <a:pt x="81" y="716"/>
                  </a:cubicBezTo>
                  <a:cubicBezTo>
                    <a:pt x="1" y="730"/>
                    <a:pt x="49" y="4003"/>
                    <a:pt x="252" y="4003"/>
                  </a:cubicBezTo>
                  <a:cubicBezTo>
                    <a:pt x="253" y="4003"/>
                    <a:pt x="254" y="4003"/>
                    <a:pt x="254" y="4003"/>
                  </a:cubicBezTo>
                  <a:cubicBezTo>
                    <a:pt x="1227" y="3879"/>
                    <a:pt x="4147" y="3524"/>
                    <a:pt x="5535" y="3524"/>
                  </a:cubicBezTo>
                  <a:cubicBezTo>
                    <a:pt x="5542" y="3524"/>
                    <a:pt x="5549" y="3524"/>
                    <a:pt x="5557" y="3524"/>
                  </a:cubicBezTo>
                  <a:cubicBezTo>
                    <a:pt x="5557" y="3524"/>
                    <a:pt x="6323" y="3138"/>
                    <a:pt x="6352" y="2104"/>
                  </a:cubicBezTo>
                  <a:cubicBezTo>
                    <a:pt x="6371" y="1418"/>
                    <a:pt x="6387" y="160"/>
                    <a:pt x="5630" y="16"/>
                  </a:cubicBezTo>
                  <a:cubicBezTo>
                    <a:pt x="5575" y="5"/>
                    <a:pt x="5498" y="1"/>
                    <a:pt x="54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72" name="Google Shape;8472;p57"/>
            <p:cNvSpPr/>
            <p:nvPr/>
          </p:nvSpPr>
          <p:spPr>
            <a:xfrm>
              <a:off x="4467588" y="4085950"/>
              <a:ext cx="107025" cy="12775"/>
            </a:xfrm>
            <a:custGeom>
              <a:avLst/>
              <a:gdLst/>
              <a:ahLst/>
              <a:cxnLst/>
              <a:rect l="l" t="t" r="r" b="b"/>
              <a:pathLst>
                <a:path w="4281" h="511" extrusionOk="0">
                  <a:moveTo>
                    <a:pt x="4281" y="1"/>
                  </a:moveTo>
                  <a:lnTo>
                    <a:pt x="0" y="336"/>
                  </a:lnTo>
                  <a:cubicBezTo>
                    <a:pt x="0" y="336"/>
                    <a:pt x="1339" y="511"/>
                    <a:pt x="2314" y="511"/>
                  </a:cubicBezTo>
                  <a:cubicBezTo>
                    <a:pt x="2547" y="511"/>
                    <a:pt x="2758" y="501"/>
                    <a:pt x="2927" y="476"/>
                  </a:cubicBezTo>
                  <a:cubicBezTo>
                    <a:pt x="3800" y="349"/>
                    <a:pt x="4281" y="1"/>
                    <a:pt x="4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73" name="Google Shape;8473;p57"/>
            <p:cNvSpPr/>
            <p:nvPr/>
          </p:nvSpPr>
          <p:spPr>
            <a:xfrm>
              <a:off x="4504613" y="4118800"/>
              <a:ext cx="107050" cy="12800"/>
            </a:xfrm>
            <a:custGeom>
              <a:avLst/>
              <a:gdLst/>
              <a:ahLst/>
              <a:cxnLst/>
              <a:rect l="l" t="t" r="r" b="b"/>
              <a:pathLst>
                <a:path w="4282" h="512" extrusionOk="0">
                  <a:moveTo>
                    <a:pt x="4281" y="0"/>
                  </a:moveTo>
                  <a:lnTo>
                    <a:pt x="1" y="336"/>
                  </a:lnTo>
                  <a:cubicBezTo>
                    <a:pt x="1" y="336"/>
                    <a:pt x="1336" y="511"/>
                    <a:pt x="2311" y="511"/>
                  </a:cubicBezTo>
                  <a:cubicBezTo>
                    <a:pt x="2544" y="511"/>
                    <a:pt x="2757" y="501"/>
                    <a:pt x="2926" y="476"/>
                  </a:cubicBezTo>
                  <a:cubicBezTo>
                    <a:pt x="3800" y="349"/>
                    <a:pt x="4281" y="0"/>
                    <a:pt x="42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74" name="Google Shape;8474;p57"/>
            <p:cNvSpPr/>
            <p:nvPr/>
          </p:nvSpPr>
          <p:spPr>
            <a:xfrm>
              <a:off x="4455913" y="4058950"/>
              <a:ext cx="157675" cy="88100"/>
            </a:xfrm>
            <a:custGeom>
              <a:avLst/>
              <a:gdLst/>
              <a:ahLst/>
              <a:cxnLst/>
              <a:rect l="l" t="t" r="r" b="b"/>
              <a:pathLst>
                <a:path w="6307" h="3524" extrusionOk="0">
                  <a:moveTo>
                    <a:pt x="5319" y="1"/>
                  </a:moveTo>
                  <a:cubicBezTo>
                    <a:pt x="4306" y="1"/>
                    <a:pt x="1170" y="517"/>
                    <a:pt x="0" y="716"/>
                  </a:cubicBezTo>
                  <a:lnTo>
                    <a:pt x="4466" y="522"/>
                  </a:lnTo>
                  <a:cubicBezTo>
                    <a:pt x="4487" y="521"/>
                    <a:pt x="4507" y="520"/>
                    <a:pt x="4527" y="520"/>
                  </a:cubicBezTo>
                  <a:cubicBezTo>
                    <a:pt x="5314" y="520"/>
                    <a:pt x="5970" y="1158"/>
                    <a:pt x="5956" y="1951"/>
                  </a:cubicBezTo>
                  <a:lnTo>
                    <a:pt x="5956" y="1977"/>
                  </a:lnTo>
                  <a:cubicBezTo>
                    <a:pt x="5933" y="2870"/>
                    <a:pt x="5551" y="3419"/>
                    <a:pt x="5476" y="3524"/>
                  </a:cubicBezTo>
                  <a:cubicBezTo>
                    <a:pt x="5476" y="3524"/>
                    <a:pt x="6242" y="3138"/>
                    <a:pt x="6271" y="2104"/>
                  </a:cubicBezTo>
                  <a:cubicBezTo>
                    <a:pt x="6290" y="1418"/>
                    <a:pt x="6306" y="160"/>
                    <a:pt x="5549" y="16"/>
                  </a:cubicBezTo>
                  <a:cubicBezTo>
                    <a:pt x="5494" y="5"/>
                    <a:pt x="5417" y="1"/>
                    <a:pt x="5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75" name="Google Shape;8475;p57"/>
            <p:cNvSpPr/>
            <p:nvPr/>
          </p:nvSpPr>
          <p:spPr>
            <a:xfrm>
              <a:off x="4595463" y="4043375"/>
              <a:ext cx="65425" cy="370700"/>
            </a:xfrm>
            <a:custGeom>
              <a:avLst/>
              <a:gdLst/>
              <a:ahLst/>
              <a:cxnLst/>
              <a:rect l="l" t="t" r="r" b="b"/>
              <a:pathLst>
                <a:path w="2617" h="14828" extrusionOk="0">
                  <a:moveTo>
                    <a:pt x="1" y="0"/>
                  </a:moveTo>
                  <a:lnTo>
                    <a:pt x="1286" y="1478"/>
                  </a:lnTo>
                  <a:lnTo>
                    <a:pt x="1604" y="4780"/>
                  </a:lnTo>
                  <a:lnTo>
                    <a:pt x="1604" y="4780"/>
                  </a:lnTo>
                  <a:lnTo>
                    <a:pt x="960" y="4751"/>
                  </a:lnTo>
                  <a:lnTo>
                    <a:pt x="1845" y="8696"/>
                  </a:lnTo>
                  <a:lnTo>
                    <a:pt x="1469" y="8715"/>
                  </a:lnTo>
                  <a:lnTo>
                    <a:pt x="2617" y="14827"/>
                  </a:lnTo>
                  <a:cubicBezTo>
                    <a:pt x="2617" y="14827"/>
                    <a:pt x="2262" y="660"/>
                    <a:pt x="2110" y="558"/>
                  </a:cubicBezTo>
                  <a:cubicBezTo>
                    <a:pt x="1954" y="455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76" name="Google Shape;8476;p57"/>
            <p:cNvSpPr/>
            <p:nvPr/>
          </p:nvSpPr>
          <p:spPr>
            <a:xfrm>
              <a:off x="4744213" y="4060000"/>
              <a:ext cx="134800" cy="255700"/>
            </a:xfrm>
            <a:custGeom>
              <a:avLst/>
              <a:gdLst/>
              <a:ahLst/>
              <a:cxnLst/>
              <a:rect l="l" t="t" r="r" b="b"/>
              <a:pathLst>
                <a:path w="5392" h="10228" extrusionOk="0">
                  <a:moveTo>
                    <a:pt x="1" y="0"/>
                  </a:moveTo>
                  <a:lnTo>
                    <a:pt x="3500" y="1676"/>
                  </a:lnTo>
                  <a:lnTo>
                    <a:pt x="5392" y="10228"/>
                  </a:lnTo>
                  <a:lnTo>
                    <a:pt x="4301" y="1140"/>
                  </a:lnTo>
                  <a:lnTo>
                    <a:pt x="2478" y="2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77" name="Google Shape;8477;p57"/>
            <p:cNvSpPr/>
            <p:nvPr/>
          </p:nvSpPr>
          <p:spPr>
            <a:xfrm>
              <a:off x="4446138" y="4317350"/>
              <a:ext cx="107025" cy="8625"/>
            </a:xfrm>
            <a:custGeom>
              <a:avLst/>
              <a:gdLst/>
              <a:ahLst/>
              <a:cxnLst/>
              <a:rect l="l" t="t" r="r" b="b"/>
              <a:pathLst>
                <a:path w="4281" h="345" extrusionOk="0">
                  <a:moveTo>
                    <a:pt x="4281" y="1"/>
                  </a:moveTo>
                  <a:lnTo>
                    <a:pt x="0" y="336"/>
                  </a:lnTo>
                  <a:cubicBezTo>
                    <a:pt x="0" y="336"/>
                    <a:pt x="357" y="344"/>
                    <a:pt x="837" y="344"/>
                  </a:cubicBezTo>
                  <a:cubicBezTo>
                    <a:pt x="1511" y="344"/>
                    <a:pt x="2426" y="329"/>
                    <a:pt x="2935" y="254"/>
                  </a:cubicBezTo>
                  <a:cubicBezTo>
                    <a:pt x="3810" y="124"/>
                    <a:pt x="4280" y="1"/>
                    <a:pt x="4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78" name="Google Shape;8478;p57"/>
            <p:cNvSpPr/>
            <p:nvPr/>
          </p:nvSpPr>
          <p:spPr>
            <a:xfrm>
              <a:off x="4476963" y="4233350"/>
              <a:ext cx="107050" cy="12800"/>
            </a:xfrm>
            <a:custGeom>
              <a:avLst/>
              <a:gdLst/>
              <a:ahLst/>
              <a:cxnLst/>
              <a:rect l="l" t="t" r="r" b="b"/>
              <a:pathLst>
                <a:path w="4282" h="512" extrusionOk="0">
                  <a:moveTo>
                    <a:pt x="4282" y="0"/>
                  </a:moveTo>
                  <a:lnTo>
                    <a:pt x="0" y="336"/>
                  </a:lnTo>
                  <a:cubicBezTo>
                    <a:pt x="0" y="336"/>
                    <a:pt x="1342" y="512"/>
                    <a:pt x="2317" y="512"/>
                  </a:cubicBezTo>
                  <a:cubicBezTo>
                    <a:pt x="2548" y="512"/>
                    <a:pt x="2759" y="502"/>
                    <a:pt x="2926" y="477"/>
                  </a:cubicBezTo>
                  <a:cubicBezTo>
                    <a:pt x="3801" y="349"/>
                    <a:pt x="4282" y="0"/>
                    <a:pt x="42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79" name="Google Shape;8479;p57"/>
            <p:cNvSpPr/>
            <p:nvPr/>
          </p:nvSpPr>
          <p:spPr>
            <a:xfrm>
              <a:off x="4485538" y="4293450"/>
              <a:ext cx="107025" cy="12800"/>
            </a:xfrm>
            <a:custGeom>
              <a:avLst/>
              <a:gdLst/>
              <a:ahLst/>
              <a:cxnLst/>
              <a:rect l="l" t="t" r="r" b="b"/>
              <a:pathLst>
                <a:path w="4281" h="512" extrusionOk="0">
                  <a:moveTo>
                    <a:pt x="4281" y="0"/>
                  </a:moveTo>
                  <a:lnTo>
                    <a:pt x="0" y="336"/>
                  </a:lnTo>
                  <a:cubicBezTo>
                    <a:pt x="0" y="336"/>
                    <a:pt x="1341" y="511"/>
                    <a:pt x="2316" y="511"/>
                  </a:cubicBezTo>
                  <a:cubicBezTo>
                    <a:pt x="2547" y="511"/>
                    <a:pt x="2758" y="502"/>
                    <a:pt x="2925" y="477"/>
                  </a:cubicBezTo>
                  <a:cubicBezTo>
                    <a:pt x="3800" y="348"/>
                    <a:pt x="4281" y="0"/>
                    <a:pt x="42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80" name="Google Shape;8480;p57"/>
            <p:cNvSpPr/>
            <p:nvPr/>
          </p:nvSpPr>
          <p:spPr>
            <a:xfrm>
              <a:off x="4514263" y="4398625"/>
              <a:ext cx="131875" cy="13850"/>
            </a:xfrm>
            <a:custGeom>
              <a:avLst/>
              <a:gdLst/>
              <a:ahLst/>
              <a:cxnLst/>
              <a:rect l="l" t="t" r="r" b="b"/>
              <a:pathLst>
                <a:path w="5275" h="554" extrusionOk="0">
                  <a:moveTo>
                    <a:pt x="5274" y="0"/>
                  </a:moveTo>
                  <a:lnTo>
                    <a:pt x="1" y="533"/>
                  </a:lnTo>
                  <a:cubicBezTo>
                    <a:pt x="1" y="533"/>
                    <a:pt x="855" y="553"/>
                    <a:pt x="1788" y="553"/>
                  </a:cubicBezTo>
                  <a:cubicBezTo>
                    <a:pt x="2617" y="553"/>
                    <a:pt x="3508" y="537"/>
                    <a:pt x="3919" y="476"/>
                  </a:cubicBezTo>
                  <a:cubicBezTo>
                    <a:pt x="4792" y="349"/>
                    <a:pt x="5274" y="0"/>
                    <a:pt x="5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81" name="Google Shape;8481;p57"/>
            <p:cNvSpPr/>
            <p:nvPr/>
          </p:nvSpPr>
          <p:spPr>
            <a:xfrm>
              <a:off x="4486713" y="4341900"/>
              <a:ext cx="107050" cy="9600"/>
            </a:xfrm>
            <a:custGeom>
              <a:avLst/>
              <a:gdLst/>
              <a:ahLst/>
              <a:cxnLst/>
              <a:rect l="l" t="t" r="r" b="b"/>
              <a:pathLst>
                <a:path w="4282" h="384" extrusionOk="0">
                  <a:moveTo>
                    <a:pt x="4282" y="0"/>
                  </a:moveTo>
                  <a:lnTo>
                    <a:pt x="0" y="337"/>
                  </a:lnTo>
                  <a:cubicBezTo>
                    <a:pt x="0" y="337"/>
                    <a:pt x="840" y="383"/>
                    <a:pt x="1676" y="383"/>
                  </a:cubicBezTo>
                  <a:cubicBezTo>
                    <a:pt x="2155" y="383"/>
                    <a:pt x="2632" y="368"/>
                    <a:pt x="2950" y="321"/>
                  </a:cubicBezTo>
                  <a:cubicBezTo>
                    <a:pt x="3823" y="194"/>
                    <a:pt x="4282" y="0"/>
                    <a:pt x="42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82" name="Google Shape;8482;p57"/>
            <p:cNvSpPr/>
            <p:nvPr/>
          </p:nvSpPr>
          <p:spPr>
            <a:xfrm>
              <a:off x="4514238" y="4189800"/>
              <a:ext cx="107025" cy="12825"/>
            </a:xfrm>
            <a:custGeom>
              <a:avLst/>
              <a:gdLst/>
              <a:ahLst/>
              <a:cxnLst/>
              <a:rect l="l" t="t" r="r" b="b"/>
              <a:pathLst>
                <a:path w="4281" h="513" extrusionOk="0">
                  <a:moveTo>
                    <a:pt x="4281" y="1"/>
                  </a:moveTo>
                  <a:lnTo>
                    <a:pt x="1" y="337"/>
                  </a:lnTo>
                  <a:cubicBezTo>
                    <a:pt x="1" y="337"/>
                    <a:pt x="1341" y="512"/>
                    <a:pt x="2316" y="512"/>
                  </a:cubicBezTo>
                  <a:cubicBezTo>
                    <a:pt x="2548" y="512"/>
                    <a:pt x="2758" y="502"/>
                    <a:pt x="2926" y="478"/>
                  </a:cubicBezTo>
                  <a:cubicBezTo>
                    <a:pt x="3800" y="349"/>
                    <a:pt x="4281" y="1"/>
                    <a:pt x="4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83" name="Google Shape;8483;p57"/>
            <p:cNvSpPr/>
            <p:nvPr/>
          </p:nvSpPr>
          <p:spPr>
            <a:xfrm>
              <a:off x="4622313" y="4179325"/>
              <a:ext cx="26850" cy="84575"/>
            </a:xfrm>
            <a:custGeom>
              <a:avLst/>
              <a:gdLst/>
              <a:ahLst/>
              <a:cxnLst/>
              <a:rect l="l" t="t" r="r" b="b"/>
              <a:pathLst>
                <a:path w="1074" h="3383" fill="none" extrusionOk="0">
                  <a:moveTo>
                    <a:pt x="1" y="3383"/>
                  </a:moveTo>
                  <a:cubicBezTo>
                    <a:pt x="1" y="3383"/>
                    <a:pt x="1073" y="2274"/>
                    <a:pt x="10" y="1"/>
                  </a:cubicBezTo>
                </a:path>
              </a:pathLst>
            </a:custGeom>
            <a:noFill/>
            <a:ln w="4550" cap="rnd" cmpd="sng">
              <a:solidFill>
                <a:srgbClr val="2D2D2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84" name="Google Shape;8484;p57"/>
            <p:cNvSpPr/>
            <p:nvPr/>
          </p:nvSpPr>
          <p:spPr>
            <a:xfrm>
              <a:off x="4623613" y="4405725"/>
              <a:ext cx="98300" cy="212125"/>
            </a:xfrm>
            <a:custGeom>
              <a:avLst/>
              <a:gdLst/>
              <a:ahLst/>
              <a:cxnLst/>
              <a:rect l="l" t="t" r="r" b="b"/>
              <a:pathLst>
                <a:path w="3932" h="8485" extrusionOk="0">
                  <a:moveTo>
                    <a:pt x="1346" y="0"/>
                  </a:moveTo>
                  <a:cubicBezTo>
                    <a:pt x="1" y="380"/>
                    <a:pt x="972" y="8146"/>
                    <a:pt x="1873" y="8411"/>
                  </a:cubicBezTo>
                  <a:cubicBezTo>
                    <a:pt x="2035" y="8458"/>
                    <a:pt x="2190" y="8484"/>
                    <a:pt x="2336" y="8484"/>
                  </a:cubicBezTo>
                  <a:cubicBezTo>
                    <a:pt x="3207" y="8484"/>
                    <a:pt x="3792" y="7577"/>
                    <a:pt x="3864" y="4971"/>
                  </a:cubicBezTo>
                  <a:cubicBezTo>
                    <a:pt x="3931" y="2624"/>
                    <a:pt x="3029" y="577"/>
                    <a:pt x="3029" y="577"/>
                  </a:cubicBezTo>
                  <a:lnTo>
                    <a:pt x="13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85" name="Google Shape;8485;p57"/>
            <p:cNvSpPr/>
            <p:nvPr/>
          </p:nvSpPr>
          <p:spPr>
            <a:xfrm>
              <a:off x="4852888" y="4409150"/>
              <a:ext cx="98300" cy="212125"/>
            </a:xfrm>
            <a:custGeom>
              <a:avLst/>
              <a:gdLst/>
              <a:ahLst/>
              <a:cxnLst/>
              <a:rect l="l" t="t" r="r" b="b"/>
              <a:pathLst>
                <a:path w="3932" h="8485" extrusionOk="0">
                  <a:moveTo>
                    <a:pt x="1346" y="1"/>
                  </a:moveTo>
                  <a:lnTo>
                    <a:pt x="1346" y="1"/>
                  </a:lnTo>
                  <a:cubicBezTo>
                    <a:pt x="1" y="381"/>
                    <a:pt x="973" y="8144"/>
                    <a:pt x="1872" y="8411"/>
                  </a:cubicBezTo>
                  <a:cubicBezTo>
                    <a:pt x="2034" y="8459"/>
                    <a:pt x="2189" y="8485"/>
                    <a:pt x="2335" y="8485"/>
                  </a:cubicBezTo>
                  <a:cubicBezTo>
                    <a:pt x="3206" y="8485"/>
                    <a:pt x="3792" y="7577"/>
                    <a:pt x="3865" y="4970"/>
                  </a:cubicBezTo>
                  <a:cubicBezTo>
                    <a:pt x="3932" y="2623"/>
                    <a:pt x="3029" y="577"/>
                    <a:pt x="3029" y="577"/>
                  </a:cubicBezTo>
                  <a:lnTo>
                    <a:pt x="134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86" name="Google Shape;8486;p57"/>
            <p:cNvSpPr/>
            <p:nvPr/>
          </p:nvSpPr>
          <p:spPr>
            <a:xfrm>
              <a:off x="4603713" y="3928200"/>
              <a:ext cx="161425" cy="527850"/>
            </a:xfrm>
            <a:custGeom>
              <a:avLst/>
              <a:gdLst/>
              <a:ahLst/>
              <a:cxnLst/>
              <a:rect l="l" t="t" r="r" b="b"/>
              <a:pathLst>
                <a:path w="6457" h="21114" extrusionOk="0">
                  <a:moveTo>
                    <a:pt x="4561" y="1"/>
                  </a:moveTo>
                  <a:cubicBezTo>
                    <a:pt x="4518" y="1"/>
                    <a:pt x="4475" y="6"/>
                    <a:pt x="4432" y="16"/>
                  </a:cubicBezTo>
                  <a:cubicBezTo>
                    <a:pt x="3656" y="210"/>
                    <a:pt x="0" y="4396"/>
                    <a:pt x="0" y="4396"/>
                  </a:cubicBezTo>
                  <a:lnTo>
                    <a:pt x="1650" y="5617"/>
                  </a:lnTo>
                  <a:cubicBezTo>
                    <a:pt x="1691" y="8355"/>
                    <a:pt x="1923" y="11797"/>
                    <a:pt x="1999" y="15425"/>
                  </a:cubicBezTo>
                  <a:cubicBezTo>
                    <a:pt x="2040" y="17409"/>
                    <a:pt x="2129" y="19060"/>
                    <a:pt x="2166" y="19298"/>
                  </a:cubicBezTo>
                  <a:cubicBezTo>
                    <a:pt x="2334" y="20369"/>
                    <a:pt x="3218" y="21113"/>
                    <a:pt x="3531" y="21113"/>
                  </a:cubicBezTo>
                  <a:cubicBezTo>
                    <a:pt x="3536" y="21113"/>
                    <a:pt x="3541" y="21113"/>
                    <a:pt x="3545" y="21113"/>
                  </a:cubicBezTo>
                  <a:cubicBezTo>
                    <a:pt x="3959" y="21079"/>
                    <a:pt x="3810" y="20003"/>
                    <a:pt x="4142" y="18555"/>
                  </a:cubicBezTo>
                  <a:cubicBezTo>
                    <a:pt x="5086" y="14446"/>
                    <a:pt x="6142" y="6340"/>
                    <a:pt x="6336" y="4342"/>
                  </a:cubicBezTo>
                  <a:cubicBezTo>
                    <a:pt x="6456" y="3097"/>
                    <a:pt x="5604" y="1"/>
                    <a:pt x="45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87" name="Google Shape;8487;p57"/>
            <p:cNvSpPr/>
            <p:nvPr/>
          </p:nvSpPr>
          <p:spPr>
            <a:xfrm>
              <a:off x="4387713" y="3804700"/>
              <a:ext cx="735850" cy="326925"/>
            </a:xfrm>
            <a:custGeom>
              <a:avLst/>
              <a:gdLst/>
              <a:ahLst/>
              <a:cxnLst/>
              <a:rect l="l" t="t" r="r" b="b"/>
              <a:pathLst>
                <a:path w="29434" h="13077" extrusionOk="0">
                  <a:moveTo>
                    <a:pt x="9818" y="0"/>
                  </a:moveTo>
                  <a:cubicBezTo>
                    <a:pt x="8613" y="0"/>
                    <a:pt x="7611" y="98"/>
                    <a:pt x="6992" y="330"/>
                  </a:cubicBezTo>
                  <a:cubicBezTo>
                    <a:pt x="5964" y="717"/>
                    <a:pt x="4311" y="3591"/>
                    <a:pt x="4311" y="3591"/>
                  </a:cubicBezTo>
                  <a:cubicBezTo>
                    <a:pt x="4311" y="3591"/>
                    <a:pt x="0" y="6825"/>
                    <a:pt x="1734" y="9802"/>
                  </a:cubicBezTo>
                  <a:cubicBezTo>
                    <a:pt x="1826" y="9960"/>
                    <a:pt x="2205" y="10025"/>
                    <a:pt x="2736" y="10025"/>
                  </a:cubicBezTo>
                  <a:cubicBezTo>
                    <a:pt x="4419" y="10025"/>
                    <a:pt x="7625" y="9378"/>
                    <a:pt x="8042" y="9021"/>
                  </a:cubicBezTo>
                  <a:cubicBezTo>
                    <a:pt x="9754" y="7564"/>
                    <a:pt x="9500" y="4538"/>
                    <a:pt x="12081" y="4538"/>
                  </a:cubicBezTo>
                  <a:cubicBezTo>
                    <a:pt x="12332" y="4538"/>
                    <a:pt x="12611" y="4567"/>
                    <a:pt x="12921" y="4628"/>
                  </a:cubicBezTo>
                  <a:cubicBezTo>
                    <a:pt x="16153" y="5274"/>
                    <a:pt x="14306" y="7302"/>
                    <a:pt x="16667" y="7302"/>
                  </a:cubicBezTo>
                  <a:cubicBezTo>
                    <a:pt x="16765" y="7302"/>
                    <a:pt x="16871" y="7298"/>
                    <a:pt x="16984" y="7291"/>
                  </a:cubicBezTo>
                  <a:cubicBezTo>
                    <a:pt x="18274" y="7209"/>
                    <a:pt x="19341" y="7007"/>
                    <a:pt x="20263" y="7007"/>
                  </a:cubicBezTo>
                  <a:cubicBezTo>
                    <a:pt x="21372" y="7007"/>
                    <a:pt x="22272" y="7299"/>
                    <a:pt x="23095" y="8439"/>
                  </a:cubicBezTo>
                  <a:cubicBezTo>
                    <a:pt x="24603" y="10526"/>
                    <a:pt x="24978" y="9099"/>
                    <a:pt x="26302" y="10645"/>
                  </a:cubicBezTo>
                  <a:cubicBezTo>
                    <a:pt x="26673" y="11077"/>
                    <a:pt x="27001" y="13077"/>
                    <a:pt x="27001" y="13077"/>
                  </a:cubicBezTo>
                  <a:cubicBezTo>
                    <a:pt x="27001" y="13077"/>
                    <a:pt x="29434" y="11831"/>
                    <a:pt x="28446" y="8730"/>
                  </a:cubicBezTo>
                  <a:cubicBezTo>
                    <a:pt x="27937" y="7141"/>
                    <a:pt x="24367" y="5084"/>
                    <a:pt x="24367" y="5084"/>
                  </a:cubicBezTo>
                  <a:cubicBezTo>
                    <a:pt x="24367" y="5084"/>
                    <a:pt x="22801" y="2551"/>
                    <a:pt x="22029" y="2059"/>
                  </a:cubicBezTo>
                  <a:cubicBezTo>
                    <a:pt x="20667" y="1192"/>
                    <a:pt x="14017" y="0"/>
                    <a:pt x="9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88" name="Google Shape;8488;p57"/>
            <p:cNvSpPr/>
            <p:nvPr/>
          </p:nvSpPr>
          <p:spPr>
            <a:xfrm>
              <a:off x="4733438" y="3820025"/>
              <a:ext cx="276025" cy="144875"/>
            </a:xfrm>
            <a:custGeom>
              <a:avLst/>
              <a:gdLst/>
              <a:ahLst/>
              <a:cxnLst/>
              <a:rect l="l" t="t" r="r" b="b"/>
              <a:pathLst>
                <a:path w="11041" h="5795" extrusionOk="0">
                  <a:moveTo>
                    <a:pt x="11040" y="0"/>
                  </a:moveTo>
                  <a:lnTo>
                    <a:pt x="0" y="4179"/>
                  </a:lnTo>
                  <a:cubicBezTo>
                    <a:pt x="321" y="4947"/>
                    <a:pt x="656" y="5792"/>
                    <a:pt x="1731" y="5795"/>
                  </a:cubicBezTo>
                  <a:cubicBezTo>
                    <a:pt x="1733" y="5795"/>
                    <a:pt x="1734" y="5795"/>
                    <a:pt x="1735" y="5795"/>
                  </a:cubicBezTo>
                  <a:cubicBezTo>
                    <a:pt x="3456" y="5795"/>
                    <a:pt x="9136" y="2015"/>
                    <a:pt x="110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89" name="Google Shape;8489;p57"/>
            <p:cNvSpPr/>
            <p:nvPr/>
          </p:nvSpPr>
          <p:spPr>
            <a:xfrm>
              <a:off x="4546613" y="3834600"/>
              <a:ext cx="205700" cy="96025"/>
            </a:xfrm>
            <a:custGeom>
              <a:avLst/>
              <a:gdLst/>
              <a:ahLst/>
              <a:cxnLst/>
              <a:rect l="l" t="t" r="r" b="b"/>
              <a:pathLst>
                <a:path w="8228" h="3841" extrusionOk="0">
                  <a:moveTo>
                    <a:pt x="0" y="0"/>
                  </a:moveTo>
                  <a:lnTo>
                    <a:pt x="0" y="0"/>
                  </a:lnTo>
                  <a:cubicBezTo>
                    <a:pt x="1" y="0"/>
                    <a:pt x="4350" y="3532"/>
                    <a:pt x="4947" y="3781"/>
                  </a:cubicBezTo>
                  <a:cubicBezTo>
                    <a:pt x="5047" y="3823"/>
                    <a:pt x="5206" y="3840"/>
                    <a:pt x="5401" y="3840"/>
                  </a:cubicBezTo>
                  <a:cubicBezTo>
                    <a:pt x="6368" y="3840"/>
                    <a:pt x="8228" y="3412"/>
                    <a:pt x="8228" y="341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90" name="Google Shape;8490;p57"/>
            <p:cNvSpPr/>
            <p:nvPr/>
          </p:nvSpPr>
          <p:spPr>
            <a:xfrm>
              <a:off x="4514413" y="3225700"/>
              <a:ext cx="285250" cy="178400"/>
            </a:xfrm>
            <a:custGeom>
              <a:avLst/>
              <a:gdLst/>
              <a:ahLst/>
              <a:cxnLst/>
              <a:rect l="l" t="t" r="r" b="b"/>
              <a:pathLst>
                <a:path w="11410" h="7136" extrusionOk="0">
                  <a:moveTo>
                    <a:pt x="5234" y="0"/>
                  </a:moveTo>
                  <a:lnTo>
                    <a:pt x="5234" y="0"/>
                  </a:lnTo>
                  <a:cubicBezTo>
                    <a:pt x="5458" y="1612"/>
                    <a:pt x="4129" y="1551"/>
                    <a:pt x="2329" y="2777"/>
                  </a:cubicBezTo>
                  <a:cubicBezTo>
                    <a:pt x="1" y="4362"/>
                    <a:pt x="4029" y="7136"/>
                    <a:pt x="7278" y="7136"/>
                  </a:cubicBezTo>
                  <a:cubicBezTo>
                    <a:pt x="8263" y="7136"/>
                    <a:pt x="9177" y="6881"/>
                    <a:pt x="9820" y="6261"/>
                  </a:cubicBezTo>
                  <a:cubicBezTo>
                    <a:pt x="11410" y="4727"/>
                    <a:pt x="8855" y="2173"/>
                    <a:pt x="8158" y="1573"/>
                  </a:cubicBezTo>
                  <a:cubicBezTo>
                    <a:pt x="7460" y="972"/>
                    <a:pt x="5234" y="1"/>
                    <a:pt x="5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91" name="Google Shape;8491;p57"/>
            <p:cNvSpPr/>
            <p:nvPr/>
          </p:nvSpPr>
          <p:spPr>
            <a:xfrm>
              <a:off x="4584813" y="3371975"/>
              <a:ext cx="170500" cy="78300"/>
            </a:xfrm>
            <a:custGeom>
              <a:avLst/>
              <a:gdLst/>
              <a:ahLst/>
              <a:cxnLst/>
              <a:rect l="l" t="t" r="r" b="b"/>
              <a:pathLst>
                <a:path w="6820" h="3132" extrusionOk="0">
                  <a:moveTo>
                    <a:pt x="2506" y="0"/>
                  </a:moveTo>
                  <a:cubicBezTo>
                    <a:pt x="912" y="0"/>
                    <a:pt x="1" y="1195"/>
                    <a:pt x="1556" y="2460"/>
                  </a:cubicBezTo>
                  <a:cubicBezTo>
                    <a:pt x="2148" y="2942"/>
                    <a:pt x="2951" y="3132"/>
                    <a:pt x="3725" y="3132"/>
                  </a:cubicBezTo>
                  <a:cubicBezTo>
                    <a:pt x="5336" y="3132"/>
                    <a:pt x="6819" y="2311"/>
                    <a:pt x="5998" y="1603"/>
                  </a:cubicBezTo>
                  <a:cubicBezTo>
                    <a:pt x="4782" y="556"/>
                    <a:pt x="3390" y="114"/>
                    <a:pt x="3390" y="114"/>
                  </a:cubicBezTo>
                  <a:cubicBezTo>
                    <a:pt x="3081" y="36"/>
                    <a:pt x="2783" y="0"/>
                    <a:pt x="2506" y="0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92" name="Google Shape;8492;p57"/>
            <p:cNvSpPr/>
            <p:nvPr/>
          </p:nvSpPr>
          <p:spPr>
            <a:xfrm>
              <a:off x="4595863" y="3353750"/>
              <a:ext cx="487975" cy="165100"/>
            </a:xfrm>
            <a:custGeom>
              <a:avLst/>
              <a:gdLst/>
              <a:ahLst/>
              <a:cxnLst/>
              <a:rect l="l" t="t" r="r" b="b"/>
              <a:pathLst>
                <a:path w="19519" h="6604" extrusionOk="0">
                  <a:moveTo>
                    <a:pt x="9619" y="0"/>
                  </a:moveTo>
                  <a:cubicBezTo>
                    <a:pt x="9581" y="0"/>
                    <a:pt x="9547" y="3"/>
                    <a:pt x="9516" y="9"/>
                  </a:cubicBezTo>
                  <a:cubicBezTo>
                    <a:pt x="8172" y="275"/>
                    <a:pt x="7627" y="583"/>
                    <a:pt x="7627" y="583"/>
                  </a:cubicBezTo>
                  <a:cubicBezTo>
                    <a:pt x="5949" y="938"/>
                    <a:pt x="2860" y="1279"/>
                    <a:pt x="1638" y="2495"/>
                  </a:cubicBezTo>
                  <a:cubicBezTo>
                    <a:pt x="87" y="4036"/>
                    <a:pt x="0" y="6604"/>
                    <a:pt x="0" y="6604"/>
                  </a:cubicBezTo>
                  <a:cubicBezTo>
                    <a:pt x="0" y="6604"/>
                    <a:pt x="18896" y="6582"/>
                    <a:pt x="19210" y="6035"/>
                  </a:cubicBezTo>
                  <a:cubicBezTo>
                    <a:pt x="19518" y="5500"/>
                    <a:pt x="11252" y="0"/>
                    <a:pt x="96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93" name="Google Shape;8493;p57"/>
            <p:cNvSpPr/>
            <p:nvPr/>
          </p:nvSpPr>
          <p:spPr>
            <a:xfrm>
              <a:off x="4726488" y="3379200"/>
              <a:ext cx="109175" cy="48100"/>
            </a:xfrm>
            <a:custGeom>
              <a:avLst/>
              <a:gdLst/>
              <a:ahLst/>
              <a:cxnLst/>
              <a:rect l="l" t="t" r="r" b="b"/>
              <a:pathLst>
                <a:path w="4367" h="1924" fill="none" extrusionOk="0">
                  <a:moveTo>
                    <a:pt x="3" y="37"/>
                  </a:moveTo>
                  <a:cubicBezTo>
                    <a:pt x="1" y="532"/>
                    <a:pt x="345" y="1924"/>
                    <a:pt x="1633" y="1779"/>
                  </a:cubicBezTo>
                  <a:cubicBezTo>
                    <a:pt x="2924" y="1634"/>
                    <a:pt x="4367" y="1"/>
                    <a:pt x="4367" y="1"/>
                  </a:cubicBezTo>
                </a:path>
              </a:pathLst>
            </a:custGeom>
            <a:noFill/>
            <a:ln w="4550" cap="rnd" cmpd="sng">
              <a:solidFill>
                <a:srgbClr val="2D2D2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94" name="Google Shape;8494;p57"/>
            <p:cNvSpPr/>
            <p:nvPr/>
          </p:nvSpPr>
          <p:spPr>
            <a:xfrm>
              <a:off x="4733913" y="3279175"/>
              <a:ext cx="112775" cy="119850"/>
            </a:xfrm>
            <a:custGeom>
              <a:avLst/>
              <a:gdLst/>
              <a:ahLst/>
              <a:cxnLst/>
              <a:rect l="l" t="t" r="r" b="b"/>
              <a:pathLst>
                <a:path w="4511" h="4794" extrusionOk="0">
                  <a:moveTo>
                    <a:pt x="4415" y="0"/>
                  </a:moveTo>
                  <a:lnTo>
                    <a:pt x="1540" y="1103"/>
                  </a:lnTo>
                  <a:lnTo>
                    <a:pt x="0" y="1829"/>
                  </a:lnTo>
                  <a:cubicBezTo>
                    <a:pt x="0" y="1829"/>
                    <a:pt x="389" y="4069"/>
                    <a:pt x="616" y="4297"/>
                  </a:cubicBezTo>
                  <a:cubicBezTo>
                    <a:pt x="965" y="4648"/>
                    <a:pt x="1333" y="4793"/>
                    <a:pt x="1696" y="4793"/>
                  </a:cubicBezTo>
                  <a:cubicBezTo>
                    <a:pt x="2513" y="4793"/>
                    <a:pt x="3306" y="4057"/>
                    <a:pt x="3798" y="3284"/>
                  </a:cubicBezTo>
                  <a:cubicBezTo>
                    <a:pt x="4510" y="2167"/>
                    <a:pt x="4415" y="0"/>
                    <a:pt x="44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95" name="Google Shape;8495;p57"/>
            <p:cNvSpPr/>
            <p:nvPr/>
          </p:nvSpPr>
          <p:spPr>
            <a:xfrm>
              <a:off x="4711163" y="3279175"/>
              <a:ext cx="133150" cy="88125"/>
            </a:xfrm>
            <a:custGeom>
              <a:avLst/>
              <a:gdLst/>
              <a:ahLst/>
              <a:cxnLst/>
              <a:rect l="l" t="t" r="r" b="b"/>
              <a:pathLst>
                <a:path w="5326" h="3525" extrusionOk="0">
                  <a:moveTo>
                    <a:pt x="5325" y="0"/>
                  </a:moveTo>
                  <a:lnTo>
                    <a:pt x="2450" y="1102"/>
                  </a:lnTo>
                  <a:lnTo>
                    <a:pt x="0" y="2041"/>
                  </a:lnTo>
                  <a:cubicBezTo>
                    <a:pt x="0" y="2041"/>
                    <a:pt x="514" y="3524"/>
                    <a:pt x="2071" y="3524"/>
                  </a:cubicBezTo>
                  <a:cubicBezTo>
                    <a:pt x="2176" y="3524"/>
                    <a:pt x="2285" y="3518"/>
                    <a:pt x="2399" y="3503"/>
                  </a:cubicBezTo>
                  <a:cubicBezTo>
                    <a:pt x="3742" y="3337"/>
                    <a:pt x="5325" y="1"/>
                    <a:pt x="5325" y="0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96" name="Google Shape;8496;p57"/>
            <p:cNvSpPr/>
            <p:nvPr/>
          </p:nvSpPr>
          <p:spPr>
            <a:xfrm>
              <a:off x="4568588" y="3002425"/>
              <a:ext cx="357625" cy="334450"/>
            </a:xfrm>
            <a:custGeom>
              <a:avLst/>
              <a:gdLst/>
              <a:ahLst/>
              <a:cxnLst/>
              <a:rect l="l" t="t" r="r" b="b"/>
              <a:pathLst>
                <a:path w="14305" h="13378" extrusionOk="0">
                  <a:moveTo>
                    <a:pt x="9016" y="1"/>
                  </a:moveTo>
                  <a:cubicBezTo>
                    <a:pt x="8450" y="1"/>
                    <a:pt x="7820" y="61"/>
                    <a:pt x="7120" y="192"/>
                  </a:cubicBezTo>
                  <a:cubicBezTo>
                    <a:pt x="7072" y="200"/>
                    <a:pt x="7020" y="204"/>
                    <a:pt x="6964" y="204"/>
                  </a:cubicBezTo>
                  <a:cubicBezTo>
                    <a:pt x="6647" y="204"/>
                    <a:pt x="6226" y="82"/>
                    <a:pt x="5904" y="82"/>
                  </a:cubicBezTo>
                  <a:cubicBezTo>
                    <a:pt x="5799" y="82"/>
                    <a:pt x="5704" y="95"/>
                    <a:pt x="5626" y="130"/>
                  </a:cubicBezTo>
                  <a:cubicBezTo>
                    <a:pt x="4518" y="623"/>
                    <a:pt x="2556" y="3721"/>
                    <a:pt x="2101" y="5115"/>
                  </a:cubicBezTo>
                  <a:cubicBezTo>
                    <a:pt x="1" y="11532"/>
                    <a:pt x="5118" y="13377"/>
                    <a:pt x="6469" y="13377"/>
                  </a:cubicBezTo>
                  <a:cubicBezTo>
                    <a:pt x="6511" y="13377"/>
                    <a:pt x="6550" y="13375"/>
                    <a:pt x="6584" y="13372"/>
                  </a:cubicBezTo>
                  <a:cubicBezTo>
                    <a:pt x="9852" y="13038"/>
                    <a:pt x="11394" y="11959"/>
                    <a:pt x="12563" y="8997"/>
                  </a:cubicBezTo>
                  <a:cubicBezTo>
                    <a:pt x="14018" y="5310"/>
                    <a:pt x="14304" y="1"/>
                    <a:pt x="90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97" name="Google Shape;8497;p57"/>
            <p:cNvSpPr/>
            <p:nvPr/>
          </p:nvSpPr>
          <p:spPr>
            <a:xfrm>
              <a:off x="4774213" y="3177025"/>
              <a:ext cx="66600" cy="66575"/>
            </a:xfrm>
            <a:custGeom>
              <a:avLst/>
              <a:gdLst/>
              <a:ahLst/>
              <a:cxnLst/>
              <a:rect l="l" t="t" r="r" b="b"/>
              <a:pathLst>
                <a:path w="2664" h="2663" extrusionOk="0">
                  <a:moveTo>
                    <a:pt x="1332" y="0"/>
                  </a:moveTo>
                  <a:cubicBezTo>
                    <a:pt x="596" y="0"/>
                    <a:pt x="1" y="597"/>
                    <a:pt x="1" y="1332"/>
                  </a:cubicBezTo>
                  <a:cubicBezTo>
                    <a:pt x="1" y="2067"/>
                    <a:pt x="596" y="2663"/>
                    <a:pt x="1332" y="2663"/>
                  </a:cubicBezTo>
                  <a:cubicBezTo>
                    <a:pt x="2066" y="2663"/>
                    <a:pt x="2663" y="2067"/>
                    <a:pt x="2663" y="1332"/>
                  </a:cubicBezTo>
                  <a:cubicBezTo>
                    <a:pt x="2663" y="597"/>
                    <a:pt x="2066" y="0"/>
                    <a:pt x="13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98" name="Google Shape;8498;p57"/>
            <p:cNvSpPr/>
            <p:nvPr/>
          </p:nvSpPr>
          <p:spPr>
            <a:xfrm>
              <a:off x="4613338" y="3155125"/>
              <a:ext cx="42825" cy="55650"/>
            </a:xfrm>
            <a:custGeom>
              <a:avLst/>
              <a:gdLst/>
              <a:ahLst/>
              <a:cxnLst/>
              <a:rect l="l" t="t" r="r" b="b"/>
              <a:pathLst>
                <a:path w="1713" h="2226" extrusionOk="0">
                  <a:moveTo>
                    <a:pt x="858" y="1"/>
                  </a:moveTo>
                  <a:cubicBezTo>
                    <a:pt x="387" y="1"/>
                    <a:pt x="3" y="497"/>
                    <a:pt x="1" y="1110"/>
                  </a:cubicBezTo>
                  <a:cubicBezTo>
                    <a:pt x="0" y="1724"/>
                    <a:pt x="381" y="2223"/>
                    <a:pt x="853" y="2225"/>
                  </a:cubicBezTo>
                  <a:cubicBezTo>
                    <a:pt x="854" y="2225"/>
                    <a:pt x="854" y="2225"/>
                    <a:pt x="855" y="2225"/>
                  </a:cubicBezTo>
                  <a:cubicBezTo>
                    <a:pt x="1326" y="2225"/>
                    <a:pt x="1710" y="1729"/>
                    <a:pt x="1711" y="1115"/>
                  </a:cubicBezTo>
                  <a:cubicBezTo>
                    <a:pt x="1713" y="502"/>
                    <a:pt x="1331" y="2"/>
                    <a:pt x="860" y="1"/>
                  </a:cubicBezTo>
                  <a:cubicBezTo>
                    <a:pt x="859" y="1"/>
                    <a:pt x="858" y="1"/>
                    <a:pt x="8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99" name="Google Shape;8499;p57"/>
            <p:cNvSpPr/>
            <p:nvPr/>
          </p:nvSpPr>
          <p:spPr>
            <a:xfrm>
              <a:off x="4830963" y="3036950"/>
              <a:ext cx="276575" cy="443750"/>
            </a:xfrm>
            <a:custGeom>
              <a:avLst/>
              <a:gdLst/>
              <a:ahLst/>
              <a:cxnLst/>
              <a:rect l="l" t="t" r="r" b="b"/>
              <a:pathLst>
                <a:path w="11063" h="17750" extrusionOk="0">
                  <a:moveTo>
                    <a:pt x="1890" y="0"/>
                  </a:moveTo>
                  <a:cubicBezTo>
                    <a:pt x="1786" y="0"/>
                    <a:pt x="1747" y="52"/>
                    <a:pt x="1795" y="156"/>
                  </a:cubicBezTo>
                  <a:cubicBezTo>
                    <a:pt x="1795" y="156"/>
                    <a:pt x="790" y="9313"/>
                    <a:pt x="152" y="12645"/>
                  </a:cubicBezTo>
                  <a:cubicBezTo>
                    <a:pt x="1" y="13436"/>
                    <a:pt x="1264" y="14565"/>
                    <a:pt x="1746" y="15147"/>
                  </a:cubicBezTo>
                  <a:cubicBezTo>
                    <a:pt x="3203" y="16903"/>
                    <a:pt x="5797" y="17749"/>
                    <a:pt x="7403" y="17749"/>
                  </a:cubicBezTo>
                  <a:cubicBezTo>
                    <a:pt x="7931" y="17749"/>
                    <a:pt x="8352" y="17658"/>
                    <a:pt x="8591" y="17478"/>
                  </a:cubicBezTo>
                  <a:cubicBezTo>
                    <a:pt x="11063" y="15615"/>
                    <a:pt x="8162" y="12836"/>
                    <a:pt x="6882" y="11392"/>
                  </a:cubicBezTo>
                  <a:cubicBezTo>
                    <a:pt x="5229" y="9525"/>
                    <a:pt x="6021" y="9326"/>
                    <a:pt x="5774" y="5332"/>
                  </a:cubicBezTo>
                  <a:cubicBezTo>
                    <a:pt x="5559" y="1901"/>
                    <a:pt x="2523" y="0"/>
                    <a:pt x="18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00" name="Google Shape;8500;p57"/>
            <p:cNvSpPr/>
            <p:nvPr/>
          </p:nvSpPr>
          <p:spPr>
            <a:xfrm>
              <a:off x="4789813" y="3317775"/>
              <a:ext cx="213275" cy="132200"/>
            </a:xfrm>
            <a:custGeom>
              <a:avLst/>
              <a:gdLst/>
              <a:ahLst/>
              <a:cxnLst/>
              <a:rect l="l" t="t" r="r" b="b"/>
              <a:pathLst>
                <a:path w="8531" h="5288" extrusionOk="0">
                  <a:moveTo>
                    <a:pt x="1935" y="1"/>
                  </a:moveTo>
                  <a:cubicBezTo>
                    <a:pt x="97" y="285"/>
                    <a:pt x="0" y="2692"/>
                    <a:pt x="2137" y="3769"/>
                  </a:cubicBezTo>
                  <a:cubicBezTo>
                    <a:pt x="3537" y="4474"/>
                    <a:pt x="5748" y="5287"/>
                    <a:pt x="7110" y="5287"/>
                  </a:cubicBezTo>
                  <a:cubicBezTo>
                    <a:pt x="8003" y="5287"/>
                    <a:pt x="8531" y="4938"/>
                    <a:pt x="8228" y="3980"/>
                  </a:cubicBezTo>
                  <a:cubicBezTo>
                    <a:pt x="7460" y="1561"/>
                    <a:pt x="1935" y="1"/>
                    <a:pt x="19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01" name="Google Shape;8501;p57"/>
            <p:cNvSpPr/>
            <p:nvPr/>
          </p:nvSpPr>
          <p:spPr>
            <a:xfrm>
              <a:off x="4886538" y="3302275"/>
              <a:ext cx="213275" cy="115275"/>
            </a:xfrm>
            <a:custGeom>
              <a:avLst/>
              <a:gdLst/>
              <a:ahLst/>
              <a:cxnLst/>
              <a:rect l="l" t="t" r="r" b="b"/>
              <a:pathLst>
                <a:path w="8531" h="4611" extrusionOk="0">
                  <a:moveTo>
                    <a:pt x="3017" y="0"/>
                  </a:moveTo>
                  <a:cubicBezTo>
                    <a:pt x="1180" y="284"/>
                    <a:pt x="0" y="2015"/>
                    <a:pt x="2138" y="3092"/>
                  </a:cubicBezTo>
                  <a:cubicBezTo>
                    <a:pt x="3537" y="3797"/>
                    <a:pt x="5748" y="4610"/>
                    <a:pt x="7110" y="4610"/>
                  </a:cubicBezTo>
                  <a:cubicBezTo>
                    <a:pt x="8003" y="4610"/>
                    <a:pt x="8531" y="4261"/>
                    <a:pt x="8228" y="3304"/>
                  </a:cubicBezTo>
                  <a:cubicBezTo>
                    <a:pt x="7463" y="883"/>
                    <a:pt x="3017" y="0"/>
                    <a:pt x="30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02" name="Google Shape;8502;p57"/>
            <p:cNvSpPr/>
            <p:nvPr/>
          </p:nvSpPr>
          <p:spPr>
            <a:xfrm>
              <a:off x="4835763" y="3007750"/>
              <a:ext cx="79225" cy="170250"/>
            </a:xfrm>
            <a:custGeom>
              <a:avLst/>
              <a:gdLst/>
              <a:ahLst/>
              <a:cxnLst/>
              <a:rect l="l" t="t" r="r" b="b"/>
              <a:pathLst>
                <a:path w="3169" h="6810" extrusionOk="0">
                  <a:moveTo>
                    <a:pt x="727" y="0"/>
                  </a:moveTo>
                  <a:cubicBezTo>
                    <a:pt x="698" y="0"/>
                    <a:pt x="670" y="2"/>
                    <a:pt x="644" y="5"/>
                  </a:cubicBezTo>
                  <a:cubicBezTo>
                    <a:pt x="1" y="82"/>
                    <a:pt x="667" y="6809"/>
                    <a:pt x="667" y="6809"/>
                  </a:cubicBezTo>
                  <a:cubicBezTo>
                    <a:pt x="2253" y="6109"/>
                    <a:pt x="2998" y="5010"/>
                    <a:pt x="3085" y="2923"/>
                  </a:cubicBezTo>
                  <a:cubicBezTo>
                    <a:pt x="3168" y="920"/>
                    <a:pt x="1434" y="0"/>
                    <a:pt x="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03" name="Google Shape;8503;p57"/>
            <p:cNvSpPr/>
            <p:nvPr/>
          </p:nvSpPr>
          <p:spPr>
            <a:xfrm>
              <a:off x="4819563" y="3211850"/>
              <a:ext cx="92275" cy="74575"/>
            </a:xfrm>
            <a:custGeom>
              <a:avLst/>
              <a:gdLst/>
              <a:ahLst/>
              <a:cxnLst/>
              <a:rect l="l" t="t" r="r" b="b"/>
              <a:pathLst>
                <a:path w="3691" h="2983" extrusionOk="0">
                  <a:moveTo>
                    <a:pt x="2801" y="0"/>
                  </a:moveTo>
                  <a:cubicBezTo>
                    <a:pt x="2249" y="0"/>
                    <a:pt x="1561" y="411"/>
                    <a:pt x="1561" y="411"/>
                  </a:cubicBezTo>
                  <a:cubicBezTo>
                    <a:pt x="1561" y="411"/>
                    <a:pt x="0" y="2115"/>
                    <a:pt x="1114" y="2840"/>
                  </a:cubicBezTo>
                  <a:cubicBezTo>
                    <a:pt x="1267" y="2939"/>
                    <a:pt x="1426" y="2983"/>
                    <a:pt x="1587" y="2983"/>
                  </a:cubicBezTo>
                  <a:cubicBezTo>
                    <a:pt x="2605" y="2983"/>
                    <a:pt x="3691" y="1223"/>
                    <a:pt x="3425" y="417"/>
                  </a:cubicBezTo>
                  <a:cubicBezTo>
                    <a:pt x="3322" y="104"/>
                    <a:pt x="3079" y="0"/>
                    <a:pt x="28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04" name="Google Shape;8504;p57"/>
            <p:cNvSpPr/>
            <p:nvPr/>
          </p:nvSpPr>
          <p:spPr>
            <a:xfrm>
              <a:off x="4636013" y="2971500"/>
              <a:ext cx="240750" cy="192700"/>
            </a:xfrm>
            <a:custGeom>
              <a:avLst/>
              <a:gdLst/>
              <a:ahLst/>
              <a:cxnLst/>
              <a:rect l="l" t="t" r="r" b="b"/>
              <a:pathLst>
                <a:path w="9630" h="7708" extrusionOk="0">
                  <a:moveTo>
                    <a:pt x="4089" y="1"/>
                  </a:moveTo>
                  <a:cubicBezTo>
                    <a:pt x="1862" y="1"/>
                    <a:pt x="34" y="1320"/>
                    <a:pt x="9" y="3469"/>
                  </a:cubicBezTo>
                  <a:cubicBezTo>
                    <a:pt x="0" y="4250"/>
                    <a:pt x="279" y="4505"/>
                    <a:pt x="279" y="4505"/>
                  </a:cubicBezTo>
                  <a:cubicBezTo>
                    <a:pt x="279" y="4505"/>
                    <a:pt x="1045" y="3392"/>
                    <a:pt x="1689" y="2930"/>
                  </a:cubicBezTo>
                  <a:cubicBezTo>
                    <a:pt x="2192" y="2569"/>
                    <a:pt x="2331" y="2496"/>
                    <a:pt x="2361" y="2496"/>
                  </a:cubicBezTo>
                  <a:cubicBezTo>
                    <a:pt x="2381" y="2496"/>
                    <a:pt x="2350" y="2530"/>
                    <a:pt x="2350" y="2530"/>
                  </a:cubicBezTo>
                  <a:cubicBezTo>
                    <a:pt x="2350" y="2530"/>
                    <a:pt x="2936" y="6296"/>
                    <a:pt x="7145" y="7381"/>
                  </a:cubicBezTo>
                  <a:cubicBezTo>
                    <a:pt x="8324" y="7688"/>
                    <a:pt x="8652" y="7708"/>
                    <a:pt x="8652" y="7708"/>
                  </a:cubicBezTo>
                  <a:cubicBezTo>
                    <a:pt x="8652" y="7708"/>
                    <a:pt x="9442" y="7467"/>
                    <a:pt x="9537" y="5298"/>
                  </a:cubicBezTo>
                  <a:cubicBezTo>
                    <a:pt x="9630" y="3127"/>
                    <a:pt x="9452" y="1059"/>
                    <a:pt x="5403" y="149"/>
                  </a:cubicBezTo>
                  <a:cubicBezTo>
                    <a:pt x="4957" y="49"/>
                    <a:pt x="4516" y="1"/>
                    <a:pt x="40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05" name="Google Shape;8505;p57"/>
            <p:cNvSpPr/>
            <p:nvPr/>
          </p:nvSpPr>
          <p:spPr>
            <a:xfrm>
              <a:off x="4812588" y="2996250"/>
              <a:ext cx="113400" cy="198550"/>
            </a:xfrm>
            <a:custGeom>
              <a:avLst/>
              <a:gdLst/>
              <a:ahLst/>
              <a:cxnLst/>
              <a:rect l="l" t="t" r="r" b="b"/>
              <a:pathLst>
                <a:path w="4536" h="7942" extrusionOk="0">
                  <a:moveTo>
                    <a:pt x="577" y="0"/>
                  </a:moveTo>
                  <a:cubicBezTo>
                    <a:pt x="0" y="0"/>
                    <a:pt x="1824" y="3612"/>
                    <a:pt x="1824" y="3612"/>
                  </a:cubicBezTo>
                  <a:cubicBezTo>
                    <a:pt x="1692" y="3785"/>
                    <a:pt x="1166" y="5823"/>
                    <a:pt x="1468" y="6735"/>
                  </a:cubicBezTo>
                  <a:cubicBezTo>
                    <a:pt x="1768" y="7646"/>
                    <a:pt x="1724" y="7865"/>
                    <a:pt x="1724" y="7865"/>
                  </a:cubicBezTo>
                  <a:cubicBezTo>
                    <a:pt x="1724" y="7865"/>
                    <a:pt x="1899" y="7942"/>
                    <a:pt x="2128" y="7942"/>
                  </a:cubicBezTo>
                  <a:cubicBezTo>
                    <a:pt x="2356" y="7942"/>
                    <a:pt x="2637" y="7866"/>
                    <a:pt x="2853" y="7564"/>
                  </a:cubicBezTo>
                  <a:cubicBezTo>
                    <a:pt x="3289" y="6959"/>
                    <a:pt x="4535" y="950"/>
                    <a:pt x="620" y="6"/>
                  </a:cubicBezTo>
                  <a:cubicBezTo>
                    <a:pt x="604" y="2"/>
                    <a:pt x="590" y="0"/>
                    <a:pt x="5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06" name="Google Shape;8506;p57"/>
            <p:cNvSpPr/>
            <p:nvPr/>
          </p:nvSpPr>
          <p:spPr>
            <a:xfrm>
              <a:off x="4806388" y="3194850"/>
              <a:ext cx="54300" cy="61675"/>
            </a:xfrm>
            <a:custGeom>
              <a:avLst/>
              <a:gdLst/>
              <a:ahLst/>
              <a:cxnLst/>
              <a:rect l="l" t="t" r="r" b="b"/>
              <a:pathLst>
                <a:path w="2172" h="2467" extrusionOk="0">
                  <a:moveTo>
                    <a:pt x="2171" y="870"/>
                  </a:moveTo>
                  <a:lnTo>
                    <a:pt x="2171" y="870"/>
                  </a:lnTo>
                  <a:cubicBezTo>
                    <a:pt x="2171" y="870"/>
                    <a:pt x="2171" y="870"/>
                    <a:pt x="2171" y="870"/>
                  </a:cubicBezTo>
                  <a:close/>
                  <a:moveTo>
                    <a:pt x="1999" y="0"/>
                  </a:moveTo>
                  <a:cubicBezTo>
                    <a:pt x="992" y="0"/>
                    <a:pt x="224" y="1698"/>
                    <a:pt x="34" y="2327"/>
                  </a:cubicBezTo>
                  <a:cubicBezTo>
                    <a:pt x="1" y="2433"/>
                    <a:pt x="40" y="2466"/>
                    <a:pt x="83" y="2466"/>
                  </a:cubicBezTo>
                  <a:cubicBezTo>
                    <a:pt x="114" y="2466"/>
                    <a:pt x="146" y="2449"/>
                    <a:pt x="154" y="2429"/>
                  </a:cubicBezTo>
                  <a:cubicBezTo>
                    <a:pt x="716" y="931"/>
                    <a:pt x="2138" y="870"/>
                    <a:pt x="2171" y="870"/>
                  </a:cubicBezTo>
                  <a:cubicBezTo>
                    <a:pt x="2171" y="870"/>
                    <a:pt x="2171" y="870"/>
                    <a:pt x="2171" y="870"/>
                  </a:cubicBezTo>
                  <a:lnTo>
                    <a:pt x="2171" y="870"/>
                  </a:lnTo>
                  <a:lnTo>
                    <a:pt x="2001" y="0"/>
                  </a:lnTo>
                  <a:cubicBezTo>
                    <a:pt x="2000" y="0"/>
                    <a:pt x="2000" y="0"/>
                    <a:pt x="1999" y="0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07" name="Google Shape;8507;p57"/>
            <p:cNvSpPr/>
            <p:nvPr/>
          </p:nvSpPr>
          <p:spPr>
            <a:xfrm>
              <a:off x="4666938" y="3030225"/>
              <a:ext cx="38100" cy="62675"/>
            </a:xfrm>
            <a:custGeom>
              <a:avLst/>
              <a:gdLst/>
              <a:ahLst/>
              <a:cxnLst/>
              <a:rect l="l" t="t" r="r" b="b"/>
              <a:pathLst>
                <a:path w="1524" h="2507" extrusionOk="0">
                  <a:moveTo>
                    <a:pt x="1523" y="1"/>
                  </a:moveTo>
                  <a:lnTo>
                    <a:pt x="1523" y="1"/>
                  </a:lnTo>
                  <a:cubicBezTo>
                    <a:pt x="0" y="407"/>
                    <a:pt x="25" y="2507"/>
                    <a:pt x="25" y="2507"/>
                  </a:cubicBezTo>
                  <a:lnTo>
                    <a:pt x="1523" y="1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08" name="Google Shape;8508;p57"/>
            <p:cNvSpPr/>
            <p:nvPr/>
          </p:nvSpPr>
          <p:spPr>
            <a:xfrm>
              <a:off x="4507613" y="3361725"/>
              <a:ext cx="357625" cy="179275"/>
            </a:xfrm>
            <a:custGeom>
              <a:avLst/>
              <a:gdLst/>
              <a:ahLst/>
              <a:cxnLst/>
              <a:rect l="l" t="t" r="r" b="b"/>
              <a:pathLst>
                <a:path w="14305" h="7171" extrusionOk="0">
                  <a:moveTo>
                    <a:pt x="1244" y="1"/>
                  </a:moveTo>
                  <a:lnTo>
                    <a:pt x="1" y="720"/>
                  </a:lnTo>
                  <a:lnTo>
                    <a:pt x="13008" y="7171"/>
                  </a:lnTo>
                  <a:lnTo>
                    <a:pt x="14304" y="6296"/>
                  </a:lnTo>
                  <a:lnTo>
                    <a:pt x="12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09" name="Google Shape;8509;p57"/>
            <p:cNvSpPr/>
            <p:nvPr/>
          </p:nvSpPr>
          <p:spPr>
            <a:xfrm>
              <a:off x="4858913" y="3402200"/>
              <a:ext cx="304300" cy="174125"/>
            </a:xfrm>
            <a:custGeom>
              <a:avLst/>
              <a:gdLst/>
              <a:ahLst/>
              <a:cxnLst/>
              <a:rect l="l" t="t" r="r" b="b"/>
              <a:pathLst>
                <a:path w="12172" h="6965" extrusionOk="0">
                  <a:moveTo>
                    <a:pt x="9777" y="1"/>
                  </a:moveTo>
                  <a:cubicBezTo>
                    <a:pt x="9777" y="1"/>
                    <a:pt x="3" y="4066"/>
                    <a:pt x="1" y="5104"/>
                  </a:cubicBezTo>
                  <a:lnTo>
                    <a:pt x="2720" y="6965"/>
                  </a:lnTo>
                  <a:lnTo>
                    <a:pt x="12172" y="615"/>
                  </a:lnTo>
                  <a:lnTo>
                    <a:pt x="977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10" name="Google Shape;8510;p57"/>
            <p:cNvSpPr/>
            <p:nvPr/>
          </p:nvSpPr>
          <p:spPr>
            <a:xfrm>
              <a:off x="4832163" y="3519075"/>
              <a:ext cx="94925" cy="30900"/>
            </a:xfrm>
            <a:custGeom>
              <a:avLst/>
              <a:gdLst/>
              <a:ahLst/>
              <a:cxnLst/>
              <a:rect l="l" t="t" r="r" b="b"/>
              <a:pathLst>
                <a:path w="3797" h="1236" extrusionOk="0">
                  <a:moveTo>
                    <a:pt x="1320" y="1"/>
                  </a:moveTo>
                  <a:lnTo>
                    <a:pt x="149" y="132"/>
                  </a:lnTo>
                  <a:cubicBezTo>
                    <a:pt x="149" y="132"/>
                    <a:pt x="1" y="1068"/>
                    <a:pt x="1923" y="1217"/>
                  </a:cubicBezTo>
                  <a:cubicBezTo>
                    <a:pt x="2088" y="1230"/>
                    <a:pt x="2237" y="1236"/>
                    <a:pt x="2371" y="1236"/>
                  </a:cubicBezTo>
                  <a:cubicBezTo>
                    <a:pt x="3797" y="1236"/>
                    <a:pt x="3562" y="581"/>
                    <a:pt x="3562" y="581"/>
                  </a:cubicBezTo>
                  <a:lnTo>
                    <a:pt x="1320" y="1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11" name="Google Shape;8511;p57"/>
            <p:cNvSpPr/>
            <p:nvPr/>
          </p:nvSpPr>
          <p:spPr>
            <a:xfrm>
              <a:off x="4393913" y="3359750"/>
              <a:ext cx="778575" cy="578625"/>
            </a:xfrm>
            <a:custGeom>
              <a:avLst/>
              <a:gdLst/>
              <a:ahLst/>
              <a:cxnLst/>
              <a:rect l="l" t="t" r="r" b="b"/>
              <a:pathLst>
                <a:path w="31143" h="23145" extrusionOk="0">
                  <a:moveTo>
                    <a:pt x="3535" y="0"/>
                  </a:moveTo>
                  <a:lnTo>
                    <a:pt x="1" y="16145"/>
                  </a:lnTo>
                  <a:cubicBezTo>
                    <a:pt x="1" y="16145"/>
                    <a:pt x="13218" y="22517"/>
                    <a:pt x="14212" y="23019"/>
                  </a:cubicBezTo>
                  <a:cubicBezTo>
                    <a:pt x="14388" y="23108"/>
                    <a:pt x="14588" y="23144"/>
                    <a:pt x="14798" y="23144"/>
                  </a:cubicBezTo>
                  <a:cubicBezTo>
                    <a:pt x="15778" y="23144"/>
                    <a:pt x="16979" y="22354"/>
                    <a:pt x="16979" y="22354"/>
                  </a:cubicBezTo>
                  <a:lnTo>
                    <a:pt x="21212" y="20226"/>
                  </a:lnTo>
                  <a:lnTo>
                    <a:pt x="27182" y="17222"/>
                  </a:lnTo>
                  <a:lnTo>
                    <a:pt x="29567" y="8120"/>
                  </a:lnTo>
                  <a:lnTo>
                    <a:pt x="31143" y="1720"/>
                  </a:lnTo>
                  <a:lnTo>
                    <a:pt x="21093" y="6956"/>
                  </a:lnTo>
                  <a:cubicBezTo>
                    <a:pt x="21093" y="6956"/>
                    <a:pt x="21329" y="7610"/>
                    <a:pt x="19903" y="7610"/>
                  </a:cubicBezTo>
                  <a:cubicBezTo>
                    <a:pt x="19769" y="7610"/>
                    <a:pt x="19619" y="7604"/>
                    <a:pt x="19454" y="7592"/>
                  </a:cubicBezTo>
                  <a:cubicBezTo>
                    <a:pt x="17533" y="7443"/>
                    <a:pt x="17680" y="6506"/>
                    <a:pt x="17680" y="6506"/>
                  </a:cubicBezTo>
                  <a:lnTo>
                    <a:pt x="353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12" name="Google Shape;8512;p57"/>
            <p:cNvSpPr/>
            <p:nvPr/>
          </p:nvSpPr>
          <p:spPr>
            <a:xfrm>
              <a:off x="4411813" y="3460925"/>
              <a:ext cx="64300" cy="52875"/>
            </a:xfrm>
            <a:custGeom>
              <a:avLst/>
              <a:gdLst/>
              <a:ahLst/>
              <a:cxnLst/>
              <a:rect l="l" t="t" r="r" b="b"/>
              <a:pathLst>
                <a:path w="2572" h="2115" extrusionOk="0">
                  <a:moveTo>
                    <a:pt x="609" y="0"/>
                  </a:moveTo>
                  <a:cubicBezTo>
                    <a:pt x="179" y="0"/>
                    <a:pt x="5" y="450"/>
                    <a:pt x="3" y="992"/>
                  </a:cubicBezTo>
                  <a:cubicBezTo>
                    <a:pt x="0" y="1711"/>
                    <a:pt x="1892" y="2115"/>
                    <a:pt x="1892" y="2115"/>
                  </a:cubicBezTo>
                  <a:cubicBezTo>
                    <a:pt x="1892" y="2115"/>
                    <a:pt x="2572" y="1876"/>
                    <a:pt x="2344" y="1434"/>
                  </a:cubicBezTo>
                  <a:cubicBezTo>
                    <a:pt x="2148" y="1051"/>
                    <a:pt x="1700" y="478"/>
                    <a:pt x="1115" y="156"/>
                  </a:cubicBezTo>
                  <a:cubicBezTo>
                    <a:pt x="917" y="48"/>
                    <a:pt x="749" y="0"/>
                    <a:pt x="6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13" name="Google Shape;8513;p57"/>
            <p:cNvSpPr/>
            <p:nvPr/>
          </p:nvSpPr>
          <p:spPr>
            <a:xfrm>
              <a:off x="4421188" y="3492150"/>
              <a:ext cx="47675" cy="22275"/>
            </a:xfrm>
            <a:custGeom>
              <a:avLst/>
              <a:gdLst/>
              <a:ahLst/>
              <a:cxnLst/>
              <a:rect l="l" t="t" r="r" b="b"/>
              <a:pathLst>
                <a:path w="1907" h="891" extrusionOk="0">
                  <a:moveTo>
                    <a:pt x="89" y="0"/>
                  </a:moveTo>
                  <a:cubicBezTo>
                    <a:pt x="32" y="0"/>
                    <a:pt x="0" y="16"/>
                    <a:pt x="3" y="51"/>
                  </a:cubicBezTo>
                  <a:cubicBezTo>
                    <a:pt x="3" y="51"/>
                    <a:pt x="1442" y="803"/>
                    <a:pt x="1680" y="877"/>
                  </a:cubicBezTo>
                  <a:cubicBezTo>
                    <a:pt x="1709" y="887"/>
                    <a:pt x="1735" y="891"/>
                    <a:pt x="1756" y="891"/>
                  </a:cubicBezTo>
                  <a:cubicBezTo>
                    <a:pt x="1907" y="891"/>
                    <a:pt x="1875" y="689"/>
                    <a:pt x="1826" y="641"/>
                  </a:cubicBezTo>
                  <a:cubicBezTo>
                    <a:pt x="1778" y="593"/>
                    <a:pt x="446" y="0"/>
                    <a:pt x="89" y="0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14" name="Google Shape;8514;p57"/>
            <p:cNvSpPr/>
            <p:nvPr/>
          </p:nvSpPr>
          <p:spPr>
            <a:xfrm>
              <a:off x="4814013" y="3583325"/>
              <a:ext cx="110150" cy="339400"/>
            </a:xfrm>
            <a:custGeom>
              <a:avLst/>
              <a:gdLst/>
              <a:ahLst/>
              <a:cxnLst/>
              <a:rect l="l" t="t" r="r" b="b"/>
              <a:pathLst>
                <a:path w="4406" h="13576" extrusionOk="0">
                  <a:moveTo>
                    <a:pt x="3692" y="0"/>
                  </a:moveTo>
                  <a:lnTo>
                    <a:pt x="0" y="13576"/>
                  </a:lnTo>
                  <a:lnTo>
                    <a:pt x="4405" y="11280"/>
                  </a:lnTo>
                  <a:lnTo>
                    <a:pt x="3175" y="9659"/>
                  </a:lnTo>
                  <a:lnTo>
                    <a:pt x="36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15" name="Google Shape;8515;p57"/>
            <p:cNvSpPr/>
            <p:nvPr/>
          </p:nvSpPr>
          <p:spPr>
            <a:xfrm>
              <a:off x="5073413" y="3562675"/>
              <a:ext cx="59650" cy="227625"/>
            </a:xfrm>
            <a:custGeom>
              <a:avLst/>
              <a:gdLst/>
              <a:ahLst/>
              <a:cxnLst/>
              <a:rect l="l" t="t" r="r" b="b"/>
              <a:pathLst>
                <a:path w="2386" h="9105" extrusionOk="0">
                  <a:moveTo>
                    <a:pt x="2385" y="1"/>
                  </a:moveTo>
                  <a:cubicBezTo>
                    <a:pt x="2385" y="1"/>
                    <a:pt x="1434" y="314"/>
                    <a:pt x="1035" y="1119"/>
                  </a:cubicBezTo>
                  <a:cubicBezTo>
                    <a:pt x="909" y="1374"/>
                    <a:pt x="917" y="2020"/>
                    <a:pt x="917" y="2020"/>
                  </a:cubicBezTo>
                  <a:cubicBezTo>
                    <a:pt x="917" y="2020"/>
                    <a:pt x="374" y="2411"/>
                    <a:pt x="499" y="2976"/>
                  </a:cubicBezTo>
                  <a:cubicBezTo>
                    <a:pt x="623" y="3540"/>
                    <a:pt x="891" y="3947"/>
                    <a:pt x="891" y="3947"/>
                  </a:cubicBezTo>
                  <a:lnTo>
                    <a:pt x="0" y="9104"/>
                  </a:lnTo>
                  <a:lnTo>
                    <a:pt x="0" y="9104"/>
                  </a:lnTo>
                  <a:lnTo>
                    <a:pt x="2385" y="1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16" name="Google Shape;8516;p57"/>
            <p:cNvSpPr/>
            <p:nvPr/>
          </p:nvSpPr>
          <p:spPr>
            <a:xfrm>
              <a:off x="4403988" y="3558575"/>
              <a:ext cx="31150" cy="102875"/>
            </a:xfrm>
            <a:custGeom>
              <a:avLst/>
              <a:gdLst/>
              <a:ahLst/>
              <a:cxnLst/>
              <a:rect l="l" t="t" r="r" b="b"/>
              <a:pathLst>
                <a:path w="1246" h="4115" extrusionOk="0">
                  <a:moveTo>
                    <a:pt x="330" y="1"/>
                  </a:moveTo>
                  <a:lnTo>
                    <a:pt x="330" y="1"/>
                  </a:lnTo>
                  <a:cubicBezTo>
                    <a:pt x="8" y="680"/>
                    <a:pt x="0" y="3316"/>
                    <a:pt x="476" y="4115"/>
                  </a:cubicBezTo>
                  <a:lnTo>
                    <a:pt x="1246" y="682"/>
                  </a:lnTo>
                  <a:lnTo>
                    <a:pt x="33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17" name="Google Shape;8517;p57"/>
            <p:cNvSpPr/>
            <p:nvPr/>
          </p:nvSpPr>
          <p:spPr>
            <a:xfrm>
              <a:off x="4407888" y="3558575"/>
              <a:ext cx="27300" cy="102875"/>
            </a:xfrm>
            <a:custGeom>
              <a:avLst/>
              <a:gdLst/>
              <a:ahLst/>
              <a:cxnLst/>
              <a:rect l="l" t="t" r="r" b="b"/>
              <a:pathLst>
                <a:path w="1092" h="4115" extrusionOk="0">
                  <a:moveTo>
                    <a:pt x="175" y="1"/>
                  </a:moveTo>
                  <a:lnTo>
                    <a:pt x="175" y="1"/>
                  </a:lnTo>
                  <a:cubicBezTo>
                    <a:pt x="175" y="1"/>
                    <a:pt x="1" y="285"/>
                    <a:pt x="325" y="777"/>
                  </a:cubicBezTo>
                  <a:cubicBezTo>
                    <a:pt x="449" y="966"/>
                    <a:pt x="687" y="1162"/>
                    <a:pt x="687" y="1162"/>
                  </a:cubicBezTo>
                  <a:lnTo>
                    <a:pt x="321" y="4115"/>
                  </a:lnTo>
                  <a:lnTo>
                    <a:pt x="1091" y="682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18" name="Google Shape;8518;p57"/>
            <p:cNvSpPr/>
            <p:nvPr/>
          </p:nvSpPr>
          <p:spPr>
            <a:xfrm>
              <a:off x="4397863" y="3536600"/>
              <a:ext cx="60825" cy="40400"/>
            </a:xfrm>
            <a:custGeom>
              <a:avLst/>
              <a:gdLst/>
              <a:ahLst/>
              <a:cxnLst/>
              <a:rect l="l" t="t" r="r" b="b"/>
              <a:pathLst>
                <a:path w="2433" h="1616" extrusionOk="0">
                  <a:moveTo>
                    <a:pt x="1" y="0"/>
                  </a:moveTo>
                  <a:lnTo>
                    <a:pt x="1" y="0"/>
                  </a:lnTo>
                  <a:cubicBezTo>
                    <a:pt x="96" y="800"/>
                    <a:pt x="303" y="1494"/>
                    <a:pt x="1343" y="1610"/>
                  </a:cubicBezTo>
                  <a:cubicBezTo>
                    <a:pt x="1375" y="1614"/>
                    <a:pt x="1405" y="1616"/>
                    <a:pt x="1436" y="1616"/>
                  </a:cubicBezTo>
                  <a:cubicBezTo>
                    <a:pt x="1779" y="1616"/>
                    <a:pt x="2063" y="1405"/>
                    <a:pt x="2240" y="1232"/>
                  </a:cubicBezTo>
                  <a:cubicBezTo>
                    <a:pt x="2363" y="1112"/>
                    <a:pt x="2432" y="1010"/>
                    <a:pt x="2432" y="1010"/>
                  </a:cubicBezTo>
                  <a:cubicBezTo>
                    <a:pt x="2432" y="1010"/>
                    <a:pt x="1540" y="857"/>
                    <a:pt x="1010" y="563"/>
                  </a:cubicBezTo>
                  <a:cubicBezTo>
                    <a:pt x="359" y="20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19" name="Google Shape;8519;p57"/>
            <p:cNvSpPr/>
            <p:nvPr/>
          </p:nvSpPr>
          <p:spPr>
            <a:xfrm>
              <a:off x="4413288" y="3547725"/>
              <a:ext cx="45350" cy="20175"/>
            </a:xfrm>
            <a:custGeom>
              <a:avLst/>
              <a:gdLst/>
              <a:ahLst/>
              <a:cxnLst/>
              <a:rect l="l" t="t" r="r" b="b"/>
              <a:pathLst>
                <a:path w="1814" h="807" extrusionOk="0">
                  <a:moveTo>
                    <a:pt x="122" y="1"/>
                  </a:moveTo>
                  <a:cubicBezTo>
                    <a:pt x="1" y="1"/>
                    <a:pt x="444" y="389"/>
                    <a:pt x="893" y="603"/>
                  </a:cubicBezTo>
                  <a:cubicBezTo>
                    <a:pt x="1249" y="771"/>
                    <a:pt x="1435" y="807"/>
                    <a:pt x="1530" y="807"/>
                  </a:cubicBezTo>
                  <a:cubicBezTo>
                    <a:pt x="1603" y="807"/>
                    <a:pt x="1622" y="786"/>
                    <a:pt x="1622" y="786"/>
                  </a:cubicBezTo>
                  <a:cubicBezTo>
                    <a:pt x="1745" y="666"/>
                    <a:pt x="1814" y="564"/>
                    <a:pt x="1814" y="564"/>
                  </a:cubicBezTo>
                  <a:cubicBezTo>
                    <a:pt x="1814" y="564"/>
                    <a:pt x="922" y="410"/>
                    <a:pt x="392" y="117"/>
                  </a:cubicBezTo>
                  <a:cubicBezTo>
                    <a:pt x="243" y="35"/>
                    <a:pt x="158" y="1"/>
                    <a:pt x="122" y="1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20" name="Google Shape;8520;p57"/>
            <p:cNvSpPr/>
            <p:nvPr/>
          </p:nvSpPr>
          <p:spPr>
            <a:xfrm>
              <a:off x="4391388" y="3512825"/>
              <a:ext cx="90900" cy="49750"/>
            </a:xfrm>
            <a:custGeom>
              <a:avLst/>
              <a:gdLst/>
              <a:ahLst/>
              <a:cxnLst/>
              <a:rect l="l" t="t" r="r" b="b"/>
              <a:pathLst>
                <a:path w="3636" h="1990" extrusionOk="0">
                  <a:moveTo>
                    <a:pt x="576" y="1"/>
                  </a:moveTo>
                  <a:cubicBezTo>
                    <a:pt x="508" y="1"/>
                    <a:pt x="446" y="11"/>
                    <a:pt x="392" y="33"/>
                  </a:cubicBezTo>
                  <a:cubicBezTo>
                    <a:pt x="1" y="190"/>
                    <a:pt x="260" y="951"/>
                    <a:pt x="260" y="951"/>
                  </a:cubicBezTo>
                  <a:cubicBezTo>
                    <a:pt x="260" y="951"/>
                    <a:pt x="618" y="1152"/>
                    <a:pt x="1269" y="1513"/>
                  </a:cubicBezTo>
                  <a:cubicBezTo>
                    <a:pt x="1656" y="1727"/>
                    <a:pt x="2254" y="1989"/>
                    <a:pt x="2726" y="1989"/>
                  </a:cubicBezTo>
                  <a:cubicBezTo>
                    <a:pt x="2899" y="1989"/>
                    <a:pt x="3055" y="1954"/>
                    <a:pt x="3177" y="1869"/>
                  </a:cubicBezTo>
                  <a:cubicBezTo>
                    <a:pt x="3635" y="1551"/>
                    <a:pt x="2993" y="1060"/>
                    <a:pt x="2277" y="699"/>
                  </a:cubicBezTo>
                  <a:cubicBezTo>
                    <a:pt x="1660" y="388"/>
                    <a:pt x="998" y="1"/>
                    <a:pt x="5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21" name="Google Shape;8521;p57"/>
            <p:cNvSpPr/>
            <p:nvPr/>
          </p:nvSpPr>
          <p:spPr>
            <a:xfrm>
              <a:off x="4419338" y="3522125"/>
              <a:ext cx="57425" cy="28025"/>
            </a:xfrm>
            <a:custGeom>
              <a:avLst/>
              <a:gdLst/>
              <a:ahLst/>
              <a:cxnLst/>
              <a:rect l="l" t="t" r="r" b="b"/>
              <a:pathLst>
                <a:path w="2297" h="1121" extrusionOk="0">
                  <a:moveTo>
                    <a:pt x="1" y="0"/>
                  </a:moveTo>
                  <a:cubicBezTo>
                    <a:pt x="202" y="329"/>
                    <a:pt x="1895" y="1118"/>
                    <a:pt x="2096" y="1121"/>
                  </a:cubicBezTo>
                  <a:cubicBezTo>
                    <a:pt x="2296" y="1121"/>
                    <a:pt x="2006" y="882"/>
                    <a:pt x="1805" y="663"/>
                  </a:cubicBezTo>
                  <a:cubicBezTo>
                    <a:pt x="1605" y="443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22" name="Google Shape;8522;p57"/>
            <p:cNvSpPr/>
            <p:nvPr/>
          </p:nvSpPr>
          <p:spPr>
            <a:xfrm>
              <a:off x="4396438" y="3485675"/>
              <a:ext cx="96475" cy="59625"/>
            </a:xfrm>
            <a:custGeom>
              <a:avLst/>
              <a:gdLst/>
              <a:ahLst/>
              <a:cxnLst/>
              <a:rect l="l" t="t" r="r" b="b"/>
              <a:pathLst>
                <a:path w="3859" h="2385" extrusionOk="0">
                  <a:moveTo>
                    <a:pt x="595" y="0"/>
                  </a:moveTo>
                  <a:cubicBezTo>
                    <a:pt x="307" y="0"/>
                    <a:pt x="1" y="730"/>
                    <a:pt x="190" y="1119"/>
                  </a:cubicBezTo>
                  <a:cubicBezTo>
                    <a:pt x="383" y="1520"/>
                    <a:pt x="2728" y="2341"/>
                    <a:pt x="2988" y="2383"/>
                  </a:cubicBezTo>
                  <a:cubicBezTo>
                    <a:pt x="2994" y="2384"/>
                    <a:pt x="3000" y="2384"/>
                    <a:pt x="3006" y="2384"/>
                  </a:cubicBezTo>
                  <a:cubicBezTo>
                    <a:pt x="3277" y="2384"/>
                    <a:pt x="3858" y="1569"/>
                    <a:pt x="2904" y="1138"/>
                  </a:cubicBezTo>
                  <a:cubicBezTo>
                    <a:pt x="1926" y="695"/>
                    <a:pt x="618" y="2"/>
                    <a:pt x="618" y="2"/>
                  </a:cubicBezTo>
                  <a:cubicBezTo>
                    <a:pt x="610" y="1"/>
                    <a:pt x="603" y="0"/>
                    <a:pt x="5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23" name="Google Shape;8523;p57"/>
            <p:cNvSpPr/>
            <p:nvPr/>
          </p:nvSpPr>
          <p:spPr>
            <a:xfrm>
              <a:off x="5095438" y="3621300"/>
              <a:ext cx="58225" cy="27350"/>
            </a:xfrm>
            <a:custGeom>
              <a:avLst/>
              <a:gdLst/>
              <a:ahLst/>
              <a:cxnLst/>
              <a:rect l="l" t="t" r="r" b="b"/>
              <a:pathLst>
                <a:path w="2329" h="1094" extrusionOk="0">
                  <a:moveTo>
                    <a:pt x="2043" y="0"/>
                  </a:moveTo>
                  <a:lnTo>
                    <a:pt x="2043" y="0"/>
                  </a:lnTo>
                  <a:cubicBezTo>
                    <a:pt x="2043" y="0"/>
                    <a:pt x="0" y="281"/>
                    <a:pt x="126" y="696"/>
                  </a:cubicBezTo>
                  <a:cubicBezTo>
                    <a:pt x="206" y="959"/>
                    <a:pt x="606" y="1094"/>
                    <a:pt x="1035" y="1094"/>
                  </a:cubicBezTo>
                  <a:cubicBezTo>
                    <a:pt x="1283" y="1094"/>
                    <a:pt x="1542" y="1048"/>
                    <a:pt x="1753" y="956"/>
                  </a:cubicBezTo>
                  <a:cubicBezTo>
                    <a:pt x="2328" y="703"/>
                    <a:pt x="2234" y="384"/>
                    <a:pt x="20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24" name="Google Shape;8524;p57"/>
            <p:cNvSpPr/>
            <p:nvPr/>
          </p:nvSpPr>
          <p:spPr>
            <a:xfrm>
              <a:off x="5098588" y="3625950"/>
              <a:ext cx="44150" cy="15525"/>
            </a:xfrm>
            <a:custGeom>
              <a:avLst/>
              <a:gdLst/>
              <a:ahLst/>
              <a:cxnLst/>
              <a:rect l="l" t="t" r="r" b="b"/>
              <a:pathLst>
                <a:path w="1766" h="621" extrusionOk="0">
                  <a:moveTo>
                    <a:pt x="1572" y="1"/>
                  </a:moveTo>
                  <a:cubicBezTo>
                    <a:pt x="1201" y="1"/>
                    <a:pt x="0" y="510"/>
                    <a:pt x="0" y="510"/>
                  </a:cubicBezTo>
                  <a:cubicBezTo>
                    <a:pt x="0" y="510"/>
                    <a:pt x="219" y="621"/>
                    <a:pt x="491" y="621"/>
                  </a:cubicBezTo>
                  <a:cubicBezTo>
                    <a:pt x="551" y="621"/>
                    <a:pt x="614" y="615"/>
                    <a:pt x="678" y="602"/>
                  </a:cubicBezTo>
                  <a:cubicBezTo>
                    <a:pt x="1029" y="526"/>
                    <a:pt x="1766" y="237"/>
                    <a:pt x="1675" y="38"/>
                  </a:cubicBezTo>
                  <a:cubicBezTo>
                    <a:pt x="1663" y="12"/>
                    <a:pt x="1627" y="1"/>
                    <a:pt x="1572" y="1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25" name="Google Shape;8525;p57"/>
            <p:cNvSpPr/>
            <p:nvPr/>
          </p:nvSpPr>
          <p:spPr>
            <a:xfrm>
              <a:off x="5076313" y="3592025"/>
              <a:ext cx="83825" cy="46575"/>
            </a:xfrm>
            <a:custGeom>
              <a:avLst/>
              <a:gdLst/>
              <a:ahLst/>
              <a:cxnLst/>
              <a:rect l="l" t="t" r="r" b="b"/>
              <a:pathLst>
                <a:path w="3353" h="1863" extrusionOk="0">
                  <a:moveTo>
                    <a:pt x="3085" y="0"/>
                  </a:moveTo>
                  <a:cubicBezTo>
                    <a:pt x="2666" y="0"/>
                    <a:pt x="801" y="846"/>
                    <a:pt x="801" y="846"/>
                  </a:cubicBezTo>
                  <a:cubicBezTo>
                    <a:pt x="513" y="1006"/>
                    <a:pt x="1" y="1545"/>
                    <a:pt x="383" y="1802"/>
                  </a:cubicBezTo>
                  <a:cubicBezTo>
                    <a:pt x="445" y="1845"/>
                    <a:pt x="559" y="1863"/>
                    <a:pt x="705" y="1863"/>
                  </a:cubicBezTo>
                  <a:cubicBezTo>
                    <a:pt x="1451" y="1863"/>
                    <a:pt x="3057" y="1390"/>
                    <a:pt x="3192" y="1204"/>
                  </a:cubicBezTo>
                  <a:cubicBezTo>
                    <a:pt x="3352" y="982"/>
                    <a:pt x="3292" y="215"/>
                    <a:pt x="3163" y="24"/>
                  </a:cubicBezTo>
                  <a:cubicBezTo>
                    <a:pt x="3152" y="8"/>
                    <a:pt x="3125" y="0"/>
                    <a:pt x="30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26" name="Google Shape;8526;p57"/>
            <p:cNvSpPr/>
            <p:nvPr/>
          </p:nvSpPr>
          <p:spPr>
            <a:xfrm>
              <a:off x="5086888" y="3594000"/>
              <a:ext cx="65575" cy="30500"/>
            </a:xfrm>
            <a:custGeom>
              <a:avLst/>
              <a:gdLst/>
              <a:ahLst/>
              <a:cxnLst/>
              <a:rect l="l" t="t" r="r" b="b"/>
              <a:pathLst>
                <a:path w="2623" h="1220" extrusionOk="0">
                  <a:moveTo>
                    <a:pt x="2623" y="1"/>
                  </a:moveTo>
                  <a:lnTo>
                    <a:pt x="378" y="767"/>
                  </a:lnTo>
                  <a:cubicBezTo>
                    <a:pt x="9" y="878"/>
                    <a:pt x="0" y="1219"/>
                    <a:pt x="391" y="1219"/>
                  </a:cubicBezTo>
                  <a:cubicBezTo>
                    <a:pt x="398" y="1219"/>
                    <a:pt x="406" y="1219"/>
                    <a:pt x="414" y="1219"/>
                  </a:cubicBezTo>
                  <a:cubicBezTo>
                    <a:pt x="827" y="1205"/>
                    <a:pt x="2360" y="796"/>
                    <a:pt x="2623" y="1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27" name="Google Shape;8527;p57"/>
            <p:cNvSpPr/>
            <p:nvPr/>
          </p:nvSpPr>
          <p:spPr>
            <a:xfrm>
              <a:off x="5089238" y="3566950"/>
              <a:ext cx="68600" cy="51750"/>
            </a:xfrm>
            <a:custGeom>
              <a:avLst/>
              <a:gdLst/>
              <a:ahLst/>
              <a:cxnLst/>
              <a:rect l="l" t="t" r="r" b="b"/>
              <a:pathLst>
                <a:path w="2744" h="2070" extrusionOk="0">
                  <a:moveTo>
                    <a:pt x="2437" y="1"/>
                  </a:moveTo>
                  <a:cubicBezTo>
                    <a:pt x="2153" y="1"/>
                    <a:pt x="0" y="1355"/>
                    <a:pt x="59" y="1880"/>
                  </a:cubicBezTo>
                  <a:cubicBezTo>
                    <a:pt x="75" y="2018"/>
                    <a:pt x="192" y="2069"/>
                    <a:pt x="365" y="2069"/>
                  </a:cubicBezTo>
                  <a:cubicBezTo>
                    <a:pt x="671" y="2069"/>
                    <a:pt x="1152" y="1910"/>
                    <a:pt x="1559" y="1790"/>
                  </a:cubicBezTo>
                  <a:cubicBezTo>
                    <a:pt x="2198" y="1600"/>
                    <a:pt x="2550" y="1345"/>
                    <a:pt x="2646" y="1027"/>
                  </a:cubicBezTo>
                  <a:cubicBezTo>
                    <a:pt x="2743" y="709"/>
                    <a:pt x="2618" y="101"/>
                    <a:pt x="2459" y="5"/>
                  </a:cubicBezTo>
                  <a:cubicBezTo>
                    <a:pt x="2454" y="2"/>
                    <a:pt x="2447" y="1"/>
                    <a:pt x="24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28" name="Google Shape;8528;p57"/>
            <p:cNvSpPr/>
            <p:nvPr/>
          </p:nvSpPr>
          <p:spPr>
            <a:xfrm>
              <a:off x="5110063" y="3569475"/>
              <a:ext cx="39400" cy="27475"/>
            </a:xfrm>
            <a:custGeom>
              <a:avLst/>
              <a:gdLst/>
              <a:ahLst/>
              <a:cxnLst/>
              <a:rect l="l" t="t" r="r" b="b"/>
              <a:pathLst>
                <a:path w="1576" h="1099" extrusionOk="0">
                  <a:moveTo>
                    <a:pt x="1576" y="0"/>
                  </a:moveTo>
                  <a:lnTo>
                    <a:pt x="122" y="793"/>
                  </a:lnTo>
                  <a:cubicBezTo>
                    <a:pt x="118" y="822"/>
                    <a:pt x="1" y="1099"/>
                    <a:pt x="251" y="1099"/>
                  </a:cubicBezTo>
                  <a:cubicBezTo>
                    <a:pt x="257" y="1099"/>
                    <a:pt x="264" y="1098"/>
                    <a:pt x="271" y="1098"/>
                  </a:cubicBezTo>
                  <a:cubicBezTo>
                    <a:pt x="547" y="1084"/>
                    <a:pt x="1575" y="0"/>
                    <a:pt x="1576" y="0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29" name="Google Shape;8529;p57"/>
            <p:cNvSpPr/>
            <p:nvPr/>
          </p:nvSpPr>
          <p:spPr>
            <a:xfrm>
              <a:off x="5110713" y="3539900"/>
              <a:ext cx="52000" cy="50925"/>
            </a:xfrm>
            <a:custGeom>
              <a:avLst/>
              <a:gdLst/>
              <a:ahLst/>
              <a:cxnLst/>
              <a:rect l="l" t="t" r="r" b="b"/>
              <a:pathLst>
                <a:path w="2080" h="2037" extrusionOk="0">
                  <a:moveTo>
                    <a:pt x="1027" y="1"/>
                  </a:moveTo>
                  <a:cubicBezTo>
                    <a:pt x="194" y="1082"/>
                    <a:pt x="0" y="1785"/>
                    <a:pt x="96" y="1976"/>
                  </a:cubicBezTo>
                  <a:cubicBezTo>
                    <a:pt x="116" y="2017"/>
                    <a:pt x="161" y="2036"/>
                    <a:pt x="224" y="2036"/>
                  </a:cubicBezTo>
                  <a:cubicBezTo>
                    <a:pt x="451" y="2036"/>
                    <a:pt x="917" y="1786"/>
                    <a:pt x="1343" y="1438"/>
                  </a:cubicBezTo>
                  <a:cubicBezTo>
                    <a:pt x="1887" y="993"/>
                    <a:pt x="2080" y="675"/>
                    <a:pt x="2017" y="450"/>
                  </a:cubicBezTo>
                  <a:cubicBezTo>
                    <a:pt x="1953" y="225"/>
                    <a:pt x="1027" y="1"/>
                    <a:pt x="10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30" name="Google Shape;8530;p57"/>
            <p:cNvSpPr/>
            <p:nvPr/>
          </p:nvSpPr>
          <p:spPr>
            <a:xfrm>
              <a:off x="4738888" y="3542525"/>
              <a:ext cx="88100" cy="352950"/>
            </a:xfrm>
            <a:custGeom>
              <a:avLst/>
              <a:gdLst/>
              <a:ahLst/>
              <a:cxnLst/>
              <a:rect l="l" t="t" r="r" b="b"/>
              <a:pathLst>
                <a:path w="3524" h="14118" fill="none" extrusionOk="0">
                  <a:moveTo>
                    <a:pt x="0" y="14117"/>
                  </a:moveTo>
                  <a:lnTo>
                    <a:pt x="3524" y="1"/>
                  </a:lnTo>
                </a:path>
              </a:pathLst>
            </a:custGeom>
            <a:noFill/>
            <a:ln w="4550" cap="rnd" cmpd="sng">
              <a:solidFill>
                <a:srgbClr val="2D2D2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31" name="Google Shape;8531;p57"/>
            <p:cNvSpPr/>
            <p:nvPr/>
          </p:nvSpPr>
          <p:spPr>
            <a:xfrm>
              <a:off x="4818913" y="3553200"/>
              <a:ext cx="97475" cy="354125"/>
            </a:xfrm>
            <a:custGeom>
              <a:avLst/>
              <a:gdLst/>
              <a:ahLst/>
              <a:cxnLst/>
              <a:rect l="l" t="t" r="r" b="b"/>
              <a:pathLst>
                <a:path w="3899" h="14165" fill="none" extrusionOk="0">
                  <a:moveTo>
                    <a:pt x="1" y="14165"/>
                  </a:moveTo>
                  <a:lnTo>
                    <a:pt x="3899" y="0"/>
                  </a:lnTo>
                </a:path>
              </a:pathLst>
            </a:custGeom>
            <a:noFill/>
            <a:ln w="4550" cap="rnd" cmpd="sng">
              <a:solidFill>
                <a:srgbClr val="2D2D2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32" name="Google Shape;8532;p57"/>
            <p:cNvSpPr/>
            <p:nvPr/>
          </p:nvSpPr>
          <p:spPr>
            <a:xfrm>
              <a:off x="4881838" y="3427150"/>
              <a:ext cx="199700" cy="103225"/>
            </a:xfrm>
            <a:custGeom>
              <a:avLst/>
              <a:gdLst/>
              <a:ahLst/>
              <a:cxnLst/>
              <a:rect l="l" t="t" r="r" b="b"/>
              <a:pathLst>
                <a:path w="7988" h="4129" fill="none" extrusionOk="0">
                  <a:moveTo>
                    <a:pt x="0" y="4128"/>
                  </a:moveTo>
                  <a:lnTo>
                    <a:pt x="7988" y="1"/>
                  </a:lnTo>
                </a:path>
              </a:pathLst>
            </a:custGeom>
            <a:noFill/>
            <a:ln w="4550" cap="rnd" cmpd="sng">
              <a:solidFill>
                <a:srgbClr val="2D2D2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33" name="Google Shape;8533;p57"/>
            <p:cNvSpPr/>
            <p:nvPr/>
          </p:nvSpPr>
          <p:spPr>
            <a:xfrm>
              <a:off x="4703138" y="3450625"/>
              <a:ext cx="155850" cy="79175"/>
            </a:xfrm>
            <a:custGeom>
              <a:avLst/>
              <a:gdLst/>
              <a:ahLst/>
              <a:cxnLst/>
              <a:rect l="l" t="t" r="r" b="b"/>
              <a:pathLst>
                <a:path w="6234" h="3167" fill="none" extrusionOk="0">
                  <a:moveTo>
                    <a:pt x="1" y="1"/>
                  </a:moveTo>
                  <a:cubicBezTo>
                    <a:pt x="1" y="1"/>
                    <a:pt x="4884" y="2323"/>
                    <a:pt x="6233" y="3167"/>
                  </a:cubicBezTo>
                </a:path>
              </a:pathLst>
            </a:custGeom>
            <a:noFill/>
            <a:ln w="4550" cap="rnd" cmpd="sng">
              <a:solidFill>
                <a:srgbClr val="2D2D2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34" name="Google Shape;8534;p57"/>
            <p:cNvSpPr/>
            <p:nvPr/>
          </p:nvSpPr>
          <p:spPr>
            <a:xfrm>
              <a:off x="4539388" y="3385050"/>
              <a:ext cx="296525" cy="137375"/>
            </a:xfrm>
            <a:custGeom>
              <a:avLst/>
              <a:gdLst/>
              <a:ahLst/>
              <a:cxnLst/>
              <a:rect l="l" t="t" r="r" b="b"/>
              <a:pathLst>
                <a:path w="11861" h="5495" fill="none" extrusionOk="0">
                  <a:moveTo>
                    <a:pt x="11861" y="5494"/>
                  </a:moveTo>
                  <a:lnTo>
                    <a:pt x="0" y="0"/>
                  </a:lnTo>
                </a:path>
              </a:pathLst>
            </a:custGeom>
            <a:noFill/>
            <a:ln w="4550" cap="rnd" cmpd="sng">
              <a:solidFill>
                <a:srgbClr val="2D2D2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35" name="Google Shape;8535;p57"/>
            <p:cNvSpPr/>
            <p:nvPr/>
          </p:nvSpPr>
          <p:spPr>
            <a:xfrm>
              <a:off x="4914188" y="3436600"/>
              <a:ext cx="193600" cy="99600"/>
            </a:xfrm>
            <a:custGeom>
              <a:avLst/>
              <a:gdLst/>
              <a:ahLst/>
              <a:cxnLst/>
              <a:rect l="l" t="t" r="r" b="b"/>
              <a:pathLst>
                <a:path w="7744" h="3984" fill="none" extrusionOk="0">
                  <a:moveTo>
                    <a:pt x="1" y="3984"/>
                  </a:moveTo>
                  <a:lnTo>
                    <a:pt x="7744" y="0"/>
                  </a:lnTo>
                </a:path>
              </a:pathLst>
            </a:custGeom>
            <a:noFill/>
            <a:ln w="4550" cap="rnd" cmpd="sng">
              <a:solidFill>
                <a:srgbClr val="2D2D2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36" name="Google Shape;8536;p57"/>
            <p:cNvSpPr/>
            <p:nvPr/>
          </p:nvSpPr>
          <p:spPr>
            <a:xfrm>
              <a:off x="4806138" y="3994500"/>
              <a:ext cx="176225" cy="471725"/>
            </a:xfrm>
            <a:custGeom>
              <a:avLst/>
              <a:gdLst/>
              <a:ahLst/>
              <a:cxnLst/>
              <a:rect l="l" t="t" r="r" b="b"/>
              <a:pathLst>
                <a:path w="7049" h="18869" extrusionOk="0">
                  <a:moveTo>
                    <a:pt x="4849" y="0"/>
                  </a:moveTo>
                  <a:cubicBezTo>
                    <a:pt x="3489" y="0"/>
                    <a:pt x="1" y="2868"/>
                    <a:pt x="1" y="2868"/>
                  </a:cubicBezTo>
                  <a:lnTo>
                    <a:pt x="1824" y="3761"/>
                  </a:lnTo>
                  <a:cubicBezTo>
                    <a:pt x="1824" y="3761"/>
                    <a:pt x="2517" y="9769"/>
                    <a:pt x="2705" y="11572"/>
                  </a:cubicBezTo>
                  <a:cubicBezTo>
                    <a:pt x="2896" y="13403"/>
                    <a:pt x="3060" y="15360"/>
                    <a:pt x="3375" y="16842"/>
                  </a:cubicBezTo>
                  <a:cubicBezTo>
                    <a:pt x="3622" y="18000"/>
                    <a:pt x="3960" y="18868"/>
                    <a:pt x="4270" y="18868"/>
                  </a:cubicBezTo>
                  <a:cubicBezTo>
                    <a:pt x="4356" y="18868"/>
                    <a:pt x="4439" y="18801"/>
                    <a:pt x="4518" y="18654"/>
                  </a:cubicBezTo>
                  <a:cubicBezTo>
                    <a:pt x="5244" y="17302"/>
                    <a:pt x="6807" y="3958"/>
                    <a:pt x="6901" y="3276"/>
                  </a:cubicBezTo>
                  <a:cubicBezTo>
                    <a:pt x="7048" y="2195"/>
                    <a:pt x="6228" y="192"/>
                    <a:pt x="4966" y="8"/>
                  </a:cubicBezTo>
                  <a:cubicBezTo>
                    <a:pt x="4929" y="3"/>
                    <a:pt x="4890" y="0"/>
                    <a:pt x="48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37" name="Google Shape;8537;p57"/>
            <p:cNvSpPr/>
            <p:nvPr/>
          </p:nvSpPr>
          <p:spPr>
            <a:xfrm>
              <a:off x="4749438" y="3151125"/>
              <a:ext cx="42325" cy="20500"/>
            </a:xfrm>
            <a:custGeom>
              <a:avLst/>
              <a:gdLst/>
              <a:ahLst/>
              <a:cxnLst/>
              <a:rect l="l" t="t" r="r" b="b"/>
              <a:pathLst>
                <a:path w="1693" h="820" extrusionOk="0">
                  <a:moveTo>
                    <a:pt x="670" y="1"/>
                  </a:moveTo>
                  <a:cubicBezTo>
                    <a:pt x="578" y="1"/>
                    <a:pt x="486" y="14"/>
                    <a:pt x="397" y="42"/>
                  </a:cubicBezTo>
                  <a:cubicBezTo>
                    <a:pt x="252" y="89"/>
                    <a:pt x="77" y="163"/>
                    <a:pt x="26" y="317"/>
                  </a:cubicBezTo>
                  <a:cubicBezTo>
                    <a:pt x="1" y="396"/>
                    <a:pt x="67" y="488"/>
                    <a:pt x="149" y="488"/>
                  </a:cubicBezTo>
                  <a:cubicBezTo>
                    <a:pt x="151" y="488"/>
                    <a:pt x="153" y="488"/>
                    <a:pt x="155" y="487"/>
                  </a:cubicBezTo>
                  <a:cubicBezTo>
                    <a:pt x="281" y="481"/>
                    <a:pt x="376" y="398"/>
                    <a:pt x="498" y="368"/>
                  </a:cubicBezTo>
                  <a:cubicBezTo>
                    <a:pt x="553" y="355"/>
                    <a:pt x="577" y="351"/>
                    <a:pt x="640" y="349"/>
                  </a:cubicBezTo>
                  <a:cubicBezTo>
                    <a:pt x="646" y="348"/>
                    <a:pt x="653" y="348"/>
                    <a:pt x="660" y="348"/>
                  </a:cubicBezTo>
                  <a:cubicBezTo>
                    <a:pt x="706" y="348"/>
                    <a:pt x="757" y="352"/>
                    <a:pt x="782" y="355"/>
                  </a:cubicBezTo>
                  <a:cubicBezTo>
                    <a:pt x="897" y="374"/>
                    <a:pt x="984" y="409"/>
                    <a:pt x="1079" y="466"/>
                  </a:cubicBezTo>
                  <a:cubicBezTo>
                    <a:pt x="1177" y="528"/>
                    <a:pt x="1276" y="568"/>
                    <a:pt x="1350" y="663"/>
                  </a:cubicBezTo>
                  <a:cubicBezTo>
                    <a:pt x="1391" y="713"/>
                    <a:pt x="1420" y="784"/>
                    <a:pt x="1483" y="809"/>
                  </a:cubicBezTo>
                  <a:cubicBezTo>
                    <a:pt x="1499" y="816"/>
                    <a:pt x="1517" y="820"/>
                    <a:pt x="1534" y="820"/>
                  </a:cubicBezTo>
                  <a:cubicBezTo>
                    <a:pt x="1590" y="820"/>
                    <a:pt x="1643" y="784"/>
                    <a:pt x="1659" y="725"/>
                  </a:cubicBezTo>
                  <a:cubicBezTo>
                    <a:pt x="1692" y="603"/>
                    <a:pt x="1543" y="465"/>
                    <a:pt x="1473" y="380"/>
                  </a:cubicBezTo>
                  <a:cubicBezTo>
                    <a:pt x="1432" y="332"/>
                    <a:pt x="1396" y="277"/>
                    <a:pt x="1348" y="232"/>
                  </a:cubicBezTo>
                  <a:cubicBezTo>
                    <a:pt x="1297" y="185"/>
                    <a:pt x="1234" y="150"/>
                    <a:pt x="1174" y="120"/>
                  </a:cubicBezTo>
                  <a:cubicBezTo>
                    <a:pt x="1057" y="63"/>
                    <a:pt x="938" y="26"/>
                    <a:pt x="811" y="10"/>
                  </a:cubicBezTo>
                  <a:cubicBezTo>
                    <a:pt x="764" y="4"/>
                    <a:pt x="717" y="1"/>
                    <a:pt x="670" y="1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38" name="Google Shape;8538;p57"/>
            <p:cNvSpPr/>
            <p:nvPr/>
          </p:nvSpPr>
          <p:spPr>
            <a:xfrm>
              <a:off x="4632638" y="3127300"/>
              <a:ext cx="30525" cy="19875"/>
            </a:xfrm>
            <a:custGeom>
              <a:avLst/>
              <a:gdLst/>
              <a:ahLst/>
              <a:cxnLst/>
              <a:rect l="l" t="t" r="r" b="b"/>
              <a:pathLst>
                <a:path w="1221" h="795" extrusionOk="0">
                  <a:moveTo>
                    <a:pt x="803" y="345"/>
                  </a:moveTo>
                  <a:lnTo>
                    <a:pt x="803" y="345"/>
                  </a:lnTo>
                  <a:cubicBezTo>
                    <a:pt x="804" y="346"/>
                    <a:pt x="804" y="346"/>
                    <a:pt x="804" y="346"/>
                  </a:cubicBezTo>
                  <a:cubicBezTo>
                    <a:pt x="804" y="346"/>
                    <a:pt x="804" y="345"/>
                    <a:pt x="803" y="345"/>
                  </a:cubicBezTo>
                  <a:close/>
                  <a:moveTo>
                    <a:pt x="734" y="1"/>
                  </a:moveTo>
                  <a:cubicBezTo>
                    <a:pt x="723" y="1"/>
                    <a:pt x="712" y="1"/>
                    <a:pt x="701" y="2"/>
                  </a:cubicBezTo>
                  <a:cubicBezTo>
                    <a:pt x="530" y="13"/>
                    <a:pt x="369" y="89"/>
                    <a:pt x="247" y="209"/>
                  </a:cubicBezTo>
                  <a:cubicBezTo>
                    <a:pt x="142" y="314"/>
                    <a:pt x="0" y="526"/>
                    <a:pt x="105" y="671"/>
                  </a:cubicBezTo>
                  <a:cubicBezTo>
                    <a:pt x="122" y="693"/>
                    <a:pt x="150" y="711"/>
                    <a:pt x="178" y="711"/>
                  </a:cubicBezTo>
                  <a:cubicBezTo>
                    <a:pt x="191" y="711"/>
                    <a:pt x="203" y="708"/>
                    <a:pt x="215" y="700"/>
                  </a:cubicBezTo>
                  <a:cubicBezTo>
                    <a:pt x="307" y="637"/>
                    <a:pt x="340" y="522"/>
                    <a:pt x="419" y="442"/>
                  </a:cubicBezTo>
                  <a:cubicBezTo>
                    <a:pt x="490" y="372"/>
                    <a:pt x="587" y="320"/>
                    <a:pt x="691" y="317"/>
                  </a:cubicBezTo>
                  <a:cubicBezTo>
                    <a:pt x="712" y="317"/>
                    <a:pt x="737" y="317"/>
                    <a:pt x="750" y="321"/>
                  </a:cubicBezTo>
                  <a:cubicBezTo>
                    <a:pt x="761" y="322"/>
                    <a:pt x="772" y="326"/>
                    <a:pt x="783" y="329"/>
                  </a:cubicBezTo>
                  <a:lnTo>
                    <a:pt x="783" y="329"/>
                  </a:lnTo>
                  <a:cubicBezTo>
                    <a:pt x="782" y="329"/>
                    <a:pt x="784" y="330"/>
                    <a:pt x="789" y="334"/>
                  </a:cubicBezTo>
                  <a:cubicBezTo>
                    <a:pt x="788" y="333"/>
                    <a:pt x="788" y="333"/>
                    <a:pt x="788" y="333"/>
                  </a:cubicBezTo>
                  <a:lnTo>
                    <a:pt x="788" y="333"/>
                  </a:lnTo>
                  <a:cubicBezTo>
                    <a:pt x="788" y="333"/>
                    <a:pt x="798" y="341"/>
                    <a:pt x="803" y="345"/>
                  </a:cubicBezTo>
                  <a:lnTo>
                    <a:pt x="803" y="345"/>
                  </a:lnTo>
                  <a:cubicBezTo>
                    <a:pt x="802" y="344"/>
                    <a:pt x="802" y="344"/>
                    <a:pt x="802" y="344"/>
                  </a:cubicBezTo>
                  <a:lnTo>
                    <a:pt x="802" y="344"/>
                  </a:lnTo>
                  <a:cubicBezTo>
                    <a:pt x="801" y="344"/>
                    <a:pt x="815" y="369"/>
                    <a:pt x="819" y="376"/>
                  </a:cubicBezTo>
                  <a:lnTo>
                    <a:pt x="819" y="376"/>
                  </a:lnTo>
                  <a:cubicBezTo>
                    <a:pt x="821" y="383"/>
                    <a:pt x="824" y="393"/>
                    <a:pt x="824" y="396"/>
                  </a:cubicBezTo>
                  <a:lnTo>
                    <a:pt x="833" y="428"/>
                  </a:lnTo>
                  <a:cubicBezTo>
                    <a:pt x="838" y="444"/>
                    <a:pt x="845" y="485"/>
                    <a:pt x="845" y="486"/>
                  </a:cubicBezTo>
                  <a:cubicBezTo>
                    <a:pt x="851" y="532"/>
                    <a:pt x="857" y="613"/>
                    <a:pt x="877" y="673"/>
                  </a:cubicBezTo>
                  <a:cubicBezTo>
                    <a:pt x="905" y="755"/>
                    <a:pt x="974" y="794"/>
                    <a:pt x="1042" y="794"/>
                  </a:cubicBezTo>
                  <a:cubicBezTo>
                    <a:pt x="1126" y="794"/>
                    <a:pt x="1210" y="736"/>
                    <a:pt x="1214" y="626"/>
                  </a:cubicBezTo>
                  <a:cubicBezTo>
                    <a:pt x="1221" y="488"/>
                    <a:pt x="1178" y="310"/>
                    <a:pt x="1102" y="191"/>
                  </a:cubicBezTo>
                  <a:cubicBezTo>
                    <a:pt x="1020" y="64"/>
                    <a:pt x="883" y="1"/>
                    <a:pt x="734" y="1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39" name="Google Shape;8539;p57"/>
            <p:cNvSpPr/>
            <p:nvPr/>
          </p:nvSpPr>
          <p:spPr>
            <a:xfrm>
              <a:off x="4648188" y="3197450"/>
              <a:ext cx="125025" cy="88725"/>
            </a:xfrm>
            <a:custGeom>
              <a:avLst/>
              <a:gdLst/>
              <a:ahLst/>
              <a:cxnLst/>
              <a:rect l="l" t="t" r="r" b="b"/>
              <a:pathLst>
                <a:path w="5001" h="3549" extrusionOk="0">
                  <a:moveTo>
                    <a:pt x="1390" y="0"/>
                  </a:moveTo>
                  <a:cubicBezTo>
                    <a:pt x="952" y="0"/>
                    <a:pt x="500" y="45"/>
                    <a:pt x="45" y="151"/>
                  </a:cubicBezTo>
                  <a:cubicBezTo>
                    <a:pt x="45" y="151"/>
                    <a:pt x="1" y="3281"/>
                    <a:pt x="2432" y="3536"/>
                  </a:cubicBezTo>
                  <a:cubicBezTo>
                    <a:pt x="2519" y="3545"/>
                    <a:pt x="2603" y="3549"/>
                    <a:pt x="2685" y="3549"/>
                  </a:cubicBezTo>
                  <a:cubicBezTo>
                    <a:pt x="3013" y="3549"/>
                    <a:pt x="3295" y="3478"/>
                    <a:pt x="3540" y="3356"/>
                  </a:cubicBezTo>
                  <a:cubicBezTo>
                    <a:pt x="4046" y="3105"/>
                    <a:pt x="4384" y="2646"/>
                    <a:pt x="4605" y="2190"/>
                  </a:cubicBezTo>
                  <a:cubicBezTo>
                    <a:pt x="4923" y="1530"/>
                    <a:pt x="5000" y="874"/>
                    <a:pt x="5000" y="874"/>
                  </a:cubicBezTo>
                  <a:cubicBezTo>
                    <a:pt x="4326" y="559"/>
                    <a:pt x="2947" y="0"/>
                    <a:pt x="13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40" name="Google Shape;8540;p57"/>
            <p:cNvSpPr/>
            <p:nvPr/>
          </p:nvSpPr>
          <p:spPr>
            <a:xfrm>
              <a:off x="4702663" y="3248325"/>
              <a:ext cx="60600" cy="37925"/>
            </a:xfrm>
            <a:custGeom>
              <a:avLst/>
              <a:gdLst/>
              <a:ahLst/>
              <a:cxnLst/>
              <a:rect l="l" t="t" r="r" b="b"/>
              <a:pathLst>
                <a:path w="2424" h="1517" extrusionOk="0">
                  <a:moveTo>
                    <a:pt x="1497" y="0"/>
                  </a:moveTo>
                  <a:cubicBezTo>
                    <a:pt x="1199" y="0"/>
                    <a:pt x="882" y="60"/>
                    <a:pt x="638" y="251"/>
                  </a:cubicBezTo>
                  <a:cubicBezTo>
                    <a:pt x="1" y="751"/>
                    <a:pt x="252" y="1503"/>
                    <a:pt x="252" y="1503"/>
                  </a:cubicBezTo>
                  <a:cubicBezTo>
                    <a:pt x="339" y="1512"/>
                    <a:pt x="423" y="1517"/>
                    <a:pt x="505" y="1517"/>
                  </a:cubicBezTo>
                  <a:cubicBezTo>
                    <a:pt x="833" y="1517"/>
                    <a:pt x="1115" y="1444"/>
                    <a:pt x="1360" y="1324"/>
                  </a:cubicBezTo>
                  <a:cubicBezTo>
                    <a:pt x="1867" y="1073"/>
                    <a:pt x="2203" y="615"/>
                    <a:pt x="2424" y="158"/>
                  </a:cubicBezTo>
                  <a:cubicBezTo>
                    <a:pt x="2424" y="158"/>
                    <a:pt x="1984" y="0"/>
                    <a:pt x="14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41" name="Google Shape;8541;p57"/>
            <p:cNvSpPr/>
            <p:nvPr/>
          </p:nvSpPr>
          <p:spPr>
            <a:xfrm>
              <a:off x="4623138" y="3088975"/>
              <a:ext cx="59400" cy="26125"/>
            </a:xfrm>
            <a:custGeom>
              <a:avLst/>
              <a:gdLst/>
              <a:ahLst/>
              <a:cxnLst/>
              <a:rect l="l" t="t" r="r" b="b"/>
              <a:pathLst>
                <a:path w="2376" h="1045" extrusionOk="0">
                  <a:moveTo>
                    <a:pt x="1256" y="1"/>
                  </a:moveTo>
                  <a:cubicBezTo>
                    <a:pt x="1165" y="1"/>
                    <a:pt x="1076" y="9"/>
                    <a:pt x="989" y="27"/>
                  </a:cubicBezTo>
                  <a:cubicBezTo>
                    <a:pt x="759" y="74"/>
                    <a:pt x="536" y="225"/>
                    <a:pt x="372" y="384"/>
                  </a:cubicBezTo>
                  <a:cubicBezTo>
                    <a:pt x="209" y="543"/>
                    <a:pt x="86" y="739"/>
                    <a:pt x="17" y="957"/>
                  </a:cubicBezTo>
                  <a:cubicBezTo>
                    <a:pt x="1" y="1007"/>
                    <a:pt x="45" y="1044"/>
                    <a:pt x="89" y="1044"/>
                  </a:cubicBezTo>
                  <a:cubicBezTo>
                    <a:pt x="112" y="1044"/>
                    <a:pt x="135" y="1034"/>
                    <a:pt x="150" y="1010"/>
                  </a:cubicBezTo>
                  <a:cubicBezTo>
                    <a:pt x="247" y="846"/>
                    <a:pt x="383" y="708"/>
                    <a:pt x="547" y="610"/>
                  </a:cubicBezTo>
                  <a:cubicBezTo>
                    <a:pt x="627" y="561"/>
                    <a:pt x="712" y="524"/>
                    <a:pt x="803" y="498"/>
                  </a:cubicBezTo>
                  <a:cubicBezTo>
                    <a:pt x="847" y="485"/>
                    <a:pt x="894" y="475"/>
                    <a:pt x="939" y="466"/>
                  </a:cubicBezTo>
                  <a:cubicBezTo>
                    <a:pt x="958" y="462"/>
                    <a:pt x="1047" y="453"/>
                    <a:pt x="1075" y="452"/>
                  </a:cubicBezTo>
                  <a:cubicBezTo>
                    <a:pt x="1119" y="447"/>
                    <a:pt x="1162" y="444"/>
                    <a:pt x="1205" y="444"/>
                  </a:cubicBezTo>
                  <a:cubicBezTo>
                    <a:pt x="1339" y="444"/>
                    <a:pt x="1470" y="471"/>
                    <a:pt x="1616" y="529"/>
                  </a:cubicBezTo>
                  <a:cubicBezTo>
                    <a:pt x="1627" y="534"/>
                    <a:pt x="1639" y="538"/>
                    <a:pt x="1649" y="544"/>
                  </a:cubicBezTo>
                  <a:cubicBezTo>
                    <a:pt x="1674" y="557"/>
                    <a:pt x="1699" y="570"/>
                    <a:pt x="1724" y="585"/>
                  </a:cubicBezTo>
                  <a:cubicBezTo>
                    <a:pt x="1767" y="607"/>
                    <a:pt x="1809" y="633"/>
                    <a:pt x="1849" y="660"/>
                  </a:cubicBezTo>
                  <a:cubicBezTo>
                    <a:pt x="1848" y="660"/>
                    <a:pt x="1874" y="679"/>
                    <a:pt x="1884" y="685"/>
                  </a:cubicBezTo>
                  <a:lnTo>
                    <a:pt x="1884" y="685"/>
                  </a:lnTo>
                  <a:cubicBezTo>
                    <a:pt x="1910" y="707"/>
                    <a:pt x="1938" y="727"/>
                    <a:pt x="1967" y="746"/>
                  </a:cubicBezTo>
                  <a:cubicBezTo>
                    <a:pt x="2020" y="784"/>
                    <a:pt x="2074" y="807"/>
                    <a:pt x="2137" y="824"/>
                  </a:cubicBezTo>
                  <a:cubicBezTo>
                    <a:pt x="2155" y="829"/>
                    <a:pt x="2172" y="832"/>
                    <a:pt x="2188" y="832"/>
                  </a:cubicBezTo>
                  <a:cubicBezTo>
                    <a:pt x="2301" y="832"/>
                    <a:pt x="2375" y="717"/>
                    <a:pt x="2355" y="605"/>
                  </a:cubicBezTo>
                  <a:cubicBezTo>
                    <a:pt x="2310" y="334"/>
                    <a:pt x="1987" y="172"/>
                    <a:pt x="1752" y="87"/>
                  </a:cubicBezTo>
                  <a:cubicBezTo>
                    <a:pt x="1595" y="31"/>
                    <a:pt x="1425" y="1"/>
                    <a:pt x="1256" y="1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42" name="Google Shape;8542;p57"/>
            <p:cNvSpPr/>
            <p:nvPr/>
          </p:nvSpPr>
          <p:spPr>
            <a:xfrm>
              <a:off x="4584138" y="3058825"/>
              <a:ext cx="120525" cy="134125"/>
            </a:xfrm>
            <a:custGeom>
              <a:avLst/>
              <a:gdLst/>
              <a:ahLst/>
              <a:cxnLst/>
              <a:rect l="l" t="t" r="r" b="b"/>
              <a:pathLst>
                <a:path w="4821" h="5365" extrusionOk="0">
                  <a:moveTo>
                    <a:pt x="2955" y="546"/>
                  </a:moveTo>
                  <a:cubicBezTo>
                    <a:pt x="2964" y="548"/>
                    <a:pt x="2973" y="549"/>
                    <a:pt x="2982" y="550"/>
                  </a:cubicBezTo>
                  <a:lnTo>
                    <a:pt x="2982" y="550"/>
                  </a:lnTo>
                  <a:cubicBezTo>
                    <a:pt x="2973" y="549"/>
                    <a:pt x="2964" y="548"/>
                    <a:pt x="2955" y="546"/>
                  </a:cubicBezTo>
                  <a:close/>
                  <a:moveTo>
                    <a:pt x="2653" y="554"/>
                  </a:moveTo>
                  <a:cubicBezTo>
                    <a:pt x="2642" y="555"/>
                    <a:pt x="2630" y="557"/>
                    <a:pt x="2619" y="558"/>
                  </a:cubicBezTo>
                  <a:cubicBezTo>
                    <a:pt x="2631" y="556"/>
                    <a:pt x="2642" y="555"/>
                    <a:pt x="2653" y="554"/>
                  </a:cubicBezTo>
                  <a:close/>
                  <a:moveTo>
                    <a:pt x="3913" y="1081"/>
                  </a:moveTo>
                  <a:cubicBezTo>
                    <a:pt x="3918" y="1089"/>
                    <a:pt x="3924" y="1096"/>
                    <a:pt x="3929" y="1103"/>
                  </a:cubicBezTo>
                  <a:lnTo>
                    <a:pt x="3929" y="1103"/>
                  </a:lnTo>
                  <a:cubicBezTo>
                    <a:pt x="3924" y="1096"/>
                    <a:pt x="3918" y="1089"/>
                    <a:pt x="3913" y="1081"/>
                  </a:cubicBezTo>
                  <a:close/>
                  <a:moveTo>
                    <a:pt x="3936" y="1112"/>
                  </a:moveTo>
                  <a:cubicBezTo>
                    <a:pt x="3942" y="1120"/>
                    <a:pt x="3949" y="1128"/>
                    <a:pt x="3956" y="1137"/>
                  </a:cubicBezTo>
                  <a:cubicBezTo>
                    <a:pt x="3949" y="1128"/>
                    <a:pt x="3942" y="1120"/>
                    <a:pt x="3936" y="1112"/>
                  </a:cubicBezTo>
                  <a:close/>
                  <a:moveTo>
                    <a:pt x="4252" y="1920"/>
                  </a:moveTo>
                  <a:lnTo>
                    <a:pt x="4252" y="1920"/>
                  </a:lnTo>
                  <a:cubicBezTo>
                    <a:pt x="4254" y="1935"/>
                    <a:pt x="4257" y="1951"/>
                    <a:pt x="4259" y="1966"/>
                  </a:cubicBezTo>
                  <a:cubicBezTo>
                    <a:pt x="4256" y="1951"/>
                    <a:pt x="4254" y="1936"/>
                    <a:pt x="4252" y="1920"/>
                  </a:cubicBezTo>
                  <a:close/>
                  <a:moveTo>
                    <a:pt x="791" y="2104"/>
                  </a:moveTo>
                  <a:cubicBezTo>
                    <a:pt x="786" y="2116"/>
                    <a:pt x="781" y="2127"/>
                    <a:pt x="776" y="2138"/>
                  </a:cubicBezTo>
                  <a:lnTo>
                    <a:pt x="776" y="2138"/>
                  </a:lnTo>
                  <a:cubicBezTo>
                    <a:pt x="781" y="2127"/>
                    <a:pt x="786" y="2115"/>
                    <a:pt x="791" y="2104"/>
                  </a:cubicBezTo>
                  <a:close/>
                  <a:moveTo>
                    <a:pt x="583" y="2823"/>
                  </a:moveTo>
                  <a:cubicBezTo>
                    <a:pt x="581" y="2836"/>
                    <a:pt x="580" y="2850"/>
                    <a:pt x="578" y="2863"/>
                  </a:cubicBezTo>
                  <a:lnTo>
                    <a:pt x="578" y="2863"/>
                  </a:lnTo>
                  <a:cubicBezTo>
                    <a:pt x="579" y="2850"/>
                    <a:pt x="581" y="2836"/>
                    <a:pt x="583" y="2823"/>
                  </a:cubicBezTo>
                  <a:close/>
                  <a:moveTo>
                    <a:pt x="4035" y="3310"/>
                  </a:moveTo>
                  <a:cubicBezTo>
                    <a:pt x="4035" y="3312"/>
                    <a:pt x="4034" y="3314"/>
                    <a:pt x="4033" y="3316"/>
                  </a:cubicBezTo>
                  <a:cubicBezTo>
                    <a:pt x="4034" y="3314"/>
                    <a:pt x="4035" y="3312"/>
                    <a:pt x="4035" y="3310"/>
                  </a:cubicBezTo>
                  <a:close/>
                  <a:moveTo>
                    <a:pt x="578" y="3560"/>
                  </a:moveTo>
                  <a:cubicBezTo>
                    <a:pt x="579" y="3570"/>
                    <a:pt x="581" y="3581"/>
                    <a:pt x="582" y="3592"/>
                  </a:cubicBezTo>
                  <a:lnTo>
                    <a:pt x="582" y="3592"/>
                  </a:lnTo>
                  <a:cubicBezTo>
                    <a:pt x="581" y="3581"/>
                    <a:pt x="579" y="3571"/>
                    <a:pt x="578" y="3560"/>
                  </a:cubicBezTo>
                  <a:close/>
                  <a:moveTo>
                    <a:pt x="685" y="4042"/>
                  </a:moveTo>
                  <a:cubicBezTo>
                    <a:pt x="688" y="4049"/>
                    <a:pt x="691" y="4056"/>
                    <a:pt x="694" y="4063"/>
                  </a:cubicBezTo>
                  <a:lnTo>
                    <a:pt x="694" y="4063"/>
                  </a:lnTo>
                  <a:cubicBezTo>
                    <a:pt x="691" y="4056"/>
                    <a:pt x="688" y="4049"/>
                    <a:pt x="685" y="4042"/>
                  </a:cubicBezTo>
                  <a:close/>
                  <a:moveTo>
                    <a:pt x="701" y="4078"/>
                  </a:moveTo>
                  <a:cubicBezTo>
                    <a:pt x="705" y="4088"/>
                    <a:pt x="709" y="4097"/>
                    <a:pt x="713" y="4107"/>
                  </a:cubicBezTo>
                  <a:cubicBezTo>
                    <a:pt x="709" y="4098"/>
                    <a:pt x="705" y="4088"/>
                    <a:pt x="701" y="4078"/>
                  </a:cubicBezTo>
                  <a:close/>
                  <a:moveTo>
                    <a:pt x="3558" y="4104"/>
                  </a:moveTo>
                  <a:cubicBezTo>
                    <a:pt x="3553" y="4111"/>
                    <a:pt x="3547" y="4117"/>
                    <a:pt x="3542" y="4124"/>
                  </a:cubicBezTo>
                  <a:lnTo>
                    <a:pt x="3542" y="4124"/>
                  </a:lnTo>
                  <a:cubicBezTo>
                    <a:pt x="3547" y="4117"/>
                    <a:pt x="3553" y="4111"/>
                    <a:pt x="3558" y="4104"/>
                  </a:cubicBezTo>
                  <a:close/>
                  <a:moveTo>
                    <a:pt x="965" y="4405"/>
                  </a:moveTo>
                  <a:cubicBezTo>
                    <a:pt x="971" y="4410"/>
                    <a:pt x="977" y="4414"/>
                    <a:pt x="983" y="4419"/>
                  </a:cubicBezTo>
                  <a:lnTo>
                    <a:pt x="983" y="4419"/>
                  </a:lnTo>
                  <a:cubicBezTo>
                    <a:pt x="977" y="4414"/>
                    <a:pt x="971" y="4410"/>
                    <a:pt x="965" y="4405"/>
                  </a:cubicBezTo>
                  <a:close/>
                  <a:moveTo>
                    <a:pt x="2301" y="4810"/>
                  </a:moveTo>
                  <a:cubicBezTo>
                    <a:pt x="2292" y="4812"/>
                    <a:pt x="2283" y="4813"/>
                    <a:pt x="2274" y="4814"/>
                  </a:cubicBezTo>
                  <a:cubicBezTo>
                    <a:pt x="2283" y="4813"/>
                    <a:pt x="2292" y="4811"/>
                    <a:pt x="2301" y="4810"/>
                  </a:cubicBezTo>
                  <a:close/>
                  <a:moveTo>
                    <a:pt x="1878" y="4812"/>
                  </a:moveTo>
                  <a:cubicBezTo>
                    <a:pt x="1886" y="4813"/>
                    <a:pt x="1895" y="4814"/>
                    <a:pt x="1903" y="4815"/>
                  </a:cubicBezTo>
                  <a:cubicBezTo>
                    <a:pt x="1894" y="4814"/>
                    <a:pt x="1886" y="4813"/>
                    <a:pt x="1878" y="4812"/>
                  </a:cubicBezTo>
                  <a:close/>
                  <a:moveTo>
                    <a:pt x="2831" y="544"/>
                  </a:moveTo>
                  <a:cubicBezTo>
                    <a:pt x="2888" y="544"/>
                    <a:pt x="2945" y="547"/>
                    <a:pt x="3001" y="553"/>
                  </a:cubicBezTo>
                  <a:lnTo>
                    <a:pt x="3001" y="553"/>
                  </a:lnTo>
                  <a:cubicBezTo>
                    <a:pt x="3117" y="572"/>
                    <a:pt x="3229" y="605"/>
                    <a:pt x="3337" y="649"/>
                  </a:cubicBezTo>
                  <a:lnTo>
                    <a:pt x="3337" y="649"/>
                  </a:lnTo>
                  <a:cubicBezTo>
                    <a:pt x="3459" y="705"/>
                    <a:pt x="3575" y="774"/>
                    <a:pt x="3682" y="855"/>
                  </a:cubicBezTo>
                  <a:lnTo>
                    <a:pt x="3682" y="855"/>
                  </a:lnTo>
                  <a:cubicBezTo>
                    <a:pt x="3773" y="930"/>
                    <a:pt x="3857" y="1015"/>
                    <a:pt x="3932" y="1107"/>
                  </a:cubicBezTo>
                  <a:lnTo>
                    <a:pt x="3932" y="1107"/>
                  </a:lnTo>
                  <a:cubicBezTo>
                    <a:pt x="4005" y="1207"/>
                    <a:pt x="4068" y="1314"/>
                    <a:pt x="4118" y="1428"/>
                  </a:cubicBezTo>
                  <a:lnTo>
                    <a:pt x="4118" y="1428"/>
                  </a:lnTo>
                  <a:cubicBezTo>
                    <a:pt x="4114" y="1418"/>
                    <a:pt x="4110" y="1408"/>
                    <a:pt x="4107" y="1398"/>
                  </a:cubicBezTo>
                  <a:lnTo>
                    <a:pt x="4107" y="1398"/>
                  </a:lnTo>
                  <a:cubicBezTo>
                    <a:pt x="4115" y="1417"/>
                    <a:pt x="4122" y="1435"/>
                    <a:pt x="4129" y="1453"/>
                  </a:cubicBezTo>
                  <a:lnTo>
                    <a:pt x="4129" y="1453"/>
                  </a:lnTo>
                  <a:cubicBezTo>
                    <a:pt x="4126" y="1445"/>
                    <a:pt x="4122" y="1436"/>
                    <a:pt x="4118" y="1428"/>
                  </a:cubicBezTo>
                  <a:lnTo>
                    <a:pt x="4118" y="1428"/>
                  </a:lnTo>
                  <a:cubicBezTo>
                    <a:pt x="4122" y="1437"/>
                    <a:pt x="4126" y="1447"/>
                    <a:pt x="4131" y="1457"/>
                  </a:cubicBezTo>
                  <a:lnTo>
                    <a:pt x="4131" y="1457"/>
                  </a:lnTo>
                  <a:cubicBezTo>
                    <a:pt x="4130" y="1456"/>
                    <a:pt x="4130" y="1455"/>
                    <a:pt x="4129" y="1453"/>
                  </a:cubicBezTo>
                  <a:lnTo>
                    <a:pt x="4129" y="1453"/>
                  </a:lnTo>
                  <a:cubicBezTo>
                    <a:pt x="4131" y="1457"/>
                    <a:pt x="4132" y="1460"/>
                    <a:pt x="4134" y="1464"/>
                  </a:cubicBezTo>
                  <a:cubicBezTo>
                    <a:pt x="4133" y="1462"/>
                    <a:pt x="4132" y="1460"/>
                    <a:pt x="4131" y="1457"/>
                  </a:cubicBezTo>
                  <a:lnTo>
                    <a:pt x="4131" y="1457"/>
                  </a:lnTo>
                  <a:cubicBezTo>
                    <a:pt x="4187" y="1603"/>
                    <a:pt x="4226" y="1754"/>
                    <a:pt x="4250" y="1908"/>
                  </a:cubicBezTo>
                  <a:lnTo>
                    <a:pt x="4250" y="1908"/>
                  </a:lnTo>
                  <a:cubicBezTo>
                    <a:pt x="4280" y="2136"/>
                    <a:pt x="4277" y="2364"/>
                    <a:pt x="4246" y="2591"/>
                  </a:cubicBezTo>
                  <a:cubicBezTo>
                    <a:pt x="4248" y="2568"/>
                    <a:pt x="4252" y="2543"/>
                    <a:pt x="4255" y="2519"/>
                  </a:cubicBezTo>
                  <a:lnTo>
                    <a:pt x="4255" y="2519"/>
                  </a:lnTo>
                  <a:cubicBezTo>
                    <a:pt x="4220" y="2772"/>
                    <a:pt x="4151" y="3022"/>
                    <a:pt x="4056" y="3260"/>
                  </a:cubicBezTo>
                  <a:lnTo>
                    <a:pt x="4056" y="3260"/>
                  </a:lnTo>
                  <a:cubicBezTo>
                    <a:pt x="3986" y="3425"/>
                    <a:pt x="3904" y="3582"/>
                    <a:pt x="3813" y="3736"/>
                  </a:cubicBezTo>
                  <a:cubicBezTo>
                    <a:pt x="3777" y="3795"/>
                    <a:pt x="3768" y="3875"/>
                    <a:pt x="3786" y="3942"/>
                  </a:cubicBezTo>
                  <a:lnTo>
                    <a:pt x="3786" y="3942"/>
                  </a:lnTo>
                  <a:cubicBezTo>
                    <a:pt x="3768" y="3943"/>
                    <a:pt x="3751" y="3947"/>
                    <a:pt x="3735" y="3952"/>
                  </a:cubicBezTo>
                  <a:cubicBezTo>
                    <a:pt x="3665" y="3975"/>
                    <a:pt x="3611" y="4015"/>
                    <a:pt x="3572" y="4077"/>
                  </a:cubicBezTo>
                  <a:cubicBezTo>
                    <a:pt x="3559" y="4098"/>
                    <a:pt x="3544" y="4119"/>
                    <a:pt x="3529" y="4140"/>
                  </a:cubicBezTo>
                  <a:lnTo>
                    <a:pt x="3529" y="4140"/>
                  </a:lnTo>
                  <a:cubicBezTo>
                    <a:pt x="3449" y="4236"/>
                    <a:pt x="3357" y="4324"/>
                    <a:pt x="3259" y="4402"/>
                  </a:cubicBezTo>
                  <a:lnTo>
                    <a:pt x="3259" y="4402"/>
                  </a:lnTo>
                  <a:cubicBezTo>
                    <a:pt x="3269" y="4395"/>
                    <a:pt x="3278" y="4387"/>
                    <a:pt x="3288" y="4380"/>
                  </a:cubicBezTo>
                  <a:lnTo>
                    <a:pt x="3288" y="4380"/>
                  </a:lnTo>
                  <a:cubicBezTo>
                    <a:pt x="3278" y="4388"/>
                    <a:pt x="3267" y="4396"/>
                    <a:pt x="3257" y="4404"/>
                  </a:cubicBezTo>
                  <a:lnTo>
                    <a:pt x="3257" y="4404"/>
                  </a:lnTo>
                  <a:cubicBezTo>
                    <a:pt x="3257" y="4403"/>
                    <a:pt x="3258" y="4403"/>
                    <a:pt x="3259" y="4402"/>
                  </a:cubicBezTo>
                  <a:lnTo>
                    <a:pt x="3259" y="4402"/>
                  </a:lnTo>
                  <a:cubicBezTo>
                    <a:pt x="3258" y="4403"/>
                    <a:pt x="3256" y="4404"/>
                    <a:pt x="3255" y="4405"/>
                  </a:cubicBezTo>
                  <a:lnTo>
                    <a:pt x="3255" y="4405"/>
                  </a:lnTo>
                  <a:cubicBezTo>
                    <a:pt x="3256" y="4405"/>
                    <a:pt x="3256" y="4404"/>
                    <a:pt x="3257" y="4404"/>
                  </a:cubicBezTo>
                  <a:lnTo>
                    <a:pt x="3257" y="4404"/>
                  </a:lnTo>
                  <a:cubicBezTo>
                    <a:pt x="3249" y="4410"/>
                    <a:pt x="3241" y="4417"/>
                    <a:pt x="3233" y="4423"/>
                  </a:cubicBezTo>
                  <a:cubicBezTo>
                    <a:pt x="3240" y="4417"/>
                    <a:pt x="3248" y="4411"/>
                    <a:pt x="3255" y="4405"/>
                  </a:cubicBezTo>
                  <a:lnTo>
                    <a:pt x="3255" y="4405"/>
                  </a:lnTo>
                  <a:cubicBezTo>
                    <a:pt x="3115" y="4510"/>
                    <a:pt x="2963" y="4598"/>
                    <a:pt x="2803" y="4670"/>
                  </a:cubicBezTo>
                  <a:lnTo>
                    <a:pt x="2803" y="4670"/>
                  </a:lnTo>
                  <a:cubicBezTo>
                    <a:pt x="2810" y="4666"/>
                    <a:pt x="2818" y="4663"/>
                    <a:pt x="2826" y="4660"/>
                  </a:cubicBezTo>
                  <a:lnTo>
                    <a:pt x="2826" y="4660"/>
                  </a:lnTo>
                  <a:cubicBezTo>
                    <a:pt x="2816" y="4665"/>
                    <a:pt x="2805" y="4669"/>
                    <a:pt x="2795" y="4673"/>
                  </a:cubicBezTo>
                  <a:lnTo>
                    <a:pt x="2795" y="4673"/>
                  </a:lnTo>
                  <a:cubicBezTo>
                    <a:pt x="2798" y="4672"/>
                    <a:pt x="2800" y="4671"/>
                    <a:pt x="2803" y="4670"/>
                  </a:cubicBezTo>
                  <a:lnTo>
                    <a:pt x="2803" y="4670"/>
                  </a:lnTo>
                  <a:cubicBezTo>
                    <a:pt x="2798" y="4672"/>
                    <a:pt x="2793" y="4674"/>
                    <a:pt x="2788" y="4676"/>
                  </a:cubicBezTo>
                  <a:lnTo>
                    <a:pt x="2788" y="4676"/>
                  </a:lnTo>
                  <a:cubicBezTo>
                    <a:pt x="2790" y="4675"/>
                    <a:pt x="2793" y="4674"/>
                    <a:pt x="2795" y="4673"/>
                  </a:cubicBezTo>
                  <a:lnTo>
                    <a:pt x="2795" y="4673"/>
                  </a:lnTo>
                  <a:cubicBezTo>
                    <a:pt x="2784" y="4678"/>
                    <a:pt x="2772" y="4683"/>
                    <a:pt x="2761" y="4688"/>
                  </a:cubicBezTo>
                  <a:cubicBezTo>
                    <a:pt x="2770" y="4684"/>
                    <a:pt x="2779" y="4680"/>
                    <a:pt x="2788" y="4676"/>
                  </a:cubicBezTo>
                  <a:lnTo>
                    <a:pt x="2788" y="4676"/>
                  </a:lnTo>
                  <a:cubicBezTo>
                    <a:pt x="2635" y="4737"/>
                    <a:pt x="2475" y="4783"/>
                    <a:pt x="2313" y="4809"/>
                  </a:cubicBezTo>
                  <a:lnTo>
                    <a:pt x="2313" y="4809"/>
                  </a:lnTo>
                  <a:cubicBezTo>
                    <a:pt x="2237" y="4818"/>
                    <a:pt x="2162" y="4822"/>
                    <a:pt x="2086" y="4822"/>
                  </a:cubicBezTo>
                  <a:cubicBezTo>
                    <a:pt x="2011" y="4822"/>
                    <a:pt x="1935" y="4818"/>
                    <a:pt x="1861" y="4809"/>
                  </a:cubicBezTo>
                  <a:lnTo>
                    <a:pt x="1861" y="4809"/>
                  </a:lnTo>
                  <a:cubicBezTo>
                    <a:pt x="1713" y="4785"/>
                    <a:pt x="1570" y="4745"/>
                    <a:pt x="1433" y="4689"/>
                  </a:cubicBezTo>
                  <a:lnTo>
                    <a:pt x="1433" y="4689"/>
                  </a:lnTo>
                  <a:cubicBezTo>
                    <a:pt x="1272" y="4616"/>
                    <a:pt x="1124" y="4525"/>
                    <a:pt x="983" y="4419"/>
                  </a:cubicBezTo>
                  <a:lnTo>
                    <a:pt x="983" y="4419"/>
                  </a:lnTo>
                  <a:cubicBezTo>
                    <a:pt x="995" y="4428"/>
                    <a:pt x="1007" y="4438"/>
                    <a:pt x="1019" y="4448"/>
                  </a:cubicBezTo>
                  <a:cubicBezTo>
                    <a:pt x="942" y="4388"/>
                    <a:pt x="866" y="4327"/>
                    <a:pt x="803" y="4253"/>
                  </a:cubicBezTo>
                  <a:lnTo>
                    <a:pt x="803" y="4253"/>
                  </a:lnTo>
                  <a:cubicBezTo>
                    <a:pt x="762" y="4197"/>
                    <a:pt x="727" y="4135"/>
                    <a:pt x="698" y="4072"/>
                  </a:cubicBezTo>
                  <a:lnTo>
                    <a:pt x="698" y="4072"/>
                  </a:lnTo>
                  <a:cubicBezTo>
                    <a:pt x="641" y="3925"/>
                    <a:pt x="608" y="3768"/>
                    <a:pt x="585" y="3612"/>
                  </a:cubicBezTo>
                  <a:lnTo>
                    <a:pt x="585" y="3612"/>
                  </a:lnTo>
                  <a:cubicBezTo>
                    <a:pt x="558" y="3409"/>
                    <a:pt x="550" y="3206"/>
                    <a:pt x="564" y="3001"/>
                  </a:cubicBezTo>
                  <a:cubicBezTo>
                    <a:pt x="567" y="2963"/>
                    <a:pt x="571" y="2925"/>
                    <a:pt x="575" y="2887"/>
                  </a:cubicBezTo>
                  <a:lnTo>
                    <a:pt x="575" y="2887"/>
                  </a:lnTo>
                  <a:cubicBezTo>
                    <a:pt x="603" y="2677"/>
                    <a:pt x="653" y="2472"/>
                    <a:pt x="725" y="2273"/>
                  </a:cubicBezTo>
                  <a:cubicBezTo>
                    <a:pt x="738" y="2237"/>
                    <a:pt x="751" y="2202"/>
                    <a:pt x="765" y="2167"/>
                  </a:cubicBezTo>
                  <a:lnTo>
                    <a:pt x="765" y="2167"/>
                  </a:lnTo>
                  <a:cubicBezTo>
                    <a:pt x="765" y="2167"/>
                    <a:pt x="765" y="2168"/>
                    <a:pt x="764" y="2168"/>
                  </a:cubicBezTo>
                  <a:cubicBezTo>
                    <a:pt x="846" y="1972"/>
                    <a:pt x="949" y="1787"/>
                    <a:pt x="1069" y="1610"/>
                  </a:cubicBezTo>
                  <a:cubicBezTo>
                    <a:pt x="1095" y="1573"/>
                    <a:pt x="1120" y="1536"/>
                    <a:pt x="1147" y="1500"/>
                  </a:cubicBezTo>
                  <a:lnTo>
                    <a:pt x="1147" y="1500"/>
                  </a:lnTo>
                  <a:cubicBezTo>
                    <a:pt x="1143" y="1506"/>
                    <a:pt x="1138" y="1512"/>
                    <a:pt x="1133" y="1518"/>
                  </a:cubicBezTo>
                  <a:cubicBezTo>
                    <a:pt x="1142" y="1506"/>
                    <a:pt x="1151" y="1495"/>
                    <a:pt x="1161" y="1483"/>
                  </a:cubicBezTo>
                  <a:lnTo>
                    <a:pt x="1161" y="1483"/>
                  </a:lnTo>
                  <a:cubicBezTo>
                    <a:pt x="1156" y="1489"/>
                    <a:pt x="1152" y="1494"/>
                    <a:pt x="1147" y="1500"/>
                  </a:cubicBezTo>
                  <a:lnTo>
                    <a:pt x="1147" y="1500"/>
                  </a:lnTo>
                  <a:cubicBezTo>
                    <a:pt x="1156" y="1489"/>
                    <a:pt x="1165" y="1478"/>
                    <a:pt x="1174" y="1467"/>
                  </a:cubicBezTo>
                  <a:lnTo>
                    <a:pt x="1174" y="1467"/>
                  </a:lnTo>
                  <a:cubicBezTo>
                    <a:pt x="1169" y="1472"/>
                    <a:pt x="1165" y="1478"/>
                    <a:pt x="1161" y="1483"/>
                  </a:cubicBezTo>
                  <a:lnTo>
                    <a:pt x="1161" y="1483"/>
                  </a:lnTo>
                  <a:cubicBezTo>
                    <a:pt x="1166" y="1477"/>
                    <a:pt x="1171" y="1470"/>
                    <a:pt x="1176" y="1464"/>
                  </a:cubicBezTo>
                  <a:lnTo>
                    <a:pt x="1176" y="1464"/>
                  </a:lnTo>
                  <a:cubicBezTo>
                    <a:pt x="1175" y="1465"/>
                    <a:pt x="1174" y="1466"/>
                    <a:pt x="1174" y="1467"/>
                  </a:cubicBezTo>
                  <a:lnTo>
                    <a:pt x="1174" y="1467"/>
                  </a:lnTo>
                  <a:cubicBezTo>
                    <a:pt x="1303" y="1307"/>
                    <a:pt x="1449" y="1159"/>
                    <a:pt x="1609" y="1030"/>
                  </a:cubicBezTo>
                  <a:lnTo>
                    <a:pt x="1609" y="1030"/>
                  </a:lnTo>
                  <a:cubicBezTo>
                    <a:pt x="1609" y="1030"/>
                    <a:pt x="1609" y="1030"/>
                    <a:pt x="1609" y="1030"/>
                  </a:cubicBezTo>
                  <a:cubicBezTo>
                    <a:pt x="1609" y="1030"/>
                    <a:pt x="1609" y="1030"/>
                    <a:pt x="1609" y="1030"/>
                  </a:cubicBezTo>
                  <a:lnTo>
                    <a:pt x="1609" y="1030"/>
                  </a:lnTo>
                  <a:cubicBezTo>
                    <a:pt x="1609" y="1030"/>
                    <a:pt x="1609" y="1030"/>
                    <a:pt x="1609" y="1030"/>
                  </a:cubicBezTo>
                  <a:lnTo>
                    <a:pt x="1609" y="1030"/>
                  </a:lnTo>
                  <a:cubicBezTo>
                    <a:pt x="1612" y="1027"/>
                    <a:pt x="1616" y="1024"/>
                    <a:pt x="1619" y="1021"/>
                  </a:cubicBezTo>
                  <a:lnTo>
                    <a:pt x="1619" y="1021"/>
                  </a:lnTo>
                  <a:cubicBezTo>
                    <a:pt x="1616" y="1024"/>
                    <a:pt x="1612" y="1027"/>
                    <a:pt x="1609" y="1030"/>
                  </a:cubicBezTo>
                  <a:lnTo>
                    <a:pt x="1609" y="1030"/>
                  </a:lnTo>
                  <a:cubicBezTo>
                    <a:pt x="1621" y="1020"/>
                    <a:pt x="1633" y="1010"/>
                    <a:pt x="1645" y="1001"/>
                  </a:cubicBezTo>
                  <a:lnTo>
                    <a:pt x="1645" y="1001"/>
                  </a:lnTo>
                  <a:cubicBezTo>
                    <a:pt x="1636" y="1008"/>
                    <a:pt x="1628" y="1015"/>
                    <a:pt x="1619" y="1021"/>
                  </a:cubicBezTo>
                  <a:lnTo>
                    <a:pt x="1619" y="1021"/>
                  </a:lnTo>
                  <a:cubicBezTo>
                    <a:pt x="1786" y="895"/>
                    <a:pt x="1966" y="786"/>
                    <a:pt x="2157" y="699"/>
                  </a:cubicBezTo>
                  <a:lnTo>
                    <a:pt x="2157" y="699"/>
                  </a:lnTo>
                  <a:cubicBezTo>
                    <a:pt x="2151" y="702"/>
                    <a:pt x="2146" y="704"/>
                    <a:pt x="2140" y="707"/>
                  </a:cubicBezTo>
                  <a:cubicBezTo>
                    <a:pt x="2146" y="704"/>
                    <a:pt x="2153" y="701"/>
                    <a:pt x="2159" y="699"/>
                  </a:cubicBezTo>
                  <a:lnTo>
                    <a:pt x="2159" y="699"/>
                  </a:lnTo>
                  <a:cubicBezTo>
                    <a:pt x="2159" y="699"/>
                    <a:pt x="2158" y="699"/>
                    <a:pt x="2157" y="699"/>
                  </a:cubicBezTo>
                  <a:lnTo>
                    <a:pt x="2157" y="699"/>
                  </a:lnTo>
                  <a:cubicBezTo>
                    <a:pt x="2160" y="698"/>
                    <a:pt x="2164" y="697"/>
                    <a:pt x="2167" y="695"/>
                  </a:cubicBezTo>
                  <a:lnTo>
                    <a:pt x="2167" y="695"/>
                  </a:lnTo>
                  <a:cubicBezTo>
                    <a:pt x="2164" y="696"/>
                    <a:pt x="2162" y="698"/>
                    <a:pt x="2159" y="699"/>
                  </a:cubicBezTo>
                  <a:lnTo>
                    <a:pt x="2159" y="699"/>
                  </a:lnTo>
                  <a:cubicBezTo>
                    <a:pt x="2174" y="692"/>
                    <a:pt x="2189" y="685"/>
                    <a:pt x="2204" y="679"/>
                  </a:cubicBezTo>
                  <a:lnTo>
                    <a:pt x="2204" y="679"/>
                  </a:lnTo>
                  <a:cubicBezTo>
                    <a:pt x="2192" y="685"/>
                    <a:pt x="2179" y="690"/>
                    <a:pt x="2167" y="695"/>
                  </a:cubicBezTo>
                  <a:lnTo>
                    <a:pt x="2167" y="695"/>
                  </a:lnTo>
                  <a:cubicBezTo>
                    <a:pt x="2329" y="629"/>
                    <a:pt x="2499" y="578"/>
                    <a:pt x="2672" y="552"/>
                  </a:cubicBezTo>
                  <a:lnTo>
                    <a:pt x="2672" y="552"/>
                  </a:lnTo>
                  <a:cubicBezTo>
                    <a:pt x="2725" y="547"/>
                    <a:pt x="2778" y="544"/>
                    <a:pt x="2831" y="544"/>
                  </a:cubicBezTo>
                  <a:close/>
                  <a:moveTo>
                    <a:pt x="2820" y="0"/>
                  </a:moveTo>
                  <a:cubicBezTo>
                    <a:pt x="2773" y="0"/>
                    <a:pt x="2725" y="2"/>
                    <a:pt x="2677" y="8"/>
                  </a:cubicBezTo>
                  <a:cubicBezTo>
                    <a:pt x="2505" y="25"/>
                    <a:pt x="2335" y="58"/>
                    <a:pt x="2170" y="114"/>
                  </a:cubicBezTo>
                  <a:cubicBezTo>
                    <a:pt x="2029" y="160"/>
                    <a:pt x="1890" y="218"/>
                    <a:pt x="1757" y="286"/>
                  </a:cubicBezTo>
                  <a:cubicBezTo>
                    <a:pt x="1534" y="400"/>
                    <a:pt x="1326" y="549"/>
                    <a:pt x="1138" y="714"/>
                  </a:cubicBezTo>
                  <a:cubicBezTo>
                    <a:pt x="947" y="881"/>
                    <a:pt x="782" y="1074"/>
                    <a:pt x="633" y="1281"/>
                  </a:cubicBezTo>
                  <a:cubicBezTo>
                    <a:pt x="498" y="1470"/>
                    <a:pt x="385" y="1675"/>
                    <a:pt x="292" y="1889"/>
                  </a:cubicBezTo>
                  <a:cubicBezTo>
                    <a:pt x="193" y="2124"/>
                    <a:pt x="113" y="2366"/>
                    <a:pt x="67" y="2618"/>
                  </a:cubicBezTo>
                  <a:cubicBezTo>
                    <a:pt x="21" y="2868"/>
                    <a:pt x="1" y="3126"/>
                    <a:pt x="16" y="3379"/>
                  </a:cubicBezTo>
                  <a:cubicBezTo>
                    <a:pt x="25" y="3522"/>
                    <a:pt x="45" y="3663"/>
                    <a:pt x="67" y="3805"/>
                  </a:cubicBezTo>
                  <a:cubicBezTo>
                    <a:pt x="88" y="3927"/>
                    <a:pt x="115" y="4051"/>
                    <a:pt x="155" y="4168"/>
                  </a:cubicBezTo>
                  <a:cubicBezTo>
                    <a:pt x="183" y="4246"/>
                    <a:pt x="215" y="4323"/>
                    <a:pt x="253" y="4398"/>
                  </a:cubicBezTo>
                  <a:cubicBezTo>
                    <a:pt x="286" y="4461"/>
                    <a:pt x="325" y="4519"/>
                    <a:pt x="369" y="4576"/>
                  </a:cubicBezTo>
                  <a:cubicBezTo>
                    <a:pt x="416" y="4634"/>
                    <a:pt x="463" y="4685"/>
                    <a:pt x="518" y="4735"/>
                  </a:cubicBezTo>
                  <a:cubicBezTo>
                    <a:pt x="590" y="4798"/>
                    <a:pt x="666" y="4858"/>
                    <a:pt x="745" y="4915"/>
                  </a:cubicBezTo>
                  <a:cubicBezTo>
                    <a:pt x="858" y="4997"/>
                    <a:pt x="975" y="5069"/>
                    <a:pt x="1101" y="5131"/>
                  </a:cubicBezTo>
                  <a:cubicBezTo>
                    <a:pt x="1233" y="5194"/>
                    <a:pt x="1370" y="5249"/>
                    <a:pt x="1510" y="5289"/>
                  </a:cubicBezTo>
                  <a:cubicBezTo>
                    <a:pt x="1643" y="5325"/>
                    <a:pt x="1781" y="5347"/>
                    <a:pt x="1919" y="5358"/>
                  </a:cubicBezTo>
                  <a:cubicBezTo>
                    <a:pt x="1974" y="5362"/>
                    <a:pt x="2029" y="5365"/>
                    <a:pt x="2085" y="5365"/>
                  </a:cubicBezTo>
                  <a:cubicBezTo>
                    <a:pt x="2141" y="5365"/>
                    <a:pt x="2197" y="5362"/>
                    <a:pt x="2252" y="5358"/>
                  </a:cubicBezTo>
                  <a:cubicBezTo>
                    <a:pt x="2482" y="5338"/>
                    <a:pt x="2709" y="5289"/>
                    <a:pt x="2925" y="5203"/>
                  </a:cubicBezTo>
                  <a:cubicBezTo>
                    <a:pt x="3123" y="5125"/>
                    <a:pt x="3310" y="5030"/>
                    <a:pt x="3484" y="4906"/>
                  </a:cubicBezTo>
                  <a:cubicBezTo>
                    <a:pt x="3630" y="4803"/>
                    <a:pt x="3774" y="4685"/>
                    <a:pt x="3893" y="4550"/>
                  </a:cubicBezTo>
                  <a:cubicBezTo>
                    <a:pt x="3946" y="4487"/>
                    <a:pt x="3997" y="4423"/>
                    <a:pt x="4042" y="4351"/>
                  </a:cubicBezTo>
                  <a:cubicBezTo>
                    <a:pt x="4077" y="4294"/>
                    <a:pt x="4088" y="4212"/>
                    <a:pt x="4070" y="4146"/>
                  </a:cubicBezTo>
                  <a:lnTo>
                    <a:pt x="4070" y="4146"/>
                  </a:lnTo>
                  <a:cubicBezTo>
                    <a:pt x="4087" y="4144"/>
                    <a:pt x="4104" y="4141"/>
                    <a:pt x="4121" y="4135"/>
                  </a:cubicBezTo>
                  <a:cubicBezTo>
                    <a:pt x="4185" y="4114"/>
                    <a:pt x="4243" y="4072"/>
                    <a:pt x="4280" y="4012"/>
                  </a:cubicBezTo>
                  <a:cubicBezTo>
                    <a:pt x="4443" y="3740"/>
                    <a:pt x="4577" y="3448"/>
                    <a:pt x="4670" y="3147"/>
                  </a:cubicBezTo>
                  <a:cubicBezTo>
                    <a:pt x="4748" y="2891"/>
                    <a:pt x="4796" y="2625"/>
                    <a:pt x="4809" y="2358"/>
                  </a:cubicBezTo>
                  <a:cubicBezTo>
                    <a:pt x="4820" y="2131"/>
                    <a:pt x="4801" y="1902"/>
                    <a:pt x="4757" y="1678"/>
                  </a:cubicBezTo>
                  <a:cubicBezTo>
                    <a:pt x="4719" y="1489"/>
                    <a:pt x="4656" y="1307"/>
                    <a:pt x="4575" y="1132"/>
                  </a:cubicBezTo>
                  <a:cubicBezTo>
                    <a:pt x="4487" y="940"/>
                    <a:pt x="4361" y="763"/>
                    <a:pt x="4214" y="610"/>
                  </a:cubicBezTo>
                  <a:cubicBezTo>
                    <a:pt x="4113" y="505"/>
                    <a:pt x="3997" y="411"/>
                    <a:pt x="3876" y="329"/>
                  </a:cubicBezTo>
                  <a:cubicBezTo>
                    <a:pt x="3755" y="247"/>
                    <a:pt x="3625" y="184"/>
                    <a:pt x="3490" y="129"/>
                  </a:cubicBezTo>
                  <a:cubicBezTo>
                    <a:pt x="3375" y="82"/>
                    <a:pt x="3257" y="48"/>
                    <a:pt x="3133" y="28"/>
                  </a:cubicBezTo>
                  <a:cubicBezTo>
                    <a:pt x="3029" y="11"/>
                    <a:pt x="2925" y="0"/>
                    <a:pt x="28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43" name="Google Shape;8543;p57"/>
            <p:cNvSpPr/>
            <p:nvPr/>
          </p:nvSpPr>
          <p:spPr>
            <a:xfrm>
              <a:off x="4656838" y="3127775"/>
              <a:ext cx="49600" cy="57750"/>
            </a:xfrm>
            <a:custGeom>
              <a:avLst/>
              <a:gdLst/>
              <a:ahLst/>
              <a:cxnLst/>
              <a:rect l="l" t="t" r="r" b="b"/>
              <a:pathLst>
                <a:path w="1984" h="2310" extrusionOk="0">
                  <a:moveTo>
                    <a:pt x="1984" y="1"/>
                  </a:moveTo>
                  <a:cubicBezTo>
                    <a:pt x="1618" y="456"/>
                    <a:pt x="1266" y="913"/>
                    <a:pt x="256" y="1305"/>
                  </a:cubicBezTo>
                  <a:cubicBezTo>
                    <a:pt x="0" y="1405"/>
                    <a:pt x="1083" y="2310"/>
                    <a:pt x="1083" y="2310"/>
                  </a:cubicBezTo>
                  <a:lnTo>
                    <a:pt x="19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44" name="Google Shape;8544;p57"/>
            <p:cNvSpPr/>
            <p:nvPr/>
          </p:nvSpPr>
          <p:spPr>
            <a:xfrm>
              <a:off x="4659538" y="3125800"/>
              <a:ext cx="49500" cy="61325"/>
            </a:xfrm>
            <a:custGeom>
              <a:avLst/>
              <a:gdLst/>
              <a:ahLst/>
              <a:cxnLst/>
              <a:rect l="l" t="t" r="r" b="b"/>
              <a:pathLst>
                <a:path w="1980" h="2453" extrusionOk="0">
                  <a:moveTo>
                    <a:pt x="210" y="1436"/>
                  </a:moveTo>
                  <a:cubicBezTo>
                    <a:pt x="210" y="1437"/>
                    <a:pt x="211" y="1437"/>
                    <a:pt x="211" y="1438"/>
                  </a:cubicBezTo>
                  <a:lnTo>
                    <a:pt x="211" y="1438"/>
                  </a:lnTo>
                  <a:cubicBezTo>
                    <a:pt x="211" y="1437"/>
                    <a:pt x="210" y="1437"/>
                    <a:pt x="210" y="1436"/>
                  </a:cubicBezTo>
                  <a:close/>
                  <a:moveTo>
                    <a:pt x="213" y="1438"/>
                  </a:moveTo>
                  <a:cubicBezTo>
                    <a:pt x="212" y="1439"/>
                    <a:pt x="212" y="1440"/>
                    <a:pt x="212" y="1441"/>
                  </a:cubicBezTo>
                  <a:lnTo>
                    <a:pt x="212" y="1441"/>
                  </a:lnTo>
                  <a:cubicBezTo>
                    <a:pt x="212" y="1441"/>
                    <a:pt x="212" y="1441"/>
                    <a:pt x="212" y="1441"/>
                  </a:cubicBezTo>
                  <a:lnTo>
                    <a:pt x="212" y="1441"/>
                  </a:lnTo>
                  <a:cubicBezTo>
                    <a:pt x="212" y="1440"/>
                    <a:pt x="212" y="1439"/>
                    <a:pt x="213" y="1438"/>
                  </a:cubicBezTo>
                  <a:close/>
                  <a:moveTo>
                    <a:pt x="212" y="1441"/>
                  </a:moveTo>
                  <a:lnTo>
                    <a:pt x="212" y="1441"/>
                  </a:lnTo>
                  <a:cubicBezTo>
                    <a:pt x="212" y="1441"/>
                    <a:pt x="212" y="1441"/>
                    <a:pt x="212" y="1441"/>
                  </a:cubicBezTo>
                  <a:lnTo>
                    <a:pt x="212" y="1441"/>
                  </a:lnTo>
                  <a:cubicBezTo>
                    <a:pt x="211" y="1442"/>
                    <a:pt x="211" y="1442"/>
                    <a:pt x="211" y="1442"/>
                  </a:cubicBezTo>
                  <a:lnTo>
                    <a:pt x="211" y="1442"/>
                  </a:lnTo>
                  <a:cubicBezTo>
                    <a:pt x="211" y="1442"/>
                    <a:pt x="211" y="1442"/>
                    <a:pt x="212" y="1441"/>
                  </a:cubicBezTo>
                  <a:close/>
                  <a:moveTo>
                    <a:pt x="190" y="1481"/>
                  </a:moveTo>
                  <a:cubicBezTo>
                    <a:pt x="190" y="1482"/>
                    <a:pt x="190" y="1482"/>
                    <a:pt x="190" y="1482"/>
                  </a:cubicBezTo>
                  <a:lnTo>
                    <a:pt x="190" y="1482"/>
                  </a:lnTo>
                  <a:cubicBezTo>
                    <a:pt x="190" y="1482"/>
                    <a:pt x="190" y="1482"/>
                    <a:pt x="190" y="1481"/>
                  </a:cubicBezTo>
                  <a:close/>
                  <a:moveTo>
                    <a:pt x="1873" y="1"/>
                  </a:moveTo>
                  <a:cubicBezTo>
                    <a:pt x="1855" y="1"/>
                    <a:pt x="1836" y="7"/>
                    <a:pt x="1819" y="23"/>
                  </a:cubicBezTo>
                  <a:cubicBezTo>
                    <a:pt x="1718" y="115"/>
                    <a:pt x="1636" y="223"/>
                    <a:pt x="1547" y="324"/>
                  </a:cubicBezTo>
                  <a:cubicBezTo>
                    <a:pt x="1452" y="430"/>
                    <a:pt x="1352" y="533"/>
                    <a:pt x="1245" y="626"/>
                  </a:cubicBezTo>
                  <a:cubicBezTo>
                    <a:pt x="969" y="868"/>
                    <a:pt x="651" y="1055"/>
                    <a:pt x="313" y="1203"/>
                  </a:cubicBezTo>
                  <a:cubicBezTo>
                    <a:pt x="203" y="1252"/>
                    <a:pt x="15" y="1278"/>
                    <a:pt x="6" y="1427"/>
                  </a:cubicBezTo>
                  <a:cubicBezTo>
                    <a:pt x="1" y="1503"/>
                    <a:pt x="40" y="1575"/>
                    <a:pt x="82" y="1637"/>
                  </a:cubicBezTo>
                  <a:cubicBezTo>
                    <a:pt x="204" y="1822"/>
                    <a:pt x="391" y="1971"/>
                    <a:pt x="551" y="2121"/>
                  </a:cubicBezTo>
                  <a:cubicBezTo>
                    <a:pt x="634" y="2198"/>
                    <a:pt x="720" y="2275"/>
                    <a:pt x="807" y="2350"/>
                  </a:cubicBezTo>
                  <a:cubicBezTo>
                    <a:pt x="842" y="2381"/>
                    <a:pt x="910" y="2452"/>
                    <a:pt x="967" y="2452"/>
                  </a:cubicBezTo>
                  <a:cubicBezTo>
                    <a:pt x="969" y="2452"/>
                    <a:pt x="971" y="2452"/>
                    <a:pt x="974" y="2452"/>
                  </a:cubicBezTo>
                  <a:lnTo>
                    <a:pt x="971" y="2451"/>
                  </a:lnTo>
                  <a:lnTo>
                    <a:pt x="971" y="2451"/>
                  </a:lnTo>
                  <a:cubicBezTo>
                    <a:pt x="971" y="2451"/>
                    <a:pt x="971" y="2451"/>
                    <a:pt x="972" y="2451"/>
                  </a:cubicBezTo>
                  <a:cubicBezTo>
                    <a:pt x="1023" y="2451"/>
                    <a:pt x="1069" y="2390"/>
                    <a:pt x="1028" y="2348"/>
                  </a:cubicBezTo>
                  <a:lnTo>
                    <a:pt x="1028" y="2348"/>
                  </a:lnTo>
                  <a:cubicBezTo>
                    <a:pt x="1011" y="2313"/>
                    <a:pt x="976" y="2285"/>
                    <a:pt x="949" y="2261"/>
                  </a:cubicBezTo>
                  <a:cubicBezTo>
                    <a:pt x="884" y="2201"/>
                    <a:pt x="816" y="2143"/>
                    <a:pt x="749" y="2083"/>
                  </a:cubicBezTo>
                  <a:cubicBezTo>
                    <a:pt x="590" y="1936"/>
                    <a:pt x="439" y="1783"/>
                    <a:pt x="311" y="1608"/>
                  </a:cubicBezTo>
                  <a:cubicBezTo>
                    <a:pt x="287" y="1575"/>
                    <a:pt x="262" y="1542"/>
                    <a:pt x="242" y="1507"/>
                  </a:cubicBezTo>
                  <a:cubicBezTo>
                    <a:pt x="236" y="1496"/>
                    <a:pt x="229" y="1485"/>
                    <a:pt x="223" y="1474"/>
                  </a:cubicBezTo>
                  <a:lnTo>
                    <a:pt x="223" y="1474"/>
                  </a:lnTo>
                  <a:cubicBezTo>
                    <a:pt x="256" y="1461"/>
                    <a:pt x="303" y="1435"/>
                    <a:pt x="315" y="1431"/>
                  </a:cubicBezTo>
                  <a:cubicBezTo>
                    <a:pt x="367" y="1410"/>
                    <a:pt x="419" y="1387"/>
                    <a:pt x="469" y="1364"/>
                  </a:cubicBezTo>
                  <a:cubicBezTo>
                    <a:pt x="788" y="1220"/>
                    <a:pt x="1092" y="1039"/>
                    <a:pt x="1356" y="806"/>
                  </a:cubicBezTo>
                  <a:cubicBezTo>
                    <a:pt x="1577" y="613"/>
                    <a:pt x="1799" y="380"/>
                    <a:pt x="1945" y="122"/>
                  </a:cubicBezTo>
                  <a:cubicBezTo>
                    <a:pt x="1980" y="61"/>
                    <a:pt x="1929" y="1"/>
                    <a:pt x="1873" y="1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45" name="Google Shape;8545;p57"/>
            <p:cNvSpPr/>
            <p:nvPr/>
          </p:nvSpPr>
          <p:spPr>
            <a:xfrm>
              <a:off x="4722613" y="3087000"/>
              <a:ext cx="127050" cy="135800"/>
            </a:xfrm>
            <a:custGeom>
              <a:avLst/>
              <a:gdLst/>
              <a:ahLst/>
              <a:cxnLst/>
              <a:rect l="l" t="t" r="r" b="b"/>
              <a:pathLst>
                <a:path w="5082" h="5432" extrusionOk="0">
                  <a:moveTo>
                    <a:pt x="2867" y="555"/>
                  </a:moveTo>
                  <a:lnTo>
                    <a:pt x="2867" y="555"/>
                  </a:lnTo>
                  <a:cubicBezTo>
                    <a:pt x="2878" y="557"/>
                    <a:pt x="2889" y="558"/>
                    <a:pt x="2899" y="560"/>
                  </a:cubicBezTo>
                  <a:lnTo>
                    <a:pt x="2899" y="560"/>
                  </a:lnTo>
                  <a:cubicBezTo>
                    <a:pt x="2889" y="558"/>
                    <a:pt x="2878" y="557"/>
                    <a:pt x="2867" y="555"/>
                  </a:cubicBezTo>
                  <a:close/>
                  <a:moveTo>
                    <a:pt x="2384" y="560"/>
                  </a:moveTo>
                  <a:cubicBezTo>
                    <a:pt x="2373" y="562"/>
                    <a:pt x="2362" y="563"/>
                    <a:pt x="2351" y="565"/>
                  </a:cubicBezTo>
                  <a:lnTo>
                    <a:pt x="2351" y="565"/>
                  </a:lnTo>
                  <a:cubicBezTo>
                    <a:pt x="2362" y="563"/>
                    <a:pt x="2373" y="562"/>
                    <a:pt x="2384" y="560"/>
                  </a:cubicBezTo>
                  <a:close/>
                  <a:moveTo>
                    <a:pt x="2910" y="562"/>
                  </a:moveTo>
                  <a:lnTo>
                    <a:pt x="2910" y="562"/>
                  </a:lnTo>
                  <a:cubicBezTo>
                    <a:pt x="2920" y="563"/>
                    <a:pt x="2930" y="564"/>
                    <a:pt x="2939" y="565"/>
                  </a:cubicBezTo>
                  <a:cubicBezTo>
                    <a:pt x="2930" y="564"/>
                    <a:pt x="2920" y="563"/>
                    <a:pt x="2910" y="562"/>
                  </a:cubicBezTo>
                  <a:close/>
                  <a:moveTo>
                    <a:pt x="3376" y="691"/>
                  </a:moveTo>
                  <a:cubicBezTo>
                    <a:pt x="3383" y="693"/>
                    <a:pt x="3389" y="696"/>
                    <a:pt x="3396" y="699"/>
                  </a:cubicBezTo>
                  <a:cubicBezTo>
                    <a:pt x="3389" y="696"/>
                    <a:pt x="3383" y="694"/>
                    <a:pt x="3376" y="691"/>
                  </a:cubicBezTo>
                  <a:close/>
                  <a:moveTo>
                    <a:pt x="3746" y="910"/>
                  </a:moveTo>
                  <a:lnTo>
                    <a:pt x="3746" y="910"/>
                  </a:lnTo>
                  <a:cubicBezTo>
                    <a:pt x="3752" y="915"/>
                    <a:pt x="3757" y="919"/>
                    <a:pt x="3763" y="924"/>
                  </a:cubicBezTo>
                  <a:cubicBezTo>
                    <a:pt x="3757" y="919"/>
                    <a:pt x="3752" y="915"/>
                    <a:pt x="3746" y="910"/>
                  </a:cubicBezTo>
                  <a:close/>
                  <a:moveTo>
                    <a:pt x="1362" y="1084"/>
                  </a:moveTo>
                  <a:lnTo>
                    <a:pt x="1362" y="1084"/>
                  </a:lnTo>
                  <a:cubicBezTo>
                    <a:pt x="1354" y="1095"/>
                    <a:pt x="1346" y="1105"/>
                    <a:pt x="1338" y="1116"/>
                  </a:cubicBezTo>
                  <a:lnTo>
                    <a:pt x="1338" y="1116"/>
                  </a:lnTo>
                  <a:cubicBezTo>
                    <a:pt x="1346" y="1105"/>
                    <a:pt x="1354" y="1095"/>
                    <a:pt x="1362" y="1084"/>
                  </a:cubicBezTo>
                  <a:close/>
                  <a:moveTo>
                    <a:pt x="3977" y="1132"/>
                  </a:moveTo>
                  <a:cubicBezTo>
                    <a:pt x="3983" y="1141"/>
                    <a:pt x="3990" y="1149"/>
                    <a:pt x="3996" y="1158"/>
                  </a:cubicBezTo>
                  <a:lnTo>
                    <a:pt x="3996" y="1158"/>
                  </a:lnTo>
                  <a:cubicBezTo>
                    <a:pt x="3990" y="1150"/>
                    <a:pt x="3983" y="1141"/>
                    <a:pt x="3977" y="1132"/>
                  </a:cubicBezTo>
                  <a:close/>
                  <a:moveTo>
                    <a:pt x="4511" y="2509"/>
                  </a:moveTo>
                  <a:lnTo>
                    <a:pt x="4511" y="2509"/>
                  </a:lnTo>
                  <a:cubicBezTo>
                    <a:pt x="4511" y="2514"/>
                    <a:pt x="4512" y="2520"/>
                    <a:pt x="4513" y="2525"/>
                  </a:cubicBezTo>
                  <a:cubicBezTo>
                    <a:pt x="4512" y="2520"/>
                    <a:pt x="4511" y="2514"/>
                    <a:pt x="4511" y="2509"/>
                  </a:cubicBezTo>
                  <a:close/>
                  <a:moveTo>
                    <a:pt x="4511" y="3261"/>
                  </a:moveTo>
                  <a:lnTo>
                    <a:pt x="4511" y="3261"/>
                  </a:lnTo>
                  <a:cubicBezTo>
                    <a:pt x="4510" y="3271"/>
                    <a:pt x="4509" y="3281"/>
                    <a:pt x="4508" y="3291"/>
                  </a:cubicBezTo>
                  <a:cubicBezTo>
                    <a:pt x="4509" y="3281"/>
                    <a:pt x="4510" y="3271"/>
                    <a:pt x="4511" y="3261"/>
                  </a:cubicBezTo>
                  <a:close/>
                  <a:moveTo>
                    <a:pt x="568" y="3346"/>
                  </a:moveTo>
                  <a:cubicBezTo>
                    <a:pt x="570" y="3362"/>
                    <a:pt x="572" y="3377"/>
                    <a:pt x="573" y="3392"/>
                  </a:cubicBezTo>
                  <a:cubicBezTo>
                    <a:pt x="571" y="3377"/>
                    <a:pt x="569" y="3361"/>
                    <a:pt x="568" y="3346"/>
                  </a:cubicBezTo>
                  <a:close/>
                  <a:moveTo>
                    <a:pt x="3889" y="4444"/>
                  </a:moveTo>
                  <a:cubicBezTo>
                    <a:pt x="3876" y="4455"/>
                    <a:pt x="3862" y="4465"/>
                    <a:pt x="3848" y="4475"/>
                  </a:cubicBezTo>
                  <a:lnTo>
                    <a:pt x="3848" y="4475"/>
                  </a:lnTo>
                  <a:cubicBezTo>
                    <a:pt x="3862" y="4465"/>
                    <a:pt x="3875" y="4455"/>
                    <a:pt x="3889" y="4444"/>
                  </a:cubicBezTo>
                  <a:close/>
                  <a:moveTo>
                    <a:pt x="2831" y="4863"/>
                  </a:moveTo>
                  <a:cubicBezTo>
                    <a:pt x="2817" y="4865"/>
                    <a:pt x="2804" y="4866"/>
                    <a:pt x="2790" y="4868"/>
                  </a:cubicBezTo>
                  <a:cubicBezTo>
                    <a:pt x="2803" y="4866"/>
                    <a:pt x="2817" y="4864"/>
                    <a:pt x="2831" y="4863"/>
                  </a:cubicBezTo>
                  <a:close/>
                  <a:moveTo>
                    <a:pt x="2650" y="546"/>
                  </a:moveTo>
                  <a:cubicBezTo>
                    <a:pt x="2735" y="546"/>
                    <a:pt x="2821" y="551"/>
                    <a:pt x="2905" y="561"/>
                  </a:cubicBezTo>
                  <a:lnTo>
                    <a:pt x="2905" y="561"/>
                  </a:lnTo>
                  <a:cubicBezTo>
                    <a:pt x="3055" y="585"/>
                    <a:pt x="3201" y="623"/>
                    <a:pt x="3342" y="677"/>
                  </a:cubicBezTo>
                  <a:lnTo>
                    <a:pt x="3342" y="677"/>
                  </a:lnTo>
                  <a:cubicBezTo>
                    <a:pt x="3480" y="736"/>
                    <a:pt x="3610" y="810"/>
                    <a:pt x="3730" y="899"/>
                  </a:cubicBezTo>
                  <a:lnTo>
                    <a:pt x="3730" y="899"/>
                  </a:lnTo>
                  <a:cubicBezTo>
                    <a:pt x="3776" y="936"/>
                    <a:pt x="3821" y="974"/>
                    <a:pt x="3864" y="1014"/>
                  </a:cubicBezTo>
                  <a:cubicBezTo>
                    <a:pt x="3872" y="1022"/>
                    <a:pt x="3880" y="1029"/>
                    <a:pt x="3889" y="1036"/>
                  </a:cubicBezTo>
                  <a:lnTo>
                    <a:pt x="3889" y="1036"/>
                  </a:lnTo>
                  <a:cubicBezTo>
                    <a:pt x="3931" y="1078"/>
                    <a:pt x="3969" y="1123"/>
                    <a:pt x="4005" y="1170"/>
                  </a:cubicBezTo>
                  <a:lnTo>
                    <a:pt x="4005" y="1170"/>
                  </a:lnTo>
                  <a:cubicBezTo>
                    <a:pt x="4094" y="1292"/>
                    <a:pt x="4169" y="1422"/>
                    <a:pt x="4235" y="1557"/>
                  </a:cubicBezTo>
                  <a:cubicBezTo>
                    <a:pt x="4253" y="1596"/>
                    <a:pt x="4270" y="1633"/>
                    <a:pt x="4287" y="1671"/>
                  </a:cubicBezTo>
                  <a:lnTo>
                    <a:pt x="4287" y="1671"/>
                  </a:lnTo>
                  <a:cubicBezTo>
                    <a:pt x="4281" y="1658"/>
                    <a:pt x="4276" y="1645"/>
                    <a:pt x="4271" y="1632"/>
                  </a:cubicBezTo>
                  <a:lnTo>
                    <a:pt x="4271" y="1632"/>
                  </a:lnTo>
                  <a:cubicBezTo>
                    <a:pt x="4276" y="1645"/>
                    <a:pt x="4282" y="1659"/>
                    <a:pt x="4288" y="1673"/>
                  </a:cubicBezTo>
                  <a:lnTo>
                    <a:pt x="4288" y="1673"/>
                  </a:lnTo>
                  <a:cubicBezTo>
                    <a:pt x="4288" y="1672"/>
                    <a:pt x="4287" y="1672"/>
                    <a:pt x="4287" y="1671"/>
                  </a:cubicBezTo>
                  <a:lnTo>
                    <a:pt x="4287" y="1671"/>
                  </a:lnTo>
                  <a:cubicBezTo>
                    <a:pt x="4287" y="1672"/>
                    <a:pt x="4288" y="1673"/>
                    <a:pt x="4288" y="1673"/>
                  </a:cubicBezTo>
                  <a:lnTo>
                    <a:pt x="4288" y="1673"/>
                  </a:lnTo>
                  <a:cubicBezTo>
                    <a:pt x="4288" y="1673"/>
                    <a:pt x="4288" y="1673"/>
                    <a:pt x="4288" y="1673"/>
                  </a:cubicBezTo>
                  <a:lnTo>
                    <a:pt x="4288" y="1673"/>
                  </a:lnTo>
                  <a:cubicBezTo>
                    <a:pt x="4291" y="1680"/>
                    <a:pt x="4295" y="1688"/>
                    <a:pt x="4298" y="1696"/>
                  </a:cubicBezTo>
                  <a:cubicBezTo>
                    <a:pt x="4295" y="1688"/>
                    <a:pt x="4291" y="1681"/>
                    <a:pt x="4288" y="1673"/>
                  </a:cubicBezTo>
                  <a:lnTo>
                    <a:pt x="4288" y="1673"/>
                  </a:lnTo>
                  <a:cubicBezTo>
                    <a:pt x="4372" y="1880"/>
                    <a:pt x="4435" y="2096"/>
                    <a:pt x="4478" y="2317"/>
                  </a:cubicBezTo>
                  <a:cubicBezTo>
                    <a:pt x="4489" y="2374"/>
                    <a:pt x="4499" y="2432"/>
                    <a:pt x="4508" y="2490"/>
                  </a:cubicBezTo>
                  <a:lnTo>
                    <a:pt x="4508" y="2490"/>
                  </a:lnTo>
                  <a:cubicBezTo>
                    <a:pt x="4533" y="2694"/>
                    <a:pt x="4540" y="2900"/>
                    <a:pt x="4527" y="3107"/>
                  </a:cubicBezTo>
                  <a:cubicBezTo>
                    <a:pt x="4523" y="3149"/>
                    <a:pt x="4519" y="3192"/>
                    <a:pt x="4514" y="3235"/>
                  </a:cubicBezTo>
                  <a:lnTo>
                    <a:pt x="4514" y="3235"/>
                  </a:lnTo>
                  <a:cubicBezTo>
                    <a:pt x="4493" y="3393"/>
                    <a:pt x="4457" y="3550"/>
                    <a:pt x="4403" y="3702"/>
                  </a:cubicBezTo>
                  <a:cubicBezTo>
                    <a:pt x="4392" y="3735"/>
                    <a:pt x="4380" y="3768"/>
                    <a:pt x="4367" y="3800"/>
                  </a:cubicBezTo>
                  <a:lnTo>
                    <a:pt x="4367" y="3800"/>
                  </a:lnTo>
                  <a:cubicBezTo>
                    <a:pt x="4307" y="3934"/>
                    <a:pt x="4233" y="4063"/>
                    <a:pt x="4145" y="4181"/>
                  </a:cubicBezTo>
                  <a:lnTo>
                    <a:pt x="4145" y="4181"/>
                  </a:lnTo>
                  <a:cubicBezTo>
                    <a:pt x="4056" y="4292"/>
                    <a:pt x="3952" y="4394"/>
                    <a:pt x="3839" y="4482"/>
                  </a:cubicBezTo>
                  <a:lnTo>
                    <a:pt x="3839" y="4482"/>
                  </a:lnTo>
                  <a:cubicBezTo>
                    <a:pt x="3726" y="4563"/>
                    <a:pt x="3605" y="4631"/>
                    <a:pt x="3478" y="4688"/>
                  </a:cubicBezTo>
                  <a:lnTo>
                    <a:pt x="3478" y="4688"/>
                  </a:lnTo>
                  <a:cubicBezTo>
                    <a:pt x="3483" y="4686"/>
                    <a:pt x="3489" y="4684"/>
                    <a:pt x="3495" y="4681"/>
                  </a:cubicBezTo>
                  <a:lnTo>
                    <a:pt x="3495" y="4681"/>
                  </a:lnTo>
                  <a:cubicBezTo>
                    <a:pt x="3488" y="4684"/>
                    <a:pt x="3481" y="4687"/>
                    <a:pt x="3474" y="4690"/>
                  </a:cubicBezTo>
                  <a:lnTo>
                    <a:pt x="3474" y="4690"/>
                  </a:lnTo>
                  <a:cubicBezTo>
                    <a:pt x="3476" y="4690"/>
                    <a:pt x="3477" y="4689"/>
                    <a:pt x="3478" y="4688"/>
                  </a:cubicBezTo>
                  <a:lnTo>
                    <a:pt x="3478" y="4688"/>
                  </a:lnTo>
                  <a:cubicBezTo>
                    <a:pt x="3474" y="4690"/>
                    <a:pt x="3471" y="4691"/>
                    <a:pt x="3467" y="4693"/>
                  </a:cubicBezTo>
                  <a:lnTo>
                    <a:pt x="3467" y="4693"/>
                  </a:lnTo>
                  <a:cubicBezTo>
                    <a:pt x="3470" y="4692"/>
                    <a:pt x="3472" y="4691"/>
                    <a:pt x="3474" y="4690"/>
                  </a:cubicBezTo>
                  <a:lnTo>
                    <a:pt x="3474" y="4690"/>
                  </a:lnTo>
                  <a:cubicBezTo>
                    <a:pt x="3460" y="4697"/>
                    <a:pt x="3445" y="4703"/>
                    <a:pt x="3430" y="4709"/>
                  </a:cubicBezTo>
                  <a:cubicBezTo>
                    <a:pt x="3443" y="4703"/>
                    <a:pt x="3455" y="4698"/>
                    <a:pt x="3467" y="4693"/>
                  </a:cubicBezTo>
                  <a:lnTo>
                    <a:pt x="3467" y="4693"/>
                  </a:lnTo>
                  <a:cubicBezTo>
                    <a:pt x="3305" y="4760"/>
                    <a:pt x="3135" y="4807"/>
                    <a:pt x="2963" y="4839"/>
                  </a:cubicBezTo>
                  <a:cubicBezTo>
                    <a:pt x="2923" y="4847"/>
                    <a:pt x="2884" y="4854"/>
                    <a:pt x="2844" y="4861"/>
                  </a:cubicBezTo>
                  <a:lnTo>
                    <a:pt x="2844" y="4861"/>
                  </a:lnTo>
                  <a:cubicBezTo>
                    <a:pt x="2688" y="4881"/>
                    <a:pt x="2531" y="4892"/>
                    <a:pt x="2373" y="4892"/>
                  </a:cubicBezTo>
                  <a:cubicBezTo>
                    <a:pt x="2297" y="4892"/>
                    <a:pt x="2220" y="4889"/>
                    <a:pt x="2143" y="4883"/>
                  </a:cubicBezTo>
                  <a:cubicBezTo>
                    <a:pt x="2105" y="4881"/>
                    <a:pt x="2067" y="4878"/>
                    <a:pt x="2029" y="4874"/>
                  </a:cubicBezTo>
                  <a:lnTo>
                    <a:pt x="2029" y="4874"/>
                  </a:lnTo>
                  <a:cubicBezTo>
                    <a:pt x="2031" y="4874"/>
                    <a:pt x="2032" y="4874"/>
                    <a:pt x="2033" y="4875"/>
                  </a:cubicBezTo>
                  <a:cubicBezTo>
                    <a:pt x="2031" y="4874"/>
                    <a:pt x="2029" y="4874"/>
                    <a:pt x="2026" y="4874"/>
                  </a:cubicBezTo>
                  <a:lnTo>
                    <a:pt x="2026" y="4874"/>
                  </a:lnTo>
                  <a:cubicBezTo>
                    <a:pt x="2027" y="4874"/>
                    <a:pt x="2028" y="4874"/>
                    <a:pt x="2029" y="4874"/>
                  </a:cubicBezTo>
                  <a:lnTo>
                    <a:pt x="2029" y="4874"/>
                  </a:lnTo>
                  <a:cubicBezTo>
                    <a:pt x="2022" y="4873"/>
                    <a:pt x="2014" y="4872"/>
                    <a:pt x="2007" y="4871"/>
                  </a:cubicBezTo>
                  <a:lnTo>
                    <a:pt x="2007" y="4871"/>
                  </a:lnTo>
                  <a:cubicBezTo>
                    <a:pt x="2013" y="4872"/>
                    <a:pt x="2020" y="4873"/>
                    <a:pt x="2026" y="4874"/>
                  </a:cubicBezTo>
                  <a:lnTo>
                    <a:pt x="2026" y="4874"/>
                  </a:lnTo>
                  <a:cubicBezTo>
                    <a:pt x="2004" y="4871"/>
                    <a:pt x="1982" y="4868"/>
                    <a:pt x="1960" y="4864"/>
                  </a:cubicBezTo>
                  <a:lnTo>
                    <a:pt x="1960" y="4864"/>
                  </a:lnTo>
                  <a:cubicBezTo>
                    <a:pt x="1975" y="4867"/>
                    <a:pt x="1991" y="4869"/>
                    <a:pt x="2007" y="4871"/>
                  </a:cubicBezTo>
                  <a:lnTo>
                    <a:pt x="2007" y="4871"/>
                  </a:lnTo>
                  <a:cubicBezTo>
                    <a:pt x="1838" y="4846"/>
                    <a:pt x="1672" y="4805"/>
                    <a:pt x="1513" y="4743"/>
                  </a:cubicBezTo>
                  <a:lnTo>
                    <a:pt x="1513" y="4743"/>
                  </a:lnTo>
                  <a:cubicBezTo>
                    <a:pt x="1394" y="4691"/>
                    <a:pt x="1282" y="4627"/>
                    <a:pt x="1177" y="4549"/>
                  </a:cubicBezTo>
                  <a:lnTo>
                    <a:pt x="1177" y="4549"/>
                  </a:lnTo>
                  <a:cubicBezTo>
                    <a:pt x="1086" y="4475"/>
                    <a:pt x="1004" y="4391"/>
                    <a:pt x="930" y="4300"/>
                  </a:cubicBezTo>
                  <a:lnTo>
                    <a:pt x="930" y="4300"/>
                  </a:lnTo>
                  <a:cubicBezTo>
                    <a:pt x="862" y="4208"/>
                    <a:pt x="804" y="4110"/>
                    <a:pt x="754" y="4006"/>
                  </a:cubicBezTo>
                  <a:cubicBezTo>
                    <a:pt x="747" y="3993"/>
                    <a:pt x="740" y="3980"/>
                    <a:pt x="734" y="3967"/>
                  </a:cubicBezTo>
                  <a:lnTo>
                    <a:pt x="734" y="3967"/>
                  </a:lnTo>
                  <a:cubicBezTo>
                    <a:pt x="735" y="3969"/>
                    <a:pt x="736" y="3972"/>
                    <a:pt x="737" y="3975"/>
                  </a:cubicBezTo>
                  <a:cubicBezTo>
                    <a:pt x="734" y="3968"/>
                    <a:pt x="732" y="3961"/>
                    <a:pt x="729" y="3955"/>
                  </a:cubicBezTo>
                  <a:lnTo>
                    <a:pt x="729" y="3955"/>
                  </a:lnTo>
                  <a:cubicBezTo>
                    <a:pt x="731" y="3959"/>
                    <a:pt x="732" y="3963"/>
                    <a:pt x="734" y="3967"/>
                  </a:cubicBezTo>
                  <a:lnTo>
                    <a:pt x="734" y="3967"/>
                  </a:lnTo>
                  <a:cubicBezTo>
                    <a:pt x="729" y="3952"/>
                    <a:pt x="723" y="3938"/>
                    <a:pt x="716" y="3923"/>
                  </a:cubicBezTo>
                  <a:lnTo>
                    <a:pt x="716" y="3923"/>
                  </a:lnTo>
                  <a:cubicBezTo>
                    <a:pt x="720" y="3933"/>
                    <a:pt x="725" y="3944"/>
                    <a:pt x="729" y="3955"/>
                  </a:cubicBezTo>
                  <a:lnTo>
                    <a:pt x="729" y="3955"/>
                  </a:lnTo>
                  <a:cubicBezTo>
                    <a:pt x="723" y="3940"/>
                    <a:pt x="717" y="3925"/>
                    <a:pt x="711" y="3910"/>
                  </a:cubicBezTo>
                  <a:lnTo>
                    <a:pt x="711" y="3910"/>
                  </a:lnTo>
                  <a:cubicBezTo>
                    <a:pt x="713" y="3915"/>
                    <a:pt x="714" y="3919"/>
                    <a:pt x="716" y="3923"/>
                  </a:cubicBezTo>
                  <a:lnTo>
                    <a:pt x="716" y="3923"/>
                  </a:lnTo>
                  <a:cubicBezTo>
                    <a:pt x="658" y="3773"/>
                    <a:pt x="616" y="3618"/>
                    <a:pt x="586" y="3460"/>
                  </a:cubicBezTo>
                  <a:cubicBezTo>
                    <a:pt x="579" y="3415"/>
                    <a:pt x="572" y="3372"/>
                    <a:pt x="566" y="3327"/>
                  </a:cubicBezTo>
                  <a:lnTo>
                    <a:pt x="566" y="3327"/>
                  </a:lnTo>
                  <a:cubicBezTo>
                    <a:pt x="552" y="3202"/>
                    <a:pt x="545" y="3076"/>
                    <a:pt x="545" y="2950"/>
                  </a:cubicBezTo>
                  <a:cubicBezTo>
                    <a:pt x="545" y="2850"/>
                    <a:pt x="551" y="2751"/>
                    <a:pt x="558" y="2652"/>
                  </a:cubicBezTo>
                  <a:cubicBezTo>
                    <a:pt x="559" y="2640"/>
                    <a:pt x="561" y="2627"/>
                    <a:pt x="562" y="2614"/>
                  </a:cubicBezTo>
                  <a:lnTo>
                    <a:pt x="562" y="2614"/>
                  </a:lnTo>
                  <a:cubicBezTo>
                    <a:pt x="583" y="2490"/>
                    <a:pt x="624" y="2367"/>
                    <a:pt x="671" y="2249"/>
                  </a:cubicBezTo>
                  <a:lnTo>
                    <a:pt x="671" y="2249"/>
                  </a:lnTo>
                  <a:cubicBezTo>
                    <a:pt x="741" y="2084"/>
                    <a:pt x="826" y="1927"/>
                    <a:pt x="918" y="1772"/>
                  </a:cubicBezTo>
                  <a:cubicBezTo>
                    <a:pt x="1007" y="1620"/>
                    <a:pt x="1099" y="1469"/>
                    <a:pt x="1195" y="1322"/>
                  </a:cubicBezTo>
                  <a:cubicBezTo>
                    <a:pt x="1236" y="1258"/>
                    <a:pt x="1279" y="1196"/>
                    <a:pt x="1324" y="1135"/>
                  </a:cubicBezTo>
                  <a:lnTo>
                    <a:pt x="1324" y="1135"/>
                  </a:lnTo>
                  <a:cubicBezTo>
                    <a:pt x="1406" y="1031"/>
                    <a:pt x="1495" y="933"/>
                    <a:pt x="1598" y="850"/>
                  </a:cubicBezTo>
                  <a:lnTo>
                    <a:pt x="1598" y="850"/>
                  </a:lnTo>
                  <a:cubicBezTo>
                    <a:pt x="1683" y="787"/>
                    <a:pt x="1777" y="734"/>
                    <a:pt x="1874" y="691"/>
                  </a:cubicBezTo>
                  <a:lnTo>
                    <a:pt x="1874" y="691"/>
                  </a:lnTo>
                  <a:cubicBezTo>
                    <a:pt x="1863" y="695"/>
                    <a:pt x="1852" y="700"/>
                    <a:pt x="1840" y="704"/>
                  </a:cubicBezTo>
                  <a:cubicBezTo>
                    <a:pt x="1853" y="699"/>
                    <a:pt x="1867" y="693"/>
                    <a:pt x="1880" y="688"/>
                  </a:cubicBezTo>
                  <a:lnTo>
                    <a:pt x="1880" y="688"/>
                  </a:lnTo>
                  <a:cubicBezTo>
                    <a:pt x="1878" y="689"/>
                    <a:pt x="1876" y="690"/>
                    <a:pt x="1874" y="691"/>
                  </a:cubicBezTo>
                  <a:lnTo>
                    <a:pt x="1874" y="691"/>
                  </a:lnTo>
                  <a:cubicBezTo>
                    <a:pt x="1877" y="690"/>
                    <a:pt x="1879" y="689"/>
                    <a:pt x="1881" y="688"/>
                  </a:cubicBezTo>
                  <a:lnTo>
                    <a:pt x="1881" y="688"/>
                  </a:lnTo>
                  <a:cubicBezTo>
                    <a:pt x="1881" y="688"/>
                    <a:pt x="1880" y="688"/>
                    <a:pt x="1880" y="688"/>
                  </a:cubicBezTo>
                  <a:lnTo>
                    <a:pt x="1880" y="688"/>
                  </a:lnTo>
                  <a:cubicBezTo>
                    <a:pt x="1883" y="687"/>
                    <a:pt x="1886" y="685"/>
                    <a:pt x="1890" y="684"/>
                  </a:cubicBezTo>
                  <a:lnTo>
                    <a:pt x="1890" y="684"/>
                  </a:lnTo>
                  <a:cubicBezTo>
                    <a:pt x="1887" y="685"/>
                    <a:pt x="1884" y="687"/>
                    <a:pt x="1881" y="688"/>
                  </a:cubicBezTo>
                  <a:lnTo>
                    <a:pt x="1881" y="688"/>
                  </a:lnTo>
                  <a:cubicBezTo>
                    <a:pt x="2029" y="630"/>
                    <a:pt x="2185" y="590"/>
                    <a:pt x="2342" y="566"/>
                  </a:cubicBezTo>
                  <a:lnTo>
                    <a:pt x="2342" y="566"/>
                  </a:lnTo>
                  <a:cubicBezTo>
                    <a:pt x="2444" y="553"/>
                    <a:pt x="2547" y="546"/>
                    <a:pt x="2650" y="546"/>
                  </a:cubicBezTo>
                  <a:close/>
                  <a:moveTo>
                    <a:pt x="2641" y="1"/>
                  </a:moveTo>
                  <a:cubicBezTo>
                    <a:pt x="2553" y="1"/>
                    <a:pt x="2465" y="5"/>
                    <a:pt x="2376" y="15"/>
                  </a:cubicBezTo>
                  <a:cubicBezTo>
                    <a:pt x="2146" y="40"/>
                    <a:pt x="1915" y="84"/>
                    <a:pt x="1699" y="174"/>
                  </a:cubicBezTo>
                  <a:cubicBezTo>
                    <a:pt x="1584" y="223"/>
                    <a:pt x="1470" y="275"/>
                    <a:pt x="1366" y="344"/>
                  </a:cubicBezTo>
                  <a:cubicBezTo>
                    <a:pt x="1260" y="415"/>
                    <a:pt x="1161" y="496"/>
                    <a:pt x="1074" y="588"/>
                  </a:cubicBezTo>
                  <a:cubicBezTo>
                    <a:pt x="911" y="758"/>
                    <a:pt x="779" y="956"/>
                    <a:pt x="654" y="1156"/>
                  </a:cubicBezTo>
                  <a:cubicBezTo>
                    <a:pt x="537" y="1346"/>
                    <a:pt x="417" y="1537"/>
                    <a:pt x="312" y="1738"/>
                  </a:cubicBezTo>
                  <a:cubicBezTo>
                    <a:pt x="200" y="1952"/>
                    <a:pt x="103" y="2180"/>
                    <a:pt x="48" y="2418"/>
                  </a:cubicBezTo>
                  <a:cubicBezTo>
                    <a:pt x="29" y="2501"/>
                    <a:pt x="21" y="2585"/>
                    <a:pt x="13" y="2671"/>
                  </a:cubicBezTo>
                  <a:cubicBezTo>
                    <a:pt x="3" y="2775"/>
                    <a:pt x="0" y="2881"/>
                    <a:pt x="2" y="2986"/>
                  </a:cubicBezTo>
                  <a:cubicBezTo>
                    <a:pt x="3" y="3157"/>
                    <a:pt x="21" y="3327"/>
                    <a:pt x="46" y="3498"/>
                  </a:cubicBezTo>
                  <a:cubicBezTo>
                    <a:pt x="71" y="3669"/>
                    <a:pt x="110" y="3841"/>
                    <a:pt x="169" y="4005"/>
                  </a:cubicBezTo>
                  <a:cubicBezTo>
                    <a:pt x="241" y="4203"/>
                    <a:pt x="331" y="4394"/>
                    <a:pt x="453" y="4564"/>
                  </a:cubicBezTo>
                  <a:cubicBezTo>
                    <a:pt x="525" y="4660"/>
                    <a:pt x="598" y="4755"/>
                    <a:pt x="686" y="4838"/>
                  </a:cubicBezTo>
                  <a:cubicBezTo>
                    <a:pt x="776" y="4925"/>
                    <a:pt x="876" y="5003"/>
                    <a:pt x="981" y="5073"/>
                  </a:cubicBezTo>
                  <a:cubicBezTo>
                    <a:pt x="1094" y="5147"/>
                    <a:pt x="1216" y="5204"/>
                    <a:pt x="1340" y="5254"/>
                  </a:cubicBezTo>
                  <a:cubicBezTo>
                    <a:pt x="1457" y="5302"/>
                    <a:pt x="1576" y="5338"/>
                    <a:pt x="1700" y="5365"/>
                  </a:cubicBezTo>
                  <a:cubicBezTo>
                    <a:pt x="1917" y="5412"/>
                    <a:pt x="2138" y="5432"/>
                    <a:pt x="2360" y="5432"/>
                  </a:cubicBezTo>
                  <a:cubicBezTo>
                    <a:pt x="2468" y="5432"/>
                    <a:pt x="2577" y="5427"/>
                    <a:pt x="2684" y="5418"/>
                  </a:cubicBezTo>
                  <a:cubicBezTo>
                    <a:pt x="3005" y="5392"/>
                    <a:pt x="3327" y="5334"/>
                    <a:pt x="3624" y="5210"/>
                  </a:cubicBezTo>
                  <a:cubicBezTo>
                    <a:pt x="3763" y="5153"/>
                    <a:pt x="3897" y="5090"/>
                    <a:pt x="4023" y="5010"/>
                  </a:cubicBezTo>
                  <a:cubicBezTo>
                    <a:pt x="4141" y="4934"/>
                    <a:pt x="4252" y="4848"/>
                    <a:pt x="4355" y="4753"/>
                  </a:cubicBezTo>
                  <a:cubicBezTo>
                    <a:pt x="4533" y="4586"/>
                    <a:pt x="4684" y="4381"/>
                    <a:pt x="4793" y="4162"/>
                  </a:cubicBezTo>
                  <a:cubicBezTo>
                    <a:pt x="4902" y="3943"/>
                    <a:pt x="4981" y="3710"/>
                    <a:pt x="5021" y="3470"/>
                  </a:cubicBezTo>
                  <a:cubicBezTo>
                    <a:pt x="5064" y="3227"/>
                    <a:pt x="5082" y="2978"/>
                    <a:pt x="5069" y="2731"/>
                  </a:cubicBezTo>
                  <a:cubicBezTo>
                    <a:pt x="5057" y="2485"/>
                    <a:pt x="5020" y="2238"/>
                    <a:pt x="4962" y="2000"/>
                  </a:cubicBezTo>
                  <a:cubicBezTo>
                    <a:pt x="4907" y="1775"/>
                    <a:pt x="4826" y="1556"/>
                    <a:pt x="4730" y="1343"/>
                  </a:cubicBezTo>
                  <a:cubicBezTo>
                    <a:pt x="4653" y="1172"/>
                    <a:pt x="4558" y="1007"/>
                    <a:pt x="4445" y="857"/>
                  </a:cubicBezTo>
                  <a:cubicBezTo>
                    <a:pt x="4387" y="779"/>
                    <a:pt x="4326" y="701"/>
                    <a:pt x="4253" y="631"/>
                  </a:cubicBezTo>
                  <a:lnTo>
                    <a:pt x="4253" y="631"/>
                  </a:lnTo>
                  <a:cubicBezTo>
                    <a:pt x="4252" y="630"/>
                    <a:pt x="4251" y="628"/>
                    <a:pt x="4249" y="627"/>
                  </a:cubicBezTo>
                  <a:lnTo>
                    <a:pt x="4249" y="627"/>
                  </a:lnTo>
                  <a:cubicBezTo>
                    <a:pt x="4249" y="627"/>
                    <a:pt x="4249" y="627"/>
                    <a:pt x="4249" y="627"/>
                  </a:cubicBezTo>
                  <a:cubicBezTo>
                    <a:pt x="4248" y="626"/>
                    <a:pt x="4247" y="625"/>
                    <a:pt x="4246" y="624"/>
                  </a:cubicBezTo>
                  <a:lnTo>
                    <a:pt x="4246" y="624"/>
                  </a:lnTo>
                  <a:cubicBezTo>
                    <a:pt x="3923" y="315"/>
                    <a:pt x="3502" y="106"/>
                    <a:pt x="3060" y="35"/>
                  </a:cubicBezTo>
                  <a:cubicBezTo>
                    <a:pt x="2921" y="13"/>
                    <a:pt x="2781" y="1"/>
                    <a:pt x="26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46" name="Google Shape;8546;p57"/>
            <p:cNvSpPr/>
            <p:nvPr/>
          </p:nvSpPr>
          <p:spPr>
            <a:xfrm>
              <a:off x="4696638" y="3118600"/>
              <a:ext cx="32725" cy="27150"/>
            </a:xfrm>
            <a:custGeom>
              <a:avLst/>
              <a:gdLst/>
              <a:ahLst/>
              <a:cxnLst/>
              <a:rect l="l" t="t" r="r" b="b"/>
              <a:pathLst>
                <a:path w="1309" h="1086" fill="none" extrusionOk="0">
                  <a:moveTo>
                    <a:pt x="1" y="318"/>
                  </a:moveTo>
                  <a:cubicBezTo>
                    <a:pt x="1" y="318"/>
                    <a:pt x="513" y="0"/>
                    <a:pt x="1308" y="1086"/>
                  </a:cubicBezTo>
                </a:path>
              </a:pathLst>
            </a:custGeom>
            <a:solidFill>
              <a:schemeClr val="accent2"/>
            </a:solidFill>
            <a:ln w="13600" cap="flat" cmpd="sng">
              <a:solidFill>
                <a:srgbClr val="B95138"/>
              </a:solidFill>
              <a:prstDash val="solid"/>
              <a:miter lim="12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47" name="Google Shape;8547;p57"/>
            <p:cNvSpPr/>
            <p:nvPr/>
          </p:nvSpPr>
          <p:spPr>
            <a:xfrm>
              <a:off x="4933913" y="3918950"/>
              <a:ext cx="75175" cy="133200"/>
            </a:xfrm>
            <a:custGeom>
              <a:avLst/>
              <a:gdLst/>
              <a:ahLst/>
              <a:cxnLst/>
              <a:rect l="l" t="t" r="r" b="b"/>
              <a:pathLst>
                <a:path w="3007" h="5328" extrusionOk="0">
                  <a:moveTo>
                    <a:pt x="0" y="0"/>
                  </a:moveTo>
                  <a:lnTo>
                    <a:pt x="0" y="0"/>
                  </a:lnTo>
                  <a:cubicBezTo>
                    <a:pt x="1221" y="2173"/>
                    <a:pt x="1590" y="4249"/>
                    <a:pt x="1778" y="4816"/>
                  </a:cubicBezTo>
                  <a:cubicBezTo>
                    <a:pt x="1892" y="5157"/>
                    <a:pt x="2312" y="5328"/>
                    <a:pt x="2629" y="5328"/>
                  </a:cubicBezTo>
                  <a:cubicBezTo>
                    <a:pt x="2839" y="5328"/>
                    <a:pt x="3003" y="5253"/>
                    <a:pt x="3004" y="5103"/>
                  </a:cubicBezTo>
                  <a:cubicBezTo>
                    <a:pt x="3006" y="4725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48" name="Google Shape;8548;p57"/>
            <p:cNvSpPr/>
            <p:nvPr/>
          </p:nvSpPr>
          <p:spPr>
            <a:xfrm>
              <a:off x="4513713" y="3928600"/>
              <a:ext cx="81150" cy="111225"/>
            </a:xfrm>
            <a:custGeom>
              <a:avLst/>
              <a:gdLst/>
              <a:ahLst/>
              <a:cxnLst/>
              <a:rect l="l" t="t" r="r" b="b"/>
              <a:pathLst>
                <a:path w="3246" h="4449" extrusionOk="0">
                  <a:moveTo>
                    <a:pt x="0" y="0"/>
                  </a:moveTo>
                  <a:cubicBezTo>
                    <a:pt x="0" y="1"/>
                    <a:pt x="338" y="1149"/>
                    <a:pt x="742" y="2310"/>
                  </a:cubicBezTo>
                  <a:cubicBezTo>
                    <a:pt x="1140" y="3447"/>
                    <a:pt x="1602" y="4187"/>
                    <a:pt x="2120" y="4391"/>
                  </a:cubicBezTo>
                  <a:cubicBezTo>
                    <a:pt x="2231" y="4434"/>
                    <a:pt x="2395" y="4448"/>
                    <a:pt x="2564" y="4448"/>
                  </a:cubicBezTo>
                  <a:cubicBezTo>
                    <a:pt x="2896" y="4448"/>
                    <a:pt x="3246" y="4393"/>
                    <a:pt x="3246" y="4393"/>
                  </a:cubicBezTo>
                  <a:cubicBezTo>
                    <a:pt x="1198" y="258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8550" name="Google Shape;8550;p57"/>
          <p:cNvGrpSpPr/>
          <p:nvPr/>
        </p:nvGrpSpPr>
        <p:grpSpPr>
          <a:xfrm>
            <a:off x="6419461" y="847527"/>
            <a:ext cx="1179896" cy="1961256"/>
            <a:chOff x="5534425" y="470575"/>
            <a:chExt cx="1498600" cy="957925"/>
          </a:xfrm>
        </p:grpSpPr>
        <p:sp>
          <p:nvSpPr>
            <p:cNvPr id="8551" name="Google Shape;8551;p57"/>
            <p:cNvSpPr/>
            <p:nvPr/>
          </p:nvSpPr>
          <p:spPr>
            <a:xfrm>
              <a:off x="5547325" y="684975"/>
              <a:ext cx="296650" cy="112350"/>
            </a:xfrm>
            <a:custGeom>
              <a:avLst/>
              <a:gdLst/>
              <a:ahLst/>
              <a:cxnLst/>
              <a:rect l="l" t="t" r="r" b="b"/>
              <a:pathLst>
                <a:path w="11866" h="4494" extrusionOk="0">
                  <a:moveTo>
                    <a:pt x="11622" y="1"/>
                  </a:moveTo>
                  <a:lnTo>
                    <a:pt x="1" y="4493"/>
                  </a:lnTo>
                  <a:lnTo>
                    <a:pt x="7231" y="2792"/>
                  </a:lnTo>
                  <a:lnTo>
                    <a:pt x="11866" y="1443"/>
                  </a:lnTo>
                  <a:lnTo>
                    <a:pt x="11622" y="1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52" name="Google Shape;8552;p57"/>
            <p:cNvSpPr/>
            <p:nvPr/>
          </p:nvSpPr>
          <p:spPr>
            <a:xfrm>
              <a:off x="5571675" y="742925"/>
              <a:ext cx="286175" cy="53950"/>
            </a:xfrm>
            <a:custGeom>
              <a:avLst/>
              <a:gdLst/>
              <a:ahLst/>
              <a:cxnLst/>
              <a:rect l="l" t="t" r="r" b="b"/>
              <a:pathLst>
                <a:path w="11447" h="2158" extrusionOk="0">
                  <a:moveTo>
                    <a:pt x="11253" y="0"/>
                  </a:moveTo>
                  <a:lnTo>
                    <a:pt x="7454" y="63"/>
                  </a:lnTo>
                  <a:lnTo>
                    <a:pt x="0" y="2010"/>
                  </a:lnTo>
                  <a:lnTo>
                    <a:pt x="11447" y="2157"/>
                  </a:lnTo>
                  <a:lnTo>
                    <a:pt x="112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53" name="Google Shape;8553;p57"/>
            <p:cNvSpPr/>
            <p:nvPr/>
          </p:nvSpPr>
          <p:spPr>
            <a:xfrm>
              <a:off x="5571675" y="742925"/>
              <a:ext cx="286175" cy="53950"/>
            </a:xfrm>
            <a:custGeom>
              <a:avLst/>
              <a:gdLst/>
              <a:ahLst/>
              <a:cxnLst/>
              <a:rect l="l" t="t" r="r" b="b"/>
              <a:pathLst>
                <a:path w="11447" h="2158" extrusionOk="0">
                  <a:moveTo>
                    <a:pt x="11253" y="0"/>
                  </a:moveTo>
                  <a:lnTo>
                    <a:pt x="7454" y="63"/>
                  </a:lnTo>
                  <a:lnTo>
                    <a:pt x="0" y="2010"/>
                  </a:lnTo>
                  <a:lnTo>
                    <a:pt x="10410" y="1006"/>
                  </a:lnTo>
                  <a:lnTo>
                    <a:pt x="11447" y="2157"/>
                  </a:lnTo>
                  <a:lnTo>
                    <a:pt x="11253" y="0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54" name="Google Shape;8554;p57"/>
            <p:cNvSpPr/>
            <p:nvPr/>
          </p:nvSpPr>
          <p:spPr>
            <a:xfrm>
              <a:off x="5534425" y="700800"/>
              <a:ext cx="420550" cy="100925"/>
            </a:xfrm>
            <a:custGeom>
              <a:avLst/>
              <a:gdLst/>
              <a:ahLst/>
              <a:cxnLst/>
              <a:rect l="l" t="t" r="r" b="b"/>
              <a:pathLst>
                <a:path w="16822" h="4037" extrusionOk="0">
                  <a:moveTo>
                    <a:pt x="13307" y="0"/>
                  </a:moveTo>
                  <a:lnTo>
                    <a:pt x="1" y="4037"/>
                  </a:lnTo>
                  <a:lnTo>
                    <a:pt x="16821" y="974"/>
                  </a:lnTo>
                  <a:lnTo>
                    <a:pt x="133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55" name="Google Shape;8555;p57"/>
            <p:cNvSpPr/>
            <p:nvPr/>
          </p:nvSpPr>
          <p:spPr>
            <a:xfrm>
              <a:off x="5534950" y="676575"/>
              <a:ext cx="302925" cy="125300"/>
            </a:xfrm>
            <a:custGeom>
              <a:avLst/>
              <a:gdLst/>
              <a:ahLst/>
              <a:cxnLst/>
              <a:rect l="l" t="t" r="r" b="b"/>
              <a:pathLst>
                <a:path w="12117" h="5012" extrusionOk="0">
                  <a:moveTo>
                    <a:pt x="9256" y="0"/>
                  </a:moveTo>
                  <a:lnTo>
                    <a:pt x="1" y="5012"/>
                  </a:lnTo>
                  <a:lnTo>
                    <a:pt x="12117" y="337"/>
                  </a:lnTo>
                  <a:lnTo>
                    <a:pt x="92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56" name="Google Shape;8556;p57"/>
            <p:cNvSpPr/>
            <p:nvPr/>
          </p:nvSpPr>
          <p:spPr>
            <a:xfrm>
              <a:off x="6043275" y="470575"/>
              <a:ext cx="989750" cy="957925"/>
            </a:xfrm>
            <a:custGeom>
              <a:avLst/>
              <a:gdLst/>
              <a:ahLst/>
              <a:cxnLst/>
              <a:rect l="l" t="t" r="r" b="b"/>
              <a:pathLst>
                <a:path w="39590" h="38317" fill="none" extrusionOk="0">
                  <a:moveTo>
                    <a:pt x="1" y="8795"/>
                  </a:moveTo>
                  <a:cubicBezTo>
                    <a:pt x="39589" y="1"/>
                    <a:pt x="27548" y="32102"/>
                    <a:pt x="9861" y="38317"/>
                  </a:cubicBezTo>
                </a:path>
              </a:pathLst>
            </a:custGeom>
            <a:noFill/>
            <a:ln w="10500" cap="rnd" cmpd="sng">
              <a:solidFill>
                <a:srgbClr val="FFFFFF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80445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5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5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4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9" name="Google Shape;7809;p47"/>
          <p:cNvSpPr txBox="1">
            <a:spLocks noGrp="1"/>
          </p:cNvSpPr>
          <p:nvPr>
            <p:ph type="title" idx="8"/>
          </p:nvPr>
        </p:nvSpPr>
        <p:spPr>
          <a:xfrm>
            <a:off x="720018" y="364982"/>
            <a:ext cx="8113757" cy="548700"/>
          </a:xfrm>
          <a:prstGeom prst="rect">
            <a:avLst/>
          </a:prstGeom>
        </p:spPr>
        <p:txBody>
          <a:bodyPr spcFirstLastPara="1" wrap="square" lIns="91387" tIns="91387" rIns="91387" bIns="91387" anchor="t" anchorCtr="0">
            <a:no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FF0000"/>
                </a:solidFill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solidFill>
                  <a:srgbClr val="FF0000"/>
                </a:solidFill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oogle Shape;8889;p72">
            <a:extLst>
              <a:ext uri="{FF2B5EF4-FFF2-40B4-BE49-F238E27FC236}">
                <a16:creationId xmlns="" xmlns:a16="http://schemas.microsoft.com/office/drawing/2014/main" id="{4D19F26B-BDCE-8E3A-2389-700433A6CD7D}"/>
              </a:ext>
            </a:extLst>
          </p:cNvPr>
          <p:cNvGrpSpPr/>
          <p:nvPr/>
        </p:nvGrpSpPr>
        <p:grpSpPr>
          <a:xfrm>
            <a:off x="7348251" y="3989822"/>
            <a:ext cx="1052350" cy="548700"/>
            <a:chOff x="985683" y="2963645"/>
            <a:chExt cx="1672564" cy="1239414"/>
          </a:xfrm>
        </p:grpSpPr>
        <p:sp>
          <p:nvSpPr>
            <p:cNvPr id="4" name="Google Shape;8890;p72">
              <a:extLst>
                <a:ext uri="{FF2B5EF4-FFF2-40B4-BE49-F238E27FC236}">
                  <a16:creationId xmlns="" xmlns:a16="http://schemas.microsoft.com/office/drawing/2014/main" id="{4503EDC0-F38F-80E9-CF25-A86ED5DBE313}"/>
                </a:ext>
              </a:extLst>
            </p:cNvPr>
            <p:cNvSpPr/>
            <p:nvPr/>
          </p:nvSpPr>
          <p:spPr>
            <a:xfrm>
              <a:off x="987254" y="3617225"/>
              <a:ext cx="269733" cy="585835"/>
            </a:xfrm>
            <a:custGeom>
              <a:avLst/>
              <a:gdLst/>
              <a:ahLst/>
              <a:cxnLst/>
              <a:rect l="l" t="t" r="r" b="b"/>
              <a:pathLst>
                <a:path w="9098" h="19760" extrusionOk="0">
                  <a:moveTo>
                    <a:pt x="4410" y="1"/>
                  </a:moveTo>
                  <a:lnTo>
                    <a:pt x="0" y="696"/>
                  </a:lnTo>
                  <a:lnTo>
                    <a:pt x="3010" y="19759"/>
                  </a:lnTo>
                  <a:lnTo>
                    <a:pt x="9097" y="18797"/>
                  </a:lnTo>
                  <a:lnTo>
                    <a:pt x="6349" y="1395"/>
                  </a:lnTo>
                  <a:lnTo>
                    <a:pt x="44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" name="Google Shape;8891;p72">
              <a:extLst>
                <a:ext uri="{FF2B5EF4-FFF2-40B4-BE49-F238E27FC236}">
                  <a16:creationId xmlns="" xmlns:a16="http://schemas.microsoft.com/office/drawing/2014/main" id="{B4B3F3AD-F3CE-133F-8A54-1BF416B7AD3C}"/>
                </a:ext>
              </a:extLst>
            </p:cNvPr>
            <p:cNvSpPr/>
            <p:nvPr/>
          </p:nvSpPr>
          <p:spPr>
            <a:xfrm>
              <a:off x="1118326" y="3618114"/>
              <a:ext cx="138958" cy="566149"/>
            </a:xfrm>
            <a:custGeom>
              <a:avLst/>
              <a:gdLst/>
              <a:ahLst/>
              <a:cxnLst/>
              <a:rect l="l" t="t" r="r" b="b"/>
              <a:pathLst>
                <a:path w="4687" h="19096" extrusionOk="0">
                  <a:moveTo>
                    <a:pt x="1" y="0"/>
                  </a:moveTo>
                  <a:lnTo>
                    <a:pt x="3014" y="19096"/>
                  </a:lnTo>
                  <a:lnTo>
                    <a:pt x="4687" y="18800"/>
                  </a:lnTo>
                  <a:lnTo>
                    <a:pt x="1939" y="139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" name="Google Shape;8892;p72">
              <a:extLst>
                <a:ext uri="{FF2B5EF4-FFF2-40B4-BE49-F238E27FC236}">
                  <a16:creationId xmlns="" xmlns:a16="http://schemas.microsoft.com/office/drawing/2014/main" id="{156A14B9-EDBB-8BDD-E1DC-4CE222B60210}"/>
                </a:ext>
              </a:extLst>
            </p:cNvPr>
            <p:cNvSpPr/>
            <p:nvPr/>
          </p:nvSpPr>
          <p:spPr>
            <a:xfrm>
              <a:off x="1202465" y="4183759"/>
              <a:ext cx="30" cy="3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E06A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" name="Google Shape;8893;p72">
              <a:extLst>
                <a:ext uri="{FF2B5EF4-FFF2-40B4-BE49-F238E27FC236}">
                  <a16:creationId xmlns="" xmlns:a16="http://schemas.microsoft.com/office/drawing/2014/main" id="{F64700E0-DBCA-B27B-FF46-FD2AF5534C1D}"/>
                </a:ext>
              </a:extLst>
            </p:cNvPr>
            <p:cNvSpPr/>
            <p:nvPr/>
          </p:nvSpPr>
          <p:spPr>
            <a:xfrm>
              <a:off x="1020133" y="3677498"/>
              <a:ext cx="141448" cy="456720"/>
            </a:xfrm>
            <a:custGeom>
              <a:avLst/>
              <a:gdLst/>
              <a:ahLst/>
              <a:cxnLst/>
              <a:rect l="l" t="t" r="r" b="b"/>
              <a:pathLst>
                <a:path w="4771" h="15405" extrusionOk="0">
                  <a:moveTo>
                    <a:pt x="2398" y="1"/>
                  </a:moveTo>
                  <a:lnTo>
                    <a:pt x="0" y="379"/>
                  </a:lnTo>
                  <a:lnTo>
                    <a:pt x="2373" y="15405"/>
                  </a:lnTo>
                  <a:lnTo>
                    <a:pt x="4770" y="15024"/>
                  </a:lnTo>
                  <a:lnTo>
                    <a:pt x="239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" name="Google Shape;8894;p72">
              <a:extLst>
                <a:ext uri="{FF2B5EF4-FFF2-40B4-BE49-F238E27FC236}">
                  <a16:creationId xmlns="" xmlns:a16="http://schemas.microsoft.com/office/drawing/2014/main" id="{C21CF0BE-547B-7D39-878C-DE2D8FA2FC9A}"/>
                </a:ext>
              </a:extLst>
            </p:cNvPr>
            <p:cNvSpPr/>
            <p:nvPr/>
          </p:nvSpPr>
          <p:spPr>
            <a:xfrm>
              <a:off x="985683" y="3373137"/>
              <a:ext cx="227989" cy="782575"/>
            </a:xfrm>
            <a:custGeom>
              <a:avLst/>
              <a:gdLst/>
              <a:ahLst/>
              <a:cxnLst/>
              <a:rect l="l" t="t" r="r" b="b"/>
              <a:pathLst>
                <a:path w="7690" h="26396" extrusionOk="0">
                  <a:moveTo>
                    <a:pt x="7689" y="1"/>
                  </a:moveTo>
                  <a:lnTo>
                    <a:pt x="5973" y="860"/>
                  </a:lnTo>
                  <a:lnTo>
                    <a:pt x="5420" y="1134"/>
                  </a:lnTo>
                  <a:lnTo>
                    <a:pt x="0" y="26091"/>
                  </a:lnTo>
                  <a:lnTo>
                    <a:pt x="555" y="26156"/>
                  </a:lnTo>
                  <a:lnTo>
                    <a:pt x="2560" y="26396"/>
                  </a:lnTo>
                  <a:lnTo>
                    <a:pt x="5144" y="13734"/>
                  </a:lnTo>
                  <a:lnTo>
                    <a:pt x="76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" name="Google Shape;8895;p72">
              <a:extLst>
                <a:ext uri="{FF2B5EF4-FFF2-40B4-BE49-F238E27FC236}">
                  <a16:creationId xmlns="" xmlns:a16="http://schemas.microsoft.com/office/drawing/2014/main" id="{05B9B868-A6F2-E6BB-EA09-6A041087F782}"/>
                </a:ext>
              </a:extLst>
            </p:cNvPr>
            <p:cNvSpPr/>
            <p:nvPr/>
          </p:nvSpPr>
          <p:spPr>
            <a:xfrm>
              <a:off x="1150760" y="3403318"/>
              <a:ext cx="35458" cy="14646"/>
            </a:xfrm>
            <a:custGeom>
              <a:avLst/>
              <a:gdLst/>
              <a:ahLst/>
              <a:cxnLst/>
              <a:rect l="l" t="t" r="r" b="b"/>
              <a:pathLst>
                <a:path w="1196" h="494" fill="none" extrusionOk="0">
                  <a:moveTo>
                    <a:pt x="0" y="493"/>
                  </a:moveTo>
                  <a:lnTo>
                    <a:pt x="1195" y="0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" name="Google Shape;8896;p72">
              <a:extLst>
                <a:ext uri="{FF2B5EF4-FFF2-40B4-BE49-F238E27FC236}">
                  <a16:creationId xmlns="" xmlns:a16="http://schemas.microsoft.com/office/drawing/2014/main" id="{50D9ED9E-561C-1424-82FA-FAA1D160B2CB}"/>
                </a:ext>
              </a:extLst>
            </p:cNvPr>
            <p:cNvSpPr/>
            <p:nvPr/>
          </p:nvSpPr>
          <p:spPr>
            <a:xfrm>
              <a:off x="1147351" y="3424812"/>
              <a:ext cx="35369" cy="14735"/>
            </a:xfrm>
            <a:custGeom>
              <a:avLst/>
              <a:gdLst/>
              <a:ahLst/>
              <a:cxnLst/>
              <a:rect l="l" t="t" r="r" b="b"/>
              <a:pathLst>
                <a:path w="1193" h="497" fill="none" extrusionOk="0">
                  <a:moveTo>
                    <a:pt x="1" y="497"/>
                  </a:moveTo>
                  <a:lnTo>
                    <a:pt x="1192" y="0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" name="Google Shape;8897;p72">
              <a:extLst>
                <a:ext uri="{FF2B5EF4-FFF2-40B4-BE49-F238E27FC236}">
                  <a16:creationId xmlns="" xmlns:a16="http://schemas.microsoft.com/office/drawing/2014/main" id="{689CF8AE-CBFF-DE10-DCDC-BCD70BDF495A}"/>
                </a:ext>
              </a:extLst>
            </p:cNvPr>
            <p:cNvSpPr/>
            <p:nvPr/>
          </p:nvSpPr>
          <p:spPr>
            <a:xfrm>
              <a:off x="1142044" y="3447937"/>
              <a:ext cx="35399" cy="14676"/>
            </a:xfrm>
            <a:custGeom>
              <a:avLst/>
              <a:gdLst/>
              <a:ahLst/>
              <a:cxnLst/>
              <a:rect l="l" t="t" r="r" b="b"/>
              <a:pathLst>
                <a:path w="1194" h="495" fill="none" extrusionOk="0">
                  <a:moveTo>
                    <a:pt x="0" y="495"/>
                  </a:moveTo>
                  <a:lnTo>
                    <a:pt x="1194" y="0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" name="Google Shape;8898;p72">
              <a:extLst>
                <a:ext uri="{FF2B5EF4-FFF2-40B4-BE49-F238E27FC236}">
                  <a16:creationId xmlns="" xmlns:a16="http://schemas.microsoft.com/office/drawing/2014/main" id="{9F166F1F-FBAC-BDE4-C193-6450F33CF88F}"/>
                </a:ext>
              </a:extLst>
            </p:cNvPr>
            <p:cNvSpPr/>
            <p:nvPr/>
          </p:nvSpPr>
          <p:spPr>
            <a:xfrm>
              <a:off x="1135758" y="3468868"/>
              <a:ext cx="35429" cy="14676"/>
            </a:xfrm>
            <a:custGeom>
              <a:avLst/>
              <a:gdLst/>
              <a:ahLst/>
              <a:cxnLst/>
              <a:rect l="l" t="t" r="r" b="b"/>
              <a:pathLst>
                <a:path w="1195" h="495" fill="none" extrusionOk="0">
                  <a:moveTo>
                    <a:pt x="1" y="495"/>
                  </a:moveTo>
                  <a:lnTo>
                    <a:pt x="1194" y="0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" name="Google Shape;8899;p72">
              <a:extLst>
                <a:ext uri="{FF2B5EF4-FFF2-40B4-BE49-F238E27FC236}">
                  <a16:creationId xmlns="" xmlns:a16="http://schemas.microsoft.com/office/drawing/2014/main" id="{3672254D-A58B-959B-1AB2-EE69FE503D60}"/>
                </a:ext>
              </a:extLst>
            </p:cNvPr>
            <p:cNvSpPr/>
            <p:nvPr/>
          </p:nvSpPr>
          <p:spPr>
            <a:xfrm>
              <a:off x="1130511" y="3489888"/>
              <a:ext cx="35458" cy="14705"/>
            </a:xfrm>
            <a:custGeom>
              <a:avLst/>
              <a:gdLst/>
              <a:ahLst/>
              <a:cxnLst/>
              <a:rect l="l" t="t" r="r" b="b"/>
              <a:pathLst>
                <a:path w="1196" h="496" fill="none" extrusionOk="0">
                  <a:moveTo>
                    <a:pt x="0" y="495"/>
                  </a:moveTo>
                  <a:lnTo>
                    <a:pt x="1195" y="0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" name="Google Shape;8900;p72">
              <a:extLst>
                <a:ext uri="{FF2B5EF4-FFF2-40B4-BE49-F238E27FC236}">
                  <a16:creationId xmlns="" xmlns:a16="http://schemas.microsoft.com/office/drawing/2014/main" id="{E83CD8FF-3C8A-C121-8FA0-2E2D2EC7251F}"/>
                </a:ext>
              </a:extLst>
            </p:cNvPr>
            <p:cNvSpPr/>
            <p:nvPr/>
          </p:nvSpPr>
          <p:spPr>
            <a:xfrm>
              <a:off x="1127368" y="3511857"/>
              <a:ext cx="35399" cy="14705"/>
            </a:xfrm>
            <a:custGeom>
              <a:avLst/>
              <a:gdLst/>
              <a:ahLst/>
              <a:cxnLst/>
              <a:rect l="l" t="t" r="r" b="b"/>
              <a:pathLst>
                <a:path w="1194" h="496" fill="none" extrusionOk="0">
                  <a:moveTo>
                    <a:pt x="0" y="495"/>
                  </a:moveTo>
                  <a:lnTo>
                    <a:pt x="1194" y="1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" name="Google Shape;8901;p72">
              <a:extLst>
                <a:ext uri="{FF2B5EF4-FFF2-40B4-BE49-F238E27FC236}">
                  <a16:creationId xmlns="" xmlns:a16="http://schemas.microsoft.com/office/drawing/2014/main" id="{D84C4F90-54F8-F730-5EDB-BE8157C69B5C}"/>
                </a:ext>
              </a:extLst>
            </p:cNvPr>
            <p:cNvSpPr/>
            <p:nvPr/>
          </p:nvSpPr>
          <p:spPr>
            <a:xfrm>
              <a:off x="1122150" y="3535961"/>
              <a:ext cx="35399" cy="14705"/>
            </a:xfrm>
            <a:custGeom>
              <a:avLst/>
              <a:gdLst/>
              <a:ahLst/>
              <a:cxnLst/>
              <a:rect l="l" t="t" r="r" b="b"/>
              <a:pathLst>
                <a:path w="1194" h="496" fill="none" extrusionOk="0">
                  <a:moveTo>
                    <a:pt x="0" y="495"/>
                  </a:moveTo>
                  <a:lnTo>
                    <a:pt x="1194" y="1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8902;p72">
              <a:extLst>
                <a:ext uri="{FF2B5EF4-FFF2-40B4-BE49-F238E27FC236}">
                  <a16:creationId xmlns="" xmlns:a16="http://schemas.microsoft.com/office/drawing/2014/main" id="{37BABF5D-3E76-5993-364A-CD07C505BC4C}"/>
                </a:ext>
              </a:extLst>
            </p:cNvPr>
            <p:cNvSpPr/>
            <p:nvPr/>
          </p:nvSpPr>
          <p:spPr>
            <a:xfrm>
              <a:off x="1115835" y="3562228"/>
              <a:ext cx="35369" cy="14676"/>
            </a:xfrm>
            <a:custGeom>
              <a:avLst/>
              <a:gdLst/>
              <a:ahLst/>
              <a:cxnLst/>
              <a:rect l="l" t="t" r="r" b="b"/>
              <a:pathLst>
                <a:path w="1193" h="495" fill="none" extrusionOk="0">
                  <a:moveTo>
                    <a:pt x="0" y="495"/>
                  </a:moveTo>
                  <a:lnTo>
                    <a:pt x="1192" y="0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8903;p72">
              <a:extLst>
                <a:ext uri="{FF2B5EF4-FFF2-40B4-BE49-F238E27FC236}">
                  <a16:creationId xmlns="" xmlns:a16="http://schemas.microsoft.com/office/drawing/2014/main" id="{41ED2FFC-8C21-CB1C-ED5D-A4C54AE26AAF}"/>
                </a:ext>
              </a:extLst>
            </p:cNvPr>
            <p:cNvSpPr/>
            <p:nvPr/>
          </p:nvSpPr>
          <p:spPr>
            <a:xfrm>
              <a:off x="1113019" y="3583664"/>
              <a:ext cx="35399" cy="14646"/>
            </a:xfrm>
            <a:custGeom>
              <a:avLst/>
              <a:gdLst/>
              <a:ahLst/>
              <a:cxnLst/>
              <a:rect l="l" t="t" r="r" b="b"/>
              <a:pathLst>
                <a:path w="1194" h="494" fill="none" extrusionOk="0">
                  <a:moveTo>
                    <a:pt x="0" y="494"/>
                  </a:moveTo>
                  <a:lnTo>
                    <a:pt x="1194" y="1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8904;p72">
              <a:extLst>
                <a:ext uri="{FF2B5EF4-FFF2-40B4-BE49-F238E27FC236}">
                  <a16:creationId xmlns="" xmlns:a16="http://schemas.microsoft.com/office/drawing/2014/main" id="{D6A1B1A0-C1A6-D7D5-9795-1CC8A3531CFF}"/>
                </a:ext>
              </a:extLst>
            </p:cNvPr>
            <p:cNvSpPr/>
            <p:nvPr/>
          </p:nvSpPr>
          <p:spPr>
            <a:xfrm>
              <a:off x="1109580" y="3605217"/>
              <a:ext cx="35340" cy="14705"/>
            </a:xfrm>
            <a:custGeom>
              <a:avLst/>
              <a:gdLst/>
              <a:ahLst/>
              <a:cxnLst/>
              <a:rect l="l" t="t" r="r" b="b"/>
              <a:pathLst>
                <a:path w="1192" h="496" fill="none" extrusionOk="0">
                  <a:moveTo>
                    <a:pt x="0" y="495"/>
                  </a:moveTo>
                  <a:lnTo>
                    <a:pt x="1192" y="1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8905;p72">
              <a:extLst>
                <a:ext uri="{FF2B5EF4-FFF2-40B4-BE49-F238E27FC236}">
                  <a16:creationId xmlns="" xmlns:a16="http://schemas.microsoft.com/office/drawing/2014/main" id="{4D244047-E00F-9201-E06C-5835F82BA847}"/>
                </a:ext>
              </a:extLst>
            </p:cNvPr>
            <p:cNvSpPr/>
            <p:nvPr/>
          </p:nvSpPr>
          <p:spPr>
            <a:xfrm>
              <a:off x="1104362" y="3628283"/>
              <a:ext cx="35340" cy="14705"/>
            </a:xfrm>
            <a:custGeom>
              <a:avLst/>
              <a:gdLst/>
              <a:ahLst/>
              <a:cxnLst/>
              <a:rect l="l" t="t" r="r" b="b"/>
              <a:pathLst>
                <a:path w="1192" h="496" fill="none" extrusionOk="0">
                  <a:moveTo>
                    <a:pt x="0" y="495"/>
                  </a:moveTo>
                  <a:lnTo>
                    <a:pt x="1192" y="1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8906;p72">
              <a:extLst>
                <a:ext uri="{FF2B5EF4-FFF2-40B4-BE49-F238E27FC236}">
                  <a16:creationId xmlns="" xmlns:a16="http://schemas.microsoft.com/office/drawing/2014/main" id="{4DA25270-8DC2-D9FD-0D29-CA3C449A1924}"/>
                </a:ext>
              </a:extLst>
            </p:cNvPr>
            <p:cNvSpPr/>
            <p:nvPr/>
          </p:nvSpPr>
          <p:spPr>
            <a:xfrm>
              <a:off x="1098047" y="3649214"/>
              <a:ext cx="35340" cy="14735"/>
            </a:xfrm>
            <a:custGeom>
              <a:avLst/>
              <a:gdLst/>
              <a:ahLst/>
              <a:cxnLst/>
              <a:rect l="l" t="t" r="r" b="b"/>
              <a:pathLst>
                <a:path w="1192" h="497" fill="none" extrusionOk="0">
                  <a:moveTo>
                    <a:pt x="0" y="497"/>
                  </a:moveTo>
                  <a:lnTo>
                    <a:pt x="1192" y="1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8907;p72">
              <a:extLst>
                <a:ext uri="{FF2B5EF4-FFF2-40B4-BE49-F238E27FC236}">
                  <a16:creationId xmlns="" xmlns:a16="http://schemas.microsoft.com/office/drawing/2014/main" id="{9D0544DC-F17C-64E3-6EBE-5A33CF2D408C}"/>
                </a:ext>
              </a:extLst>
            </p:cNvPr>
            <p:cNvSpPr/>
            <p:nvPr/>
          </p:nvSpPr>
          <p:spPr>
            <a:xfrm>
              <a:off x="1092829" y="3670234"/>
              <a:ext cx="35340" cy="14705"/>
            </a:xfrm>
            <a:custGeom>
              <a:avLst/>
              <a:gdLst/>
              <a:ahLst/>
              <a:cxnLst/>
              <a:rect l="l" t="t" r="r" b="b"/>
              <a:pathLst>
                <a:path w="1192" h="496" fill="none" extrusionOk="0">
                  <a:moveTo>
                    <a:pt x="0" y="496"/>
                  </a:moveTo>
                  <a:lnTo>
                    <a:pt x="1192" y="1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8908;p72">
              <a:extLst>
                <a:ext uri="{FF2B5EF4-FFF2-40B4-BE49-F238E27FC236}">
                  <a16:creationId xmlns="" xmlns:a16="http://schemas.microsoft.com/office/drawing/2014/main" id="{9070AE02-FA49-F762-2B98-83EAE272A2FC}"/>
                </a:ext>
              </a:extLst>
            </p:cNvPr>
            <p:cNvSpPr/>
            <p:nvPr/>
          </p:nvSpPr>
          <p:spPr>
            <a:xfrm>
              <a:off x="1089627" y="3692203"/>
              <a:ext cx="35429" cy="14705"/>
            </a:xfrm>
            <a:custGeom>
              <a:avLst/>
              <a:gdLst/>
              <a:ahLst/>
              <a:cxnLst/>
              <a:rect l="l" t="t" r="r" b="b"/>
              <a:pathLst>
                <a:path w="1195" h="496" fill="none" extrusionOk="0">
                  <a:moveTo>
                    <a:pt x="1" y="496"/>
                  </a:moveTo>
                  <a:lnTo>
                    <a:pt x="1194" y="1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8909;p72">
              <a:extLst>
                <a:ext uri="{FF2B5EF4-FFF2-40B4-BE49-F238E27FC236}">
                  <a16:creationId xmlns="" xmlns:a16="http://schemas.microsoft.com/office/drawing/2014/main" id="{7987C520-6A3F-C249-6894-CD800280F4AC}"/>
                </a:ext>
              </a:extLst>
            </p:cNvPr>
            <p:cNvSpPr/>
            <p:nvPr/>
          </p:nvSpPr>
          <p:spPr>
            <a:xfrm>
              <a:off x="1084409" y="3716336"/>
              <a:ext cx="35369" cy="14735"/>
            </a:xfrm>
            <a:custGeom>
              <a:avLst/>
              <a:gdLst/>
              <a:ahLst/>
              <a:cxnLst/>
              <a:rect l="l" t="t" r="r" b="b"/>
              <a:pathLst>
                <a:path w="1193" h="497" fill="none" extrusionOk="0">
                  <a:moveTo>
                    <a:pt x="1" y="497"/>
                  </a:moveTo>
                  <a:lnTo>
                    <a:pt x="1192" y="0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8910;p72">
              <a:extLst>
                <a:ext uri="{FF2B5EF4-FFF2-40B4-BE49-F238E27FC236}">
                  <a16:creationId xmlns="" xmlns:a16="http://schemas.microsoft.com/office/drawing/2014/main" id="{783AAC41-7949-4C27-B0E2-648A3D43CEFA}"/>
                </a:ext>
              </a:extLst>
            </p:cNvPr>
            <p:cNvSpPr/>
            <p:nvPr/>
          </p:nvSpPr>
          <p:spPr>
            <a:xfrm>
              <a:off x="1078094" y="3742574"/>
              <a:ext cx="35429" cy="14705"/>
            </a:xfrm>
            <a:custGeom>
              <a:avLst/>
              <a:gdLst/>
              <a:ahLst/>
              <a:cxnLst/>
              <a:rect l="l" t="t" r="r" b="b"/>
              <a:pathLst>
                <a:path w="1195" h="496" fill="none" extrusionOk="0">
                  <a:moveTo>
                    <a:pt x="1" y="495"/>
                  </a:moveTo>
                  <a:lnTo>
                    <a:pt x="1194" y="1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8911;p72">
              <a:extLst>
                <a:ext uri="{FF2B5EF4-FFF2-40B4-BE49-F238E27FC236}">
                  <a16:creationId xmlns="" xmlns:a16="http://schemas.microsoft.com/office/drawing/2014/main" id="{E8AFC9EC-00A6-4131-04DE-FAF88670F89B}"/>
                </a:ext>
              </a:extLst>
            </p:cNvPr>
            <p:cNvSpPr/>
            <p:nvPr/>
          </p:nvSpPr>
          <p:spPr>
            <a:xfrm>
              <a:off x="1074181" y="3761875"/>
              <a:ext cx="35429" cy="14705"/>
            </a:xfrm>
            <a:custGeom>
              <a:avLst/>
              <a:gdLst/>
              <a:ahLst/>
              <a:cxnLst/>
              <a:rect l="l" t="t" r="r" b="b"/>
              <a:pathLst>
                <a:path w="1195" h="496" fill="none" extrusionOk="0">
                  <a:moveTo>
                    <a:pt x="1" y="496"/>
                  </a:moveTo>
                  <a:lnTo>
                    <a:pt x="1194" y="1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8912;p72">
              <a:extLst>
                <a:ext uri="{FF2B5EF4-FFF2-40B4-BE49-F238E27FC236}">
                  <a16:creationId xmlns="" xmlns:a16="http://schemas.microsoft.com/office/drawing/2014/main" id="{324928E8-3DC5-9744-6DCA-235EB34AB50C}"/>
                </a:ext>
              </a:extLst>
            </p:cNvPr>
            <p:cNvSpPr/>
            <p:nvPr/>
          </p:nvSpPr>
          <p:spPr>
            <a:xfrm>
              <a:off x="1070741" y="3783488"/>
              <a:ext cx="35429" cy="14705"/>
            </a:xfrm>
            <a:custGeom>
              <a:avLst/>
              <a:gdLst/>
              <a:ahLst/>
              <a:cxnLst/>
              <a:rect l="l" t="t" r="r" b="b"/>
              <a:pathLst>
                <a:path w="1195" h="496" fill="none" extrusionOk="0">
                  <a:moveTo>
                    <a:pt x="1" y="495"/>
                  </a:moveTo>
                  <a:lnTo>
                    <a:pt x="1194" y="1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8913;p72">
              <a:extLst>
                <a:ext uri="{FF2B5EF4-FFF2-40B4-BE49-F238E27FC236}">
                  <a16:creationId xmlns="" xmlns:a16="http://schemas.microsoft.com/office/drawing/2014/main" id="{7A57E9BD-923D-952C-EC7C-71CBA5032484}"/>
                </a:ext>
              </a:extLst>
            </p:cNvPr>
            <p:cNvSpPr/>
            <p:nvPr/>
          </p:nvSpPr>
          <p:spPr>
            <a:xfrm>
              <a:off x="1065523" y="3806553"/>
              <a:ext cx="35399" cy="14646"/>
            </a:xfrm>
            <a:custGeom>
              <a:avLst/>
              <a:gdLst/>
              <a:ahLst/>
              <a:cxnLst/>
              <a:rect l="l" t="t" r="r" b="b"/>
              <a:pathLst>
                <a:path w="1194" h="494" fill="none" extrusionOk="0">
                  <a:moveTo>
                    <a:pt x="1" y="494"/>
                  </a:moveTo>
                  <a:lnTo>
                    <a:pt x="1194" y="1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8914;p72">
              <a:extLst>
                <a:ext uri="{FF2B5EF4-FFF2-40B4-BE49-F238E27FC236}">
                  <a16:creationId xmlns="" xmlns:a16="http://schemas.microsoft.com/office/drawing/2014/main" id="{E2EE967F-A858-EE59-DC1F-8884C6C97C53}"/>
                </a:ext>
              </a:extLst>
            </p:cNvPr>
            <p:cNvSpPr/>
            <p:nvPr/>
          </p:nvSpPr>
          <p:spPr>
            <a:xfrm>
              <a:off x="1059209" y="3827544"/>
              <a:ext cx="35399" cy="14676"/>
            </a:xfrm>
            <a:custGeom>
              <a:avLst/>
              <a:gdLst/>
              <a:ahLst/>
              <a:cxnLst/>
              <a:rect l="l" t="t" r="r" b="b"/>
              <a:pathLst>
                <a:path w="1194" h="495" fill="none" extrusionOk="0">
                  <a:moveTo>
                    <a:pt x="1" y="495"/>
                  </a:moveTo>
                  <a:lnTo>
                    <a:pt x="1194" y="0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8915;p72">
              <a:extLst>
                <a:ext uri="{FF2B5EF4-FFF2-40B4-BE49-F238E27FC236}">
                  <a16:creationId xmlns="" xmlns:a16="http://schemas.microsoft.com/office/drawing/2014/main" id="{352E257E-BC35-0E93-45ED-86C2A42C48DE}"/>
                </a:ext>
              </a:extLst>
            </p:cNvPr>
            <p:cNvSpPr/>
            <p:nvPr/>
          </p:nvSpPr>
          <p:spPr>
            <a:xfrm>
              <a:off x="1053991" y="3848505"/>
              <a:ext cx="35399" cy="14646"/>
            </a:xfrm>
            <a:custGeom>
              <a:avLst/>
              <a:gdLst/>
              <a:ahLst/>
              <a:cxnLst/>
              <a:rect l="l" t="t" r="r" b="b"/>
              <a:pathLst>
                <a:path w="1194" h="494" fill="none" extrusionOk="0">
                  <a:moveTo>
                    <a:pt x="1" y="494"/>
                  </a:moveTo>
                  <a:lnTo>
                    <a:pt x="1194" y="1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8916;p72">
              <a:extLst>
                <a:ext uri="{FF2B5EF4-FFF2-40B4-BE49-F238E27FC236}">
                  <a16:creationId xmlns="" xmlns:a16="http://schemas.microsoft.com/office/drawing/2014/main" id="{0CD650A4-7570-B15A-98DE-F2FB9FF3EC2C}"/>
                </a:ext>
              </a:extLst>
            </p:cNvPr>
            <p:cNvSpPr/>
            <p:nvPr/>
          </p:nvSpPr>
          <p:spPr>
            <a:xfrm>
              <a:off x="1050848" y="3870503"/>
              <a:ext cx="35369" cy="14735"/>
            </a:xfrm>
            <a:custGeom>
              <a:avLst/>
              <a:gdLst/>
              <a:ahLst/>
              <a:cxnLst/>
              <a:rect l="l" t="t" r="r" b="b"/>
              <a:pathLst>
                <a:path w="1193" h="497" fill="none" extrusionOk="0">
                  <a:moveTo>
                    <a:pt x="1" y="496"/>
                  </a:moveTo>
                  <a:lnTo>
                    <a:pt x="1193" y="0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8917;p72">
              <a:extLst>
                <a:ext uri="{FF2B5EF4-FFF2-40B4-BE49-F238E27FC236}">
                  <a16:creationId xmlns="" xmlns:a16="http://schemas.microsoft.com/office/drawing/2014/main" id="{A1EAA9D5-9ACF-AB23-E608-CA7C8F623E50}"/>
                </a:ext>
              </a:extLst>
            </p:cNvPr>
            <p:cNvSpPr/>
            <p:nvPr/>
          </p:nvSpPr>
          <p:spPr>
            <a:xfrm>
              <a:off x="1045600" y="3894666"/>
              <a:ext cx="35340" cy="14676"/>
            </a:xfrm>
            <a:custGeom>
              <a:avLst/>
              <a:gdLst/>
              <a:ahLst/>
              <a:cxnLst/>
              <a:rect l="l" t="t" r="r" b="b"/>
              <a:pathLst>
                <a:path w="1192" h="495" fill="none" extrusionOk="0">
                  <a:moveTo>
                    <a:pt x="0" y="495"/>
                  </a:moveTo>
                  <a:lnTo>
                    <a:pt x="1192" y="0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8918;p72">
              <a:extLst>
                <a:ext uri="{FF2B5EF4-FFF2-40B4-BE49-F238E27FC236}">
                  <a16:creationId xmlns="" xmlns:a16="http://schemas.microsoft.com/office/drawing/2014/main" id="{EF303A39-5AD6-D88C-23F2-3A70996BC377}"/>
                </a:ext>
              </a:extLst>
            </p:cNvPr>
            <p:cNvSpPr/>
            <p:nvPr/>
          </p:nvSpPr>
          <p:spPr>
            <a:xfrm>
              <a:off x="1039315" y="3920845"/>
              <a:ext cx="35369" cy="14705"/>
            </a:xfrm>
            <a:custGeom>
              <a:avLst/>
              <a:gdLst/>
              <a:ahLst/>
              <a:cxnLst/>
              <a:rect l="l" t="t" r="r" b="b"/>
              <a:pathLst>
                <a:path w="1193" h="496" fill="none" extrusionOk="0">
                  <a:moveTo>
                    <a:pt x="1" y="495"/>
                  </a:moveTo>
                  <a:lnTo>
                    <a:pt x="1193" y="1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8919;p72">
              <a:extLst>
                <a:ext uri="{FF2B5EF4-FFF2-40B4-BE49-F238E27FC236}">
                  <a16:creationId xmlns="" xmlns:a16="http://schemas.microsoft.com/office/drawing/2014/main" id="{2742C700-3E1D-3E89-C259-EF28182AFB35}"/>
                </a:ext>
              </a:extLst>
            </p:cNvPr>
            <p:cNvSpPr/>
            <p:nvPr/>
          </p:nvSpPr>
          <p:spPr>
            <a:xfrm>
              <a:off x="1030925" y="3949869"/>
              <a:ext cx="35369" cy="14705"/>
            </a:xfrm>
            <a:custGeom>
              <a:avLst/>
              <a:gdLst/>
              <a:ahLst/>
              <a:cxnLst/>
              <a:rect l="l" t="t" r="r" b="b"/>
              <a:pathLst>
                <a:path w="1193" h="496" fill="none" extrusionOk="0">
                  <a:moveTo>
                    <a:pt x="0" y="495"/>
                  </a:moveTo>
                  <a:lnTo>
                    <a:pt x="1192" y="0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8920;p72">
              <a:extLst>
                <a:ext uri="{FF2B5EF4-FFF2-40B4-BE49-F238E27FC236}">
                  <a16:creationId xmlns="" xmlns:a16="http://schemas.microsoft.com/office/drawing/2014/main" id="{57D47152-5F13-C733-4A46-42A9486C4CA8}"/>
                </a:ext>
              </a:extLst>
            </p:cNvPr>
            <p:cNvSpPr/>
            <p:nvPr/>
          </p:nvSpPr>
          <p:spPr>
            <a:xfrm>
              <a:off x="1025588" y="3970860"/>
              <a:ext cx="35429" cy="14676"/>
            </a:xfrm>
            <a:custGeom>
              <a:avLst/>
              <a:gdLst/>
              <a:ahLst/>
              <a:cxnLst/>
              <a:rect l="l" t="t" r="r" b="b"/>
              <a:pathLst>
                <a:path w="1195" h="495" fill="none" extrusionOk="0">
                  <a:moveTo>
                    <a:pt x="1" y="495"/>
                  </a:moveTo>
                  <a:lnTo>
                    <a:pt x="1194" y="0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8921;p72">
              <a:extLst>
                <a:ext uri="{FF2B5EF4-FFF2-40B4-BE49-F238E27FC236}">
                  <a16:creationId xmlns="" xmlns:a16="http://schemas.microsoft.com/office/drawing/2014/main" id="{8C0681EE-FEC2-485A-8BA4-F5340F9F2C45}"/>
                </a:ext>
              </a:extLst>
            </p:cNvPr>
            <p:cNvSpPr/>
            <p:nvPr/>
          </p:nvSpPr>
          <p:spPr>
            <a:xfrm>
              <a:off x="1022475" y="3992858"/>
              <a:ext cx="35399" cy="14646"/>
            </a:xfrm>
            <a:custGeom>
              <a:avLst/>
              <a:gdLst/>
              <a:ahLst/>
              <a:cxnLst/>
              <a:rect l="l" t="t" r="r" b="b"/>
              <a:pathLst>
                <a:path w="1194" h="494" fill="none" extrusionOk="0">
                  <a:moveTo>
                    <a:pt x="0" y="494"/>
                  </a:moveTo>
                  <a:lnTo>
                    <a:pt x="1194" y="1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8922;p72">
              <a:extLst>
                <a:ext uri="{FF2B5EF4-FFF2-40B4-BE49-F238E27FC236}">
                  <a16:creationId xmlns="" xmlns:a16="http://schemas.microsoft.com/office/drawing/2014/main" id="{EE961D62-7BA7-8E05-0BF4-A928FFFF43A7}"/>
                </a:ext>
              </a:extLst>
            </p:cNvPr>
            <p:cNvSpPr/>
            <p:nvPr/>
          </p:nvSpPr>
          <p:spPr>
            <a:xfrm>
              <a:off x="1017257" y="4016991"/>
              <a:ext cx="35399" cy="14676"/>
            </a:xfrm>
            <a:custGeom>
              <a:avLst/>
              <a:gdLst/>
              <a:ahLst/>
              <a:cxnLst/>
              <a:rect l="l" t="t" r="r" b="b"/>
              <a:pathLst>
                <a:path w="1194" h="495" fill="none" extrusionOk="0">
                  <a:moveTo>
                    <a:pt x="0" y="495"/>
                  </a:moveTo>
                  <a:lnTo>
                    <a:pt x="1194" y="0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8923;p72">
              <a:extLst>
                <a:ext uri="{FF2B5EF4-FFF2-40B4-BE49-F238E27FC236}">
                  <a16:creationId xmlns="" xmlns:a16="http://schemas.microsoft.com/office/drawing/2014/main" id="{7C686997-F094-D15B-DE89-CBBB1892C809}"/>
                </a:ext>
              </a:extLst>
            </p:cNvPr>
            <p:cNvSpPr/>
            <p:nvPr/>
          </p:nvSpPr>
          <p:spPr>
            <a:xfrm>
              <a:off x="1010942" y="4043170"/>
              <a:ext cx="35399" cy="14705"/>
            </a:xfrm>
            <a:custGeom>
              <a:avLst/>
              <a:gdLst/>
              <a:ahLst/>
              <a:cxnLst/>
              <a:rect l="l" t="t" r="r" b="b"/>
              <a:pathLst>
                <a:path w="1194" h="496" fill="none" extrusionOk="0">
                  <a:moveTo>
                    <a:pt x="0" y="495"/>
                  </a:moveTo>
                  <a:lnTo>
                    <a:pt x="1194" y="1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8924;p72">
              <a:extLst>
                <a:ext uri="{FF2B5EF4-FFF2-40B4-BE49-F238E27FC236}">
                  <a16:creationId xmlns="" xmlns:a16="http://schemas.microsoft.com/office/drawing/2014/main" id="{6646D815-8562-A51E-3A36-F9532733E53B}"/>
                </a:ext>
              </a:extLst>
            </p:cNvPr>
            <p:cNvSpPr/>
            <p:nvPr/>
          </p:nvSpPr>
          <p:spPr>
            <a:xfrm>
              <a:off x="1006762" y="4069379"/>
              <a:ext cx="35399" cy="14735"/>
            </a:xfrm>
            <a:custGeom>
              <a:avLst/>
              <a:gdLst/>
              <a:ahLst/>
              <a:cxnLst/>
              <a:rect l="l" t="t" r="r" b="b"/>
              <a:pathLst>
                <a:path w="1194" h="497" fill="none" extrusionOk="0">
                  <a:moveTo>
                    <a:pt x="0" y="497"/>
                  </a:moveTo>
                  <a:lnTo>
                    <a:pt x="1194" y="0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8925;p72">
              <a:extLst>
                <a:ext uri="{FF2B5EF4-FFF2-40B4-BE49-F238E27FC236}">
                  <a16:creationId xmlns="" xmlns:a16="http://schemas.microsoft.com/office/drawing/2014/main" id="{ADC36D6F-2659-7FEE-3106-55C4DAD2DC8C}"/>
                </a:ext>
              </a:extLst>
            </p:cNvPr>
            <p:cNvSpPr/>
            <p:nvPr/>
          </p:nvSpPr>
          <p:spPr>
            <a:xfrm>
              <a:off x="1000447" y="4095617"/>
              <a:ext cx="35458" cy="14705"/>
            </a:xfrm>
            <a:custGeom>
              <a:avLst/>
              <a:gdLst/>
              <a:ahLst/>
              <a:cxnLst/>
              <a:rect l="l" t="t" r="r" b="b"/>
              <a:pathLst>
                <a:path w="1196" h="496" fill="none" extrusionOk="0">
                  <a:moveTo>
                    <a:pt x="0" y="495"/>
                  </a:moveTo>
                  <a:lnTo>
                    <a:pt x="1196" y="1"/>
                  </a:lnTo>
                </a:path>
              </a:pathLst>
            </a:custGeom>
            <a:noFill/>
            <a:ln w="255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8926;p72">
              <a:extLst>
                <a:ext uri="{FF2B5EF4-FFF2-40B4-BE49-F238E27FC236}">
                  <a16:creationId xmlns="" xmlns:a16="http://schemas.microsoft.com/office/drawing/2014/main" id="{D1C53A23-8B6E-5CD7-FD6B-B6AD7951E14F}"/>
                </a:ext>
              </a:extLst>
            </p:cNvPr>
            <p:cNvSpPr/>
            <p:nvPr/>
          </p:nvSpPr>
          <p:spPr>
            <a:xfrm>
              <a:off x="985683" y="3398604"/>
              <a:ext cx="177085" cy="750022"/>
            </a:xfrm>
            <a:custGeom>
              <a:avLst/>
              <a:gdLst/>
              <a:ahLst/>
              <a:cxnLst/>
              <a:rect l="l" t="t" r="r" b="b"/>
              <a:pathLst>
                <a:path w="5973" h="25298" extrusionOk="0">
                  <a:moveTo>
                    <a:pt x="5973" y="1"/>
                  </a:moveTo>
                  <a:lnTo>
                    <a:pt x="5420" y="275"/>
                  </a:lnTo>
                  <a:lnTo>
                    <a:pt x="0" y="25232"/>
                  </a:lnTo>
                  <a:lnTo>
                    <a:pt x="555" y="25297"/>
                  </a:lnTo>
                  <a:lnTo>
                    <a:pt x="597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8927;p72">
              <a:extLst>
                <a:ext uri="{FF2B5EF4-FFF2-40B4-BE49-F238E27FC236}">
                  <a16:creationId xmlns="" xmlns:a16="http://schemas.microsoft.com/office/drawing/2014/main" id="{5F24F141-92AA-84F0-C958-D36E2175A599}"/>
                </a:ext>
              </a:extLst>
            </p:cNvPr>
            <p:cNvSpPr/>
            <p:nvPr/>
          </p:nvSpPr>
          <p:spPr>
            <a:xfrm>
              <a:off x="1061551" y="3373137"/>
              <a:ext cx="174772" cy="782575"/>
            </a:xfrm>
            <a:custGeom>
              <a:avLst/>
              <a:gdLst/>
              <a:ahLst/>
              <a:cxnLst/>
              <a:rect l="l" t="t" r="r" b="b"/>
              <a:pathLst>
                <a:path w="5895" h="26396" extrusionOk="0">
                  <a:moveTo>
                    <a:pt x="5130" y="1"/>
                  </a:moveTo>
                  <a:lnTo>
                    <a:pt x="2585" y="13734"/>
                  </a:lnTo>
                  <a:lnTo>
                    <a:pt x="1" y="26396"/>
                  </a:lnTo>
                  <a:lnTo>
                    <a:pt x="909" y="26241"/>
                  </a:lnTo>
                  <a:lnTo>
                    <a:pt x="5894" y="590"/>
                  </a:lnTo>
                  <a:lnTo>
                    <a:pt x="513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8928;p72">
              <a:extLst>
                <a:ext uri="{FF2B5EF4-FFF2-40B4-BE49-F238E27FC236}">
                  <a16:creationId xmlns="" xmlns:a16="http://schemas.microsoft.com/office/drawing/2014/main" id="{39CA266A-A478-C5FD-4737-448A48BAC8DD}"/>
                </a:ext>
              </a:extLst>
            </p:cNvPr>
            <p:cNvSpPr/>
            <p:nvPr/>
          </p:nvSpPr>
          <p:spPr>
            <a:xfrm>
              <a:off x="2512588" y="4148478"/>
              <a:ext cx="30" cy="3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E06A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8929;p72">
              <a:extLst>
                <a:ext uri="{FF2B5EF4-FFF2-40B4-BE49-F238E27FC236}">
                  <a16:creationId xmlns="" xmlns:a16="http://schemas.microsoft.com/office/drawing/2014/main" id="{F5692511-625B-19BA-80CF-A03A0478CE0F}"/>
                </a:ext>
              </a:extLst>
            </p:cNvPr>
            <p:cNvSpPr/>
            <p:nvPr/>
          </p:nvSpPr>
          <p:spPr>
            <a:xfrm>
              <a:off x="2002503" y="3589089"/>
              <a:ext cx="286336" cy="572256"/>
            </a:xfrm>
            <a:custGeom>
              <a:avLst/>
              <a:gdLst/>
              <a:ahLst/>
              <a:cxnLst/>
              <a:rect l="l" t="t" r="r" b="b"/>
              <a:pathLst>
                <a:path w="9658" h="19302" extrusionOk="0">
                  <a:moveTo>
                    <a:pt x="2660" y="1"/>
                  </a:moveTo>
                  <a:lnTo>
                    <a:pt x="0" y="1684"/>
                  </a:lnTo>
                  <a:lnTo>
                    <a:pt x="0" y="19302"/>
                  </a:lnTo>
                  <a:lnTo>
                    <a:pt x="9657" y="19302"/>
                  </a:lnTo>
                  <a:lnTo>
                    <a:pt x="965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8930;p72">
              <a:extLst>
                <a:ext uri="{FF2B5EF4-FFF2-40B4-BE49-F238E27FC236}">
                  <a16:creationId xmlns="" xmlns:a16="http://schemas.microsoft.com/office/drawing/2014/main" id="{F5C6FC92-33D1-79F3-3993-A86D2375A603}"/>
                </a:ext>
              </a:extLst>
            </p:cNvPr>
            <p:cNvSpPr/>
            <p:nvPr/>
          </p:nvSpPr>
          <p:spPr>
            <a:xfrm>
              <a:off x="2002236" y="3590097"/>
              <a:ext cx="78892" cy="573145"/>
            </a:xfrm>
            <a:custGeom>
              <a:avLst/>
              <a:gdLst/>
              <a:ahLst/>
              <a:cxnLst/>
              <a:rect l="l" t="t" r="r" b="b"/>
              <a:pathLst>
                <a:path w="2661" h="19332" extrusionOk="0">
                  <a:moveTo>
                    <a:pt x="2660" y="0"/>
                  </a:moveTo>
                  <a:lnTo>
                    <a:pt x="0" y="1681"/>
                  </a:lnTo>
                  <a:lnTo>
                    <a:pt x="0" y="19298"/>
                  </a:lnTo>
                  <a:lnTo>
                    <a:pt x="2660" y="19331"/>
                  </a:lnTo>
                  <a:lnTo>
                    <a:pt x="26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8931;p72">
              <a:extLst>
                <a:ext uri="{FF2B5EF4-FFF2-40B4-BE49-F238E27FC236}">
                  <a16:creationId xmlns="" xmlns:a16="http://schemas.microsoft.com/office/drawing/2014/main" id="{856C095E-D869-DEFE-471B-C9B3F473C6C2}"/>
                </a:ext>
              </a:extLst>
            </p:cNvPr>
            <p:cNvSpPr/>
            <p:nvPr/>
          </p:nvSpPr>
          <p:spPr>
            <a:xfrm>
              <a:off x="2089074" y="4149130"/>
              <a:ext cx="30" cy="3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E06A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8932;p72">
              <a:extLst>
                <a:ext uri="{FF2B5EF4-FFF2-40B4-BE49-F238E27FC236}">
                  <a16:creationId xmlns="" xmlns:a16="http://schemas.microsoft.com/office/drawing/2014/main" id="{E3640199-EAA1-D7FD-0C72-9AAD17309479}"/>
                </a:ext>
              </a:extLst>
            </p:cNvPr>
            <p:cNvSpPr/>
            <p:nvPr/>
          </p:nvSpPr>
          <p:spPr>
            <a:xfrm>
              <a:off x="2137458" y="3644559"/>
              <a:ext cx="112749" cy="451057"/>
            </a:xfrm>
            <a:custGeom>
              <a:avLst/>
              <a:gdLst/>
              <a:ahLst/>
              <a:cxnLst/>
              <a:rect l="l" t="t" r="r" b="b"/>
              <a:pathLst>
                <a:path w="3803" h="15214" extrusionOk="0">
                  <a:moveTo>
                    <a:pt x="0" y="1"/>
                  </a:moveTo>
                  <a:lnTo>
                    <a:pt x="0" y="15213"/>
                  </a:lnTo>
                  <a:lnTo>
                    <a:pt x="3802" y="15213"/>
                  </a:lnTo>
                  <a:lnTo>
                    <a:pt x="380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8933;p72">
              <a:extLst>
                <a:ext uri="{FF2B5EF4-FFF2-40B4-BE49-F238E27FC236}">
                  <a16:creationId xmlns="" xmlns:a16="http://schemas.microsoft.com/office/drawing/2014/main" id="{192C0A53-F614-318E-18DB-D0011F7F5FC9}"/>
                </a:ext>
              </a:extLst>
            </p:cNvPr>
            <p:cNvSpPr/>
            <p:nvPr/>
          </p:nvSpPr>
          <p:spPr>
            <a:xfrm>
              <a:off x="1193008" y="3071799"/>
              <a:ext cx="856546" cy="1107038"/>
            </a:xfrm>
            <a:custGeom>
              <a:avLst/>
              <a:gdLst/>
              <a:ahLst/>
              <a:cxnLst/>
              <a:rect l="l" t="t" r="r" b="b"/>
              <a:pathLst>
                <a:path w="28891" h="37340" extrusionOk="0">
                  <a:moveTo>
                    <a:pt x="14716" y="1"/>
                  </a:moveTo>
                  <a:cubicBezTo>
                    <a:pt x="11643" y="1"/>
                    <a:pt x="8370" y="205"/>
                    <a:pt x="5482" y="781"/>
                  </a:cubicBezTo>
                  <a:cubicBezTo>
                    <a:pt x="2407" y="1393"/>
                    <a:pt x="2254" y="2812"/>
                    <a:pt x="2254" y="2812"/>
                  </a:cubicBezTo>
                  <a:cubicBezTo>
                    <a:pt x="1" y="6732"/>
                    <a:pt x="1164" y="29163"/>
                    <a:pt x="1138" y="31242"/>
                  </a:cubicBezTo>
                  <a:cubicBezTo>
                    <a:pt x="1096" y="34444"/>
                    <a:pt x="1400" y="36819"/>
                    <a:pt x="2685" y="37042"/>
                  </a:cubicBezTo>
                  <a:cubicBezTo>
                    <a:pt x="2685" y="37042"/>
                    <a:pt x="23886" y="37315"/>
                    <a:pt x="25711" y="37340"/>
                  </a:cubicBezTo>
                  <a:cubicBezTo>
                    <a:pt x="25727" y="37340"/>
                    <a:pt x="25742" y="37340"/>
                    <a:pt x="25757" y="37340"/>
                  </a:cubicBezTo>
                  <a:cubicBezTo>
                    <a:pt x="27560" y="37340"/>
                    <a:pt x="28731" y="35847"/>
                    <a:pt x="28807" y="20471"/>
                  </a:cubicBezTo>
                  <a:cubicBezTo>
                    <a:pt x="28890" y="3631"/>
                    <a:pt x="28110" y="1319"/>
                    <a:pt x="24803" y="737"/>
                  </a:cubicBezTo>
                  <a:cubicBezTo>
                    <a:pt x="22869" y="395"/>
                    <a:pt x="18985" y="1"/>
                    <a:pt x="147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8934;p72">
              <a:extLst>
                <a:ext uri="{FF2B5EF4-FFF2-40B4-BE49-F238E27FC236}">
                  <a16:creationId xmlns="" xmlns:a16="http://schemas.microsoft.com/office/drawing/2014/main" id="{F20CFDB5-CCEE-D207-3585-1C82D1CDDD22}"/>
                </a:ext>
              </a:extLst>
            </p:cNvPr>
            <p:cNvSpPr/>
            <p:nvPr/>
          </p:nvSpPr>
          <p:spPr>
            <a:xfrm>
              <a:off x="1386932" y="3470855"/>
              <a:ext cx="528793" cy="61400"/>
            </a:xfrm>
            <a:custGeom>
              <a:avLst/>
              <a:gdLst/>
              <a:ahLst/>
              <a:cxnLst/>
              <a:rect l="l" t="t" r="r" b="b"/>
              <a:pathLst>
                <a:path w="17836" h="2071" extrusionOk="0">
                  <a:moveTo>
                    <a:pt x="8817" y="1"/>
                  </a:moveTo>
                  <a:cubicBezTo>
                    <a:pt x="4740" y="1"/>
                    <a:pt x="1" y="1839"/>
                    <a:pt x="1" y="1839"/>
                  </a:cubicBezTo>
                  <a:cubicBezTo>
                    <a:pt x="1140" y="1707"/>
                    <a:pt x="3659" y="1638"/>
                    <a:pt x="6523" y="1638"/>
                  </a:cubicBezTo>
                  <a:cubicBezTo>
                    <a:pt x="10585" y="1638"/>
                    <a:pt x="15341" y="1777"/>
                    <a:pt x="17836" y="2070"/>
                  </a:cubicBezTo>
                  <a:cubicBezTo>
                    <a:pt x="17836" y="2070"/>
                    <a:pt x="14490" y="74"/>
                    <a:pt x="8987" y="2"/>
                  </a:cubicBezTo>
                  <a:cubicBezTo>
                    <a:pt x="8930" y="1"/>
                    <a:pt x="8874" y="1"/>
                    <a:pt x="881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8935;p72">
              <a:extLst>
                <a:ext uri="{FF2B5EF4-FFF2-40B4-BE49-F238E27FC236}">
                  <a16:creationId xmlns="" xmlns:a16="http://schemas.microsoft.com/office/drawing/2014/main" id="{627F5F33-7E6A-2856-017F-E9A94EDD7E7E}"/>
                </a:ext>
              </a:extLst>
            </p:cNvPr>
            <p:cNvSpPr/>
            <p:nvPr/>
          </p:nvSpPr>
          <p:spPr>
            <a:xfrm>
              <a:off x="1325829" y="3723155"/>
              <a:ext cx="633893" cy="399055"/>
            </a:xfrm>
            <a:custGeom>
              <a:avLst/>
              <a:gdLst/>
              <a:ahLst/>
              <a:cxnLst/>
              <a:rect l="l" t="t" r="r" b="b"/>
              <a:pathLst>
                <a:path w="21381" h="13460" fill="none" extrusionOk="0">
                  <a:moveTo>
                    <a:pt x="768" y="2104"/>
                  </a:moveTo>
                  <a:cubicBezTo>
                    <a:pt x="768" y="2104"/>
                    <a:pt x="1" y="10747"/>
                    <a:pt x="1346" y="12034"/>
                  </a:cubicBezTo>
                  <a:cubicBezTo>
                    <a:pt x="2689" y="13321"/>
                    <a:pt x="17575" y="13460"/>
                    <a:pt x="19997" y="12006"/>
                  </a:cubicBezTo>
                  <a:cubicBezTo>
                    <a:pt x="21381" y="11173"/>
                    <a:pt x="20473" y="1"/>
                    <a:pt x="20473" y="1"/>
                  </a:cubicBezTo>
                </a:path>
              </a:pathLst>
            </a:custGeom>
            <a:noFill/>
            <a:ln w="770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" name="Google Shape;8936;p72">
              <a:extLst>
                <a:ext uri="{FF2B5EF4-FFF2-40B4-BE49-F238E27FC236}">
                  <a16:creationId xmlns="" xmlns:a16="http://schemas.microsoft.com/office/drawing/2014/main" id="{6EB83F8D-B6C6-D744-FB54-D3853192AF9F}"/>
                </a:ext>
              </a:extLst>
            </p:cNvPr>
            <p:cNvSpPr/>
            <p:nvPr/>
          </p:nvSpPr>
          <p:spPr>
            <a:xfrm>
              <a:off x="1287583" y="3503675"/>
              <a:ext cx="712429" cy="357312"/>
            </a:xfrm>
            <a:custGeom>
              <a:avLst/>
              <a:gdLst/>
              <a:ahLst/>
              <a:cxnLst/>
              <a:rect l="l" t="t" r="r" b="b"/>
              <a:pathLst>
                <a:path w="24030" h="12052" extrusionOk="0">
                  <a:moveTo>
                    <a:pt x="10099" y="1"/>
                  </a:moveTo>
                  <a:cubicBezTo>
                    <a:pt x="2878" y="1"/>
                    <a:pt x="1190" y="509"/>
                    <a:pt x="624" y="708"/>
                  </a:cubicBezTo>
                  <a:cubicBezTo>
                    <a:pt x="0" y="923"/>
                    <a:pt x="155" y="3630"/>
                    <a:pt x="553" y="7458"/>
                  </a:cubicBezTo>
                  <a:cubicBezTo>
                    <a:pt x="951" y="11287"/>
                    <a:pt x="2673" y="11699"/>
                    <a:pt x="5091" y="11729"/>
                  </a:cubicBezTo>
                  <a:cubicBezTo>
                    <a:pt x="5091" y="11729"/>
                    <a:pt x="14813" y="12024"/>
                    <a:pt x="16388" y="12046"/>
                  </a:cubicBezTo>
                  <a:cubicBezTo>
                    <a:pt x="16564" y="12048"/>
                    <a:pt x="16765" y="12052"/>
                    <a:pt x="16985" y="12052"/>
                  </a:cubicBezTo>
                  <a:cubicBezTo>
                    <a:pt x="18738" y="12052"/>
                    <a:pt x="21709" y="11808"/>
                    <a:pt x="22801" y="8525"/>
                  </a:cubicBezTo>
                  <a:cubicBezTo>
                    <a:pt x="24030" y="4830"/>
                    <a:pt x="23224" y="1000"/>
                    <a:pt x="23224" y="1000"/>
                  </a:cubicBezTo>
                  <a:cubicBezTo>
                    <a:pt x="23224" y="1000"/>
                    <a:pt x="21550" y="136"/>
                    <a:pt x="12384" y="16"/>
                  </a:cubicBezTo>
                  <a:cubicBezTo>
                    <a:pt x="11566" y="6"/>
                    <a:pt x="10806" y="1"/>
                    <a:pt x="100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" name="Google Shape;8937;p72">
              <a:extLst>
                <a:ext uri="{FF2B5EF4-FFF2-40B4-BE49-F238E27FC236}">
                  <a16:creationId xmlns="" xmlns:a16="http://schemas.microsoft.com/office/drawing/2014/main" id="{2C9C2B36-ACFA-D3C9-F662-D978440314DC}"/>
                </a:ext>
              </a:extLst>
            </p:cNvPr>
            <p:cNvSpPr/>
            <p:nvPr/>
          </p:nvSpPr>
          <p:spPr>
            <a:xfrm>
              <a:off x="1391735" y="3687578"/>
              <a:ext cx="84436" cy="442608"/>
            </a:xfrm>
            <a:custGeom>
              <a:avLst/>
              <a:gdLst/>
              <a:ahLst/>
              <a:cxnLst/>
              <a:rect l="l" t="t" r="r" b="b"/>
              <a:pathLst>
                <a:path w="2848" h="14929" extrusionOk="0">
                  <a:moveTo>
                    <a:pt x="1572" y="0"/>
                  </a:moveTo>
                  <a:cubicBezTo>
                    <a:pt x="879" y="0"/>
                    <a:pt x="314" y="557"/>
                    <a:pt x="305" y="1250"/>
                  </a:cubicBezTo>
                  <a:lnTo>
                    <a:pt x="8" y="14327"/>
                  </a:lnTo>
                  <a:cubicBezTo>
                    <a:pt x="1" y="14881"/>
                    <a:pt x="437" y="14929"/>
                    <a:pt x="965" y="14929"/>
                  </a:cubicBezTo>
                  <a:cubicBezTo>
                    <a:pt x="1075" y="14929"/>
                    <a:pt x="1188" y="14927"/>
                    <a:pt x="1302" y="14927"/>
                  </a:cubicBezTo>
                  <a:cubicBezTo>
                    <a:pt x="1333" y="14927"/>
                    <a:pt x="1365" y="14927"/>
                    <a:pt x="1397" y="14927"/>
                  </a:cubicBezTo>
                  <a:cubicBezTo>
                    <a:pt x="1404" y="14927"/>
                    <a:pt x="1412" y="14928"/>
                    <a:pt x="1419" y="14928"/>
                  </a:cubicBezTo>
                  <a:cubicBezTo>
                    <a:pt x="2110" y="14928"/>
                    <a:pt x="2671" y="14371"/>
                    <a:pt x="2678" y="13678"/>
                  </a:cubicBezTo>
                  <a:lnTo>
                    <a:pt x="2838" y="1284"/>
                  </a:lnTo>
                  <a:cubicBezTo>
                    <a:pt x="2847" y="583"/>
                    <a:pt x="2287" y="9"/>
                    <a:pt x="1589" y="0"/>
                  </a:cubicBezTo>
                  <a:cubicBezTo>
                    <a:pt x="1583" y="0"/>
                    <a:pt x="1578" y="0"/>
                    <a:pt x="157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8938;p72">
              <a:extLst>
                <a:ext uri="{FF2B5EF4-FFF2-40B4-BE49-F238E27FC236}">
                  <a16:creationId xmlns="" xmlns:a16="http://schemas.microsoft.com/office/drawing/2014/main" id="{E9861B4E-18DD-9CA3-134D-BFED38DE4D85}"/>
                </a:ext>
              </a:extLst>
            </p:cNvPr>
            <p:cNvSpPr/>
            <p:nvPr/>
          </p:nvSpPr>
          <p:spPr>
            <a:xfrm>
              <a:off x="1813945" y="3692677"/>
              <a:ext cx="80908" cy="443408"/>
            </a:xfrm>
            <a:custGeom>
              <a:avLst/>
              <a:gdLst/>
              <a:ahLst/>
              <a:cxnLst/>
              <a:rect l="l" t="t" r="r" b="b"/>
              <a:pathLst>
                <a:path w="2729" h="14956" extrusionOk="0">
                  <a:moveTo>
                    <a:pt x="260" y="1"/>
                  </a:moveTo>
                  <a:cubicBezTo>
                    <a:pt x="224" y="1"/>
                    <a:pt x="194" y="30"/>
                    <a:pt x="194" y="66"/>
                  </a:cubicBezTo>
                  <a:lnTo>
                    <a:pt x="4" y="14857"/>
                  </a:lnTo>
                  <a:cubicBezTo>
                    <a:pt x="0" y="14894"/>
                    <a:pt x="32" y="14926"/>
                    <a:pt x="69" y="14926"/>
                  </a:cubicBezTo>
                  <a:lnTo>
                    <a:pt x="2509" y="14956"/>
                  </a:lnTo>
                  <a:cubicBezTo>
                    <a:pt x="2525" y="14956"/>
                    <a:pt x="2537" y="14945"/>
                    <a:pt x="2535" y="14933"/>
                  </a:cubicBezTo>
                  <a:lnTo>
                    <a:pt x="2727" y="99"/>
                  </a:lnTo>
                  <a:cubicBezTo>
                    <a:pt x="2729" y="62"/>
                    <a:pt x="2699" y="31"/>
                    <a:pt x="2662" y="31"/>
                  </a:cubicBezTo>
                  <a:lnTo>
                    <a:pt x="263" y="1"/>
                  </a:lnTo>
                  <a:cubicBezTo>
                    <a:pt x="262" y="1"/>
                    <a:pt x="261" y="1"/>
                    <a:pt x="2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" name="Google Shape;8939;p72">
              <a:extLst>
                <a:ext uri="{FF2B5EF4-FFF2-40B4-BE49-F238E27FC236}">
                  <a16:creationId xmlns="" xmlns:a16="http://schemas.microsoft.com/office/drawing/2014/main" id="{C3A68EA7-9E44-AE36-2EA4-F77E42C45603}"/>
                </a:ext>
              </a:extLst>
            </p:cNvPr>
            <p:cNvSpPr/>
            <p:nvPr/>
          </p:nvSpPr>
          <p:spPr>
            <a:xfrm>
              <a:off x="1360635" y="3920963"/>
              <a:ext cx="145095" cy="76550"/>
            </a:xfrm>
            <a:custGeom>
              <a:avLst/>
              <a:gdLst/>
              <a:ahLst/>
              <a:cxnLst/>
              <a:rect l="l" t="t" r="r" b="b"/>
              <a:pathLst>
                <a:path w="4894" h="2582" extrusionOk="0">
                  <a:moveTo>
                    <a:pt x="1205" y="0"/>
                  </a:moveTo>
                  <a:cubicBezTo>
                    <a:pt x="1205" y="0"/>
                    <a:pt x="1" y="2549"/>
                    <a:pt x="2455" y="2581"/>
                  </a:cubicBezTo>
                  <a:cubicBezTo>
                    <a:pt x="2471" y="2581"/>
                    <a:pt x="2487" y="2581"/>
                    <a:pt x="2502" y="2581"/>
                  </a:cubicBezTo>
                  <a:cubicBezTo>
                    <a:pt x="4894" y="2581"/>
                    <a:pt x="3807" y="338"/>
                    <a:pt x="3806" y="338"/>
                  </a:cubicBezTo>
                  <a:lnTo>
                    <a:pt x="3806" y="338"/>
                  </a:lnTo>
                  <a:cubicBezTo>
                    <a:pt x="3301" y="583"/>
                    <a:pt x="2880" y="673"/>
                    <a:pt x="2534" y="673"/>
                  </a:cubicBezTo>
                  <a:cubicBezTo>
                    <a:pt x="1587" y="673"/>
                    <a:pt x="1205" y="0"/>
                    <a:pt x="12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" name="Google Shape;8940;p72">
              <a:extLst>
                <a:ext uri="{FF2B5EF4-FFF2-40B4-BE49-F238E27FC236}">
                  <a16:creationId xmlns="" xmlns:a16="http://schemas.microsoft.com/office/drawing/2014/main" id="{349803A8-89C1-DEB6-222C-24909A87CB0C}"/>
                </a:ext>
              </a:extLst>
            </p:cNvPr>
            <p:cNvSpPr/>
            <p:nvPr/>
          </p:nvSpPr>
          <p:spPr>
            <a:xfrm>
              <a:off x="1782163" y="3930450"/>
              <a:ext cx="145184" cy="72518"/>
            </a:xfrm>
            <a:custGeom>
              <a:avLst/>
              <a:gdLst/>
              <a:ahLst/>
              <a:cxnLst/>
              <a:rect l="l" t="t" r="r" b="b"/>
              <a:pathLst>
                <a:path w="4897" h="2446" extrusionOk="0">
                  <a:moveTo>
                    <a:pt x="1182" y="1"/>
                  </a:moveTo>
                  <a:cubicBezTo>
                    <a:pt x="1181" y="1"/>
                    <a:pt x="0" y="2414"/>
                    <a:pt x="2456" y="2446"/>
                  </a:cubicBezTo>
                  <a:cubicBezTo>
                    <a:pt x="2472" y="2446"/>
                    <a:pt x="2487" y="2446"/>
                    <a:pt x="2503" y="2446"/>
                  </a:cubicBezTo>
                  <a:cubicBezTo>
                    <a:pt x="4896" y="2446"/>
                    <a:pt x="3699" y="147"/>
                    <a:pt x="3699" y="147"/>
                  </a:cubicBezTo>
                  <a:lnTo>
                    <a:pt x="3699" y="147"/>
                  </a:lnTo>
                  <a:cubicBezTo>
                    <a:pt x="3130" y="422"/>
                    <a:pt x="2675" y="519"/>
                    <a:pt x="2318" y="519"/>
                  </a:cubicBezTo>
                  <a:cubicBezTo>
                    <a:pt x="1488" y="519"/>
                    <a:pt x="1182" y="1"/>
                    <a:pt x="11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" name="Google Shape;8941;p72">
              <a:extLst>
                <a:ext uri="{FF2B5EF4-FFF2-40B4-BE49-F238E27FC236}">
                  <a16:creationId xmlns="" xmlns:a16="http://schemas.microsoft.com/office/drawing/2014/main" id="{42EDBD00-9D7C-C133-0903-99B5667927BD}"/>
                </a:ext>
              </a:extLst>
            </p:cNvPr>
            <p:cNvSpPr/>
            <p:nvPr/>
          </p:nvSpPr>
          <p:spPr>
            <a:xfrm>
              <a:off x="1233417" y="3098008"/>
              <a:ext cx="782575" cy="848037"/>
            </a:xfrm>
            <a:custGeom>
              <a:avLst/>
              <a:gdLst/>
              <a:ahLst/>
              <a:cxnLst/>
              <a:rect l="l" t="t" r="r" b="b"/>
              <a:pathLst>
                <a:path w="26396" h="28604" fill="none" extrusionOk="0">
                  <a:moveTo>
                    <a:pt x="1840" y="28506"/>
                  </a:moveTo>
                  <a:cubicBezTo>
                    <a:pt x="1840" y="28506"/>
                    <a:pt x="0" y="3979"/>
                    <a:pt x="2231" y="1682"/>
                  </a:cubicBezTo>
                  <a:cubicBezTo>
                    <a:pt x="3426" y="450"/>
                    <a:pt x="22892" y="1"/>
                    <a:pt x="24429" y="1578"/>
                  </a:cubicBezTo>
                  <a:cubicBezTo>
                    <a:pt x="25966" y="3155"/>
                    <a:pt x="26395" y="22550"/>
                    <a:pt x="25559" y="28603"/>
                  </a:cubicBezTo>
                </a:path>
              </a:pathLst>
            </a:custGeom>
            <a:noFill/>
            <a:ln w="770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" name="Google Shape;8942;p72">
              <a:extLst>
                <a:ext uri="{FF2B5EF4-FFF2-40B4-BE49-F238E27FC236}">
                  <a16:creationId xmlns="" xmlns:a16="http://schemas.microsoft.com/office/drawing/2014/main" id="{1AEF409C-E509-1E17-CDA4-488993421B7A}"/>
                </a:ext>
              </a:extLst>
            </p:cNvPr>
            <p:cNvSpPr/>
            <p:nvPr/>
          </p:nvSpPr>
          <p:spPr>
            <a:xfrm>
              <a:off x="1299472" y="3114788"/>
              <a:ext cx="658175" cy="35755"/>
            </a:xfrm>
            <a:custGeom>
              <a:avLst/>
              <a:gdLst/>
              <a:ahLst/>
              <a:cxnLst/>
              <a:rect l="l" t="t" r="r" b="b"/>
              <a:pathLst>
                <a:path w="22200" h="1206" extrusionOk="0">
                  <a:moveTo>
                    <a:pt x="12475" y="0"/>
                  </a:moveTo>
                  <a:cubicBezTo>
                    <a:pt x="6803" y="0"/>
                    <a:pt x="657" y="440"/>
                    <a:pt x="1" y="1116"/>
                  </a:cubicBezTo>
                  <a:cubicBezTo>
                    <a:pt x="1" y="1116"/>
                    <a:pt x="5891" y="1118"/>
                    <a:pt x="11582" y="1191"/>
                  </a:cubicBezTo>
                  <a:cubicBezTo>
                    <a:pt x="12316" y="1201"/>
                    <a:pt x="13038" y="1205"/>
                    <a:pt x="13738" y="1205"/>
                  </a:cubicBezTo>
                  <a:cubicBezTo>
                    <a:pt x="18461" y="1205"/>
                    <a:pt x="22199" y="1012"/>
                    <a:pt x="22199" y="1012"/>
                  </a:cubicBezTo>
                  <a:cubicBezTo>
                    <a:pt x="21506" y="299"/>
                    <a:pt x="17151" y="0"/>
                    <a:pt x="124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" name="Google Shape;8943;p72">
              <a:extLst>
                <a:ext uri="{FF2B5EF4-FFF2-40B4-BE49-F238E27FC236}">
                  <a16:creationId xmlns="" xmlns:a16="http://schemas.microsoft.com/office/drawing/2014/main" id="{85BF5E54-96D5-0EEB-224C-C63A2279D842}"/>
                </a:ext>
              </a:extLst>
            </p:cNvPr>
            <p:cNvSpPr/>
            <p:nvPr/>
          </p:nvSpPr>
          <p:spPr>
            <a:xfrm>
              <a:off x="1421797" y="2971828"/>
              <a:ext cx="460129" cy="134422"/>
            </a:xfrm>
            <a:custGeom>
              <a:avLst/>
              <a:gdLst/>
              <a:ahLst/>
              <a:cxnLst/>
              <a:rect l="l" t="t" r="r" b="b"/>
              <a:pathLst>
                <a:path w="15520" h="4534" extrusionOk="0">
                  <a:moveTo>
                    <a:pt x="8094" y="0"/>
                  </a:moveTo>
                  <a:cubicBezTo>
                    <a:pt x="8082" y="0"/>
                    <a:pt x="8071" y="0"/>
                    <a:pt x="8059" y="0"/>
                  </a:cubicBezTo>
                  <a:cubicBezTo>
                    <a:pt x="5018" y="16"/>
                    <a:pt x="1580" y="1083"/>
                    <a:pt x="1" y="4533"/>
                  </a:cubicBezTo>
                  <a:lnTo>
                    <a:pt x="1881" y="4362"/>
                  </a:lnTo>
                  <a:cubicBezTo>
                    <a:pt x="2566" y="4301"/>
                    <a:pt x="3201" y="3980"/>
                    <a:pt x="3659" y="3466"/>
                  </a:cubicBezTo>
                  <a:cubicBezTo>
                    <a:pt x="4376" y="2659"/>
                    <a:pt x="5717" y="1523"/>
                    <a:pt x="7588" y="1523"/>
                  </a:cubicBezTo>
                  <a:cubicBezTo>
                    <a:pt x="7610" y="1523"/>
                    <a:pt x="7631" y="1523"/>
                    <a:pt x="7653" y="1523"/>
                  </a:cubicBezTo>
                  <a:cubicBezTo>
                    <a:pt x="9587" y="1548"/>
                    <a:pt x="11149" y="2734"/>
                    <a:pt x="11993" y="3544"/>
                  </a:cubicBezTo>
                  <a:cubicBezTo>
                    <a:pt x="12492" y="4021"/>
                    <a:pt x="13150" y="4292"/>
                    <a:pt x="13838" y="4301"/>
                  </a:cubicBezTo>
                  <a:lnTo>
                    <a:pt x="15519" y="4320"/>
                  </a:lnTo>
                  <a:cubicBezTo>
                    <a:pt x="15519" y="4320"/>
                    <a:pt x="12825" y="0"/>
                    <a:pt x="809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" name="Google Shape;8944;p72">
              <a:extLst>
                <a:ext uri="{FF2B5EF4-FFF2-40B4-BE49-F238E27FC236}">
                  <a16:creationId xmlns="" xmlns:a16="http://schemas.microsoft.com/office/drawing/2014/main" id="{2933702F-7D31-08B5-1B28-FA52B555C518}"/>
                </a:ext>
              </a:extLst>
            </p:cNvPr>
            <p:cNvSpPr/>
            <p:nvPr/>
          </p:nvSpPr>
          <p:spPr>
            <a:xfrm>
              <a:off x="1402616" y="3126618"/>
              <a:ext cx="107531" cy="89891"/>
            </a:xfrm>
            <a:custGeom>
              <a:avLst/>
              <a:gdLst/>
              <a:ahLst/>
              <a:cxnLst/>
              <a:rect l="l" t="t" r="r" b="b"/>
              <a:pathLst>
                <a:path w="3627" h="3032" fill="none" extrusionOk="0">
                  <a:moveTo>
                    <a:pt x="349" y="3031"/>
                  </a:moveTo>
                  <a:cubicBezTo>
                    <a:pt x="202" y="2493"/>
                    <a:pt x="0" y="865"/>
                    <a:pt x="495" y="483"/>
                  </a:cubicBezTo>
                  <a:cubicBezTo>
                    <a:pt x="975" y="113"/>
                    <a:pt x="2584" y="0"/>
                    <a:pt x="3105" y="270"/>
                  </a:cubicBezTo>
                  <a:cubicBezTo>
                    <a:pt x="3626" y="539"/>
                    <a:pt x="3279" y="3012"/>
                    <a:pt x="3279" y="3012"/>
                  </a:cubicBezTo>
                </a:path>
              </a:pathLst>
            </a:custGeom>
            <a:noFill/>
            <a:ln w="770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" name="Google Shape;8945;p72">
              <a:extLst>
                <a:ext uri="{FF2B5EF4-FFF2-40B4-BE49-F238E27FC236}">
                  <a16:creationId xmlns="" xmlns:a16="http://schemas.microsoft.com/office/drawing/2014/main" id="{DA4FC502-283C-9310-3ACD-9288174BC671}"/>
                </a:ext>
              </a:extLst>
            </p:cNvPr>
            <p:cNvSpPr/>
            <p:nvPr/>
          </p:nvSpPr>
          <p:spPr>
            <a:xfrm>
              <a:off x="1408338" y="3170229"/>
              <a:ext cx="93182" cy="6730"/>
            </a:xfrm>
            <a:custGeom>
              <a:avLst/>
              <a:gdLst/>
              <a:ahLst/>
              <a:cxnLst/>
              <a:rect l="l" t="t" r="r" b="b"/>
              <a:pathLst>
                <a:path w="3143" h="227" fill="none" extrusionOk="0">
                  <a:moveTo>
                    <a:pt x="1" y="226"/>
                  </a:moveTo>
                  <a:lnTo>
                    <a:pt x="3143" y="1"/>
                  </a:lnTo>
                </a:path>
              </a:pathLst>
            </a:custGeom>
            <a:noFill/>
            <a:ln w="770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" name="Google Shape;8946;p72">
              <a:extLst>
                <a:ext uri="{FF2B5EF4-FFF2-40B4-BE49-F238E27FC236}">
                  <a16:creationId xmlns="" xmlns:a16="http://schemas.microsoft.com/office/drawing/2014/main" id="{46B06949-9E34-7BB3-2119-7A05F9A82B56}"/>
                </a:ext>
              </a:extLst>
            </p:cNvPr>
            <p:cNvSpPr/>
            <p:nvPr/>
          </p:nvSpPr>
          <p:spPr>
            <a:xfrm>
              <a:off x="1385005" y="3013868"/>
              <a:ext cx="112127" cy="133918"/>
            </a:xfrm>
            <a:custGeom>
              <a:avLst/>
              <a:gdLst/>
              <a:ahLst/>
              <a:cxnLst/>
              <a:rect l="l" t="t" r="r" b="b"/>
              <a:pathLst>
                <a:path w="3782" h="4517" extrusionOk="0">
                  <a:moveTo>
                    <a:pt x="2907" y="1"/>
                  </a:moveTo>
                  <a:cubicBezTo>
                    <a:pt x="2375" y="1"/>
                    <a:pt x="1690" y="182"/>
                    <a:pt x="1119" y="924"/>
                  </a:cubicBezTo>
                  <a:cubicBezTo>
                    <a:pt x="1" y="2374"/>
                    <a:pt x="1089" y="4286"/>
                    <a:pt x="1089" y="4286"/>
                  </a:cubicBezTo>
                  <a:cubicBezTo>
                    <a:pt x="1096" y="4394"/>
                    <a:pt x="1534" y="4517"/>
                    <a:pt x="2088" y="4517"/>
                  </a:cubicBezTo>
                  <a:cubicBezTo>
                    <a:pt x="2610" y="4517"/>
                    <a:pt x="3235" y="4407"/>
                    <a:pt x="3699" y="4073"/>
                  </a:cubicBezTo>
                  <a:cubicBezTo>
                    <a:pt x="3699" y="4073"/>
                    <a:pt x="2731" y="1249"/>
                    <a:pt x="3782" y="165"/>
                  </a:cubicBezTo>
                  <a:cubicBezTo>
                    <a:pt x="3782" y="165"/>
                    <a:pt x="3414" y="1"/>
                    <a:pt x="29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" name="Google Shape;8947;p72">
              <a:extLst>
                <a:ext uri="{FF2B5EF4-FFF2-40B4-BE49-F238E27FC236}">
                  <a16:creationId xmlns="" xmlns:a16="http://schemas.microsoft.com/office/drawing/2014/main" id="{B702B906-2001-9A76-5FC4-2FFDAE1904E3}"/>
                </a:ext>
              </a:extLst>
            </p:cNvPr>
            <p:cNvSpPr/>
            <p:nvPr/>
          </p:nvSpPr>
          <p:spPr>
            <a:xfrm>
              <a:off x="1390075" y="3200470"/>
              <a:ext cx="120991" cy="221348"/>
            </a:xfrm>
            <a:custGeom>
              <a:avLst/>
              <a:gdLst/>
              <a:ahLst/>
              <a:cxnLst/>
              <a:rect l="l" t="t" r="r" b="b"/>
              <a:pathLst>
                <a:path w="4081" h="7466" extrusionOk="0">
                  <a:moveTo>
                    <a:pt x="2292" y="1"/>
                  </a:moveTo>
                  <a:cubicBezTo>
                    <a:pt x="1473" y="1"/>
                    <a:pt x="654" y="90"/>
                    <a:pt x="654" y="90"/>
                  </a:cubicBezTo>
                  <a:cubicBezTo>
                    <a:pt x="1" y="442"/>
                    <a:pt x="560" y="7451"/>
                    <a:pt x="560" y="7451"/>
                  </a:cubicBezTo>
                  <a:lnTo>
                    <a:pt x="1567" y="7465"/>
                  </a:lnTo>
                  <a:cubicBezTo>
                    <a:pt x="1578" y="7465"/>
                    <a:pt x="1589" y="7466"/>
                    <a:pt x="1600" y="7466"/>
                  </a:cubicBezTo>
                  <a:cubicBezTo>
                    <a:pt x="2949" y="7466"/>
                    <a:pt x="4051" y="6376"/>
                    <a:pt x="4063" y="5022"/>
                  </a:cubicBezTo>
                  <a:cubicBezTo>
                    <a:pt x="4081" y="3095"/>
                    <a:pt x="4065" y="690"/>
                    <a:pt x="3900" y="349"/>
                  </a:cubicBezTo>
                  <a:cubicBezTo>
                    <a:pt x="3766" y="73"/>
                    <a:pt x="3029" y="1"/>
                    <a:pt x="22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" name="Google Shape;8948;p72">
              <a:extLst>
                <a:ext uri="{FF2B5EF4-FFF2-40B4-BE49-F238E27FC236}">
                  <a16:creationId xmlns="" xmlns:a16="http://schemas.microsoft.com/office/drawing/2014/main" id="{0BD0F060-C5EC-7CC7-CA63-3B6BEBACB1E9}"/>
                </a:ext>
              </a:extLst>
            </p:cNvPr>
            <p:cNvSpPr/>
            <p:nvPr/>
          </p:nvSpPr>
          <p:spPr>
            <a:xfrm>
              <a:off x="1793014" y="3131094"/>
              <a:ext cx="107235" cy="91522"/>
            </a:xfrm>
            <a:custGeom>
              <a:avLst/>
              <a:gdLst/>
              <a:ahLst/>
              <a:cxnLst/>
              <a:rect l="l" t="t" r="r" b="b"/>
              <a:pathLst>
                <a:path w="3617" h="3087" fill="none" extrusionOk="0">
                  <a:moveTo>
                    <a:pt x="3213" y="3086"/>
                  </a:moveTo>
                  <a:cubicBezTo>
                    <a:pt x="3375" y="2553"/>
                    <a:pt x="3616" y="928"/>
                    <a:pt x="3132" y="538"/>
                  </a:cubicBezTo>
                  <a:cubicBezTo>
                    <a:pt x="2664" y="156"/>
                    <a:pt x="1057" y="1"/>
                    <a:pt x="529" y="256"/>
                  </a:cubicBezTo>
                  <a:cubicBezTo>
                    <a:pt x="1" y="509"/>
                    <a:pt x="286" y="2993"/>
                    <a:pt x="286" y="2993"/>
                  </a:cubicBezTo>
                </a:path>
              </a:pathLst>
            </a:custGeom>
            <a:noFill/>
            <a:ln w="770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" name="Google Shape;8949;p72">
              <a:extLst>
                <a:ext uri="{FF2B5EF4-FFF2-40B4-BE49-F238E27FC236}">
                  <a16:creationId xmlns="" xmlns:a16="http://schemas.microsoft.com/office/drawing/2014/main" id="{BC26E039-A38F-7B0D-BB17-1C49B6A34956}"/>
                </a:ext>
              </a:extLst>
            </p:cNvPr>
            <p:cNvSpPr/>
            <p:nvPr/>
          </p:nvSpPr>
          <p:spPr>
            <a:xfrm>
              <a:off x="1800900" y="3174143"/>
              <a:ext cx="93034" cy="9072"/>
            </a:xfrm>
            <a:custGeom>
              <a:avLst/>
              <a:gdLst/>
              <a:ahLst/>
              <a:cxnLst/>
              <a:rect l="l" t="t" r="r" b="b"/>
              <a:pathLst>
                <a:path w="3138" h="306" fill="none" extrusionOk="0">
                  <a:moveTo>
                    <a:pt x="3137" y="305"/>
                  </a:moveTo>
                  <a:lnTo>
                    <a:pt x="0" y="1"/>
                  </a:lnTo>
                </a:path>
              </a:pathLst>
            </a:custGeom>
            <a:noFill/>
            <a:ln w="7700" cap="flat" cmpd="sng">
              <a:solidFill>
                <a:srgbClr val="000000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08" name="Google Shape;8950;p72">
              <a:extLst>
                <a:ext uri="{FF2B5EF4-FFF2-40B4-BE49-F238E27FC236}">
                  <a16:creationId xmlns="" xmlns:a16="http://schemas.microsoft.com/office/drawing/2014/main" id="{FEDC21A4-0A5F-2B0C-D3C5-9B714C3EF2AA}"/>
                </a:ext>
              </a:extLst>
            </p:cNvPr>
            <p:cNvSpPr/>
            <p:nvPr/>
          </p:nvSpPr>
          <p:spPr>
            <a:xfrm>
              <a:off x="1808668" y="3018582"/>
              <a:ext cx="110941" cy="134570"/>
            </a:xfrm>
            <a:custGeom>
              <a:avLst/>
              <a:gdLst/>
              <a:ahLst/>
              <a:cxnLst/>
              <a:rect l="l" t="t" r="r" b="b"/>
              <a:pathLst>
                <a:path w="3742" h="4539" extrusionOk="0">
                  <a:moveTo>
                    <a:pt x="838" y="0"/>
                  </a:moveTo>
                  <a:cubicBezTo>
                    <a:pt x="361" y="0"/>
                    <a:pt x="18" y="143"/>
                    <a:pt x="18" y="143"/>
                  </a:cubicBezTo>
                  <a:cubicBezTo>
                    <a:pt x="1043" y="1254"/>
                    <a:pt x="1" y="4051"/>
                    <a:pt x="1" y="4051"/>
                  </a:cubicBezTo>
                  <a:cubicBezTo>
                    <a:pt x="485" y="4420"/>
                    <a:pt x="1156" y="4539"/>
                    <a:pt x="1696" y="4539"/>
                  </a:cubicBezTo>
                  <a:cubicBezTo>
                    <a:pt x="2204" y="4539"/>
                    <a:pt x="2596" y="4433"/>
                    <a:pt x="2604" y="4333"/>
                  </a:cubicBezTo>
                  <a:cubicBezTo>
                    <a:pt x="2604" y="4333"/>
                    <a:pt x="3741" y="2449"/>
                    <a:pt x="2664" y="971"/>
                  </a:cubicBezTo>
                  <a:cubicBezTo>
                    <a:pt x="2089" y="184"/>
                    <a:pt x="1378" y="0"/>
                    <a:pt x="8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10" name="Google Shape;8951;p72">
              <a:extLst>
                <a:ext uri="{FF2B5EF4-FFF2-40B4-BE49-F238E27FC236}">
                  <a16:creationId xmlns="" xmlns:a16="http://schemas.microsoft.com/office/drawing/2014/main" id="{54240276-597D-4B35-D25C-BA1C6B6171A4}"/>
                </a:ext>
              </a:extLst>
            </p:cNvPr>
            <p:cNvSpPr/>
            <p:nvPr/>
          </p:nvSpPr>
          <p:spPr>
            <a:xfrm>
              <a:off x="1786699" y="3205361"/>
              <a:ext cx="124549" cy="222297"/>
            </a:xfrm>
            <a:custGeom>
              <a:avLst/>
              <a:gdLst/>
              <a:ahLst/>
              <a:cxnLst/>
              <a:rect l="l" t="t" r="r" b="b"/>
              <a:pathLst>
                <a:path w="4201" h="7498" extrusionOk="0">
                  <a:moveTo>
                    <a:pt x="1657" y="0"/>
                  </a:moveTo>
                  <a:cubicBezTo>
                    <a:pt x="1015" y="0"/>
                    <a:pt x="429" y="70"/>
                    <a:pt x="307" y="309"/>
                  </a:cubicBezTo>
                  <a:cubicBezTo>
                    <a:pt x="133" y="645"/>
                    <a:pt x="55" y="3051"/>
                    <a:pt x="22" y="4979"/>
                  </a:cubicBezTo>
                  <a:cubicBezTo>
                    <a:pt x="1" y="6343"/>
                    <a:pt x="1090" y="7466"/>
                    <a:pt x="2454" y="7485"/>
                  </a:cubicBezTo>
                  <a:lnTo>
                    <a:pt x="3461" y="7497"/>
                  </a:lnTo>
                  <a:cubicBezTo>
                    <a:pt x="3461" y="7497"/>
                    <a:pt x="4201" y="506"/>
                    <a:pt x="3556" y="136"/>
                  </a:cubicBezTo>
                  <a:cubicBezTo>
                    <a:pt x="3556" y="136"/>
                    <a:pt x="2552" y="0"/>
                    <a:pt x="16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11" name="Google Shape;8952;p72">
              <a:extLst>
                <a:ext uri="{FF2B5EF4-FFF2-40B4-BE49-F238E27FC236}">
                  <a16:creationId xmlns="" xmlns:a16="http://schemas.microsoft.com/office/drawing/2014/main" id="{AA5909A5-84AE-FF70-935C-FDFE82CA8083}"/>
                </a:ext>
              </a:extLst>
            </p:cNvPr>
            <p:cNvSpPr/>
            <p:nvPr/>
          </p:nvSpPr>
          <p:spPr>
            <a:xfrm>
              <a:off x="1413763" y="3704685"/>
              <a:ext cx="49452" cy="49452"/>
            </a:xfrm>
            <a:custGeom>
              <a:avLst/>
              <a:gdLst/>
              <a:ahLst/>
              <a:cxnLst/>
              <a:rect l="l" t="t" r="r" b="b"/>
              <a:pathLst>
                <a:path w="1668" h="1668" extrusionOk="0">
                  <a:moveTo>
                    <a:pt x="833" y="1"/>
                  </a:moveTo>
                  <a:cubicBezTo>
                    <a:pt x="374" y="1"/>
                    <a:pt x="1" y="374"/>
                    <a:pt x="1" y="833"/>
                  </a:cubicBezTo>
                  <a:cubicBezTo>
                    <a:pt x="1" y="1294"/>
                    <a:pt x="374" y="1668"/>
                    <a:pt x="833" y="1668"/>
                  </a:cubicBezTo>
                  <a:cubicBezTo>
                    <a:pt x="1295" y="1668"/>
                    <a:pt x="1668" y="1294"/>
                    <a:pt x="1668" y="833"/>
                  </a:cubicBezTo>
                  <a:cubicBezTo>
                    <a:pt x="1668" y="374"/>
                    <a:pt x="1295" y="1"/>
                    <a:pt x="8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12" name="Google Shape;8953;p72">
              <a:extLst>
                <a:ext uri="{FF2B5EF4-FFF2-40B4-BE49-F238E27FC236}">
                  <a16:creationId xmlns="" xmlns:a16="http://schemas.microsoft.com/office/drawing/2014/main" id="{53B2B701-134B-4323-B540-AE49E5525F6A}"/>
                </a:ext>
              </a:extLst>
            </p:cNvPr>
            <p:cNvSpPr/>
            <p:nvPr/>
          </p:nvSpPr>
          <p:spPr>
            <a:xfrm>
              <a:off x="1424584" y="3361515"/>
              <a:ext cx="49482" cy="49452"/>
            </a:xfrm>
            <a:custGeom>
              <a:avLst/>
              <a:gdLst/>
              <a:ahLst/>
              <a:cxnLst/>
              <a:rect l="l" t="t" r="r" b="b"/>
              <a:pathLst>
                <a:path w="1669" h="1668" extrusionOk="0">
                  <a:moveTo>
                    <a:pt x="834" y="0"/>
                  </a:moveTo>
                  <a:cubicBezTo>
                    <a:pt x="373" y="0"/>
                    <a:pt x="0" y="373"/>
                    <a:pt x="0" y="833"/>
                  </a:cubicBezTo>
                  <a:cubicBezTo>
                    <a:pt x="0" y="1294"/>
                    <a:pt x="373" y="1667"/>
                    <a:pt x="834" y="1667"/>
                  </a:cubicBezTo>
                  <a:cubicBezTo>
                    <a:pt x="1296" y="1667"/>
                    <a:pt x="1669" y="1294"/>
                    <a:pt x="1669" y="833"/>
                  </a:cubicBezTo>
                  <a:cubicBezTo>
                    <a:pt x="1669" y="373"/>
                    <a:pt x="1296" y="0"/>
                    <a:pt x="8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13" name="Google Shape;8954;p72">
              <a:extLst>
                <a:ext uri="{FF2B5EF4-FFF2-40B4-BE49-F238E27FC236}">
                  <a16:creationId xmlns="" xmlns:a16="http://schemas.microsoft.com/office/drawing/2014/main" id="{944717F7-FD7F-AAA3-FEFE-013414F3BAC8}"/>
                </a:ext>
              </a:extLst>
            </p:cNvPr>
            <p:cNvSpPr/>
            <p:nvPr/>
          </p:nvSpPr>
          <p:spPr>
            <a:xfrm>
              <a:off x="1829540" y="3366792"/>
              <a:ext cx="49511" cy="49422"/>
            </a:xfrm>
            <a:custGeom>
              <a:avLst/>
              <a:gdLst/>
              <a:ahLst/>
              <a:cxnLst/>
              <a:rect l="l" t="t" r="r" b="b"/>
              <a:pathLst>
                <a:path w="1670" h="1667" extrusionOk="0">
                  <a:moveTo>
                    <a:pt x="835" y="0"/>
                  </a:moveTo>
                  <a:cubicBezTo>
                    <a:pt x="374" y="0"/>
                    <a:pt x="1" y="373"/>
                    <a:pt x="1" y="833"/>
                  </a:cubicBezTo>
                  <a:cubicBezTo>
                    <a:pt x="1" y="1294"/>
                    <a:pt x="374" y="1667"/>
                    <a:pt x="835" y="1667"/>
                  </a:cubicBezTo>
                  <a:cubicBezTo>
                    <a:pt x="1296" y="1667"/>
                    <a:pt x="1669" y="1294"/>
                    <a:pt x="1669" y="833"/>
                  </a:cubicBezTo>
                  <a:cubicBezTo>
                    <a:pt x="1669" y="373"/>
                    <a:pt x="1296" y="0"/>
                    <a:pt x="8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14" name="Google Shape;8955;p72">
              <a:extLst>
                <a:ext uri="{FF2B5EF4-FFF2-40B4-BE49-F238E27FC236}">
                  <a16:creationId xmlns="" xmlns:a16="http://schemas.microsoft.com/office/drawing/2014/main" id="{6198BC57-AAC0-DB37-3F43-472F43BBC6C2}"/>
                </a:ext>
              </a:extLst>
            </p:cNvPr>
            <p:cNvSpPr/>
            <p:nvPr/>
          </p:nvSpPr>
          <p:spPr>
            <a:xfrm>
              <a:off x="1830577" y="3710080"/>
              <a:ext cx="49511" cy="49482"/>
            </a:xfrm>
            <a:custGeom>
              <a:avLst/>
              <a:gdLst/>
              <a:ahLst/>
              <a:cxnLst/>
              <a:rect l="l" t="t" r="r" b="b"/>
              <a:pathLst>
                <a:path w="1670" h="1669" extrusionOk="0">
                  <a:moveTo>
                    <a:pt x="835" y="0"/>
                  </a:moveTo>
                  <a:cubicBezTo>
                    <a:pt x="374" y="0"/>
                    <a:pt x="1" y="375"/>
                    <a:pt x="1" y="834"/>
                  </a:cubicBezTo>
                  <a:cubicBezTo>
                    <a:pt x="1" y="1296"/>
                    <a:pt x="374" y="1669"/>
                    <a:pt x="835" y="1669"/>
                  </a:cubicBezTo>
                  <a:cubicBezTo>
                    <a:pt x="1296" y="1669"/>
                    <a:pt x="1670" y="1296"/>
                    <a:pt x="1670" y="834"/>
                  </a:cubicBezTo>
                  <a:cubicBezTo>
                    <a:pt x="1670" y="375"/>
                    <a:pt x="1296" y="0"/>
                    <a:pt x="8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15" name="Google Shape;8956;p72">
              <a:extLst>
                <a:ext uri="{FF2B5EF4-FFF2-40B4-BE49-F238E27FC236}">
                  <a16:creationId xmlns="" xmlns:a16="http://schemas.microsoft.com/office/drawing/2014/main" id="{0DF30DE7-24BC-178F-96BC-C69601FFE6BC}"/>
                </a:ext>
              </a:extLst>
            </p:cNvPr>
            <p:cNvSpPr/>
            <p:nvPr/>
          </p:nvSpPr>
          <p:spPr>
            <a:xfrm>
              <a:off x="1208454" y="3928523"/>
              <a:ext cx="90158" cy="158822"/>
            </a:xfrm>
            <a:custGeom>
              <a:avLst/>
              <a:gdLst/>
              <a:ahLst/>
              <a:cxnLst/>
              <a:rect l="l" t="t" r="r" b="b"/>
              <a:pathLst>
                <a:path w="3041" h="5357" extrusionOk="0">
                  <a:moveTo>
                    <a:pt x="784" y="0"/>
                  </a:moveTo>
                  <a:cubicBezTo>
                    <a:pt x="693" y="1516"/>
                    <a:pt x="1" y="4755"/>
                    <a:pt x="1" y="4755"/>
                  </a:cubicBezTo>
                  <a:lnTo>
                    <a:pt x="2015" y="5357"/>
                  </a:lnTo>
                  <a:cubicBezTo>
                    <a:pt x="3041" y="4072"/>
                    <a:pt x="2800" y="388"/>
                    <a:pt x="2800" y="388"/>
                  </a:cubicBezTo>
                  <a:lnTo>
                    <a:pt x="78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16" name="Google Shape;8957;p72">
              <a:extLst>
                <a:ext uri="{FF2B5EF4-FFF2-40B4-BE49-F238E27FC236}">
                  <a16:creationId xmlns="" xmlns:a16="http://schemas.microsoft.com/office/drawing/2014/main" id="{18F2C448-247E-B045-D6A1-51E1451921D4}"/>
                </a:ext>
              </a:extLst>
            </p:cNvPr>
            <p:cNvSpPr/>
            <p:nvPr/>
          </p:nvSpPr>
          <p:spPr>
            <a:xfrm>
              <a:off x="1590462" y="2963645"/>
              <a:ext cx="130123" cy="62823"/>
            </a:xfrm>
            <a:custGeom>
              <a:avLst/>
              <a:gdLst/>
              <a:ahLst/>
              <a:cxnLst/>
              <a:rect l="l" t="t" r="r" b="b"/>
              <a:pathLst>
                <a:path w="4389" h="2119" extrusionOk="0">
                  <a:moveTo>
                    <a:pt x="2881" y="0"/>
                  </a:moveTo>
                  <a:cubicBezTo>
                    <a:pt x="2845" y="0"/>
                    <a:pt x="2810" y="1"/>
                    <a:pt x="2773" y="4"/>
                  </a:cubicBezTo>
                  <a:cubicBezTo>
                    <a:pt x="1700" y="72"/>
                    <a:pt x="1" y="528"/>
                    <a:pt x="1" y="528"/>
                  </a:cubicBezTo>
                  <a:cubicBezTo>
                    <a:pt x="724" y="1938"/>
                    <a:pt x="709" y="2098"/>
                    <a:pt x="1534" y="2111"/>
                  </a:cubicBezTo>
                  <a:cubicBezTo>
                    <a:pt x="1716" y="2113"/>
                    <a:pt x="1939" y="2118"/>
                    <a:pt x="2179" y="2118"/>
                  </a:cubicBezTo>
                  <a:cubicBezTo>
                    <a:pt x="3029" y="2118"/>
                    <a:pt x="4086" y="2051"/>
                    <a:pt x="4220" y="1539"/>
                  </a:cubicBezTo>
                  <a:cubicBezTo>
                    <a:pt x="4389" y="902"/>
                    <a:pt x="3883" y="0"/>
                    <a:pt x="28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17" name="Google Shape;8958;p72">
              <a:extLst>
                <a:ext uri="{FF2B5EF4-FFF2-40B4-BE49-F238E27FC236}">
                  <a16:creationId xmlns="" xmlns:a16="http://schemas.microsoft.com/office/drawing/2014/main" id="{E869E6CD-6DD6-600D-8CF1-A9DD4DE355C7}"/>
                </a:ext>
              </a:extLst>
            </p:cNvPr>
            <p:cNvSpPr/>
            <p:nvPr/>
          </p:nvSpPr>
          <p:spPr>
            <a:xfrm>
              <a:off x="1976650" y="3931903"/>
              <a:ext cx="89713" cy="157903"/>
            </a:xfrm>
            <a:custGeom>
              <a:avLst/>
              <a:gdLst/>
              <a:ahLst/>
              <a:cxnLst/>
              <a:rect l="l" t="t" r="r" b="b"/>
              <a:pathLst>
                <a:path w="3026" h="5326" extrusionOk="0">
                  <a:moveTo>
                    <a:pt x="2365" y="1"/>
                  </a:moveTo>
                  <a:lnTo>
                    <a:pt x="337" y="335"/>
                  </a:lnTo>
                  <a:cubicBezTo>
                    <a:pt x="337" y="335"/>
                    <a:pt x="1" y="4011"/>
                    <a:pt x="995" y="5326"/>
                  </a:cubicBezTo>
                  <a:lnTo>
                    <a:pt x="3025" y="4773"/>
                  </a:lnTo>
                  <a:cubicBezTo>
                    <a:pt x="3025" y="4773"/>
                    <a:pt x="2418" y="1516"/>
                    <a:pt x="23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18" name="Google Shape;8959;p72">
              <a:extLst>
                <a:ext uri="{FF2B5EF4-FFF2-40B4-BE49-F238E27FC236}">
                  <a16:creationId xmlns="" xmlns:a16="http://schemas.microsoft.com/office/drawing/2014/main" id="{66AD3263-E860-2B13-E30A-6E0012716923}"/>
                </a:ext>
              </a:extLst>
            </p:cNvPr>
            <p:cNvSpPr/>
            <p:nvPr/>
          </p:nvSpPr>
          <p:spPr>
            <a:xfrm>
              <a:off x="2228684" y="3570144"/>
              <a:ext cx="429563" cy="624406"/>
            </a:xfrm>
            <a:custGeom>
              <a:avLst/>
              <a:gdLst/>
              <a:ahLst/>
              <a:cxnLst/>
              <a:rect l="l" t="t" r="r" b="b"/>
              <a:pathLst>
                <a:path w="14489" h="21061" extrusionOk="0">
                  <a:moveTo>
                    <a:pt x="6951" y="1"/>
                  </a:moveTo>
                  <a:lnTo>
                    <a:pt x="1790" y="2254"/>
                  </a:lnTo>
                  <a:lnTo>
                    <a:pt x="0" y="4840"/>
                  </a:lnTo>
                  <a:lnTo>
                    <a:pt x="6881" y="21060"/>
                  </a:lnTo>
                  <a:lnTo>
                    <a:pt x="14489" y="17769"/>
                  </a:lnTo>
                  <a:lnTo>
                    <a:pt x="695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19" name="Google Shape;8960;p72">
              <a:extLst>
                <a:ext uri="{FF2B5EF4-FFF2-40B4-BE49-F238E27FC236}">
                  <a16:creationId xmlns="" xmlns:a16="http://schemas.microsoft.com/office/drawing/2014/main" id="{2C0876D0-81D9-9610-F1FB-066918751668}"/>
                </a:ext>
              </a:extLst>
            </p:cNvPr>
            <p:cNvSpPr/>
            <p:nvPr/>
          </p:nvSpPr>
          <p:spPr>
            <a:xfrm>
              <a:off x="2355071" y="3636317"/>
              <a:ext cx="242013" cy="444979"/>
            </a:xfrm>
            <a:custGeom>
              <a:avLst/>
              <a:gdLst/>
              <a:ahLst/>
              <a:cxnLst/>
              <a:rect l="l" t="t" r="r" b="b"/>
              <a:pathLst>
                <a:path w="8163" h="15009" extrusionOk="0">
                  <a:moveTo>
                    <a:pt x="2222" y="1"/>
                  </a:moveTo>
                  <a:lnTo>
                    <a:pt x="1" y="1006"/>
                  </a:lnTo>
                  <a:lnTo>
                    <a:pt x="5941" y="15009"/>
                  </a:lnTo>
                  <a:lnTo>
                    <a:pt x="8163" y="14004"/>
                  </a:lnTo>
                  <a:lnTo>
                    <a:pt x="222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20" name="Google Shape;8961;p72">
              <a:extLst>
                <a:ext uri="{FF2B5EF4-FFF2-40B4-BE49-F238E27FC236}">
                  <a16:creationId xmlns="" xmlns:a16="http://schemas.microsoft.com/office/drawing/2014/main" id="{FD68D805-E072-29D3-DCE1-5FCC96E7B209}"/>
                </a:ext>
              </a:extLst>
            </p:cNvPr>
            <p:cNvSpPr/>
            <p:nvPr/>
          </p:nvSpPr>
          <p:spPr>
            <a:xfrm>
              <a:off x="2228773" y="3637948"/>
              <a:ext cx="276997" cy="557581"/>
            </a:xfrm>
            <a:custGeom>
              <a:avLst/>
              <a:gdLst/>
              <a:ahLst/>
              <a:cxnLst/>
              <a:rect l="l" t="t" r="r" b="b"/>
              <a:pathLst>
                <a:path w="9343" h="18807" extrusionOk="0">
                  <a:moveTo>
                    <a:pt x="1793" y="0"/>
                  </a:moveTo>
                  <a:lnTo>
                    <a:pt x="1" y="2588"/>
                  </a:lnTo>
                  <a:lnTo>
                    <a:pt x="6882" y="18807"/>
                  </a:lnTo>
                  <a:lnTo>
                    <a:pt x="9342" y="17797"/>
                  </a:lnTo>
                  <a:lnTo>
                    <a:pt x="179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7821" name="组合 5">
            <a:extLst>
              <a:ext uri="{FF2B5EF4-FFF2-40B4-BE49-F238E27FC236}">
                <a16:creationId xmlns="" xmlns:a16="http://schemas.microsoft.com/office/drawing/2014/main" id="{2229F24C-6010-DABD-43B8-BD8C6C825D16}"/>
              </a:ext>
            </a:extLst>
          </p:cNvPr>
          <p:cNvGrpSpPr>
            <a:grpSpLocks/>
          </p:cNvGrpSpPr>
          <p:nvPr/>
        </p:nvGrpSpPr>
        <p:grpSpPr bwMode="auto">
          <a:xfrm>
            <a:off x="541838" y="817103"/>
            <a:ext cx="6129550" cy="3721420"/>
            <a:chOff x="5664" y="1399"/>
            <a:chExt cx="8641" cy="6901"/>
          </a:xfrm>
        </p:grpSpPr>
        <p:pic>
          <p:nvPicPr>
            <p:cNvPr id="7822" name="图片 3" descr="D:\工作\ppt\1.8\5b30162743781782b2672bfe1ba762bf.png5b30162743781782b2672bfe1ba762bf">
              <a:extLst>
                <a:ext uri="{FF2B5EF4-FFF2-40B4-BE49-F238E27FC236}">
                  <a16:creationId xmlns="" xmlns:a16="http://schemas.microsoft.com/office/drawing/2014/main" id="{746A177C-2BEB-5D04-B7C2-3999B2545B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4" y="1399"/>
              <a:ext cx="8641" cy="68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823" name="文本框 4">
              <a:extLst>
                <a:ext uri="{FF2B5EF4-FFF2-40B4-BE49-F238E27FC236}">
                  <a16:creationId xmlns="" xmlns:a16="http://schemas.microsoft.com/office/drawing/2014/main" id="{8B77CFFF-5728-6378-1BAC-134B8132349B}"/>
                </a:ext>
              </a:extLst>
            </p:cNvPr>
            <p:cNvSpPr txBox="1"/>
            <p:nvPr/>
          </p:nvSpPr>
          <p:spPr>
            <a:xfrm>
              <a:off x="6189" y="3349"/>
              <a:ext cx="7629" cy="49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tabLst>
                  <a:tab pos="90132" algn="l"/>
                  <a:tab pos="180254" algn="l"/>
                </a:tabLst>
              </a:pPr>
              <a:r>
                <a:rPr lang="en-US" sz="2400" i="1" kern="10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V</a:t>
              </a:r>
              <a:r>
                <a:rPr lang="en-US" sz="2400" i="1" kern="18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ận</a:t>
              </a:r>
              <a:r>
                <a:rPr lang="en-US" sz="2400" i="1" kern="1800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i="1" kern="180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dụng</a:t>
              </a:r>
              <a:r>
                <a:rPr lang="en-US" sz="2400" i="1" kern="1800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i="1" kern="180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một</a:t>
              </a:r>
              <a:r>
                <a:rPr lang="en-US" sz="2400" i="1" kern="1800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i="1" kern="180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trong</a:t>
              </a:r>
              <a:r>
                <a:rPr lang="en-US" sz="2400" i="1" kern="1800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i="1" kern="180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sáu</a:t>
              </a:r>
              <a:r>
                <a:rPr lang="en-US" sz="2400" i="1" kern="1800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i="1" kern="180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cách</a:t>
              </a:r>
              <a:r>
                <a:rPr lang="en-US" sz="2400" i="1" kern="1800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i="1" kern="180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đọc</a:t>
              </a:r>
              <a:r>
                <a:rPr lang="en-US" sz="2400" i="1" kern="1800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i="1" kern="180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hiệu</a:t>
              </a:r>
              <a:r>
                <a:rPr lang="en-US" sz="2400" i="1" kern="1800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i="1" kern="180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quả</a:t>
              </a:r>
              <a:r>
                <a:rPr lang="en-US" sz="2400" i="1" kern="1800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i="1" kern="180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mà</a:t>
              </a:r>
              <a:r>
                <a:rPr lang="en-US" sz="2400" i="1" kern="1800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i="1" kern="18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bài</a:t>
              </a:r>
              <a:r>
                <a:rPr lang="en-US" sz="2400" i="1" kern="1800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i="1" kern="18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học</a:t>
              </a:r>
              <a:r>
                <a:rPr lang="en-US" sz="2400" i="1" kern="1800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i="1" kern="18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này</a:t>
              </a:r>
              <a:r>
                <a:rPr lang="en-US" sz="2400" i="1" kern="1800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i="1" kern="180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đã</a:t>
              </a:r>
              <a:r>
                <a:rPr lang="en-US" sz="2400" i="1" kern="1800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i="1" kern="180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đề</a:t>
              </a:r>
              <a:r>
                <a:rPr lang="en-US" sz="2400" i="1" kern="1800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i="1" kern="18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cập</a:t>
              </a:r>
              <a:r>
                <a:rPr lang="en-US" sz="2400" i="1" kern="1800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en-US" sz="2400" i="1" kern="10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e</a:t>
              </a:r>
              <a:r>
                <a:rPr lang="en-US" sz="2400" i="1" kern="1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m</a:t>
              </a:r>
              <a:r>
                <a:rPr lang="en-US" sz="2400" i="1" kern="100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2400" i="1" kern="1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hãy</a:t>
              </a:r>
              <a:r>
                <a:rPr lang="en-US" sz="2400" i="1" kern="100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2400" i="1" kern="1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đọc</a:t>
              </a:r>
              <a:r>
                <a:rPr lang="en-US" sz="2400" i="1" kern="100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2400" i="1" kern="1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lại</a:t>
              </a:r>
              <a:r>
                <a:rPr lang="en-US" sz="2400" i="1" kern="100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2400" i="1" kern="1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văn</a:t>
              </a:r>
              <a:r>
                <a:rPr lang="en-US" sz="2400" i="1" kern="100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2400" i="1" kern="1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bản</a:t>
              </a:r>
              <a:r>
                <a:rPr lang="en-US" sz="2400" i="1" kern="100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: “</a:t>
              </a:r>
              <a:r>
                <a:rPr lang="en-US" sz="2400" i="1" kern="1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Cảm</a:t>
              </a:r>
              <a:r>
                <a:rPr lang="en-US" sz="2400" i="1" kern="100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2400" i="1" kern="1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nhận</a:t>
              </a:r>
              <a:r>
                <a:rPr lang="en-US" sz="2400" i="1" kern="100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2400" i="1" kern="1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về</a:t>
              </a:r>
              <a:r>
                <a:rPr lang="en-US" sz="2400" i="1" kern="100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2400" i="1" kern="1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lễ</a:t>
              </a:r>
              <a:r>
                <a:rPr lang="en-US" sz="2400" i="1" kern="100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2400" i="1" kern="1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đón</a:t>
              </a:r>
              <a:r>
                <a:rPr lang="en-US" sz="2400" i="1" kern="100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2400" i="1" kern="1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giao</a:t>
              </a:r>
              <a:r>
                <a:rPr lang="en-US" sz="2400" i="1" kern="100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2400" i="1" kern="1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thừa</a:t>
              </a:r>
              <a:r>
                <a:rPr lang="en-US" sz="2400" i="1" kern="100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2400" i="1" kern="1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quê</a:t>
              </a:r>
              <a:r>
                <a:rPr lang="en-US" sz="2400" i="1" kern="100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2400" i="1" kern="1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tôi</a:t>
              </a:r>
              <a:r>
                <a:rPr lang="en-US" sz="2400" i="1" kern="100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”. </a:t>
              </a:r>
              <a:r>
                <a:rPr lang="en-US" sz="2400" i="1" kern="18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Sau</a:t>
              </a:r>
              <a:r>
                <a:rPr lang="en-US" sz="2400" i="1" kern="1800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i="1" kern="18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đó</a:t>
              </a:r>
              <a:r>
                <a:rPr lang="en-US" sz="2400" i="1" kern="1800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chia </a:t>
              </a:r>
              <a:r>
                <a:rPr lang="en-US" sz="2400" i="1" kern="18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sẻ</a:t>
              </a:r>
              <a:r>
                <a:rPr lang="en-US" sz="2400" i="1" kern="1800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i="1" kern="18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về</a:t>
              </a:r>
              <a:r>
                <a:rPr lang="en-US" sz="2400" i="1" kern="1800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i="1" kern="18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kết</a:t>
              </a:r>
              <a:r>
                <a:rPr lang="en-US" sz="2400" i="1" kern="1800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i="1" kern="18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quả</a:t>
              </a:r>
              <a:r>
                <a:rPr lang="en-US" sz="2400" i="1" kern="100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2400" b="1" i="1" kern="100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(</a:t>
              </a:r>
              <a:r>
                <a:rPr lang="en-US" sz="2400" b="1" i="1" kern="1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Em</a:t>
              </a:r>
              <a:r>
                <a:rPr lang="en-US" sz="2400" b="1" i="1" kern="100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2400" b="1" i="1" kern="10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thấy</a:t>
              </a:r>
              <a:r>
                <a:rPr lang="en-US" sz="2400" b="1" i="1" kern="100" dirty="0">
                  <a:solidFill>
                    <a:srgbClr val="0070C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2400" b="1" i="1" kern="10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bản</a:t>
              </a:r>
              <a:r>
                <a:rPr lang="en-US" sz="2400" b="1" i="1" kern="100" dirty="0">
                  <a:solidFill>
                    <a:srgbClr val="0070C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2400" b="1" i="1" kern="10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thân</a:t>
              </a:r>
              <a:r>
                <a:rPr lang="en-US" sz="2400" b="1" i="1" kern="100" dirty="0">
                  <a:solidFill>
                    <a:srgbClr val="0070C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2400" b="1" i="1" kern="10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có</a:t>
              </a:r>
              <a:r>
                <a:rPr lang="en-US" sz="2400" b="1" i="1" kern="100" dirty="0">
                  <a:solidFill>
                    <a:srgbClr val="0070C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2400" b="1" i="1" kern="10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thể</a:t>
              </a:r>
              <a:r>
                <a:rPr lang="en-US" sz="2400" b="1" i="1" kern="100" dirty="0">
                  <a:solidFill>
                    <a:srgbClr val="0070C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2400" b="1" i="1" kern="10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tập</a:t>
              </a:r>
              <a:r>
                <a:rPr lang="en-US" sz="2400" b="1" i="1" kern="100" dirty="0">
                  <a:solidFill>
                    <a:srgbClr val="0070C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2400" b="1" i="1" kern="10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luyện</a:t>
              </a:r>
              <a:r>
                <a:rPr lang="en-US" sz="2400" b="1" i="1" kern="100" dirty="0">
                  <a:solidFill>
                    <a:srgbClr val="0070C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2400" b="1" i="1" kern="10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để</a:t>
              </a:r>
              <a:r>
                <a:rPr lang="en-US" sz="2400" b="1" i="1" kern="100" dirty="0">
                  <a:solidFill>
                    <a:srgbClr val="0070C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2400" b="1" i="1" kern="10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đạt</a:t>
              </a:r>
              <a:r>
                <a:rPr lang="en-US" sz="2400" b="1" i="1" kern="100" dirty="0">
                  <a:solidFill>
                    <a:srgbClr val="0070C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2400" b="1" i="1" kern="10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tốc</a:t>
              </a:r>
              <a:r>
                <a:rPr lang="en-US" sz="2400" b="1" i="1" kern="100" dirty="0">
                  <a:solidFill>
                    <a:srgbClr val="0070C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2400" b="1" i="1" kern="10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độ</a:t>
              </a:r>
              <a:r>
                <a:rPr lang="en-US" sz="2400" b="1" i="1" kern="100" dirty="0">
                  <a:solidFill>
                    <a:srgbClr val="0070C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2400" b="1" i="1" kern="10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đọc</a:t>
              </a:r>
              <a:r>
                <a:rPr lang="en-US" sz="2400" b="1" i="1" kern="100" dirty="0">
                  <a:solidFill>
                    <a:srgbClr val="0070C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2400" b="1" i="1" kern="10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hơn</a:t>
              </a:r>
              <a:r>
                <a:rPr lang="en-US" sz="2400" b="1" i="1" kern="100" dirty="0">
                  <a:solidFill>
                    <a:srgbClr val="0070C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hay </a:t>
              </a:r>
              <a:r>
                <a:rPr lang="en-US" sz="2400" b="1" i="1" kern="10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không</a:t>
              </a:r>
              <a:r>
                <a:rPr lang="en-US" sz="2400" b="1" i="1" kern="100" dirty="0">
                  <a:solidFill>
                    <a:srgbClr val="0070C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? </a:t>
              </a:r>
              <a:r>
                <a:rPr lang="en-US" sz="2400" b="1" i="1" kern="10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Vì</a:t>
              </a:r>
              <a:r>
                <a:rPr lang="en-US" sz="2400" b="1" i="1" kern="100" dirty="0">
                  <a:solidFill>
                    <a:srgbClr val="0070C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2400" b="1" i="1" kern="10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sao</a:t>
              </a:r>
              <a:r>
                <a:rPr lang="en-US" sz="2400" b="1" i="1" kern="100" dirty="0">
                  <a:solidFill>
                    <a:srgbClr val="0070C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?)</a:t>
              </a:r>
              <a:endParaRPr lang="en-US" sz="2400" b="1" dirty="0">
                <a:solidFill>
                  <a:srgbClr val="0070C0"/>
                </a:solidFill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824" name="图片 2" descr="7f1f8852fc2c348ae61c8e8e9f74e5bb">
            <a:extLst>
              <a:ext uri="{FF2B5EF4-FFF2-40B4-BE49-F238E27FC236}">
                <a16:creationId xmlns="" xmlns:a16="http://schemas.microsoft.com/office/drawing/2014/main" id="{C989D663-1CBD-1A85-4131-8126C2938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8792" y="1798250"/>
            <a:ext cx="3712816" cy="3566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1745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8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8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8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" dur="1000"/>
                                        <p:tgtEl>
                                          <p:spTgt spid="7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 descr="0c5d450a7306911101ae9ac82e2f0242">
            <a:extLst>
              <a:ext uri="{FF2B5EF4-FFF2-40B4-BE49-F238E27FC236}">
                <a16:creationId xmlns="" xmlns:a16="http://schemas.microsoft.com/office/drawing/2014/main" id="{07D4EF03-895B-0295-9886-E2702FF6BA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378" y="557539"/>
            <a:ext cx="6185736" cy="4508983"/>
          </a:xfrm>
          <a:prstGeom prst="rect">
            <a:avLst/>
          </a:prstGeom>
        </p:spPr>
      </p:pic>
      <p:sp>
        <p:nvSpPr>
          <p:cNvPr id="3" name="文本框 15">
            <a:extLst>
              <a:ext uri="{FF2B5EF4-FFF2-40B4-BE49-F238E27FC236}">
                <a16:creationId xmlns="" xmlns:a16="http://schemas.microsoft.com/office/drawing/2014/main" id="{C9877875-74F0-3E09-63C6-9F10A6E1D757}"/>
              </a:ext>
            </a:extLst>
          </p:cNvPr>
          <p:cNvSpPr txBox="1"/>
          <p:nvPr/>
        </p:nvSpPr>
        <p:spPr>
          <a:xfrm>
            <a:off x="1791478" y="1287624"/>
            <a:ext cx="3452326" cy="3108505"/>
          </a:xfrm>
          <a:prstGeom prst="rect">
            <a:avLst/>
          </a:prstGeom>
          <a:noFill/>
        </p:spPr>
        <p:txBody>
          <a:bodyPr wrap="square" lIns="91402" tIns="45701" rIns="91402" bIns="45701" rtlCol="0">
            <a:spAutoFit/>
          </a:bodyPr>
          <a:lstStyle/>
          <a:p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 </a:t>
            </a:r>
            <a:r>
              <a:rPr lang="en-US" sz="2800" b="1" i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18" descr="C:\Users\summer\Desktop\PPT\ALL\ALL-素材\卡通\元素及艺术字\5563e3bb41a4c8a1c26a5fd0ce41a95c.png5563e3bb41a4c8a1c26a5fd0ce41a95c">
            <a:extLst>
              <a:ext uri="{FF2B5EF4-FFF2-40B4-BE49-F238E27FC236}">
                <a16:creationId xmlns="" xmlns:a16="http://schemas.microsoft.com/office/drawing/2014/main" id="{51573FF7-16A3-1BC5-529C-0B42EC6C059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278476" y="2677885"/>
            <a:ext cx="2624587" cy="2270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758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4A73D3C4-0AA5-47E9-BFA8-55FCF207B7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9" r="7609"/>
          <a:stretch/>
        </p:blipFill>
        <p:spPr>
          <a:xfrm rot="5400000">
            <a:off x="2000250" y="-2000248"/>
            <a:ext cx="5143502" cy="9144001"/>
          </a:xfrm>
          <a:prstGeom prst="rect">
            <a:avLst/>
          </a:prstGeom>
        </p:spPr>
      </p:pic>
      <p:sp>
        <p:nvSpPr>
          <p:cNvPr id="26" name="矩形: 圆角 25">
            <a:extLst>
              <a:ext uri="{FF2B5EF4-FFF2-40B4-BE49-F238E27FC236}">
                <a16:creationId xmlns:a16="http://schemas.microsoft.com/office/drawing/2014/main" xmlns="" id="{1F3AC0E7-4831-440A-957D-26ADEB9B778F}"/>
              </a:ext>
            </a:extLst>
          </p:cNvPr>
          <p:cNvSpPr/>
          <p:nvPr/>
        </p:nvSpPr>
        <p:spPr>
          <a:xfrm>
            <a:off x="658092" y="316523"/>
            <a:ext cx="7959436" cy="4505178"/>
          </a:xfrm>
          <a:prstGeom prst="roundRect">
            <a:avLst>
              <a:gd name="adj" fmla="val 5129"/>
            </a:avLst>
          </a:prstGeom>
          <a:solidFill>
            <a:srgbClr val="FDE3C1">
              <a:alpha val="74118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>
              <a:buClrTx/>
              <a:defRPr/>
            </a:pPr>
            <a:endParaRPr lang="zh-CN" altLang="en-US" kern="1200">
              <a:solidFill>
                <a:prstClr val="white"/>
              </a:solidFill>
              <a:latin typeface="字魂58号-创中黑" panose="00000500000000000000" pitchFamily="2" charset="-122"/>
              <a:ea typeface="字魂58号-创中黑" panose="00000500000000000000" pitchFamily="2" charset="-122"/>
              <a:sym typeface="字魂58号-创中黑" panose="00000500000000000000" pitchFamily="2" charset="-122"/>
            </a:endParaRP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9838F12D-1A1D-446E-B31F-AF6C63586D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2" t="68680" r="50175" b="18504"/>
          <a:stretch/>
        </p:blipFill>
        <p:spPr>
          <a:xfrm>
            <a:off x="-140559" y="125331"/>
            <a:ext cx="1455947" cy="10321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9">
            <a:extLst>
              <a:ext uri="{FF2B5EF4-FFF2-40B4-BE49-F238E27FC236}">
                <a16:creationId xmlns:a16="http://schemas.microsoft.com/office/drawing/2014/main" xmlns="" id="{53559833-DD21-2E77-54F8-52CCE42A05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399" y="810166"/>
            <a:ext cx="9090285" cy="43333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D373CB6-E346-60E2-A73E-5C5087FF0206}"/>
              </a:ext>
            </a:extLst>
          </p:cNvPr>
          <p:cNvSpPr txBox="1"/>
          <p:nvPr/>
        </p:nvSpPr>
        <p:spPr>
          <a:xfrm>
            <a:off x="831956" y="600850"/>
            <a:ext cx="7785572" cy="313162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613">
              <a:buClrTx/>
              <a:defRPr/>
            </a:pPr>
            <a:r>
              <a:rPr lang="en-US" altLang="zh-CN" sz="3000" b="1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27号-布丁体" panose="00000505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u="sng" kern="1200" dirty="0">
                <a:solidFill>
                  <a:srgbClr val="FF0000"/>
                </a:solidFill>
                <a:latin typeface="Times New Roman" panose="02020603050405020304" pitchFamily="18" charset="0"/>
                <a:ea typeface="字魂27号-布丁体" panose="00000505000000000000" pitchFamily="2" charset="-122"/>
                <a:cs typeface="Times New Roman" panose="02020603050405020304" pitchFamily="18" charset="0"/>
              </a:rPr>
              <a:t>HƯỚNG DẪN TỰ HỌC:</a:t>
            </a:r>
          </a:p>
          <a:p>
            <a:pPr defTabSz="685681">
              <a:buClrTx/>
            </a:pPr>
            <a:r>
              <a:rPr lang="en-US" altLang="zh-CN" sz="2400" b="1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27号-布丁体" panose="00000505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字魂27号-布丁体" panose="00000505000000000000" pitchFamily="2" charset="-122"/>
                <a:cs typeface="Times New Roman" panose="02020603050405020304" pitchFamily="18" charset="0"/>
              </a:rPr>
              <a:t>1. </a:t>
            </a:r>
            <a:r>
              <a:rPr lang="en-US" altLang="zh-CN" sz="2400" b="1" u="sng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字魂27号-布丁体" panose="00000505000000000000" pitchFamily="2" charset="-122"/>
                <a:cs typeface="Times New Roman" panose="02020603050405020304" pitchFamily="18" charset="0"/>
              </a:rPr>
              <a:t>Bài</a:t>
            </a:r>
            <a:r>
              <a:rPr lang="en-US" altLang="zh-CN" sz="2400" b="1" u="sng" kern="1200" dirty="0">
                <a:solidFill>
                  <a:srgbClr val="FF0000"/>
                </a:solidFill>
                <a:latin typeface="Times New Roman" panose="02020603050405020304" pitchFamily="18" charset="0"/>
                <a:ea typeface="字魂27号-布丁体" panose="00000505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u="sng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字魂27号-布丁体" panose="00000505000000000000" pitchFamily="2" charset="-122"/>
                <a:cs typeface="Times New Roman" panose="02020603050405020304" pitchFamily="18" charset="0"/>
              </a:rPr>
              <a:t>vừa</a:t>
            </a:r>
            <a:r>
              <a:rPr lang="en-US" altLang="zh-CN" sz="2400" b="1" u="sng" kern="1200" dirty="0">
                <a:solidFill>
                  <a:srgbClr val="FF0000"/>
                </a:solidFill>
                <a:latin typeface="Times New Roman" panose="02020603050405020304" pitchFamily="18" charset="0"/>
                <a:ea typeface="字魂27号-布丁体" panose="00000505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u="sng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字魂27号-布丁体" panose="00000505000000000000" pitchFamily="2" charset="-122"/>
                <a:cs typeface="Times New Roman" panose="02020603050405020304" pitchFamily="18" charset="0"/>
              </a:rPr>
              <a:t>học</a:t>
            </a:r>
            <a:r>
              <a:rPr lang="en-US" altLang="zh-CN" sz="24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字魂27号-布丁体" panose="00000505000000000000" pitchFamily="2" charset="-122"/>
                <a:cs typeface="Times New Roman" panose="02020603050405020304" pitchFamily="18" charset="0"/>
              </a:rPr>
              <a:t>: </a:t>
            </a:r>
          </a:p>
          <a:p>
            <a:pPr defTabSz="685783">
              <a:buClrTx/>
            </a:pPr>
            <a:r>
              <a:rPr lang="en-US" sz="24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vi-VN" sz="24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  <a:r>
              <a:rPr lang="en-US" sz="24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</a:t>
            </a:r>
            <a:r>
              <a:rPr lang="en-US" sz="24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lang="en-US" sz="24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lang="en-US" sz="24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lang="en-US" sz="24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lang="en-US" sz="24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lang="en-US" sz="24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lang="en-US" sz="24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lang="en-US" sz="24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hiệu</a:t>
            </a:r>
            <a:r>
              <a:rPr lang="en-US" sz="24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lang="en-US" sz="24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24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  <a:r>
              <a:rPr lang="en-US" sz="2800" b="1" i="1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hia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defTabSz="685681">
              <a:buClrTx/>
            </a:pPr>
            <a:r>
              <a:rPr lang="vi-VN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</a:t>
            </a:r>
            <a:r>
              <a:rPr lang="en-US" sz="2400" b="1" i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vi-VN" sz="2400" b="1" u="sng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sắp học</a:t>
            </a:r>
            <a:r>
              <a:rPr lang="vi-VN" sz="2100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21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(TIẾT </a:t>
            </a:r>
            <a:r>
              <a:rPr lang="en-US" sz="2100" b="1" kern="1200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59-60) </a:t>
            </a:r>
          </a:p>
          <a:p>
            <a:pPr defTabSz="685681">
              <a:buClrTx/>
            </a:pPr>
            <a:r>
              <a:rPr lang="en-US" sz="21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 GHI CHÉP ĐỂ NẮM CHẮC NỘI DUNG BÀI HỌC  </a:t>
            </a:r>
            <a:endParaRPr lang="en-US" sz="2100" b="1" kern="1200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defTabSz="685681">
              <a:buClrTx/>
            </a:pPr>
            <a:r>
              <a:rPr lang="en-US" sz="24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lang="en-US" sz="24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Lập</a:t>
            </a:r>
            <a:r>
              <a:rPr lang="en-US" sz="24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lang="en-US" sz="24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</a:t>
            </a:r>
            <a:r>
              <a:rPr lang="en-US" sz="24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tắc</a:t>
            </a:r>
            <a:r>
              <a:rPr lang="en-US" sz="24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ghi</a:t>
            </a:r>
            <a:r>
              <a:rPr lang="en-US" sz="24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chép</a:t>
            </a:r>
            <a:r>
              <a:rPr lang="en-US" sz="24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lang="en-US" sz="24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lang="en-US" sz="24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lang="en-US" sz="24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lang="en-US" sz="24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dung </a:t>
            </a:r>
            <a:r>
              <a:rPr lang="en-US" sz="24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chính</a:t>
            </a:r>
            <a:endParaRPr lang="en-US" sz="2400" b="1" kern="1200" dirty="0" smtClean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defTabSz="685681">
              <a:buClrTx/>
            </a:pPr>
            <a:r>
              <a:rPr lang="en-US" sz="24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lang="en-US" sz="24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Phân</a:t>
            </a:r>
            <a:r>
              <a:rPr lang="en-US" sz="24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lang="en-US" sz="24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lang="en-US" sz="24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đối</a:t>
            </a:r>
            <a:r>
              <a:rPr lang="en-US" sz="24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chiếu</a:t>
            </a:r>
            <a:r>
              <a:rPr lang="en-US" sz="24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(SGK/102-105)</a:t>
            </a:r>
            <a:endParaRPr lang="en-US" sz="4500" b="1" u="sng" kern="1200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7249403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501;p60">
            <a:extLst>
              <a:ext uri="{FF2B5EF4-FFF2-40B4-BE49-F238E27FC236}">
                <a16:creationId xmlns="" xmlns:a16="http://schemas.microsoft.com/office/drawing/2014/main" id="{26CA4698-185C-CA79-B76C-60F61A5531E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31266"/>
          <a:stretch/>
        </p:blipFill>
        <p:spPr>
          <a:xfrm>
            <a:off x="20" y="1524"/>
            <a:ext cx="1744823" cy="523301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" name="Google Shape;502;p33">
            <a:extLst>
              <a:ext uri="{FF2B5EF4-FFF2-40B4-BE49-F238E27FC236}">
                <a16:creationId xmlns="" xmlns:a16="http://schemas.microsoft.com/office/drawing/2014/main" id="{43924C62-521C-08A7-4C23-CCA436AD9582}"/>
              </a:ext>
            </a:extLst>
          </p:cNvPr>
          <p:cNvGrpSpPr/>
          <p:nvPr/>
        </p:nvGrpSpPr>
        <p:grpSpPr>
          <a:xfrm>
            <a:off x="1511561" y="111986"/>
            <a:ext cx="7632441" cy="4404949"/>
            <a:chOff x="309900" y="238100"/>
            <a:chExt cx="7048350" cy="5237800"/>
          </a:xfrm>
        </p:grpSpPr>
        <p:sp>
          <p:nvSpPr>
            <p:cNvPr id="20" name="Google Shape;503;p33">
              <a:extLst>
                <a:ext uri="{FF2B5EF4-FFF2-40B4-BE49-F238E27FC236}">
                  <a16:creationId xmlns="" xmlns:a16="http://schemas.microsoft.com/office/drawing/2014/main" id="{3B55278C-71C4-8285-1E18-6E6923250D02}"/>
                </a:ext>
              </a:extLst>
            </p:cNvPr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  <p:sp>
          <p:nvSpPr>
            <p:cNvPr id="21" name="Google Shape;504;p33">
              <a:extLst>
                <a:ext uri="{FF2B5EF4-FFF2-40B4-BE49-F238E27FC236}">
                  <a16:creationId xmlns="" xmlns:a16="http://schemas.microsoft.com/office/drawing/2014/main" id="{69F84155-2624-AC51-5696-7C27E3A6EAA0}"/>
                </a:ext>
              </a:extLst>
            </p:cNvPr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  <p:sp>
          <p:nvSpPr>
            <p:cNvPr id="22" name="Google Shape;505;p33">
              <a:extLst>
                <a:ext uri="{FF2B5EF4-FFF2-40B4-BE49-F238E27FC236}">
                  <a16:creationId xmlns="" xmlns:a16="http://schemas.microsoft.com/office/drawing/2014/main" id="{ACE7EC43-2011-F46F-7FF2-BEBE309F0440}"/>
                </a:ext>
              </a:extLst>
            </p:cNvPr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  <p:sp>
          <p:nvSpPr>
            <p:cNvPr id="23" name="Google Shape;506;p33">
              <a:extLst>
                <a:ext uri="{FF2B5EF4-FFF2-40B4-BE49-F238E27FC236}">
                  <a16:creationId xmlns="" xmlns:a16="http://schemas.microsoft.com/office/drawing/2014/main" id="{5134FD68-506E-82AE-4C7E-5425CC995491}"/>
                </a:ext>
              </a:extLst>
            </p:cNvPr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  <p:sp>
          <p:nvSpPr>
            <p:cNvPr id="24" name="Google Shape;507;p33">
              <a:extLst>
                <a:ext uri="{FF2B5EF4-FFF2-40B4-BE49-F238E27FC236}">
                  <a16:creationId xmlns="" xmlns:a16="http://schemas.microsoft.com/office/drawing/2014/main" id="{C9F3B1EA-FD1B-9D6E-6705-4F07AEBD7ADC}"/>
                </a:ext>
              </a:extLst>
            </p:cNvPr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  <p:sp>
          <p:nvSpPr>
            <p:cNvPr id="25" name="Google Shape;508;p33">
              <a:extLst>
                <a:ext uri="{FF2B5EF4-FFF2-40B4-BE49-F238E27FC236}">
                  <a16:creationId xmlns="" xmlns:a16="http://schemas.microsoft.com/office/drawing/2014/main" id="{EE435EFC-030B-E058-E864-E402DB2EC265}"/>
                </a:ext>
              </a:extLst>
            </p:cNvPr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  <p:sp>
          <p:nvSpPr>
            <p:cNvPr id="26" name="Google Shape;509;p33">
              <a:extLst>
                <a:ext uri="{FF2B5EF4-FFF2-40B4-BE49-F238E27FC236}">
                  <a16:creationId xmlns="" xmlns:a16="http://schemas.microsoft.com/office/drawing/2014/main" id="{334AEF80-95C4-9EF9-41AE-84A2CE9655E1}"/>
                </a:ext>
              </a:extLst>
            </p:cNvPr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  <p:sp>
          <p:nvSpPr>
            <p:cNvPr id="27" name="Google Shape;510;p33">
              <a:extLst>
                <a:ext uri="{FF2B5EF4-FFF2-40B4-BE49-F238E27FC236}">
                  <a16:creationId xmlns="" xmlns:a16="http://schemas.microsoft.com/office/drawing/2014/main" id="{FAF7B5FC-33B7-D53D-F018-329AB8F99EB3}"/>
                </a:ext>
              </a:extLst>
            </p:cNvPr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  <p:sp>
          <p:nvSpPr>
            <p:cNvPr id="28" name="Google Shape;511;p33">
              <a:extLst>
                <a:ext uri="{FF2B5EF4-FFF2-40B4-BE49-F238E27FC236}">
                  <a16:creationId xmlns="" xmlns:a16="http://schemas.microsoft.com/office/drawing/2014/main" id="{646BDA53-EE7B-A359-A528-9217DCDFDED3}"/>
                </a:ext>
              </a:extLst>
            </p:cNvPr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62735208-6BA1-DA67-17AB-E3A3F6D5AE60}"/>
              </a:ext>
            </a:extLst>
          </p:cNvPr>
          <p:cNvSpPr txBox="1"/>
          <p:nvPr/>
        </p:nvSpPr>
        <p:spPr>
          <a:xfrm>
            <a:off x="1511570" y="342293"/>
            <a:ext cx="7361861" cy="4031853"/>
          </a:xfrm>
          <a:prstGeom prst="rect">
            <a:avLst/>
          </a:prstGeom>
          <a:noFill/>
        </p:spPr>
        <p:txBody>
          <a:bodyPr wrap="square" lIns="91402" tIns="45701" rIns="91402" bIns="45701">
            <a:spAutoFit/>
          </a:bodyPr>
          <a:lstStyle/>
          <a:p>
            <a:pPr lvl="0" algn="just"/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kiếm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cốt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thỏa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nhằm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endParaRPr lang="en-US" sz="2800" b="1" dirty="0">
              <a:solidFill>
                <a:srgbClr val="7895F4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39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501;p60">
            <a:extLst>
              <a:ext uri="{FF2B5EF4-FFF2-40B4-BE49-F238E27FC236}">
                <a16:creationId xmlns="" xmlns:a16="http://schemas.microsoft.com/office/drawing/2014/main" id="{26CA4698-185C-CA79-B76C-60F61A5531E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31266"/>
          <a:stretch/>
        </p:blipFill>
        <p:spPr>
          <a:xfrm>
            <a:off x="20" y="1524"/>
            <a:ext cx="1744823" cy="523301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" name="Google Shape;502;p33">
            <a:extLst>
              <a:ext uri="{FF2B5EF4-FFF2-40B4-BE49-F238E27FC236}">
                <a16:creationId xmlns="" xmlns:a16="http://schemas.microsoft.com/office/drawing/2014/main" id="{43924C62-521C-08A7-4C23-CCA436AD9582}"/>
              </a:ext>
            </a:extLst>
          </p:cNvPr>
          <p:cNvGrpSpPr/>
          <p:nvPr/>
        </p:nvGrpSpPr>
        <p:grpSpPr>
          <a:xfrm>
            <a:off x="1511561" y="111986"/>
            <a:ext cx="7632441" cy="4404949"/>
            <a:chOff x="309900" y="238100"/>
            <a:chExt cx="7048350" cy="5237800"/>
          </a:xfrm>
        </p:grpSpPr>
        <p:sp>
          <p:nvSpPr>
            <p:cNvPr id="20" name="Google Shape;503;p33">
              <a:extLst>
                <a:ext uri="{FF2B5EF4-FFF2-40B4-BE49-F238E27FC236}">
                  <a16:creationId xmlns="" xmlns:a16="http://schemas.microsoft.com/office/drawing/2014/main" id="{3B55278C-71C4-8285-1E18-6E6923250D02}"/>
                </a:ext>
              </a:extLst>
            </p:cNvPr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  <p:sp>
          <p:nvSpPr>
            <p:cNvPr id="21" name="Google Shape;504;p33">
              <a:extLst>
                <a:ext uri="{FF2B5EF4-FFF2-40B4-BE49-F238E27FC236}">
                  <a16:creationId xmlns="" xmlns:a16="http://schemas.microsoft.com/office/drawing/2014/main" id="{69F84155-2624-AC51-5696-7C27E3A6EAA0}"/>
                </a:ext>
              </a:extLst>
            </p:cNvPr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  <p:sp>
          <p:nvSpPr>
            <p:cNvPr id="22" name="Google Shape;505;p33">
              <a:extLst>
                <a:ext uri="{FF2B5EF4-FFF2-40B4-BE49-F238E27FC236}">
                  <a16:creationId xmlns="" xmlns:a16="http://schemas.microsoft.com/office/drawing/2014/main" id="{ACE7EC43-2011-F46F-7FF2-BEBE309F0440}"/>
                </a:ext>
              </a:extLst>
            </p:cNvPr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  <p:sp>
          <p:nvSpPr>
            <p:cNvPr id="23" name="Google Shape;506;p33">
              <a:extLst>
                <a:ext uri="{FF2B5EF4-FFF2-40B4-BE49-F238E27FC236}">
                  <a16:creationId xmlns="" xmlns:a16="http://schemas.microsoft.com/office/drawing/2014/main" id="{5134FD68-506E-82AE-4C7E-5425CC995491}"/>
                </a:ext>
              </a:extLst>
            </p:cNvPr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  <p:sp>
          <p:nvSpPr>
            <p:cNvPr id="24" name="Google Shape;507;p33">
              <a:extLst>
                <a:ext uri="{FF2B5EF4-FFF2-40B4-BE49-F238E27FC236}">
                  <a16:creationId xmlns="" xmlns:a16="http://schemas.microsoft.com/office/drawing/2014/main" id="{C9F3B1EA-FD1B-9D6E-6705-4F07AEBD7ADC}"/>
                </a:ext>
              </a:extLst>
            </p:cNvPr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  <p:sp>
          <p:nvSpPr>
            <p:cNvPr id="25" name="Google Shape;508;p33">
              <a:extLst>
                <a:ext uri="{FF2B5EF4-FFF2-40B4-BE49-F238E27FC236}">
                  <a16:creationId xmlns="" xmlns:a16="http://schemas.microsoft.com/office/drawing/2014/main" id="{EE435EFC-030B-E058-E864-E402DB2EC265}"/>
                </a:ext>
              </a:extLst>
            </p:cNvPr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  <p:sp>
          <p:nvSpPr>
            <p:cNvPr id="26" name="Google Shape;509;p33">
              <a:extLst>
                <a:ext uri="{FF2B5EF4-FFF2-40B4-BE49-F238E27FC236}">
                  <a16:creationId xmlns="" xmlns:a16="http://schemas.microsoft.com/office/drawing/2014/main" id="{334AEF80-95C4-9EF9-41AE-84A2CE9655E1}"/>
                </a:ext>
              </a:extLst>
            </p:cNvPr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  <p:sp>
          <p:nvSpPr>
            <p:cNvPr id="27" name="Google Shape;510;p33">
              <a:extLst>
                <a:ext uri="{FF2B5EF4-FFF2-40B4-BE49-F238E27FC236}">
                  <a16:creationId xmlns="" xmlns:a16="http://schemas.microsoft.com/office/drawing/2014/main" id="{FAF7B5FC-33B7-D53D-F018-329AB8F99EB3}"/>
                </a:ext>
              </a:extLst>
            </p:cNvPr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  <p:sp>
          <p:nvSpPr>
            <p:cNvPr id="28" name="Google Shape;511;p33">
              <a:extLst>
                <a:ext uri="{FF2B5EF4-FFF2-40B4-BE49-F238E27FC236}">
                  <a16:creationId xmlns="" xmlns:a16="http://schemas.microsoft.com/office/drawing/2014/main" id="{646BDA53-EE7B-A359-A528-9217DCDFDED3}"/>
                </a:ext>
              </a:extLst>
            </p:cNvPr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62735208-6BA1-DA67-17AB-E3A3F6D5AE60}"/>
              </a:ext>
            </a:extLst>
          </p:cNvPr>
          <p:cNvSpPr txBox="1"/>
          <p:nvPr/>
        </p:nvSpPr>
        <p:spPr>
          <a:xfrm>
            <a:off x="1951723" y="1195290"/>
            <a:ext cx="6921707" cy="2677656"/>
          </a:xfrm>
          <a:prstGeom prst="rect">
            <a:avLst/>
          </a:prstGeom>
          <a:noFill/>
        </p:spPr>
        <p:txBody>
          <a:bodyPr wrap="square" lIns="91402" tIns="45701" rIns="91402" bIns="45701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Qua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tin,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vốn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tuệ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24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501;p60">
            <a:extLst>
              <a:ext uri="{FF2B5EF4-FFF2-40B4-BE49-F238E27FC236}">
                <a16:creationId xmlns="" xmlns:a16="http://schemas.microsoft.com/office/drawing/2014/main" id="{26CA4698-185C-CA79-B76C-60F61A5531E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31266"/>
          <a:stretch/>
        </p:blipFill>
        <p:spPr>
          <a:xfrm>
            <a:off x="1" y="0"/>
            <a:ext cx="3051110" cy="523301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" name="Google Shape;502;p33">
            <a:extLst>
              <a:ext uri="{FF2B5EF4-FFF2-40B4-BE49-F238E27FC236}">
                <a16:creationId xmlns="" xmlns:a16="http://schemas.microsoft.com/office/drawing/2014/main" id="{43924C62-521C-08A7-4C23-CCA436AD9582}"/>
              </a:ext>
            </a:extLst>
          </p:cNvPr>
          <p:cNvGrpSpPr/>
          <p:nvPr/>
        </p:nvGrpSpPr>
        <p:grpSpPr>
          <a:xfrm>
            <a:off x="2827177" y="625151"/>
            <a:ext cx="5556660" cy="3891765"/>
            <a:chOff x="309900" y="238100"/>
            <a:chExt cx="7048350" cy="5237800"/>
          </a:xfrm>
        </p:grpSpPr>
        <p:sp>
          <p:nvSpPr>
            <p:cNvPr id="20" name="Google Shape;503;p33">
              <a:extLst>
                <a:ext uri="{FF2B5EF4-FFF2-40B4-BE49-F238E27FC236}">
                  <a16:creationId xmlns="" xmlns:a16="http://schemas.microsoft.com/office/drawing/2014/main" id="{3B55278C-71C4-8285-1E18-6E6923250D02}"/>
                </a:ext>
              </a:extLst>
            </p:cNvPr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973">
                <a:buClrTx/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  <p:sp>
          <p:nvSpPr>
            <p:cNvPr id="21" name="Google Shape;504;p33">
              <a:extLst>
                <a:ext uri="{FF2B5EF4-FFF2-40B4-BE49-F238E27FC236}">
                  <a16:creationId xmlns="" xmlns:a16="http://schemas.microsoft.com/office/drawing/2014/main" id="{69F84155-2624-AC51-5696-7C27E3A6EAA0}"/>
                </a:ext>
              </a:extLst>
            </p:cNvPr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973">
                <a:buClrTx/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  <p:sp>
          <p:nvSpPr>
            <p:cNvPr id="22" name="Google Shape;505;p33">
              <a:extLst>
                <a:ext uri="{FF2B5EF4-FFF2-40B4-BE49-F238E27FC236}">
                  <a16:creationId xmlns="" xmlns:a16="http://schemas.microsoft.com/office/drawing/2014/main" id="{ACE7EC43-2011-F46F-7FF2-BEBE309F0440}"/>
                </a:ext>
              </a:extLst>
            </p:cNvPr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973">
                <a:buClrTx/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  <p:sp>
          <p:nvSpPr>
            <p:cNvPr id="23" name="Google Shape;506;p33">
              <a:extLst>
                <a:ext uri="{FF2B5EF4-FFF2-40B4-BE49-F238E27FC236}">
                  <a16:creationId xmlns="" xmlns:a16="http://schemas.microsoft.com/office/drawing/2014/main" id="{5134FD68-506E-82AE-4C7E-5425CC995491}"/>
                </a:ext>
              </a:extLst>
            </p:cNvPr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973">
                <a:buClrTx/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  <p:sp>
          <p:nvSpPr>
            <p:cNvPr id="24" name="Google Shape;507;p33">
              <a:extLst>
                <a:ext uri="{FF2B5EF4-FFF2-40B4-BE49-F238E27FC236}">
                  <a16:creationId xmlns="" xmlns:a16="http://schemas.microsoft.com/office/drawing/2014/main" id="{C9F3B1EA-FD1B-9D6E-6705-4F07AEBD7ADC}"/>
                </a:ext>
              </a:extLst>
            </p:cNvPr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973">
                <a:buClrTx/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  <p:sp>
          <p:nvSpPr>
            <p:cNvPr id="25" name="Google Shape;508;p33">
              <a:extLst>
                <a:ext uri="{FF2B5EF4-FFF2-40B4-BE49-F238E27FC236}">
                  <a16:creationId xmlns="" xmlns:a16="http://schemas.microsoft.com/office/drawing/2014/main" id="{EE435EFC-030B-E058-E864-E402DB2EC265}"/>
                </a:ext>
              </a:extLst>
            </p:cNvPr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973">
                <a:buClrTx/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  <p:sp>
          <p:nvSpPr>
            <p:cNvPr id="26" name="Google Shape;509;p33">
              <a:extLst>
                <a:ext uri="{FF2B5EF4-FFF2-40B4-BE49-F238E27FC236}">
                  <a16:creationId xmlns="" xmlns:a16="http://schemas.microsoft.com/office/drawing/2014/main" id="{334AEF80-95C4-9EF9-41AE-84A2CE9655E1}"/>
                </a:ext>
              </a:extLst>
            </p:cNvPr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973">
                <a:buClrTx/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  <p:sp>
          <p:nvSpPr>
            <p:cNvPr id="27" name="Google Shape;510;p33">
              <a:extLst>
                <a:ext uri="{FF2B5EF4-FFF2-40B4-BE49-F238E27FC236}">
                  <a16:creationId xmlns="" xmlns:a16="http://schemas.microsoft.com/office/drawing/2014/main" id="{FAF7B5FC-33B7-D53D-F018-329AB8F99EB3}"/>
                </a:ext>
              </a:extLst>
            </p:cNvPr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973">
                <a:buClrTx/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  <p:sp>
          <p:nvSpPr>
            <p:cNvPr id="28" name="Google Shape;511;p33">
              <a:extLst>
                <a:ext uri="{FF2B5EF4-FFF2-40B4-BE49-F238E27FC236}">
                  <a16:creationId xmlns="" xmlns:a16="http://schemas.microsoft.com/office/drawing/2014/main" id="{646BDA53-EE7B-A359-A528-9217DCDFDED3}"/>
                </a:ext>
              </a:extLst>
            </p:cNvPr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973">
                <a:buClrTx/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62735208-6BA1-DA67-17AB-E3A3F6D5AE60}"/>
              </a:ext>
            </a:extLst>
          </p:cNvPr>
          <p:cNvSpPr txBox="1"/>
          <p:nvPr/>
        </p:nvSpPr>
        <p:spPr>
          <a:xfrm>
            <a:off x="3427101" y="1250303"/>
            <a:ext cx="4452557" cy="2554545"/>
          </a:xfrm>
          <a:prstGeom prst="rect">
            <a:avLst/>
          </a:prstGeom>
          <a:noFill/>
        </p:spPr>
        <p:txBody>
          <a:bodyPr wrap="square" lIns="91402" tIns="45701" rIns="91402" bIns="45701">
            <a:spAutoFit/>
          </a:bodyPr>
          <a:lstStyle/>
          <a:p>
            <a:pPr algn="ctr"/>
            <a:r>
              <a:rPr lang="en-US" sz="32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Theo </a:t>
            </a:r>
            <a:r>
              <a:rPr lang="en-US" sz="32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32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32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32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32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sách</a:t>
            </a:r>
            <a:r>
              <a:rPr lang="en-US" sz="32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ghi</a:t>
            </a:r>
            <a:r>
              <a:rPr lang="en-US" sz="32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chép</a:t>
            </a:r>
            <a:r>
              <a:rPr lang="en-US" sz="32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...</a:t>
            </a:r>
            <a:r>
              <a:rPr lang="en-US" sz="32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32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32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quy</a:t>
            </a:r>
            <a:r>
              <a:rPr lang="en-US" sz="32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tắc</a:t>
            </a:r>
            <a:r>
              <a:rPr lang="en-US" sz="32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luật</a:t>
            </a:r>
            <a:r>
              <a:rPr lang="en-US" sz="32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lệ</a:t>
            </a:r>
            <a:r>
              <a:rPr lang="en-US" sz="32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2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32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32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32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741;p43">
            <a:extLst>
              <a:ext uri="{FF2B5EF4-FFF2-40B4-BE49-F238E27FC236}">
                <a16:creationId xmlns="" xmlns:a16="http://schemas.microsoft.com/office/drawing/2014/main" id="{B2ED0E21-2218-4DB1-568D-00E2E11B5EDB}"/>
              </a:ext>
            </a:extLst>
          </p:cNvPr>
          <p:cNvSpPr/>
          <p:nvPr/>
        </p:nvSpPr>
        <p:spPr>
          <a:xfrm rot="-5400000">
            <a:off x="5310165" y="1344149"/>
            <a:ext cx="3525514" cy="3433045"/>
          </a:xfrm>
          <a:custGeom>
            <a:avLst/>
            <a:gdLst/>
            <a:ahLst/>
            <a:cxnLst/>
            <a:rect l="l" t="t" r="r" b="b"/>
            <a:pathLst>
              <a:path w="22401" h="24636" extrusionOk="0">
                <a:moveTo>
                  <a:pt x="21608" y="0"/>
                </a:moveTo>
                <a:cubicBezTo>
                  <a:pt x="21593" y="0"/>
                  <a:pt x="21577" y="0"/>
                  <a:pt x="21561" y="1"/>
                </a:cubicBezTo>
                <a:lnTo>
                  <a:pt x="772" y="1282"/>
                </a:lnTo>
                <a:cubicBezTo>
                  <a:pt x="334" y="1310"/>
                  <a:pt x="1" y="1686"/>
                  <a:pt x="27" y="2124"/>
                </a:cubicBezTo>
                <a:lnTo>
                  <a:pt x="1949" y="23889"/>
                </a:lnTo>
                <a:cubicBezTo>
                  <a:pt x="1974" y="24311"/>
                  <a:pt x="2322" y="24635"/>
                  <a:pt x="2738" y="24635"/>
                </a:cubicBezTo>
                <a:cubicBezTo>
                  <a:pt x="2755" y="24635"/>
                  <a:pt x="2772" y="24634"/>
                  <a:pt x="2789" y="24633"/>
                </a:cubicBezTo>
                <a:lnTo>
                  <a:pt x="21615" y="23483"/>
                </a:lnTo>
                <a:cubicBezTo>
                  <a:pt x="22060" y="23456"/>
                  <a:pt x="22394" y="23067"/>
                  <a:pt x="22357" y="22624"/>
                </a:cubicBezTo>
                <a:lnTo>
                  <a:pt x="22400" y="730"/>
                </a:lnTo>
                <a:cubicBezTo>
                  <a:pt x="22365" y="316"/>
                  <a:pt x="22018" y="0"/>
                  <a:pt x="216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dist="85725" dir="3480000" algn="bl" rotWithShape="0">
              <a:schemeClr val="dk2"/>
            </a:outerShdw>
          </a:effectLst>
        </p:spPr>
        <p:txBody>
          <a:bodyPr spcFirstLastPara="1" wrap="square" lIns="91387" tIns="91387" rIns="91387" bIns="91387" anchor="ctr" anchorCtr="0">
            <a:noAutofit/>
          </a:bodyPr>
          <a:lstStyle/>
          <a:p>
            <a:endParaRPr/>
          </a:p>
        </p:txBody>
      </p:sp>
      <p:sp>
        <p:nvSpPr>
          <p:cNvPr id="3" name="Google Shape;7742;p43">
            <a:extLst>
              <a:ext uri="{FF2B5EF4-FFF2-40B4-BE49-F238E27FC236}">
                <a16:creationId xmlns="" xmlns:a16="http://schemas.microsoft.com/office/drawing/2014/main" id="{855F0B0A-8C82-98D7-D0D6-9E4CF5B8FB01}"/>
              </a:ext>
            </a:extLst>
          </p:cNvPr>
          <p:cNvSpPr/>
          <p:nvPr/>
        </p:nvSpPr>
        <p:spPr>
          <a:xfrm rot="-5400000">
            <a:off x="481960" y="1020169"/>
            <a:ext cx="2783960" cy="3178850"/>
          </a:xfrm>
          <a:custGeom>
            <a:avLst/>
            <a:gdLst/>
            <a:ahLst/>
            <a:cxnLst/>
            <a:rect l="l" t="t" r="r" b="b"/>
            <a:pathLst>
              <a:path w="22401" h="24636" extrusionOk="0">
                <a:moveTo>
                  <a:pt x="21608" y="0"/>
                </a:moveTo>
                <a:cubicBezTo>
                  <a:pt x="21593" y="0"/>
                  <a:pt x="21577" y="0"/>
                  <a:pt x="21561" y="1"/>
                </a:cubicBezTo>
                <a:lnTo>
                  <a:pt x="772" y="1282"/>
                </a:lnTo>
                <a:cubicBezTo>
                  <a:pt x="334" y="1310"/>
                  <a:pt x="1" y="1686"/>
                  <a:pt x="27" y="2124"/>
                </a:cubicBezTo>
                <a:lnTo>
                  <a:pt x="1949" y="23889"/>
                </a:lnTo>
                <a:cubicBezTo>
                  <a:pt x="1974" y="24311"/>
                  <a:pt x="2322" y="24635"/>
                  <a:pt x="2738" y="24635"/>
                </a:cubicBezTo>
                <a:cubicBezTo>
                  <a:pt x="2755" y="24635"/>
                  <a:pt x="2772" y="24634"/>
                  <a:pt x="2789" y="24633"/>
                </a:cubicBezTo>
                <a:lnTo>
                  <a:pt x="21615" y="23483"/>
                </a:lnTo>
                <a:cubicBezTo>
                  <a:pt x="22060" y="23456"/>
                  <a:pt x="22394" y="23067"/>
                  <a:pt x="22357" y="22624"/>
                </a:cubicBezTo>
                <a:lnTo>
                  <a:pt x="22400" y="730"/>
                </a:lnTo>
                <a:cubicBezTo>
                  <a:pt x="22365" y="316"/>
                  <a:pt x="22018" y="0"/>
                  <a:pt x="216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dist="85725" dir="3480000" algn="bl" rotWithShape="0">
              <a:schemeClr val="dk2"/>
            </a:outerShdw>
          </a:effectLst>
        </p:spPr>
        <p:txBody>
          <a:bodyPr spcFirstLastPara="1" wrap="square" lIns="91387" tIns="91387" rIns="91387" bIns="91387" anchor="ctr" anchorCtr="0">
            <a:noAutofit/>
          </a:bodyPr>
          <a:lstStyle/>
          <a:p>
            <a:endParaRPr/>
          </a:p>
        </p:txBody>
      </p:sp>
      <p:sp>
        <p:nvSpPr>
          <p:cNvPr id="5" name="Google Shape;7744;p43">
            <a:extLst>
              <a:ext uri="{FF2B5EF4-FFF2-40B4-BE49-F238E27FC236}">
                <a16:creationId xmlns="" xmlns:a16="http://schemas.microsoft.com/office/drawing/2014/main" id="{70369C14-3C2F-F012-09AF-C40AAEB3118C}"/>
              </a:ext>
            </a:extLst>
          </p:cNvPr>
          <p:cNvSpPr/>
          <p:nvPr/>
        </p:nvSpPr>
        <p:spPr>
          <a:xfrm>
            <a:off x="6302879" y="531845"/>
            <a:ext cx="1538951" cy="517335"/>
          </a:xfrm>
          <a:custGeom>
            <a:avLst/>
            <a:gdLst/>
            <a:ahLst/>
            <a:cxnLst/>
            <a:rect l="l" t="t" r="r" b="b"/>
            <a:pathLst>
              <a:path w="13902" h="4499" extrusionOk="0">
                <a:moveTo>
                  <a:pt x="1246" y="0"/>
                </a:moveTo>
                <a:cubicBezTo>
                  <a:pt x="1246" y="4"/>
                  <a:pt x="1248" y="8"/>
                  <a:pt x="1248" y="11"/>
                </a:cubicBezTo>
                <a:cubicBezTo>
                  <a:pt x="1245" y="328"/>
                  <a:pt x="975" y="584"/>
                  <a:pt x="641" y="584"/>
                </a:cubicBezTo>
                <a:cubicBezTo>
                  <a:pt x="640" y="584"/>
                  <a:pt x="638" y="584"/>
                  <a:pt x="636" y="584"/>
                </a:cubicBezTo>
                <a:cubicBezTo>
                  <a:pt x="426" y="582"/>
                  <a:pt x="134" y="326"/>
                  <a:pt x="134" y="326"/>
                </a:cubicBezTo>
                <a:lnTo>
                  <a:pt x="31" y="473"/>
                </a:lnTo>
                <a:lnTo>
                  <a:pt x="3" y="3837"/>
                </a:lnTo>
                <a:cubicBezTo>
                  <a:pt x="0" y="4145"/>
                  <a:pt x="265" y="4398"/>
                  <a:pt x="594" y="4399"/>
                </a:cubicBezTo>
                <a:lnTo>
                  <a:pt x="13275" y="4499"/>
                </a:lnTo>
                <a:cubicBezTo>
                  <a:pt x="13278" y="4499"/>
                  <a:pt x="13280" y="4499"/>
                  <a:pt x="13283" y="4499"/>
                </a:cubicBezTo>
                <a:cubicBezTo>
                  <a:pt x="13608" y="4499"/>
                  <a:pt x="13874" y="4252"/>
                  <a:pt x="13875" y="3945"/>
                </a:cubicBezTo>
                <a:lnTo>
                  <a:pt x="13901" y="631"/>
                </a:lnTo>
                <a:cubicBezTo>
                  <a:pt x="13901" y="631"/>
                  <a:pt x="13855" y="507"/>
                  <a:pt x="13820" y="507"/>
                </a:cubicBezTo>
                <a:cubicBezTo>
                  <a:pt x="13817" y="507"/>
                  <a:pt x="13813" y="509"/>
                  <a:pt x="13809" y="512"/>
                </a:cubicBezTo>
                <a:cubicBezTo>
                  <a:pt x="13699" y="618"/>
                  <a:pt x="13551" y="683"/>
                  <a:pt x="13387" y="683"/>
                </a:cubicBezTo>
                <a:cubicBezTo>
                  <a:pt x="13384" y="683"/>
                  <a:pt x="13381" y="683"/>
                  <a:pt x="13378" y="683"/>
                </a:cubicBezTo>
                <a:cubicBezTo>
                  <a:pt x="13043" y="680"/>
                  <a:pt x="12774" y="419"/>
                  <a:pt x="12776" y="101"/>
                </a:cubicBezTo>
                <a:cubicBezTo>
                  <a:pt x="12776" y="97"/>
                  <a:pt x="12777" y="93"/>
                  <a:pt x="12777" y="90"/>
                </a:cubicBezTo>
                <a:lnTo>
                  <a:pt x="12169" y="86"/>
                </a:lnTo>
                <a:lnTo>
                  <a:pt x="12169" y="86"/>
                </a:lnTo>
                <a:cubicBezTo>
                  <a:pt x="12169" y="88"/>
                  <a:pt x="12170" y="93"/>
                  <a:pt x="12170" y="96"/>
                </a:cubicBezTo>
                <a:cubicBezTo>
                  <a:pt x="12166" y="413"/>
                  <a:pt x="11898" y="669"/>
                  <a:pt x="11565" y="669"/>
                </a:cubicBezTo>
                <a:cubicBezTo>
                  <a:pt x="11563" y="669"/>
                  <a:pt x="11560" y="669"/>
                  <a:pt x="11558" y="669"/>
                </a:cubicBezTo>
                <a:cubicBezTo>
                  <a:pt x="11224" y="665"/>
                  <a:pt x="10954" y="405"/>
                  <a:pt x="10955" y="87"/>
                </a:cubicBezTo>
                <a:cubicBezTo>
                  <a:pt x="10955" y="83"/>
                  <a:pt x="10957" y="80"/>
                  <a:pt x="10957" y="76"/>
                </a:cubicBezTo>
                <a:lnTo>
                  <a:pt x="10348" y="71"/>
                </a:lnTo>
                <a:lnTo>
                  <a:pt x="10348" y="71"/>
                </a:lnTo>
                <a:cubicBezTo>
                  <a:pt x="10348" y="75"/>
                  <a:pt x="10349" y="80"/>
                  <a:pt x="10349" y="82"/>
                </a:cubicBezTo>
                <a:cubicBezTo>
                  <a:pt x="10347" y="400"/>
                  <a:pt x="10077" y="655"/>
                  <a:pt x="9742" y="655"/>
                </a:cubicBezTo>
                <a:cubicBezTo>
                  <a:pt x="9740" y="655"/>
                  <a:pt x="9739" y="655"/>
                  <a:pt x="9737" y="655"/>
                </a:cubicBezTo>
                <a:cubicBezTo>
                  <a:pt x="9403" y="651"/>
                  <a:pt x="9133" y="391"/>
                  <a:pt x="9135" y="73"/>
                </a:cubicBezTo>
                <a:cubicBezTo>
                  <a:pt x="9135" y="69"/>
                  <a:pt x="9136" y="64"/>
                  <a:pt x="9136" y="62"/>
                </a:cubicBezTo>
                <a:lnTo>
                  <a:pt x="8528" y="57"/>
                </a:lnTo>
                <a:lnTo>
                  <a:pt x="8528" y="57"/>
                </a:lnTo>
                <a:cubicBezTo>
                  <a:pt x="8528" y="61"/>
                  <a:pt x="8529" y="64"/>
                  <a:pt x="8529" y="68"/>
                </a:cubicBezTo>
                <a:cubicBezTo>
                  <a:pt x="8526" y="385"/>
                  <a:pt x="8256" y="641"/>
                  <a:pt x="7922" y="641"/>
                </a:cubicBezTo>
                <a:cubicBezTo>
                  <a:pt x="7921" y="641"/>
                  <a:pt x="7919" y="641"/>
                  <a:pt x="7917" y="641"/>
                </a:cubicBezTo>
                <a:cubicBezTo>
                  <a:pt x="7583" y="637"/>
                  <a:pt x="7313" y="377"/>
                  <a:pt x="7314" y="58"/>
                </a:cubicBezTo>
                <a:cubicBezTo>
                  <a:pt x="7314" y="56"/>
                  <a:pt x="7316" y="51"/>
                  <a:pt x="7316" y="48"/>
                </a:cubicBezTo>
                <a:lnTo>
                  <a:pt x="6707" y="43"/>
                </a:lnTo>
                <a:lnTo>
                  <a:pt x="6707" y="43"/>
                </a:lnTo>
                <a:cubicBezTo>
                  <a:pt x="6707" y="45"/>
                  <a:pt x="6709" y="51"/>
                  <a:pt x="6709" y="54"/>
                </a:cubicBezTo>
                <a:cubicBezTo>
                  <a:pt x="6706" y="370"/>
                  <a:pt x="6436" y="626"/>
                  <a:pt x="6104" y="626"/>
                </a:cubicBezTo>
                <a:cubicBezTo>
                  <a:pt x="6101" y="626"/>
                  <a:pt x="6099" y="626"/>
                  <a:pt x="6097" y="626"/>
                </a:cubicBezTo>
                <a:cubicBezTo>
                  <a:pt x="5762" y="623"/>
                  <a:pt x="5492" y="363"/>
                  <a:pt x="5495" y="44"/>
                </a:cubicBezTo>
                <a:cubicBezTo>
                  <a:pt x="5495" y="42"/>
                  <a:pt x="5496" y="37"/>
                  <a:pt x="5496" y="33"/>
                </a:cubicBezTo>
                <a:lnTo>
                  <a:pt x="4886" y="29"/>
                </a:lnTo>
                <a:lnTo>
                  <a:pt x="4886" y="29"/>
                </a:lnTo>
                <a:cubicBezTo>
                  <a:pt x="4886" y="32"/>
                  <a:pt x="4889" y="37"/>
                  <a:pt x="4889" y="39"/>
                </a:cubicBezTo>
                <a:cubicBezTo>
                  <a:pt x="4885" y="356"/>
                  <a:pt x="4617" y="612"/>
                  <a:pt x="4284" y="612"/>
                </a:cubicBezTo>
                <a:cubicBezTo>
                  <a:pt x="4282" y="612"/>
                  <a:pt x="4279" y="612"/>
                  <a:pt x="4277" y="612"/>
                </a:cubicBezTo>
                <a:cubicBezTo>
                  <a:pt x="3943" y="610"/>
                  <a:pt x="3672" y="348"/>
                  <a:pt x="3674" y="30"/>
                </a:cubicBezTo>
                <a:cubicBezTo>
                  <a:pt x="3674" y="27"/>
                  <a:pt x="3675" y="23"/>
                  <a:pt x="3675" y="19"/>
                </a:cubicBezTo>
                <a:lnTo>
                  <a:pt x="3067" y="14"/>
                </a:lnTo>
                <a:lnTo>
                  <a:pt x="3067" y="14"/>
                </a:lnTo>
                <a:cubicBezTo>
                  <a:pt x="3067" y="18"/>
                  <a:pt x="3068" y="23"/>
                  <a:pt x="3068" y="25"/>
                </a:cubicBezTo>
                <a:cubicBezTo>
                  <a:pt x="3066" y="343"/>
                  <a:pt x="2794" y="598"/>
                  <a:pt x="2461" y="598"/>
                </a:cubicBezTo>
                <a:cubicBezTo>
                  <a:pt x="2459" y="598"/>
                  <a:pt x="2458" y="598"/>
                  <a:pt x="2456" y="598"/>
                </a:cubicBezTo>
                <a:cubicBezTo>
                  <a:pt x="2122" y="594"/>
                  <a:pt x="1852" y="334"/>
                  <a:pt x="1854" y="16"/>
                </a:cubicBezTo>
                <a:cubicBezTo>
                  <a:pt x="1854" y="13"/>
                  <a:pt x="1855" y="8"/>
                  <a:pt x="1855" y="5"/>
                </a:cubicBezTo>
                <a:lnTo>
                  <a:pt x="124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dist="66675" dir="3060000" algn="bl" rotWithShape="0">
              <a:schemeClr val="dk1"/>
            </a:outerShdw>
          </a:effectLst>
        </p:spPr>
        <p:txBody>
          <a:bodyPr spcFirstLastPara="1" wrap="square" lIns="91387" tIns="91387" rIns="91387" bIns="91387" anchor="ctr" anchorCtr="0">
            <a:noAutofit/>
          </a:bodyPr>
          <a:lstStyle/>
          <a:p>
            <a:endParaRPr/>
          </a:p>
        </p:txBody>
      </p:sp>
      <p:sp>
        <p:nvSpPr>
          <p:cNvPr id="7" name="Google Shape;7746;p43">
            <a:extLst>
              <a:ext uri="{FF2B5EF4-FFF2-40B4-BE49-F238E27FC236}">
                <a16:creationId xmlns="" xmlns:a16="http://schemas.microsoft.com/office/drawing/2014/main" id="{AB3B16A0-1C87-5EC9-487E-03D8B1EF30F6}"/>
              </a:ext>
            </a:extLst>
          </p:cNvPr>
          <p:cNvSpPr/>
          <p:nvPr/>
        </p:nvSpPr>
        <p:spPr>
          <a:xfrm>
            <a:off x="893480" y="531845"/>
            <a:ext cx="1538951" cy="517335"/>
          </a:xfrm>
          <a:custGeom>
            <a:avLst/>
            <a:gdLst/>
            <a:ahLst/>
            <a:cxnLst/>
            <a:rect l="l" t="t" r="r" b="b"/>
            <a:pathLst>
              <a:path w="13902" h="4499" extrusionOk="0">
                <a:moveTo>
                  <a:pt x="1246" y="0"/>
                </a:moveTo>
                <a:cubicBezTo>
                  <a:pt x="1246" y="4"/>
                  <a:pt x="1248" y="8"/>
                  <a:pt x="1248" y="11"/>
                </a:cubicBezTo>
                <a:cubicBezTo>
                  <a:pt x="1245" y="328"/>
                  <a:pt x="975" y="584"/>
                  <a:pt x="641" y="584"/>
                </a:cubicBezTo>
                <a:cubicBezTo>
                  <a:pt x="640" y="584"/>
                  <a:pt x="638" y="584"/>
                  <a:pt x="636" y="584"/>
                </a:cubicBezTo>
                <a:cubicBezTo>
                  <a:pt x="426" y="582"/>
                  <a:pt x="134" y="326"/>
                  <a:pt x="134" y="326"/>
                </a:cubicBezTo>
                <a:lnTo>
                  <a:pt x="31" y="473"/>
                </a:lnTo>
                <a:lnTo>
                  <a:pt x="3" y="3837"/>
                </a:lnTo>
                <a:cubicBezTo>
                  <a:pt x="0" y="4145"/>
                  <a:pt x="265" y="4398"/>
                  <a:pt x="594" y="4399"/>
                </a:cubicBezTo>
                <a:lnTo>
                  <a:pt x="13275" y="4499"/>
                </a:lnTo>
                <a:cubicBezTo>
                  <a:pt x="13278" y="4499"/>
                  <a:pt x="13280" y="4499"/>
                  <a:pt x="13283" y="4499"/>
                </a:cubicBezTo>
                <a:cubicBezTo>
                  <a:pt x="13608" y="4499"/>
                  <a:pt x="13874" y="4252"/>
                  <a:pt x="13875" y="3945"/>
                </a:cubicBezTo>
                <a:lnTo>
                  <a:pt x="13901" y="631"/>
                </a:lnTo>
                <a:cubicBezTo>
                  <a:pt x="13901" y="631"/>
                  <a:pt x="13855" y="507"/>
                  <a:pt x="13820" y="507"/>
                </a:cubicBezTo>
                <a:cubicBezTo>
                  <a:pt x="13817" y="507"/>
                  <a:pt x="13813" y="509"/>
                  <a:pt x="13809" y="512"/>
                </a:cubicBezTo>
                <a:cubicBezTo>
                  <a:pt x="13699" y="618"/>
                  <a:pt x="13551" y="683"/>
                  <a:pt x="13387" y="683"/>
                </a:cubicBezTo>
                <a:cubicBezTo>
                  <a:pt x="13384" y="683"/>
                  <a:pt x="13381" y="683"/>
                  <a:pt x="13378" y="683"/>
                </a:cubicBezTo>
                <a:cubicBezTo>
                  <a:pt x="13043" y="680"/>
                  <a:pt x="12774" y="419"/>
                  <a:pt x="12776" y="101"/>
                </a:cubicBezTo>
                <a:cubicBezTo>
                  <a:pt x="12776" y="97"/>
                  <a:pt x="12777" y="93"/>
                  <a:pt x="12777" y="90"/>
                </a:cubicBezTo>
                <a:lnTo>
                  <a:pt x="12169" y="86"/>
                </a:lnTo>
                <a:lnTo>
                  <a:pt x="12169" y="86"/>
                </a:lnTo>
                <a:cubicBezTo>
                  <a:pt x="12169" y="88"/>
                  <a:pt x="12170" y="93"/>
                  <a:pt x="12170" y="96"/>
                </a:cubicBezTo>
                <a:cubicBezTo>
                  <a:pt x="12166" y="413"/>
                  <a:pt x="11898" y="669"/>
                  <a:pt x="11565" y="669"/>
                </a:cubicBezTo>
                <a:cubicBezTo>
                  <a:pt x="11563" y="669"/>
                  <a:pt x="11560" y="669"/>
                  <a:pt x="11558" y="669"/>
                </a:cubicBezTo>
                <a:cubicBezTo>
                  <a:pt x="11224" y="665"/>
                  <a:pt x="10954" y="405"/>
                  <a:pt x="10955" y="87"/>
                </a:cubicBezTo>
                <a:cubicBezTo>
                  <a:pt x="10955" y="83"/>
                  <a:pt x="10957" y="80"/>
                  <a:pt x="10957" y="76"/>
                </a:cubicBezTo>
                <a:lnTo>
                  <a:pt x="10348" y="71"/>
                </a:lnTo>
                <a:lnTo>
                  <a:pt x="10348" y="71"/>
                </a:lnTo>
                <a:cubicBezTo>
                  <a:pt x="10348" y="75"/>
                  <a:pt x="10349" y="80"/>
                  <a:pt x="10349" y="82"/>
                </a:cubicBezTo>
                <a:cubicBezTo>
                  <a:pt x="10347" y="400"/>
                  <a:pt x="10077" y="655"/>
                  <a:pt x="9742" y="655"/>
                </a:cubicBezTo>
                <a:cubicBezTo>
                  <a:pt x="9740" y="655"/>
                  <a:pt x="9739" y="655"/>
                  <a:pt x="9737" y="655"/>
                </a:cubicBezTo>
                <a:cubicBezTo>
                  <a:pt x="9403" y="651"/>
                  <a:pt x="9133" y="391"/>
                  <a:pt x="9135" y="73"/>
                </a:cubicBezTo>
                <a:cubicBezTo>
                  <a:pt x="9135" y="69"/>
                  <a:pt x="9136" y="64"/>
                  <a:pt x="9136" y="62"/>
                </a:cubicBezTo>
                <a:lnTo>
                  <a:pt x="8528" y="57"/>
                </a:lnTo>
                <a:lnTo>
                  <a:pt x="8528" y="57"/>
                </a:lnTo>
                <a:cubicBezTo>
                  <a:pt x="8528" y="61"/>
                  <a:pt x="8529" y="64"/>
                  <a:pt x="8529" y="68"/>
                </a:cubicBezTo>
                <a:cubicBezTo>
                  <a:pt x="8526" y="385"/>
                  <a:pt x="8256" y="641"/>
                  <a:pt x="7922" y="641"/>
                </a:cubicBezTo>
                <a:cubicBezTo>
                  <a:pt x="7921" y="641"/>
                  <a:pt x="7919" y="641"/>
                  <a:pt x="7917" y="641"/>
                </a:cubicBezTo>
                <a:cubicBezTo>
                  <a:pt x="7583" y="637"/>
                  <a:pt x="7313" y="377"/>
                  <a:pt x="7314" y="58"/>
                </a:cubicBezTo>
                <a:cubicBezTo>
                  <a:pt x="7314" y="56"/>
                  <a:pt x="7316" y="51"/>
                  <a:pt x="7316" y="48"/>
                </a:cubicBezTo>
                <a:lnTo>
                  <a:pt x="6707" y="43"/>
                </a:lnTo>
                <a:lnTo>
                  <a:pt x="6707" y="43"/>
                </a:lnTo>
                <a:cubicBezTo>
                  <a:pt x="6707" y="45"/>
                  <a:pt x="6709" y="51"/>
                  <a:pt x="6709" y="54"/>
                </a:cubicBezTo>
                <a:cubicBezTo>
                  <a:pt x="6706" y="370"/>
                  <a:pt x="6436" y="626"/>
                  <a:pt x="6104" y="626"/>
                </a:cubicBezTo>
                <a:cubicBezTo>
                  <a:pt x="6101" y="626"/>
                  <a:pt x="6099" y="626"/>
                  <a:pt x="6097" y="626"/>
                </a:cubicBezTo>
                <a:cubicBezTo>
                  <a:pt x="5762" y="623"/>
                  <a:pt x="5492" y="363"/>
                  <a:pt x="5495" y="44"/>
                </a:cubicBezTo>
                <a:cubicBezTo>
                  <a:pt x="5495" y="42"/>
                  <a:pt x="5496" y="37"/>
                  <a:pt x="5496" y="33"/>
                </a:cubicBezTo>
                <a:lnTo>
                  <a:pt x="4886" y="29"/>
                </a:lnTo>
                <a:lnTo>
                  <a:pt x="4886" y="29"/>
                </a:lnTo>
                <a:cubicBezTo>
                  <a:pt x="4886" y="32"/>
                  <a:pt x="4889" y="37"/>
                  <a:pt x="4889" y="39"/>
                </a:cubicBezTo>
                <a:cubicBezTo>
                  <a:pt x="4885" y="356"/>
                  <a:pt x="4617" y="612"/>
                  <a:pt x="4284" y="612"/>
                </a:cubicBezTo>
                <a:cubicBezTo>
                  <a:pt x="4282" y="612"/>
                  <a:pt x="4279" y="612"/>
                  <a:pt x="4277" y="612"/>
                </a:cubicBezTo>
                <a:cubicBezTo>
                  <a:pt x="3943" y="610"/>
                  <a:pt x="3672" y="348"/>
                  <a:pt x="3674" y="30"/>
                </a:cubicBezTo>
                <a:cubicBezTo>
                  <a:pt x="3674" y="27"/>
                  <a:pt x="3675" y="23"/>
                  <a:pt x="3675" y="19"/>
                </a:cubicBezTo>
                <a:lnTo>
                  <a:pt x="3067" y="14"/>
                </a:lnTo>
                <a:lnTo>
                  <a:pt x="3067" y="14"/>
                </a:lnTo>
                <a:cubicBezTo>
                  <a:pt x="3067" y="18"/>
                  <a:pt x="3068" y="23"/>
                  <a:pt x="3068" y="25"/>
                </a:cubicBezTo>
                <a:cubicBezTo>
                  <a:pt x="3066" y="343"/>
                  <a:pt x="2794" y="598"/>
                  <a:pt x="2461" y="598"/>
                </a:cubicBezTo>
                <a:cubicBezTo>
                  <a:pt x="2459" y="598"/>
                  <a:pt x="2458" y="598"/>
                  <a:pt x="2456" y="598"/>
                </a:cubicBezTo>
                <a:cubicBezTo>
                  <a:pt x="2122" y="594"/>
                  <a:pt x="1852" y="334"/>
                  <a:pt x="1854" y="16"/>
                </a:cubicBezTo>
                <a:cubicBezTo>
                  <a:pt x="1854" y="13"/>
                  <a:pt x="1855" y="8"/>
                  <a:pt x="1855" y="5"/>
                </a:cubicBezTo>
                <a:lnTo>
                  <a:pt x="1246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dist="66675" dir="3060000" algn="bl" rotWithShape="0">
              <a:schemeClr val="dk1"/>
            </a:outerShdw>
          </a:effectLst>
        </p:spPr>
        <p:txBody>
          <a:bodyPr spcFirstLastPara="1" wrap="square" lIns="91387" tIns="91387" rIns="91387" bIns="91387" anchor="ctr" anchorCtr="0">
            <a:noAutofit/>
          </a:bodyPr>
          <a:lstStyle/>
          <a:p>
            <a:endParaRPr/>
          </a:p>
        </p:txBody>
      </p:sp>
      <p:sp>
        <p:nvSpPr>
          <p:cNvPr id="9" name="Google Shape;7749;p43">
            <a:extLst>
              <a:ext uri="{FF2B5EF4-FFF2-40B4-BE49-F238E27FC236}">
                <a16:creationId xmlns="" xmlns:a16="http://schemas.microsoft.com/office/drawing/2014/main" id="{D99C2442-6559-41C6-A82A-7D4D5F7B335D}"/>
              </a:ext>
            </a:extLst>
          </p:cNvPr>
          <p:cNvSpPr txBox="1">
            <a:spLocks/>
          </p:cNvSpPr>
          <p:nvPr/>
        </p:nvSpPr>
        <p:spPr>
          <a:xfrm>
            <a:off x="6203685" y="266533"/>
            <a:ext cx="1737300" cy="992588"/>
          </a:xfrm>
          <a:prstGeom prst="rect">
            <a:avLst/>
          </a:prstGeom>
          <a:noFill/>
          <a:ln>
            <a:noFill/>
          </a:ln>
          <a:effectLst>
            <a:outerShdw dist="38100" dir="2820000" algn="bl" rotWithShape="0">
              <a:schemeClr val="dk1"/>
            </a:outerShdw>
          </a:effectLst>
        </p:spPr>
        <p:txBody>
          <a:bodyPr spcFirstLastPara="1" wrap="square" lIns="91387" tIns="91387" rIns="91387" bIns="91387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Archivo Black"/>
              <a:buNone/>
              <a:defRPr sz="2000" b="0" i="0" u="none" strike="noStrike" cap="non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Archivo Black"/>
              <a:buNone/>
              <a:defRPr sz="2500" b="0" i="0" u="none" strike="noStrike" cap="non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Archivo Black"/>
              <a:buNone/>
              <a:defRPr sz="2500" b="0" i="0" u="none" strike="noStrike" cap="non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Archivo Black"/>
              <a:buNone/>
              <a:defRPr sz="2500" b="0" i="0" u="none" strike="noStrike" cap="non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Archivo Black"/>
              <a:buNone/>
              <a:defRPr sz="2500" b="0" i="0" u="none" strike="noStrike" cap="non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Archivo Black"/>
              <a:buNone/>
              <a:defRPr sz="2500" b="0" i="0" u="none" strike="noStrike" cap="non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Archivo Black"/>
              <a:buNone/>
              <a:defRPr sz="2500" b="0" i="0" u="none" strike="noStrike" cap="non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Archivo Black"/>
              <a:buNone/>
              <a:defRPr sz="2500" b="0" i="0" u="none" strike="noStrike" cap="non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Archivo Black"/>
              <a:buNone/>
              <a:defRPr sz="2500" b="0" i="0" u="none" strike="noStrike" cap="non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</a:p>
        </p:txBody>
      </p:sp>
      <p:grpSp>
        <p:nvGrpSpPr>
          <p:cNvPr id="10" name="Google Shape;8975;p73">
            <a:extLst>
              <a:ext uri="{FF2B5EF4-FFF2-40B4-BE49-F238E27FC236}">
                <a16:creationId xmlns="" xmlns:a16="http://schemas.microsoft.com/office/drawing/2014/main" id="{20C11239-93E7-BC24-64BE-62C1B23BE6E2}"/>
              </a:ext>
            </a:extLst>
          </p:cNvPr>
          <p:cNvGrpSpPr/>
          <p:nvPr/>
        </p:nvGrpSpPr>
        <p:grpSpPr>
          <a:xfrm>
            <a:off x="3321310" y="2122802"/>
            <a:ext cx="2035105" cy="3054101"/>
            <a:chOff x="4724381" y="2918552"/>
            <a:chExt cx="1863731" cy="1528180"/>
          </a:xfrm>
        </p:grpSpPr>
        <p:sp>
          <p:nvSpPr>
            <p:cNvPr id="11" name="Google Shape;8976;p73">
              <a:extLst>
                <a:ext uri="{FF2B5EF4-FFF2-40B4-BE49-F238E27FC236}">
                  <a16:creationId xmlns="" xmlns:a16="http://schemas.microsoft.com/office/drawing/2014/main" id="{5DAC5A29-CF27-3E12-2EDB-4DC04DA0454E}"/>
                </a:ext>
              </a:extLst>
            </p:cNvPr>
            <p:cNvSpPr/>
            <p:nvPr/>
          </p:nvSpPr>
          <p:spPr>
            <a:xfrm>
              <a:off x="5237223" y="3478978"/>
              <a:ext cx="835555" cy="953434"/>
            </a:xfrm>
            <a:custGeom>
              <a:avLst/>
              <a:gdLst/>
              <a:ahLst/>
              <a:cxnLst/>
              <a:rect l="l" t="t" r="r" b="b"/>
              <a:pathLst>
                <a:path w="28183" h="32159" extrusionOk="0">
                  <a:moveTo>
                    <a:pt x="14566" y="1"/>
                  </a:moveTo>
                  <a:cubicBezTo>
                    <a:pt x="10430" y="1"/>
                    <a:pt x="5806" y="1714"/>
                    <a:pt x="3531" y="7080"/>
                  </a:cubicBezTo>
                  <a:cubicBezTo>
                    <a:pt x="1278" y="12395"/>
                    <a:pt x="0" y="26873"/>
                    <a:pt x="2889" y="29712"/>
                  </a:cubicBezTo>
                  <a:cubicBezTo>
                    <a:pt x="4659" y="31452"/>
                    <a:pt x="6753" y="32158"/>
                    <a:pt x="8956" y="32158"/>
                  </a:cubicBezTo>
                  <a:cubicBezTo>
                    <a:pt x="16035" y="32158"/>
                    <a:pt x="24239" y="24872"/>
                    <a:pt x="26434" y="21192"/>
                  </a:cubicBezTo>
                  <a:cubicBezTo>
                    <a:pt x="28182" y="18265"/>
                    <a:pt x="26774" y="8879"/>
                    <a:pt x="22430" y="2674"/>
                  </a:cubicBezTo>
                  <a:cubicBezTo>
                    <a:pt x="21493" y="1338"/>
                    <a:pt x="18220" y="1"/>
                    <a:pt x="145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" name="Google Shape;8977;p73">
              <a:extLst>
                <a:ext uri="{FF2B5EF4-FFF2-40B4-BE49-F238E27FC236}">
                  <a16:creationId xmlns="" xmlns:a16="http://schemas.microsoft.com/office/drawing/2014/main" id="{346FCCC7-DAE5-18C5-96D0-B0A84EC3E0C1}"/>
                </a:ext>
              </a:extLst>
            </p:cNvPr>
            <p:cNvSpPr/>
            <p:nvPr/>
          </p:nvSpPr>
          <p:spPr>
            <a:xfrm>
              <a:off x="5287950" y="3427896"/>
              <a:ext cx="791648" cy="1018836"/>
            </a:xfrm>
            <a:custGeom>
              <a:avLst/>
              <a:gdLst/>
              <a:ahLst/>
              <a:cxnLst/>
              <a:rect l="l" t="t" r="r" b="b"/>
              <a:pathLst>
                <a:path w="26702" h="34365" fill="none" extrusionOk="0">
                  <a:moveTo>
                    <a:pt x="8316" y="34148"/>
                  </a:moveTo>
                  <a:cubicBezTo>
                    <a:pt x="5656" y="34364"/>
                    <a:pt x="1039" y="33887"/>
                    <a:pt x="520" y="27823"/>
                  </a:cubicBezTo>
                  <a:cubicBezTo>
                    <a:pt x="0" y="21759"/>
                    <a:pt x="1840" y="4158"/>
                    <a:pt x="10243" y="2079"/>
                  </a:cubicBezTo>
                  <a:cubicBezTo>
                    <a:pt x="18647" y="0"/>
                    <a:pt x="23584" y="5197"/>
                    <a:pt x="25144" y="8837"/>
                  </a:cubicBezTo>
                  <a:cubicBezTo>
                    <a:pt x="26702" y="12473"/>
                    <a:pt x="17846" y="33366"/>
                    <a:pt x="8316" y="34148"/>
                  </a:cubicBezTo>
                  <a:close/>
                </a:path>
              </a:pathLst>
            </a:custGeom>
            <a:noFill/>
            <a:ln w="10300" cap="flat" cmpd="sng">
              <a:solidFill>
                <a:schemeClr val="accent6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" name="Google Shape;8978;p73">
              <a:extLst>
                <a:ext uri="{FF2B5EF4-FFF2-40B4-BE49-F238E27FC236}">
                  <a16:creationId xmlns="" xmlns:a16="http://schemas.microsoft.com/office/drawing/2014/main" id="{5CAC8BC6-42B7-FF63-42FB-10B8BE6FED50}"/>
                </a:ext>
              </a:extLst>
            </p:cNvPr>
            <p:cNvSpPr/>
            <p:nvPr/>
          </p:nvSpPr>
          <p:spPr>
            <a:xfrm>
              <a:off x="5345140" y="3553957"/>
              <a:ext cx="638222" cy="852632"/>
            </a:xfrm>
            <a:custGeom>
              <a:avLst/>
              <a:gdLst/>
              <a:ahLst/>
              <a:cxnLst/>
              <a:rect l="l" t="t" r="r" b="b"/>
              <a:pathLst>
                <a:path w="21527" h="28759" extrusionOk="0">
                  <a:moveTo>
                    <a:pt x="7800" y="1"/>
                  </a:moveTo>
                  <a:cubicBezTo>
                    <a:pt x="6491" y="1"/>
                    <a:pt x="5235" y="374"/>
                    <a:pt x="4252" y="1399"/>
                  </a:cubicBezTo>
                  <a:cubicBezTo>
                    <a:pt x="2553" y="3170"/>
                    <a:pt x="666" y="13069"/>
                    <a:pt x="333" y="18299"/>
                  </a:cubicBezTo>
                  <a:cubicBezTo>
                    <a:pt x="1" y="23530"/>
                    <a:pt x="2213" y="28109"/>
                    <a:pt x="4345" y="28758"/>
                  </a:cubicBezTo>
                  <a:cubicBezTo>
                    <a:pt x="4345" y="28758"/>
                    <a:pt x="21527" y="5322"/>
                    <a:pt x="19640" y="1848"/>
                  </a:cubicBezTo>
                  <a:cubicBezTo>
                    <a:pt x="18877" y="446"/>
                    <a:pt x="17624" y="65"/>
                    <a:pt x="16257" y="65"/>
                  </a:cubicBezTo>
                  <a:cubicBezTo>
                    <a:pt x="14636" y="65"/>
                    <a:pt x="12853" y="600"/>
                    <a:pt x="11536" y="600"/>
                  </a:cubicBezTo>
                  <a:cubicBezTo>
                    <a:pt x="11212" y="600"/>
                    <a:pt x="10916" y="568"/>
                    <a:pt x="10657" y="487"/>
                  </a:cubicBezTo>
                  <a:cubicBezTo>
                    <a:pt x="9733" y="198"/>
                    <a:pt x="8752" y="1"/>
                    <a:pt x="78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" name="Google Shape;8979;p73">
              <a:extLst>
                <a:ext uri="{FF2B5EF4-FFF2-40B4-BE49-F238E27FC236}">
                  <a16:creationId xmlns="" xmlns:a16="http://schemas.microsoft.com/office/drawing/2014/main" id="{DD54786E-4320-6AA2-BE16-208432F34FAD}"/>
                </a:ext>
              </a:extLst>
            </p:cNvPr>
            <p:cNvSpPr/>
            <p:nvPr/>
          </p:nvSpPr>
          <p:spPr>
            <a:xfrm>
              <a:off x="5306094" y="3834748"/>
              <a:ext cx="113906" cy="592980"/>
            </a:xfrm>
            <a:custGeom>
              <a:avLst/>
              <a:gdLst/>
              <a:ahLst/>
              <a:cxnLst/>
              <a:rect l="l" t="t" r="r" b="b"/>
              <a:pathLst>
                <a:path w="3842" h="20001" fill="none" extrusionOk="0">
                  <a:moveTo>
                    <a:pt x="3842" y="20000"/>
                  </a:moveTo>
                  <a:cubicBezTo>
                    <a:pt x="2615" y="17818"/>
                    <a:pt x="1" y="15714"/>
                    <a:pt x="2849" y="0"/>
                  </a:cubicBezTo>
                </a:path>
              </a:pathLst>
            </a:custGeom>
            <a:noFill/>
            <a:ln w="10300" cap="flat" cmpd="sng">
              <a:solidFill>
                <a:schemeClr val="accent6"/>
              </a:solidFill>
              <a:prstDash val="solid"/>
              <a:miter lim="17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" name="Google Shape;8980;p73">
              <a:extLst>
                <a:ext uri="{FF2B5EF4-FFF2-40B4-BE49-F238E27FC236}">
                  <a16:creationId xmlns="" xmlns:a16="http://schemas.microsoft.com/office/drawing/2014/main" id="{D9310061-63F3-D670-3284-E283AD7AD2EC}"/>
                </a:ext>
              </a:extLst>
            </p:cNvPr>
            <p:cNvSpPr/>
            <p:nvPr/>
          </p:nvSpPr>
          <p:spPr>
            <a:xfrm>
              <a:off x="6258016" y="3123119"/>
              <a:ext cx="145895" cy="175335"/>
            </a:xfrm>
            <a:custGeom>
              <a:avLst/>
              <a:gdLst/>
              <a:ahLst/>
              <a:cxnLst/>
              <a:rect l="l" t="t" r="r" b="b"/>
              <a:pathLst>
                <a:path w="4921" h="5914" extrusionOk="0">
                  <a:moveTo>
                    <a:pt x="2288" y="0"/>
                  </a:moveTo>
                  <a:cubicBezTo>
                    <a:pt x="2176" y="449"/>
                    <a:pt x="2385" y="1002"/>
                    <a:pt x="1701" y="1812"/>
                  </a:cubicBezTo>
                  <a:cubicBezTo>
                    <a:pt x="1084" y="2542"/>
                    <a:pt x="405" y="2935"/>
                    <a:pt x="0" y="3132"/>
                  </a:cubicBezTo>
                  <a:lnTo>
                    <a:pt x="2468" y="5913"/>
                  </a:lnTo>
                  <a:lnTo>
                    <a:pt x="4920" y="2769"/>
                  </a:lnTo>
                  <a:cubicBezTo>
                    <a:pt x="4202" y="1754"/>
                    <a:pt x="3005" y="1014"/>
                    <a:pt x="22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8981;p73">
              <a:extLst>
                <a:ext uri="{FF2B5EF4-FFF2-40B4-BE49-F238E27FC236}">
                  <a16:creationId xmlns="" xmlns:a16="http://schemas.microsoft.com/office/drawing/2014/main" id="{485CCDDC-D4B9-3286-4E0C-2D85A13161B4}"/>
                </a:ext>
              </a:extLst>
            </p:cNvPr>
            <p:cNvSpPr/>
            <p:nvPr/>
          </p:nvSpPr>
          <p:spPr>
            <a:xfrm>
              <a:off x="6314851" y="3016803"/>
              <a:ext cx="215508" cy="197037"/>
            </a:xfrm>
            <a:custGeom>
              <a:avLst/>
              <a:gdLst/>
              <a:ahLst/>
              <a:cxnLst/>
              <a:rect l="l" t="t" r="r" b="b"/>
              <a:pathLst>
                <a:path w="7269" h="6646" extrusionOk="0">
                  <a:moveTo>
                    <a:pt x="3681" y="1"/>
                  </a:moveTo>
                  <a:cubicBezTo>
                    <a:pt x="3390" y="1"/>
                    <a:pt x="3073" y="212"/>
                    <a:pt x="2709" y="842"/>
                  </a:cubicBezTo>
                  <a:cubicBezTo>
                    <a:pt x="2589" y="1053"/>
                    <a:pt x="1912" y="1414"/>
                    <a:pt x="1741" y="1611"/>
                  </a:cubicBezTo>
                  <a:cubicBezTo>
                    <a:pt x="982" y="2488"/>
                    <a:pt x="572" y="3217"/>
                    <a:pt x="386" y="3641"/>
                  </a:cubicBezTo>
                  <a:cubicBezTo>
                    <a:pt x="0" y="4511"/>
                    <a:pt x="1521" y="6376"/>
                    <a:pt x="2690" y="6593"/>
                  </a:cubicBezTo>
                  <a:cubicBezTo>
                    <a:pt x="2873" y="6627"/>
                    <a:pt x="3065" y="6646"/>
                    <a:pt x="3264" y="6646"/>
                  </a:cubicBezTo>
                  <a:cubicBezTo>
                    <a:pt x="4115" y="6646"/>
                    <a:pt x="5081" y="6296"/>
                    <a:pt x="5897" y="5243"/>
                  </a:cubicBezTo>
                  <a:cubicBezTo>
                    <a:pt x="7268" y="3479"/>
                    <a:pt x="5724" y="1430"/>
                    <a:pt x="4489" y="418"/>
                  </a:cubicBezTo>
                  <a:cubicBezTo>
                    <a:pt x="4231" y="207"/>
                    <a:pt x="3969" y="1"/>
                    <a:pt x="36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8982;p73">
              <a:extLst>
                <a:ext uri="{FF2B5EF4-FFF2-40B4-BE49-F238E27FC236}">
                  <a16:creationId xmlns="" xmlns:a16="http://schemas.microsoft.com/office/drawing/2014/main" id="{F33CCC83-09DE-7166-611B-98D7806E2426}"/>
                </a:ext>
              </a:extLst>
            </p:cNvPr>
            <p:cNvSpPr/>
            <p:nvPr/>
          </p:nvSpPr>
          <p:spPr>
            <a:xfrm>
              <a:off x="6454134" y="3088847"/>
              <a:ext cx="133977" cy="100831"/>
            </a:xfrm>
            <a:custGeom>
              <a:avLst/>
              <a:gdLst/>
              <a:ahLst/>
              <a:cxnLst/>
              <a:rect l="l" t="t" r="r" b="b"/>
              <a:pathLst>
                <a:path w="4519" h="3401" extrusionOk="0">
                  <a:moveTo>
                    <a:pt x="3959" y="1"/>
                  </a:moveTo>
                  <a:cubicBezTo>
                    <a:pt x="3113" y="1"/>
                    <a:pt x="1221" y="1444"/>
                    <a:pt x="681" y="1586"/>
                  </a:cubicBezTo>
                  <a:cubicBezTo>
                    <a:pt x="0" y="1762"/>
                    <a:pt x="651" y="3401"/>
                    <a:pt x="651" y="3401"/>
                  </a:cubicBezTo>
                  <a:cubicBezTo>
                    <a:pt x="2123" y="2633"/>
                    <a:pt x="4519" y="1255"/>
                    <a:pt x="4364" y="331"/>
                  </a:cubicBezTo>
                  <a:cubicBezTo>
                    <a:pt x="4324" y="95"/>
                    <a:pt x="4176" y="1"/>
                    <a:pt x="395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8983;p73">
              <a:extLst>
                <a:ext uri="{FF2B5EF4-FFF2-40B4-BE49-F238E27FC236}">
                  <a16:creationId xmlns="" xmlns:a16="http://schemas.microsoft.com/office/drawing/2014/main" id="{53CAA1A8-6542-8063-5AE4-EBFB9628AB48}"/>
                </a:ext>
              </a:extLst>
            </p:cNvPr>
            <p:cNvSpPr/>
            <p:nvPr/>
          </p:nvSpPr>
          <p:spPr>
            <a:xfrm>
              <a:off x="6440971" y="3016892"/>
              <a:ext cx="139254" cy="106909"/>
            </a:xfrm>
            <a:custGeom>
              <a:avLst/>
              <a:gdLst/>
              <a:ahLst/>
              <a:cxnLst/>
              <a:rect l="l" t="t" r="r" b="b"/>
              <a:pathLst>
                <a:path w="4697" h="3606" extrusionOk="0">
                  <a:moveTo>
                    <a:pt x="4388" y="0"/>
                  </a:moveTo>
                  <a:cubicBezTo>
                    <a:pt x="3674" y="0"/>
                    <a:pt x="1796" y="1832"/>
                    <a:pt x="1002" y="2045"/>
                  </a:cubicBezTo>
                  <a:cubicBezTo>
                    <a:pt x="0" y="2314"/>
                    <a:pt x="352" y="3605"/>
                    <a:pt x="1143" y="3605"/>
                  </a:cubicBezTo>
                  <a:cubicBezTo>
                    <a:pt x="1170" y="3605"/>
                    <a:pt x="1197" y="3604"/>
                    <a:pt x="1224" y="3601"/>
                  </a:cubicBezTo>
                  <a:cubicBezTo>
                    <a:pt x="2817" y="3427"/>
                    <a:pt x="4597" y="1293"/>
                    <a:pt x="4665" y="505"/>
                  </a:cubicBezTo>
                  <a:cubicBezTo>
                    <a:pt x="4696" y="143"/>
                    <a:pt x="4588" y="0"/>
                    <a:pt x="43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8984;p73">
              <a:extLst>
                <a:ext uri="{FF2B5EF4-FFF2-40B4-BE49-F238E27FC236}">
                  <a16:creationId xmlns="" xmlns:a16="http://schemas.microsoft.com/office/drawing/2014/main" id="{5A44E430-9B24-CE06-C96A-9A4EB6E1D2A0}"/>
                </a:ext>
              </a:extLst>
            </p:cNvPr>
            <p:cNvSpPr/>
            <p:nvPr/>
          </p:nvSpPr>
          <p:spPr>
            <a:xfrm>
              <a:off x="6403022" y="2946628"/>
              <a:ext cx="153100" cy="147467"/>
            </a:xfrm>
            <a:custGeom>
              <a:avLst/>
              <a:gdLst/>
              <a:ahLst/>
              <a:cxnLst/>
              <a:rect l="l" t="t" r="r" b="b"/>
              <a:pathLst>
                <a:path w="5164" h="4974" extrusionOk="0">
                  <a:moveTo>
                    <a:pt x="4292" y="1"/>
                  </a:moveTo>
                  <a:cubicBezTo>
                    <a:pt x="3540" y="1"/>
                    <a:pt x="2101" y="2744"/>
                    <a:pt x="930" y="3903"/>
                  </a:cubicBezTo>
                  <a:cubicBezTo>
                    <a:pt x="0" y="4825"/>
                    <a:pt x="779" y="4973"/>
                    <a:pt x="1378" y="4973"/>
                  </a:cubicBezTo>
                  <a:cubicBezTo>
                    <a:pt x="1663" y="4973"/>
                    <a:pt x="1907" y="4939"/>
                    <a:pt x="1907" y="4939"/>
                  </a:cubicBezTo>
                  <a:cubicBezTo>
                    <a:pt x="3921" y="3554"/>
                    <a:pt x="5164" y="769"/>
                    <a:pt x="4502" y="94"/>
                  </a:cubicBezTo>
                  <a:cubicBezTo>
                    <a:pt x="4440" y="30"/>
                    <a:pt x="4370" y="1"/>
                    <a:pt x="42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8985;p73">
              <a:extLst>
                <a:ext uri="{FF2B5EF4-FFF2-40B4-BE49-F238E27FC236}">
                  <a16:creationId xmlns="" xmlns:a16="http://schemas.microsoft.com/office/drawing/2014/main" id="{45F8FB71-9588-E668-F122-49B503F95A5D}"/>
                </a:ext>
              </a:extLst>
            </p:cNvPr>
            <p:cNvSpPr/>
            <p:nvPr/>
          </p:nvSpPr>
          <p:spPr>
            <a:xfrm>
              <a:off x="6304622" y="2972866"/>
              <a:ext cx="66766" cy="161134"/>
            </a:xfrm>
            <a:custGeom>
              <a:avLst/>
              <a:gdLst/>
              <a:ahLst/>
              <a:cxnLst/>
              <a:rect l="l" t="t" r="r" b="b"/>
              <a:pathLst>
                <a:path w="2252" h="5435" extrusionOk="0">
                  <a:moveTo>
                    <a:pt x="758" y="0"/>
                  </a:moveTo>
                  <a:cubicBezTo>
                    <a:pt x="385" y="0"/>
                    <a:pt x="92" y="469"/>
                    <a:pt x="51" y="948"/>
                  </a:cubicBezTo>
                  <a:cubicBezTo>
                    <a:pt x="0" y="1541"/>
                    <a:pt x="794" y="4435"/>
                    <a:pt x="667" y="5435"/>
                  </a:cubicBezTo>
                  <a:cubicBezTo>
                    <a:pt x="667" y="5435"/>
                    <a:pt x="1704" y="4973"/>
                    <a:pt x="1979" y="4090"/>
                  </a:cubicBezTo>
                  <a:cubicBezTo>
                    <a:pt x="2251" y="3203"/>
                    <a:pt x="1549" y="420"/>
                    <a:pt x="1047" y="94"/>
                  </a:cubicBezTo>
                  <a:cubicBezTo>
                    <a:pt x="948" y="29"/>
                    <a:pt x="850" y="0"/>
                    <a:pt x="7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8986;p73">
              <a:extLst>
                <a:ext uri="{FF2B5EF4-FFF2-40B4-BE49-F238E27FC236}">
                  <a16:creationId xmlns="" xmlns:a16="http://schemas.microsoft.com/office/drawing/2014/main" id="{CE2E461A-ACED-88E4-6EAF-9B45BDC12395}"/>
                </a:ext>
              </a:extLst>
            </p:cNvPr>
            <p:cNvSpPr/>
            <p:nvPr/>
          </p:nvSpPr>
          <p:spPr>
            <a:xfrm>
              <a:off x="6395166" y="2932486"/>
              <a:ext cx="73526" cy="122800"/>
            </a:xfrm>
            <a:custGeom>
              <a:avLst/>
              <a:gdLst/>
              <a:ahLst/>
              <a:cxnLst/>
              <a:rect l="l" t="t" r="r" b="b"/>
              <a:pathLst>
                <a:path w="2480" h="4142" extrusionOk="0">
                  <a:moveTo>
                    <a:pt x="2138" y="1"/>
                  </a:moveTo>
                  <a:cubicBezTo>
                    <a:pt x="1771" y="1"/>
                    <a:pt x="1205" y="731"/>
                    <a:pt x="959" y="1674"/>
                  </a:cubicBezTo>
                  <a:cubicBezTo>
                    <a:pt x="678" y="2753"/>
                    <a:pt x="419" y="3158"/>
                    <a:pt x="0" y="3686"/>
                  </a:cubicBezTo>
                  <a:cubicBezTo>
                    <a:pt x="0" y="3686"/>
                    <a:pt x="548" y="4142"/>
                    <a:pt x="1049" y="4142"/>
                  </a:cubicBezTo>
                  <a:cubicBezTo>
                    <a:pt x="1140" y="4142"/>
                    <a:pt x="1230" y="4127"/>
                    <a:pt x="1315" y="4091"/>
                  </a:cubicBezTo>
                  <a:cubicBezTo>
                    <a:pt x="1862" y="3860"/>
                    <a:pt x="2464" y="2472"/>
                    <a:pt x="2477" y="736"/>
                  </a:cubicBezTo>
                  <a:cubicBezTo>
                    <a:pt x="2479" y="218"/>
                    <a:pt x="2338" y="1"/>
                    <a:pt x="21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8987;p73">
              <a:extLst>
                <a:ext uri="{FF2B5EF4-FFF2-40B4-BE49-F238E27FC236}">
                  <a16:creationId xmlns="" xmlns:a16="http://schemas.microsoft.com/office/drawing/2014/main" id="{0120F022-1F16-3B16-78FA-9702D5D2BCA4}"/>
                </a:ext>
              </a:extLst>
            </p:cNvPr>
            <p:cNvSpPr/>
            <p:nvPr/>
          </p:nvSpPr>
          <p:spPr>
            <a:xfrm>
              <a:off x="4893994" y="3218406"/>
              <a:ext cx="145688" cy="171837"/>
            </a:xfrm>
            <a:custGeom>
              <a:avLst/>
              <a:gdLst/>
              <a:ahLst/>
              <a:cxnLst/>
              <a:rect l="l" t="t" r="r" b="b"/>
              <a:pathLst>
                <a:path w="4914" h="5796" extrusionOk="0">
                  <a:moveTo>
                    <a:pt x="3132" y="1"/>
                  </a:moveTo>
                  <a:lnTo>
                    <a:pt x="3132" y="1"/>
                  </a:lnTo>
                  <a:cubicBezTo>
                    <a:pt x="2232" y="868"/>
                    <a:pt x="896" y="1382"/>
                    <a:pt x="0" y="2254"/>
                  </a:cubicBezTo>
                  <a:lnTo>
                    <a:pt x="1945" y="5795"/>
                  </a:lnTo>
                  <a:lnTo>
                    <a:pt x="4913" y="3498"/>
                  </a:lnTo>
                  <a:cubicBezTo>
                    <a:pt x="4538" y="3231"/>
                    <a:pt x="3917" y="2720"/>
                    <a:pt x="3417" y="1891"/>
                  </a:cubicBezTo>
                  <a:cubicBezTo>
                    <a:pt x="2862" y="969"/>
                    <a:pt x="3167" y="464"/>
                    <a:pt x="31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8988;p73">
              <a:extLst>
                <a:ext uri="{FF2B5EF4-FFF2-40B4-BE49-F238E27FC236}">
                  <a16:creationId xmlns="" xmlns:a16="http://schemas.microsoft.com/office/drawing/2014/main" id="{AA814B4F-BB61-5D99-E6EF-EB05870F491D}"/>
                </a:ext>
              </a:extLst>
            </p:cNvPr>
            <p:cNvSpPr/>
            <p:nvPr/>
          </p:nvSpPr>
          <p:spPr>
            <a:xfrm>
              <a:off x="4780592" y="3095577"/>
              <a:ext cx="212691" cy="198282"/>
            </a:xfrm>
            <a:custGeom>
              <a:avLst/>
              <a:gdLst/>
              <a:ahLst/>
              <a:cxnLst/>
              <a:rect l="l" t="t" r="r" b="b"/>
              <a:pathLst>
                <a:path w="7174" h="6688" extrusionOk="0">
                  <a:moveTo>
                    <a:pt x="4096" y="1"/>
                  </a:moveTo>
                  <a:cubicBezTo>
                    <a:pt x="3842" y="1"/>
                    <a:pt x="3582" y="136"/>
                    <a:pt x="3327" y="276"/>
                  </a:cubicBezTo>
                  <a:cubicBezTo>
                    <a:pt x="1907" y="1051"/>
                    <a:pt x="0" y="2794"/>
                    <a:pt x="1086" y="4779"/>
                  </a:cubicBezTo>
                  <a:cubicBezTo>
                    <a:pt x="1885" y="6240"/>
                    <a:pt x="3093" y="6687"/>
                    <a:pt x="4102" y="6687"/>
                  </a:cubicBezTo>
                  <a:cubicBezTo>
                    <a:pt x="5318" y="6685"/>
                    <a:pt x="7173" y="5119"/>
                    <a:pt x="6930" y="4193"/>
                  </a:cubicBezTo>
                  <a:cubicBezTo>
                    <a:pt x="6812" y="3739"/>
                    <a:pt x="6524" y="2947"/>
                    <a:pt x="5902" y="1945"/>
                  </a:cubicBezTo>
                  <a:cubicBezTo>
                    <a:pt x="5765" y="1723"/>
                    <a:pt x="5142" y="1246"/>
                    <a:pt x="5054" y="1016"/>
                  </a:cubicBezTo>
                  <a:cubicBezTo>
                    <a:pt x="4758" y="238"/>
                    <a:pt x="4432" y="1"/>
                    <a:pt x="409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8989;p73">
              <a:extLst>
                <a:ext uri="{FF2B5EF4-FFF2-40B4-BE49-F238E27FC236}">
                  <a16:creationId xmlns="" xmlns:a16="http://schemas.microsoft.com/office/drawing/2014/main" id="{70B4A09D-64C8-C0C4-A8FA-7A8697CD085A}"/>
                </a:ext>
              </a:extLst>
            </p:cNvPr>
            <p:cNvSpPr/>
            <p:nvPr/>
          </p:nvSpPr>
          <p:spPr>
            <a:xfrm>
              <a:off x="4724381" y="3129316"/>
              <a:ext cx="113224" cy="128018"/>
            </a:xfrm>
            <a:custGeom>
              <a:avLst/>
              <a:gdLst/>
              <a:ahLst/>
              <a:cxnLst/>
              <a:rect l="l" t="t" r="r" b="b"/>
              <a:pathLst>
                <a:path w="3819" h="4318" extrusionOk="0">
                  <a:moveTo>
                    <a:pt x="611" y="1"/>
                  </a:moveTo>
                  <a:cubicBezTo>
                    <a:pt x="482" y="1"/>
                    <a:pt x="380" y="77"/>
                    <a:pt x="315" y="258"/>
                  </a:cubicBezTo>
                  <a:cubicBezTo>
                    <a:pt x="0" y="1142"/>
                    <a:pt x="2076" y="3294"/>
                    <a:pt x="3436" y="4317"/>
                  </a:cubicBezTo>
                  <a:cubicBezTo>
                    <a:pt x="3436" y="4317"/>
                    <a:pt x="3818" y="2536"/>
                    <a:pt x="3165" y="2238"/>
                  </a:cubicBezTo>
                  <a:cubicBezTo>
                    <a:pt x="2619" y="1989"/>
                    <a:pt x="1268" y="1"/>
                    <a:pt x="6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8990;p73">
              <a:extLst>
                <a:ext uri="{FF2B5EF4-FFF2-40B4-BE49-F238E27FC236}">
                  <a16:creationId xmlns="" xmlns:a16="http://schemas.microsoft.com/office/drawing/2014/main" id="{F75F1BBC-9CA6-5508-BDAB-184BFD8CE3CC}"/>
                </a:ext>
              </a:extLst>
            </p:cNvPr>
            <p:cNvSpPr/>
            <p:nvPr/>
          </p:nvSpPr>
          <p:spPr>
            <a:xfrm>
              <a:off x="4745104" y="3059318"/>
              <a:ext cx="127425" cy="137268"/>
            </a:xfrm>
            <a:custGeom>
              <a:avLst/>
              <a:gdLst/>
              <a:ahLst/>
              <a:cxnLst/>
              <a:rect l="l" t="t" r="r" b="b"/>
              <a:pathLst>
                <a:path w="4298" h="4630" extrusionOk="0">
                  <a:moveTo>
                    <a:pt x="483" y="0"/>
                  </a:moveTo>
                  <a:cubicBezTo>
                    <a:pt x="350" y="0"/>
                    <a:pt x="247" y="106"/>
                    <a:pt x="187" y="357"/>
                  </a:cubicBezTo>
                  <a:cubicBezTo>
                    <a:pt x="0" y="1126"/>
                    <a:pt x="1130" y="4143"/>
                    <a:pt x="2711" y="4601"/>
                  </a:cubicBezTo>
                  <a:cubicBezTo>
                    <a:pt x="2777" y="4620"/>
                    <a:pt x="2843" y="4629"/>
                    <a:pt x="2907" y="4629"/>
                  </a:cubicBezTo>
                  <a:cubicBezTo>
                    <a:pt x="3669" y="4629"/>
                    <a:pt x="4298" y="3391"/>
                    <a:pt x="3376" y="2969"/>
                  </a:cubicBezTo>
                  <a:cubicBezTo>
                    <a:pt x="2561" y="2594"/>
                    <a:pt x="1144" y="0"/>
                    <a:pt x="4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8991;p73">
              <a:extLst>
                <a:ext uri="{FF2B5EF4-FFF2-40B4-BE49-F238E27FC236}">
                  <a16:creationId xmlns="" xmlns:a16="http://schemas.microsoft.com/office/drawing/2014/main" id="{3E1AE0D3-FDD8-CF1B-F898-57C82E473868}"/>
                </a:ext>
              </a:extLst>
            </p:cNvPr>
            <p:cNvSpPr/>
            <p:nvPr/>
          </p:nvSpPr>
          <p:spPr>
            <a:xfrm>
              <a:off x="4775671" y="3008739"/>
              <a:ext cx="136082" cy="159919"/>
            </a:xfrm>
            <a:custGeom>
              <a:avLst/>
              <a:gdLst/>
              <a:ahLst/>
              <a:cxnLst/>
              <a:rect l="l" t="t" r="r" b="b"/>
              <a:pathLst>
                <a:path w="4590" h="5394" extrusionOk="0">
                  <a:moveTo>
                    <a:pt x="1036" y="1"/>
                  </a:moveTo>
                  <a:cubicBezTo>
                    <a:pt x="1001" y="1"/>
                    <a:pt x="965" y="5"/>
                    <a:pt x="928" y="14"/>
                  </a:cubicBezTo>
                  <a:cubicBezTo>
                    <a:pt x="1" y="241"/>
                    <a:pt x="932" y="3531"/>
                    <a:pt x="2731" y="5258"/>
                  </a:cubicBezTo>
                  <a:cubicBezTo>
                    <a:pt x="2731" y="5258"/>
                    <a:pt x="3255" y="5393"/>
                    <a:pt x="3691" y="5393"/>
                  </a:cubicBezTo>
                  <a:cubicBezTo>
                    <a:pt x="4200" y="5393"/>
                    <a:pt x="4590" y="5209"/>
                    <a:pt x="3894" y="4413"/>
                  </a:cubicBezTo>
                  <a:cubicBezTo>
                    <a:pt x="2366" y="2658"/>
                    <a:pt x="1905" y="1"/>
                    <a:pt x="10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8992;p73">
              <a:extLst>
                <a:ext uri="{FF2B5EF4-FFF2-40B4-BE49-F238E27FC236}">
                  <a16:creationId xmlns="" xmlns:a16="http://schemas.microsoft.com/office/drawing/2014/main" id="{D1378926-D740-F729-DB43-333273453D90}"/>
                </a:ext>
              </a:extLst>
            </p:cNvPr>
            <p:cNvSpPr/>
            <p:nvPr/>
          </p:nvSpPr>
          <p:spPr>
            <a:xfrm>
              <a:off x="4950087" y="3069724"/>
              <a:ext cx="78507" cy="159563"/>
            </a:xfrm>
            <a:custGeom>
              <a:avLst/>
              <a:gdLst/>
              <a:ahLst/>
              <a:cxnLst/>
              <a:rect l="l" t="t" r="r" b="b"/>
              <a:pathLst>
                <a:path w="2648" h="5382" extrusionOk="0">
                  <a:moveTo>
                    <a:pt x="1967" y="1"/>
                  </a:moveTo>
                  <a:cubicBezTo>
                    <a:pt x="1897" y="1"/>
                    <a:pt x="1822" y="16"/>
                    <a:pt x="1743" y="48"/>
                  </a:cubicBezTo>
                  <a:cubicBezTo>
                    <a:pt x="1183" y="279"/>
                    <a:pt x="0" y="2895"/>
                    <a:pt x="129" y="3819"/>
                  </a:cubicBezTo>
                  <a:cubicBezTo>
                    <a:pt x="256" y="4743"/>
                    <a:pt x="1224" y="5382"/>
                    <a:pt x="1224" y="5382"/>
                  </a:cubicBezTo>
                  <a:cubicBezTo>
                    <a:pt x="1264" y="4373"/>
                    <a:pt x="2558" y="1666"/>
                    <a:pt x="2606" y="1069"/>
                  </a:cubicBezTo>
                  <a:cubicBezTo>
                    <a:pt x="2648" y="556"/>
                    <a:pt x="2395" y="1"/>
                    <a:pt x="19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8993;p73">
              <a:extLst>
                <a:ext uri="{FF2B5EF4-FFF2-40B4-BE49-F238E27FC236}">
                  <a16:creationId xmlns="" xmlns:a16="http://schemas.microsoft.com/office/drawing/2014/main" id="{3665C3D4-81B2-9498-AFCF-A015EB34AC20}"/>
                </a:ext>
              </a:extLst>
            </p:cNvPr>
            <p:cNvSpPr/>
            <p:nvPr/>
          </p:nvSpPr>
          <p:spPr>
            <a:xfrm>
              <a:off x="4850649" y="3010726"/>
              <a:ext cx="79781" cy="123096"/>
            </a:xfrm>
            <a:custGeom>
              <a:avLst/>
              <a:gdLst/>
              <a:ahLst/>
              <a:cxnLst/>
              <a:rect l="l" t="t" r="r" b="b"/>
              <a:pathLst>
                <a:path w="2691" h="4152" extrusionOk="0">
                  <a:moveTo>
                    <a:pt x="799" y="1"/>
                  </a:moveTo>
                  <a:cubicBezTo>
                    <a:pt x="387" y="1"/>
                    <a:pt x="0" y="388"/>
                    <a:pt x="181" y="1239"/>
                  </a:cubicBezTo>
                  <a:cubicBezTo>
                    <a:pt x="485" y="2682"/>
                    <a:pt x="781" y="3712"/>
                    <a:pt x="1293" y="4040"/>
                  </a:cubicBezTo>
                  <a:cubicBezTo>
                    <a:pt x="1422" y="4121"/>
                    <a:pt x="1574" y="4151"/>
                    <a:pt x="1729" y="4151"/>
                  </a:cubicBezTo>
                  <a:cubicBezTo>
                    <a:pt x="2194" y="4151"/>
                    <a:pt x="2691" y="3876"/>
                    <a:pt x="2691" y="3876"/>
                  </a:cubicBezTo>
                  <a:cubicBezTo>
                    <a:pt x="2356" y="3281"/>
                    <a:pt x="1805" y="1329"/>
                    <a:pt x="1515" y="540"/>
                  </a:cubicBezTo>
                  <a:cubicBezTo>
                    <a:pt x="1387" y="189"/>
                    <a:pt x="1087" y="1"/>
                    <a:pt x="7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8994;p73">
              <a:extLst>
                <a:ext uri="{FF2B5EF4-FFF2-40B4-BE49-F238E27FC236}">
                  <a16:creationId xmlns="" xmlns:a16="http://schemas.microsoft.com/office/drawing/2014/main" id="{4EB95CFF-B937-A83D-36E9-40CDB0BE1271}"/>
                </a:ext>
              </a:extLst>
            </p:cNvPr>
            <p:cNvSpPr/>
            <p:nvPr/>
          </p:nvSpPr>
          <p:spPr>
            <a:xfrm>
              <a:off x="6268452" y="3154012"/>
              <a:ext cx="146488" cy="142664"/>
            </a:xfrm>
            <a:custGeom>
              <a:avLst/>
              <a:gdLst/>
              <a:ahLst/>
              <a:cxnLst/>
              <a:rect l="l" t="t" r="r" b="b"/>
              <a:pathLst>
                <a:path w="4941" h="4812" extrusionOk="0">
                  <a:moveTo>
                    <a:pt x="1419" y="0"/>
                  </a:moveTo>
                  <a:cubicBezTo>
                    <a:pt x="1276" y="0"/>
                    <a:pt x="1153" y="44"/>
                    <a:pt x="1060" y="143"/>
                  </a:cubicBezTo>
                  <a:cubicBezTo>
                    <a:pt x="414" y="828"/>
                    <a:pt x="0" y="1342"/>
                    <a:pt x="0" y="1342"/>
                  </a:cubicBezTo>
                  <a:cubicBezTo>
                    <a:pt x="0" y="1342"/>
                    <a:pt x="2934" y="3667"/>
                    <a:pt x="3707" y="4811"/>
                  </a:cubicBezTo>
                  <a:lnTo>
                    <a:pt x="3707" y="4811"/>
                  </a:lnTo>
                  <a:cubicBezTo>
                    <a:pt x="3707" y="4809"/>
                    <a:pt x="4941" y="3448"/>
                    <a:pt x="4501" y="2222"/>
                  </a:cubicBezTo>
                  <a:cubicBezTo>
                    <a:pt x="4501" y="2222"/>
                    <a:pt x="2439" y="0"/>
                    <a:pt x="1419" y="0"/>
                  </a:cubicBezTo>
                  <a:close/>
                  <a:moveTo>
                    <a:pt x="3707" y="4811"/>
                  </a:moveTo>
                  <a:lnTo>
                    <a:pt x="3707" y="4811"/>
                  </a:lnTo>
                  <a:cubicBezTo>
                    <a:pt x="3707" y="4811"/>
                    <a:pt x="3707" y="4811"/>
                    <a:pt x="3707" y="4811"/>
                  </a:cubicBezTo>
                  <a:cubicBezTo>
                    <a:pt x="3707" y="4811"/>
                    <a:pt x="3707" y="4811"/>
                    <a:pt x="3707" y="48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8995;p73">
              <a:extLst>
                <a:ext uri="{FF2B5EF4-FFF2-40B4-BE49-F238E27FC236}">
                  <a16:creationId xmlns="" xmlns:a16="http://schemas.microsoft.com/office/drawing/2014/main" id="{2751FB5B-18C2-E723-2926-BF7493C52779}"/>
                </a:ext>
              </a:extLst>
            </p:cNvPr>
            <p:cNvSpPr/>
            <p:nvPr/>
          </p:nvSpPr>
          <p:spPr>
            <a:xfrm>
              <a:off x="5861273" y="3191160"/>
              <a:ext cx="542727" cy="760666"/>
            </a:xfrm>
            <a:custGeom>
              <a:avLst/>
              <a:gdLst/>
              <a:ahLst/>
              <a:cxnLst/>
              <a:rect l="l" t="t" r="r" b="b"/>
              <a:pathLst>
                <a:path w="18306" h="25657" extrusionOk="0">
                  <a:moveTo>
                    <a:pt x="14056" y="1"/>
                  </a:moveTo>
                  <a:cubicBezTo>
                    <a:pt x="13941" y="1"/>
                    <a:pt x="13832" y="28"/>
                    <a:pt x="13731" y="87"/>
                  </a:cubicBezTo>
                  <a:cubicBezTo>
                    <a:pt x="11539" y="1354"/>
                    <a:pt x="11087" y="1596"/>
                    <a:pt x="9469" y="3731"/>
                  </a:cubicBezTo>
                  <a:cubicBezTo>
                    <a:pt x="4973" y="9663"/>
                    <a:pt x="2595" y="11930"/>
                    <a:pt x="1" y="14201"/>
                  </a:cubicBezTo>
                  <a:cubicBezTo>
                    <a:pt x="1" y="14201"/>
                    <a:pt x="2632" y="22321"/>
                    <a:pt x="4398" y="23094"/>
                  </a:cubicBezTo>
                  <a:cubicBezTo>
                    <a:pt x="6165" y="23868"/>
                    <a:pt x="6721" y="25657"/>
                    <a:pt x="6721" y="25657"/>
                  </a:cubicBezTo>
                  <a:cubicBezTo>
                    <a:pt x="6721" y="25657"/>
                    <a:pt x="11889" y="17982"/>
                    <a:pt x="15118" y="12840"/>
                  </a:cubicBezTo>
                  <a:cubicBezTo>
                    <a:pt x="17830" y="8520"/>
                    <a:pt x="18306" y="4952"/>
                    <a:pt x="17439" y="3556"/>
                  </a:cubicBezTo>
                  <a:cubicBezTo>
                    <a:pt x="17439" y="3556"/>
                    <a:pt x="15373" y="1"/>
                    <a:pt x="140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8996;p73">
              <a:extLst>
                <a:ext uri="{FF2B5EF4-FFF2-40B4-BE49-F238E27FC236}">
                  <a16:creationId xmlns="" xmlns:a16="http://schemas.microsoft.com/office/drawing/2014/main" id="{602F0509-026F-B7D0-6F56-5E1B0B89BEBD}"/>
                </a:ext>
              </a:extLst>
            </p:cNvPr>
            <p:cNvSpPr/>
            <p:nvPr/>
          </p:nvSpPr>
          <p:spPr>
            <a:xfrm>
              <a:off x="6033436" y="3656685"/>
              <a:ext cx="58109" cy="189922"/>
            </a:xfrm>
            <a:custGeom>
              <a:avLst/>
              <a:gdLst/>
              <a:ahLst/>
              <a:cxnLst/>
              <a:rect l="l" t="t" r="r" b="b"/>
              <a:pathLst>
                <a:path w="1960" h="6406" fill="none" extrusionOk="0">
                  <a:moveTo>
                    <a:pt x="1960" y="6406"/>
                  </a:moveTo>
                  <a:cubicBezTo>
                    <a:pt x="1960" y="6406"/>
                    <a:pt x="1699" y="1878"/>
                    <a:pt x="1" y="0"/>
                  </a:cubicBezTo>
                </a:path>
              </a:pathLst>
            </a:custGeom>
            <a:noFill/>
            <a:ln w="5550" cap="rnd" cmpd="sng">
              <a:solidFill>
                <a:srgbClr val="24242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8997;p73">
              <a:extLst>
                <a:ext uri="{FF2B5EF4-FFF2-40B4-BE49-F238E27FC236}">
                  <a16:creationId xmlns="" xmlns:a16="http://schemas.microsoft.com/office/drawing/2014/main" id="{FED4D824-0526-85AE-8751-C2C6CC4F52EB}"/>
                </a:ext>
              </a:extLst>
            </p:cNvPr>
            <p:cNvSpPr/>
            <p:nvPr/>
          </p:nvSpPr>
          <p:spPr>
            <a:xfrm>
              <a:off x="5467406" y="4342136"/>
              <a:ext cx="623190" cy="97689"/>
            </a:xfrm>
            <a:custGeom>
              <a:avLst/>
              <a:gdLst/>
              <a:ahLst/>
              <a:cxnLst/>
              <a:rect l="l" t="t" r="r" b="b"/>
              <a:pathLst>
                <a:path w="21020" h="3295" extrusionOk="0">
                  <a:moveTo>
                    <a:pt x="19790" y="0"/>
                  </a:moveTo>
                  <a:cubicBezTo>
                    <a:pt x="18492" y="0"/>
                    <a:pt x="16180" y="603"/>
                    <a:pt x="13606" y="732"/>
                  </a:cubicBezTo>
                  <a:cubicBezTo>
                    <a:pt x="9417" y="941"/>
                    <a:pt x="73" y="2080"/>
                    <a:pt x="73" y="2080"/>
                  </a:cubicBezTo>
                  <a:cubicBezTo>
                    <a:pt x="73" y="2080"/>
                    <a:pt x="1" y="2554"/>
                    <a:pt x="832" y="2913"/>
                  </a:cubicBezTo>
                  <a:cubicBezTo>
                    <a:pt x="1316" y="3121"/>
                    <a:pt x="3786" y="3294"/>
                    <a:pt x="6895" y="3294"/>
                  </a:cubicBezTo>
                  <a:cubicBezTo>
                    <a:pt x="9128" y="3294"/>
                    <a:pt x="11692" y="3205"/>
                    <a:pt x="14087" y="2974"/>
                  </a:cubicBezTo>
                  <a:cubicBezTo>
                    <a:pt x="19600" y="2441"/>
                    <a:pt x="20987" y="1663"/>
                    <a:pt x="20987" y="1663"/>
                  </a:cubicBezTo>
                  <a:lnTo>
                    <a:pt x="20849" y="978"/>
                  </a:lnTo>
                  <a:cubicBezTo>
                    <a:pt x="21020" y="238"/>
                    <a:pt x="20605" y="0"/>
                    <a:pt x="197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8998;p73">
              <a:extLst>
                <a:ext uri="{FF2B5EF4-FFF2-40B4-BE49-F238E27FC236}">
                  <a16:creationId xmlns="" xmlns:a16="http://schemas.microsoft.com/office/drawing/2014/main" id="{09F7B87C-36BC-20D4-5709-610373DE7D5D}"/>
                </a:ext>
              </a:extLst>
            </p:cNvPr>
            <p:cNvSpPr/>
            <p:nvPr/>
          </p:nvSpPr>
          <p:spPr>
            <a:xfrm>
              <a:off x="5390560" y="3610079"/>
              <a:ext cx="695501" cy="793753"/>
            </a:xfrm>
            <a:custGeom>
              <a:avLst/>
              <a:gdLst/>
              <a:ahLst/>
              <a:cxnLst/>
              <a:rect l="l" t="t" r="r" b="b"/>
              <a:pathLst>
                <a:path w="23459" h="26773" extrusionOk="0">
                  <a:moveTo>
                    <a:pt x="23436" y="25320"/>
                  </a:moveTo>
                  <a:cubicBezTo>
                    <a:pt x="23440" y="25549"/>
                    <a:pt x="23443" y="25670"/>
                    <a:pt x="23443" y="25670"/>
                  </a:cubicBezTo>
                  <a:cubicBezTo>
                    <a:pt x="23458" y="25537"/>
                    <a:pt x="23455" y="25421"/>
                    <a:pt x="23436" y="25320"/>
                  </a:cubicBezTo>
                  <a:close/>
                  <a:moveTo>
                    <a:pt x="5906" y="0"/>
                  </a:moveTo>
                  <a:lnTo>
                    <a:pt x="0" y="7576"/>
                  </a:lnTo>
                  <a:cubicBezTo>
                    <a:pt x="0" y="7576"/>
                    <a:pt x="3235" y="8729"/>
                    <a:pt x="1685" y="13780"/>
                  </a:cubicBezTo>
                  <a:cubicBezTo>
                    <a:pt x="634" y="17196"/>
                    <a:pt x="775" y="26496"/>
                    <a:pt x="2665" y="26772"/>
                  </a:cubicBezTo>
                  <a:cubicBezTo>
                    <a:pt x="2665" y="26772"/>
                    <a:pt x="7349" y="26630"/>
                    <a:pt x="17932" y="25373"/>
                  </a:cubicBezTo>
                  <a:cubicBezTo>
                    <a:pt x="19699" y="25163"/>
                    <a:pt x="21327" y="24737"/>
                    <a:pt x="22350" y="24737"/>
                  </a:cubicBezTo>
                  <a:cubicBezTo>
                    <a:pt x="22957" y="24737"/>
                    <a:pt x="23351" y="24887"/>
                    <a:pt x="23436" y="25320"/>
                  </a:cubicBezTo>
                  <a:lnTo>
                    <a:pt x="23436" y="25320"/>
                  </a:lnTo>
                  <a:cubicBezTo>
                    <a:pt x="23413" y="24259"/>
                    <a:pt x="23348" y="20877"/>
                    <a:pt x="23322" y="16476"/>
                  </a:cubicBezTo>
                  <a:cubicBezTo>
                    <a:pt x="23295" y="11703"/>
                    <a:pt x="23322" y="10213"/>
                    <a:pt x="23109" y="7362"/>
                  </a:cubicBezTo>
                  <a:cubicBezTo>
                    <a:pt x="23109" y="7362"/>
                    <a:pt x="21759" y="284"/>
                    <a:pt x="16528" y="284"/>
                  </a:cubicBezTo>
                  <a:cubicBezTo>
                    <a:pt x="16487" y="284"/>
                    <a:pt x="16445" y="285"/>
                    <a:pt x="16404" y="286"/>
                  </a:cubicBezTo>
                  <a:lnTo>
                    <a:pt x="9664" y="523"/>
                  </a:lnTo>
                  <a:lnTo>
                    <a:pt x="590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8999;p73">
              <a:extLst>
                <a:ext uri="{FF2B5EF4-FFF2-40B4-BE49-F238E27FC236}">
                  <a16:creationId xmlns="" xmlns:a16="http://schemas.microsoft.com/office/drawing/2014/main" id="{B5064411-922E-1BC8-5EC5-1592750F12CD}"/>
                </a:ext>
              </a:extLst>
            </p:cNvPr>
            <p:cNvSpPr/>
            <p:nvPr/>
          </p:nvSpPr>
          <p:spPr>
            <a:xfrm>
              <a:off x="5876868" y="3607233"/>
              <a:ext cx="205042" cy="383224"/>
            </a:xfrm>
            <a:custGeom>
              <a:avLst/>
              <a:gdLst/>
              <a:ahLst/>
              <a:cxnLst/>
              <a:rect l="l" t="t" r="r" b="b"/>
              <a:pathLst>
                <a:path w="6916" h="12926" extrusionOk="0">
                  <a:moveTo>
                    <a:pt x="1420" y="0"/>
                  </a:moveTo>
                  <a:cubicBezTo>
                    <a:pt x="935" y="0"/>
                    <a:pt x="450" y="121"/>
                    <a:pt x="1" y="382"/>
                  </a:cubicBezTo>
                  <a:cubicBezTo>
                    <a:pt x="1" y="382"/>
                    <a:pt x="878" y="881"/>
                    <a:pt x="2418" y="2881"/>
                  </a:cubicBezTo>
                  <a:cubicBezTo>
                    <a:pt x="3958" y="4879"/>
                    <a:pt x="6915" y="12925"/>
                    <a:pt x="6915" y="12925"/>
                  </a:cubicBezTo>
                  <a:cubicBezTo>
                    <a:pt x="6915" y="12925"/>
                    <a:pt x="6753" y="11043"/>
                    <a:pt x="6706" y="7458"/>
                  </a:cubicBezTo>
                  <a:cubicBezTo>
                    <a:pt x="6656" y="3870"/>
                    <a:pt x="4558" y="1559"/>
                    <a:pt x="3521" y="758"/>
                  </a:cubicBezTo>
                  <a:cubicBezTo>
                    <a:pt x="2897" y="277"/>
                    <a:pt x="2157" y="0"/>
                    <a:pt x="14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9000;p73">
              <a:extLst>
                <a:ext uri="{FF2B5EF4-FFF2-40B4-BE49-F238E27FC236}">
                  <a16:creationId xmlns="" xmlns:a16="http://schemas.microsoft.com/office/drawing/2014/main" id="{8A94D351-B569-3B8E-5173-4B28FE415443}"/>
                </a:ext>
              </a:extLst>
            </p:cNvPr>
            <p:cNvSpPr/>
            <p:nvPr/>
          </p:nvSpPr>
          <p:spPr>
            <a:xfrm>
              <a:off x="5866402" y="3574591"/>
              <a:ext cx="217168" cy="418712"/>
            </a:xfrm>
            <a:custGeom>
              <a:avLst/>
              <a:gdLst/>
              <a:ahLst/>
              <a:cxnLst/>
              <a:rect l="l" t="t" r="r" b="b"/>
              <a:pathLst>
                <a:path w="7325" h="14123" fill="none" extrusionOk="0">
                  <a:moveTo>
                    <a:pt x="7286" y="14123"/>
                  </a:moveTo>
                  <a:cubicBezTo>
                    <a:pt x="7286" y="14123"/>
                    <a:pt x="4746" y="6054"/>
                    <a:pt x="3376" y="3801"/>
                  </a:cubicBezTo>
                  <a:cubicBezTo>
                    <a:pt x="1905" y="1377"/>
                    <a:pt x="0" y="1509"/>
                    <a:pt x="0" y="1509"/>
                  </a:cubicBezTo>
                  <a:cubicBezTo>
                    <a:pt x="2283" y="0"/>
                    <a:pt x="4911" y="493"/>
                    <a:pt x="6156" y="4248"/>
                  </a:cubicBezTo>
                  <a:cubicBezTo>
                    <a:pt x="6717" y="5936"/>
                    <a:pt x="7082" y="7767"/>
                    <a:pt x="7325" y="9949"/>
                  </a:cubicBezTo>
                </a:path>
              </a:pathLst>
            </a:custGeom>
            <a:noFill/>
            <a:ln w="103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9001;p73">
              <a:extLst>
                <a:ext uri="{FF2B5EF4-FFF2-40B4-BE49-F238E27FC236}">
                  <a16:creationId xmlns="" xmlns:a16="http://schemas.microsoft.com/office/drawing/2014/main" id="{C04E4B67-47AD-99A5-F2F3-426F2127800F}"/>
                </a:ext>
              </a:extLst>
            </p:cNvPr>
            <p:cNvSpPr/>
            <p:nvPr/>
          </p:nvSpPr>
          <p:spPr>
            <a:xfrm>
              <a:off x="5613746" y="3515356"/>
              <a:ext cx="265197" cy="156064"/>
            </a:xfrm>
            <a:custGeom>
              <a:avLst/>
              <a:gdLst/>
              <a:ahLst/>
              <a:cxnLst/>
              <a:rect l="l" t="t" r="r" b="b"/>
              <a:pathLst>
                <a:path w="8945" h="5264" extrusionOk="0">
                  <a:moveTo>
                    <a:pt x="1" y="0"/>
                  </a:moveTo>
                  <a:lnTo>
                    <a:pt x="1692" y="3873"/>
                  </a:lnTo>
                  <a:cubicBezTo>
                    <a:pt x="2581" y="4814"/>
                    <a:pt x="5093" y="5264"/>
                    <a:pt x="6281" y="5264"/>
                  </a:cubicBezTo>
                  <a:cubicBezTo>
                    <a:pt x="6458" y="5264"/>
                    <a:pt x="6606" y="5254"/>
                    <a:pt x="6714" y="5234"/>
                  </a:cubicBezTo>
                  <a:cubicBezTo>
                    <a:pt x="7927" y="5012"/>
                    <a:pt x="8945" y="4621"/>
                    <a:pt x="8725" y="4301"/>
                  </a:cubicBezTo>
                  <a:cubicBezTo>
                    <a:pt x="8383" y="3185"/>
                    <a:pt x="7844" y="1277"/>
                    <a:pt x="7505" y="16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9002;p73">
              <a:extLst>
                <a:ext uri="{FF2B5EF4-FFF2-40B4-BE49-F238E27FC236}">
                  <a16:creationId xmlns="" xmlns:a16="http://schemas.microsoft.com/office/drawing/2014/main" id="{A4FDD7D2-3597-EABA-7B4C-399EE0215F8B}"/>
                </a:ext>
              </a:extLst>
            </p:cNvPr>
            <p:cNvSpPr/>
            <p:nvPr/>
          </p:nvSpPr>
          <p:spPr>
            <a:xfrm>
              <a:off x="5616267" y="3513992"/>
              <a:ext cx="250195" cy="105338"/>
            </a:xfrm>
            <a:custGeom>
              <a:avLst/>
              <a:gdLst/>
              <a:ahLst/>
              <a:cxnLst/>
              <a:rect l="l" t="t" r="r" b="b"/>
              <a:pathLst>
                <a:path w="8439" h="3553" extrusionOk="0">
                  <a:moveTo>
                    <a:pt x="0" y="1"/>
                  </a:moveTo>
                  <a:lnTo>
                    <a:pt x="8439" y="3553"/>
                  </a:lnTo>
                  <a:lnTo>
                    <a:pt x="8439" y="3553"/>
                  </a:lnTo>
                  <a:lnTo>
                    <a:pt x="7418" y="20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9003;p73">
              <a:extLst>
                <a:ext uri="{FF2B5EF4-FFF2-40B4-BE49-F238E27FC236}">
                  <a16:creationId xmlns="" xmlns:a16="http://schemas.microsoft.com/office/drawing/2014/main" id="{63BEB232-AE7E-BBF2-88CC-28BFFAF918B6}"/>
                </a:ext>
              </a:extLst>
            </p:cNvPr>
            <p:cNvSpPr/>
            <p:nvPr/>
          </p:nvSpPr>
          <p:spPr>
            <a:xfrm>
              <a:off x="5519616" y="2918552"/>
              <a:ext cx="416518" cy="292888"/>
            </a:xfrm>
            <a:custGeom>
              <a:avLst/>
              <a:gdLst/>
              <a:ahLst/>
              <a:cxnLst/>
              <a:rect l="l" t="t" r="r" b="b"/>
              <a:pathLst>
                <a:path w="14049" h="9879" extrusionOk="0">
                  <a:moveTo>
                    <a:pt x="7282" y="0"/>
                  </a:moveTo>
                  <a:cubicBezTo>
                    <a:pt x="6684" y="0"/>
                    <a:pt x="6010" y="227"/>
                    <a:pt x="5323" y="773"/>
                  </a:cubicBezTo>
                  <a:cubicBezTo>
                    <a:pt x="3162" y="2491"/>
                    <a:pt x="782" y="6450"/>
                    <a:pt x="0" y="9879"/>
                  </a:cubicBezTo>
                  <a:cubicBezTo>
                    <a:pt x="0" y="9879"/>
                    <a:pt x="10252" y="7807"/>
                    <a:pt x="10592" y="7471"/>
                  </a:cubicBezTo>
                  <a:cubicBezTo>
                    <a:pt x="10933" y="7133"/>
                    <a:pt x="14049" y="4091"/>
                    <a:pt x="13185" y="3082"/>
                  </a:cubicBezTo>
                  <a:cubicBezTo>
                    <a:pt x="12932" y="2788"/>
                    <a:pt x="12488" y="2684"/>
                    <a:pt x="11987" y="2684"/>
                  </a:cubicBezTo>
                  <a:cubicBezTo>
                    <a:pt x="10774" y="2684"/>
                    <a:pt x="9224" y="3294"/>
                    <a:pt x="9224" y="3294"/>
                  </a:cubicBezTo>
                  <a:cubicBezTo>
                    <a:pt x="10053" y="1781"/>
                    <a:pt x="8961" y="0"/>
                    <a:pt x="72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9004;p73">
              <a:extLst>
                <a:ext uri="{FF2B5EF4-FFF2-40B4-BE49-F238E27FC236}">
                  <a16:creationId xmlns="" xmlns:a16="http://schemas.microsoft.com/office/drawing/2014/main" id="{79D37466-EF24-2768-4433-C4E4FFF7DD44}"/>
                </a:ext>
              </a:extLst>
            </p:cNvPr>
            <p:cNvSpPr/>
            <p:nvPr/>
          </p:nvSpPr>
          <p:spPr>
            <a:xfrm>
              <a:off x="5850689" y="3069872"/>
              <a:ext cx="105427" cy="161549"/>
            </a:xfrm>
            <a:custGeom>
              <a:avLst/>
              <a:gdLst/>
              <a:ahLst/>
              <a:cxnLst/>
              <a:rect l="l" t="t" r="r" b="b"/>
              <a:pathLst>
                <a:path w="3556" h="5449" extrusionOk="0">
                  <a:moveTo>
                    <a:pt x="1474" y="0"/>
                  </a:moveTo>
                  <a:cubicBezTo>
                    <a:pt x="818" y="0"/>
                    <a:pt x="241" y="819"/>
                    <a:pt x="0" y="1518"/>
                  </a:cubicBezTo>
                  <a:lnTo>
                    <a:pt x="3556" y="5449"/>
                  </a:lnTo>
                  <a:cubicBezTo>
                    <a:pt x="3556" y="5449"/>
                    <a:pt x="3420" y="3088"/>
                    <a:pt x="3028" y="1927"/>
                  </a:cubicBezTo>
                  <a:cubicBezTo>
                    <a:pt x="2543" y="495"/>
                    <a:pt x="1985" y="0"/>
                    <a:pt x="147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9005;p73">
              <a:extLst>
                <a:ext uri="{FF2B5EF4-FFF2-40B4-BE49-F238E27FC236}">
                  <a16:creationId xmlns="" xmlns:a16="http://schemas.microsoft.com/office/drawing/2014/main" id="{69D6732D-33E8-7B8E-15A3-97D7B1A09BE4}"/>
                </a:ext>
              </a:extLst>
            </p:cNvPr>
            <p:cNvSpPr/>
            <p:nvPr/>
          </p:nvSpPr>
          <p:spPr>
            <a:xfrm>
              <a:off x="5481311" y="3087305"/>
              <a:ext cx="513999" cy="470565"/>
            </a:xfrm>
            <a:custGeom>
              <a:avLst/>
              <a:gdLst/>
              <a:ahLst/>
              <a:cxnLst/>
              <a:rect l="l" t="t" r="r" b="b"/>
              <a:pathLst>
                <a:path w="17337" h="15872" extrusionOk="0">
                  <a:moveTo>
                    <a:pt x="9937" y="1"/>
                  </a:moveTo>
                  <a:cubicBezTo>
                    <a:pt x="8890" y="1"/>
                    <a:pt x="7700" y="111"/>
                    <a:pt x="6636" y="274"/>
                  </a:cubicBezTo>
                  <a:cubicBezTo>
                    <a:pt x="3316" y="782"/>
                    <a:pt x="0" y="3900"/>
                    <a:pt x="1290" y="9114"/>
                  </a:cubicBezTo>
                  <a:cubicBezTo>
                    <a:pt x="2498" y="14010"/>
                    <a:pt x="4410" y="15872"/>
                    <a:pt x="8532" y="15872"/>
                  </a:cubicBezTo>
                  <a:cubicBezTo>
                    <a:pt x="8966" y="15872"/>
                    <a:pt x="9424" y="15851"/>
                    <a:pt x="9909" y="15811"/>
                  </a:cubicBezTo>
                  <a:cubicBezTo>
                    <a:pt x="15578" y="15345"/>
                    <a:pt x="17230" y="10793"/>
                    <a:pt x="17279" y="8313"/>
                  </a:cubicBezTo>
                  <a:cubicBezTo>
                    <a:pt x="17337" y="5470"/>
                    <a:pt x="14630" y="828"/>
                    <a:pt x="11743" y="161"/>
                  </a:cubicBezTo>
                  <a:cubicBezTo>
                    <a:pt x="11254" y="49"/>
                    <a:pt x="10626" y="1"/>
                    <a:pt x="99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9006;p73">
              <a:extLst>
                <a:ext uri="{FF2B5EF4-FFF2-40B4-BE49-F238E27FC236}">
                  <a16:creationId xmlns="" xmlns:a16="http://schemas.microsoft.com/office/drawing/2014/main" id="{CD87A1FB-8BE1-961D-9BB9-890901A6BDE2}"/>
                </a:ext>
              </a:extLst>
            </p:cNvPr>
            <p:cNvSpPr/>
            <p:nvPr/>
          </p:nvSpPr>
          <p:spPr>
            <a:xfrm>
              <a:off x="5595484" y="3269578"/>
              <a:ext cx="104092" cy="110140"/>
            </a:xfrm>
            <a:custGeom>
              <a:avLst/>
              <a:gdLst/>
              <a:ahLst/>
              <a:cxnLst/>
              <a:rect l="l" t="t" r="r" b="b"/>
              <a:pathLst>
                <a:path w="3511" h="3715" extrusionOk="0">
                  <a:moveTo>
                    <a:pt x="1760" y="1"/>
                  </a:moveTo>
                  <a:cubicBezTo>
                    <a:pt x="828" y="1"/>
                    <a:pt x="58" y="800"/>
                    <a:pt x="29" y="1809"/>
                  </a:cubicBezTo>
                  <a:cubicBezTo>
                    <a:pt x="1" y="2834"/>
                    <a:pt x="750" y="3687"/>
                    <a:pt x="1705" y="3714"/>
                  </a:cubicBezTo>
                  <a:cubicBezTo>
                    <a:pt x="1720" y="3714"/>
                    <a:pt x="1735" y="3714"/>
                    <a:pt x="1750" y="3714"/>
                  </a:cubicBezTo>
                  <a:cubicBezTo>
                    <a:pt x="2682" y="3714"/>
                    <a:pt x="3455" y="2914"/>
                    <a:pt x="3482" y="1906"/>
                  </a:cubicBezTo>
                  <a:cubicBezTo>
                    <a:pt x="3511" y="880"/>
                    <a:pt x="2762" y="28"/>
                    <a:pt x="1808" y="1"/>
                  </a:cubicBezTo>
                  <a:cubicBezTo>
                    <a:pt x="1792" y="1"/>
                    <a:pt x="1776" y="1"/>
                    <a:pt x="17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9007;p73">
              <a:extLst>
                <a:ext uri="{FF2B5EF4-FFF2-40B4-BE49-F238E27FC236}">
                  <a16:creationId xmlns="" xmlns:a16="http://schemas.microsoft.com/office/drawing/2014/main" id="{CCED8432-F185-E5DF-C3B4-800D3FD6D68A}"/>
                </a:ext>
              </a:extLst>
            </p:cNvPr>
            <p:cNvSpPr/>
            <p:nvPr/>
          </p:nvSpPr>
          <p:spPr>
            <a:xfrm>
              <a:off x="5904529" y="3232281"/>
              <a:ext cx="72636" cy="88587"/>
            </a:xfrm>
            <a:custGeom>
              <a:avLst/>
              <a:gdLst/>
              <a:ahLst/>
              <a:cxnLst/>
              <a:rect l="l" t="t" r="r" b="b"/>
              <a:pathLst>
                <a:path w="2450" h="2988" extrusionOk="0">
                  <a:moveTo>
                    <a:pt x="922" y="1"/>
                  </a:moveTo>
                  <a:cubicBezTo>
                    <a:pt x="845" y="1"/>
                    <a:pt x="769" y="13"/>
                    <a:pt x="696" y="40"/>
                  </a:cubicBezTo>
                  <a:cubicBezTo>
                    <a:pt x="182" y="228"/>
                    <a:pt x="1" y="1031"/>
                    <a:pt x="291" y="1833"/>
                  </a:cubicBezTo>
                  <a:cubicBezTo>
                    <a:pt x="542" y="2522"/>
                    <a:pt x="1059" y="2987"/>
                    <a:pt x="1525" y="2987"/>
                  </a:cubicBezTo>
                  <a:cubicBezTo>
                    <a:pt x="1603" y="2987"/>
                    <a:pt x="1679" y="2974"/>
                    <a:pt x="1752" y="2948"/>
                  </a:cubicBezTo>
                  <a:cubicBezTo>
                    <a:pt x="2268" y="2761"/>
                    <a:pt x="2449" y="1958"/>
                    <a:pt x="2157" y="1156"/>
                  </a:cubicBezTo>
                  <a:cubicBezTo>
                    <a:pt x="1908" y="466"/>
                    <a:pt x="1390" y="1"/>
                    <a:pt x="9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9008;p73">
              <a:extLst>
                <a:ext uri="{FF2B5EF4-FFF2-40B4-BE49-F238E27FC236}">
                  <a16:creationId xmlns="" xmlns:a16="http://schemas.microsoft.com/office/drawing/2014/main" id="{C2D00AD3-B2E5-5A92-EF3C-F4B54A9E09A8}"/>
                </a:ext>
              </a:extLst>
            </p:cNvPr>
            <p:cNvSpPr/>
            <p:nvPr/>
          </p:nvSpPr>
          <p:spPr>
            <a:xfrm>
              <a:off x="5437611" y="3078589"/>
              <a:ext cx="205042" cy="454911"/>
            </a:xfrm>
            <a:custGeom>
              <a:avLst/>
              <a:gdLst/>
              <a:ahLst/>
              <a:cxnLst/>
              <a:rect l="l" t="t" r="r" b="b"/>
              <a:pathLst>
                <a:path w="6916" h="15344" extrusionOk="0">
                  <a:moveTo>
                    <a:pt x="2000" y="0"/>
                  </a:moveTo>
                  <a:cubicBezTo>
                    <a:pt x="1695" y="0"/>
                    <a:pt x="1391" y="252"/>
                    <a:pt x="1124" y="923"/>
                  </a:cubicBezTo>
                  <a:cubicBezTo>
                    <a:pt x="1" y="3745"/>
                    <a:pt x="1361" y="7767"/>
                    <a:pt x="1361" y="7767"/>
                  </a:cubicBezTo>
                  <a:cubicBezTo>
                    <a:pt x="1361" y="7767"/>
                    <a:pt x="708" y="8066"/>
                    <a:pt x="839" y="9353"/>
                  </a:cubicBezTo>
                  <a:cubicBezTo>
                    <a:pt x="965" y="10640"/>
                    <a:pt x="4889" y="14740"/>
                    <a:pt x="5238" y="14981"/>
                  </a:cubicBezTo>
                  <a:cubicBezTo>
                    <a:pt x="5599" y="15233"/>
                    <a:pt x="5839" y="15344"/>
                    <a:pt x="5982" y="15344"/>
                  </a:cubicBezTo>
                  <a:cubicBezTo>
                    <a:pt x="6916" y="15344"/>
                    <a:pt x="3758" y="10658"/>
                    <a:pt x="3374" y="10093"/>
                  </a:cubicBezTo>
                  <a:lnTo>
                    <a:pt x="3374" y="10093"/>
                  </a:lnTo>
                  <a:cubicBezTo>
                    <a:pt x="3480" y="10241"/>
                    <a:pt x="3576" y="10303"/>
                    <a:pt x="3662" y="10303"/>
                  </a:cubicBezTo>
                  <a:cubicBezTo>
                    <a:pt x="4001" y="10303"/>
                    <a:pt x="4194" y="9330"/>
                    <a:pt x="4328" y="8806"/>
                  </a:cubicBezTo>
                  <a:cubicBezTo>
                    <a:pt x="4600" y="7732"/>
                    <a:pt x="3057" y="6421"/>
                    <a:pt x="3057" y="6421"/>
                  </a:cubicBezTo>
                  <a:cubicBezTo>
                    <a:pt x="3057" y="6421"/>
                    <a:pt x="4192" y="4467"/>
                    <a:pt x="4548" y="3298"/>
                  </a:cubicBezTo>
                  <a:cubicBezTo>
                    <a:pt x="4796" y="2480"/>
                    <a:pt x="4647" y="2022"/>
                    <a:pt x="4333" y="2022"/>
                  </a:cubicBezTo>
                  <a:cubicBezTo>
                    <a:pt x="4198" y="2022"/>
                    <a:pt x="4033" y="2107"/>
                    <a:pt x="3856" y="2284"/>
                  </a:cubicBezTo>
                  <a:cubicBezTo>
                    <a:pt x="3856" y="2284"/>
                    <a:pt x="2920" y="0"/>
                    <a:pt x="20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9009;p73">
              <a:extLst>
                <a:ext uri="{FF2B5EF4-FFF2-40B4-BE49-F238E27FC236}">
                  <a16:creationId xmlns="" xmlns:a16="http://schemas.microsoft.com/office/drawing/2014/main" id="{724AB6B9-A4B4-BE77-1074-DA8111DA469D}"/>
                </a:ext>
              </a:extLst>
            </p:cNvPr>
            <p:cNvSpPr/>
            <p:nvPr/>
          </p:nvSpPr>
          <p:spPr>
            <a:xfrm>
              <a:off x="5842477" y="3119680"/>
              <a:ext cx="77647" cy="44916"/>
            </a:xfrm>
            <a:custGeom>
              <a:avLst/>
              <a:gdLst/>
              <a:ahLst/>
              <a:cxnLst/>
              <a:rect l="l" t="t" r="r" b="b"/>
              <a:pathLst>
                <a:path w="2619" h="1515" extrusionOk="0">
                  <a:moveTo>
                    <a:pt x="667" y="530"/>
                  </a:moveTo>
                  <a:cubicBezTo>
                    <a:pt x="666" y="531"/>
                    <a:pt x="665" y="531"/>
                    <a:pt x="665" y="532"/>
                  </a:cubicBezTo>
                  <a:cubicBezTo>
                    <a:pt x="665" y="531"/>
                    <a:pt x="666" y="530"/>
                    <a:pt x="667" y="530"/>
                  </a:cubicBezTo>
                  <a:close/>
                  <a:moveTo>
                    <a:pt x="819" y="0"/>
                  </a:moveTo>
                  <a:cubicBezTo>
                    <a:pt x="701" y="0"/>
                    <a:pt x="583" y="26"/>
                    <a:pt x="467" y="86"/>
                  </a:cubicBezTo>
                  <a:cubicBezTo>
                    <a:pt x="342" y="152"/>
                    <a:pt x="246" y="257"/>
                    <a:pt x="168" y="377"/>
                  </a:cubicBezTo>
                  <a:cubicBezTo>
                    <a:pt x="68" y="534"/>
                    <a:pt x="34" y="706"/>
                    <a:pt x="15" y="891"/>
                  </a:cubicBezTo>
                  <a:cubicBezTo>
                    <a:pt x="1" y="1006"/>
                    <a:pt x="111" y="1080"/>
                    <a:pt x="215" y="1080"/>
                  </a:cubicBezTo>
                  <a:cubicBezTo>
                    <a:pt x="280" y="1080"/>
                    <a:pt x="342" y="1052"/>
                    <a:pt x="371" y="988"/>
                  </a:cubicBezTo>
                  <a:cubicBezTo>
                    <a:pt x="423" y="873"/>
                    <a:pt x="488" y="759"/>
                    <a:pt x="555" y="653"/>
                  </a:cubicBezTo>
                  <a:cubicBezTo>
                    <a:pt x="560" y="646"/>
                    <a:pt x="581" y="618"/>
                    <a:pt x="585" y="613"/>
                  </a:cubicBezTo>
                  <a:lnTo>
                    <a:pt x="585" y="613"/>
                  </a:lnTo>
                  <a:cubicBezTo>
                    <a:pt x="597" y="599"/>
                    <a:pt x="609" y="585"/>
                    <a:pt x="622" y="572"/>
                  </a:cubicBezTo>
                  <a:cubicBezTo>
                    <a:pt x="638" y="556"/>
                    <a:pt x="656" y="542"/>
                    <a:pt x="670" y="528"/>
                  </a:cubicBezTo>
                  <a:cubicBezTo>
                    <a:pt x="671" y="528"/>
                    <a:pt x="671" y="527"/>
                    <a:pt x="672" y="526"/>
                  </a:cubicBezTo>
                  <a:lnTo>
                    <a:pt x="672" y="526"/>
                  </a:lnTo>
                  <a:cubicBezTo>
                    <a:pt x="678" y="522"/>
                    <a:pt x="685" y="517"/>
                    <a:pt x="693" y="512"/>
                  </a:cubicBezTo>
                  <a:cubicBezTo>
                    <a:pt x="704" y="506"/>
                    <a:pt x="741" y="490"/>
                    <a:pt x="736" y="490"/>
                  </a:cubicBezTo>
                  <a:lnTo>
                    <a:pt x="736" y="490"/>
                  </a:lnTo>
                  <a:cubicBezTo>
                    <a:pt x="734" y="490"/>
                    <a:pt x="726" y="493"/>
                    <a:pt x="709" y="498"/>
                  </a:cubicBezTo>
                  <a:cubicBezTo>
                    <a:pt x="723" y="493"/>
                    <a:pt x="738" y="488"/>
                    <a:pt x="754" y="484"/>
                  </a:cubicBezTo>
                  <a:cubicBezTo>
                    <a:pt x="771" y="478"/>
                    <a:pt x="790" y="476"/>
                    <a:pt x="809" y="472"/>
                  </a:cubicBezTo>
                  <a:lnTo>
                    <a:pt x="809" y="472"/>
                  </a:lnTo>
                  <a:cubicBezTo>
                    <a:pt x="794" y="476"/>
                    <a:pt x="790" y="477"/>
                    <a:pt x="793" y="477"/>
                  </a:cubicBezTo>
                  <a:cubicBezTo>
                    <a:pt x="798" y="477"/>
                    <a:pt x="820" y="474"/>
                    <a:pt x="835" y="474"/>
                  </a:cubicBezTo>
                  <a:cubicBezTo>
                    <a:pt x="855" y="474"/>
                    <a:pt x="876" y="475"/>
                    <a:pt x="895" y="475"/>
                  </a:cubicBezTo>
                  <a:cubicBezTo>
                    <a:pt x="896" y="475"/>
                    <a:pt x="897" y="475"/>
                    <a:pt x="898" y="475"/>
                  </a:cubicBezTo>
                  <a:lnTo>
                    <a:pt x="898" y="475"/>
                  </a:lnTo>
                  <a:cubicBezTo>
                    <a:pt x="902" y="476"/>
                    <a:pt x="906" y="477"/>
                    <a:pt x="911" y="477"/>
                  </a:cubicBezTo>
                  <a:cubicBezTo>
                    <a:pt x="955" y="486"/>
                    <a:pt x="999" y="497"/>
                    <a:pt x="1039" y="512"/>
                  </a:cubicBezTo>
                  <a:cubicBezTo>
                    <a:pt x="1061" y="519"/>
                    <a:pt x="1082" y="528"/>
                    <a:pt x="1101" y="537"/>
                  </a:cubicBezTo>
                  <a:cubicBezTo>
                    <a:pt x="1090" y="532"/>
                    <a:pt x="1085" y="530"/>
                    <a:pt x="1085" y="530"/>
                  </a:cubicBezTo>
                  <a:lnTo>
                    <a:pt x="1085" y="530"/>
                  </a:lnTo>
                  <a:cubicBezTo>
                    <a:pt x="1085" y="530"/>
                    <a:pt x="1114" y="543"/>
                    <a:pt x="1126" y="549"/>
                  </a:cubicBezTo>
                  <a:cubicBezTo>
                    <a:pt x="1171" y="572"/>
                    <a:pt x="1215" y="597"/>
                    <a:pt x="1259" y="623"/>
                  </a:cubicBezTo>
                  <a:cubicBezTo>
                    <a:pt x="1348" y="676"/>
                    <a:pt x="1432" y="732"/>
                    <a:pt x="1513" y="794"/>
                  </a:cubicBezTo>
                  <a:cubicBezTo>
                    <a:pt x="1520" y="800"/>
                    <a:pt x="1522" y="801"/>
                    <a:pt x="1522" y="801"/>
                  </a:cubicBezTo>
                  <a:cubicBezTo>
                    <a:pt x="1521" y="801"/>
                    <a:pt x="1509" y="792"/>
                    <a:pt x="1509" y="792"/>
                  </a:cubicBezTo>
                  <a:lnTo>
                    <a:pt x="1509" y="792"/>
                  </a:lnTo>
                  <a:cubicBezTo>
                    <a:pt x="1509" y="792"/>
                    <a:pt x="1511" y="794"/>
                    <a:pt x="1518" y="799"/>
                  </a:cubicBezTo>
                  <a:lnTo>
                    <a:pt x="1545" y="819"/>
                  </a:lnTo>
                  <a:cubicBezTo>
                    <a:pt x="1564" y="835"/>
                    <a:pt x="1583" y="849"/>
                    <a:pt x="1601" y="866"/>
                  </a:cubicBezTo>
                  <a:cubicBezTo>
                    <a:pt x="1643" y="900"/>
                    <a:pt x="1682" y="935"/>
                    <a:pt x="1722" y="970"/>
                  </a:cubicBezTo>
                  <a:cubicBezTo>
                    <a:pt x="1796" y="1037"/>
                    <a:pt x="1872" y="1102"/>
                    <a:pt x="1950" y="1166"/>
                  </a:cubicBezTo>
                  <a:cubicBezTo>
                    <a:pt x="2067" y="1266"/>
                    <a:pt x="2182" y="1368"/>
                    <a:pt x="2298" y="1467"/>
                  </a:cubicBezTo>
                  <a:cubicBezTo>
                    <a:pt x="2335" y="1500"/>
                    <a:pt x="2373" y="1514"/>
                    <a:pt x="2410" y="1514"/>
                  </a:cubicBezTo>
                  <a:cubicBezTo>
                    <a:pt x="2527" y="1514"/>
                    <a:pt x="2618" y="1365"/>
                    <a:pt x="2522" y="1243"/>
                  </a:cubicBezTo>
                  <a:cubicBezTo>
                    <a:pt x="2515" y="1234"/>
                    <a:pt x="2506" y="1226"/>
                    <a:pt x="2499" y="1216"/>
                  </a:cubicBezTo>
                  <a:lnTo>
                    <a:pt x="2499" y="1216"/>
                  </a:lnTo>
                  <a:cubicBezTo>
                    <a:pt x="2505" y="1223"/>
                    <a:pt x="2510" y="1229"/>
                    <a:pt x="2510" y="1229"/>
                  </a:cubicBezTo>
                  <a:cubicBezTo>
                    <a:pt x="2510" y="1229"/>
                    <a:pt x="2507" y="1225"/>
                    <a:pt x="2499" y="1215"/>
                  </a:cubicBezTo>
                  <a:lnTo>
                    <a:pt x="2499" y="1215"/>
                  </a:lnTo>
                  <a:cubicBezTo>
                    <a:pt x="2499" y="1215"/>
                    <a:pt x="2499" y="1215"/>
                    <a:pt x="2499" y="1216"/>
                  </a:cubicBezTo>
                  <a:lnTo>
                    <a:pt x="2499" y="1216"/>
                  </a:lnTo>
                  <a:cubicBezTo>
                    <a:pt x="2497" y="1212"/>
                    <a:pt x="2494" y="1209"/>
                    <a:pt x="2492" y="1206"/>
                  </a:cubicBezTo>
                  <a:cubicBezTo>
                    <a:pt x="2472" y="1180"/>
                    <a:pt x="2451" y="1150"/>
                    <a:pt x="2430" y="1125"/>
                  </a:cubicBezTo>
                  <a:cubicBezTo>
                    <a:pt x="2368" y="1042"/>
                    <a:pt x="2305" y="961"/>
                    <a:pt x="2242" y="882"/>
                  </a:cubicBezTo>
                  <a:cubicBezTo>
                    <a:pt x="2101" y="708"/>
                    <a:pt x="1932" y="558"/>
                    <a:pt x="1758" y="421"/>
                  </a:cubicBezTo>
                  <a:cubicBezTo>
                    <a:pt x="1496" y="214"/>
                    <a:pt x="1159" y="0"/>
                    <a:pt x="819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9010;p73">
              <a:extLst>
                <a:ext uri="{FF2B5EF4-FFF2-40B4-BE49-F238E27FC236}">
                  <a16:creationId xmlns="" xmlns:a16="http://schemas.microsoft.com/office/drawing/2014/main" id="{6C5271FB-7433-BFDD-8234-291D628D98EA}"/>
                </a:ext>
              </a:extLst>
            </p:cNvPr>
            <p:cNvSpPr/>
            <p:nvPr/>
          </p:nvSpPr>
          <p:spPr>
            <a:xfrm>
              <a:off x="5580245" y="3134919"/>
              <a:ext cx="140915" cy="99052"/>
            </a:xfrm>
            <a:custGeom>
              <a:avLst/>
              <a:gdLst/>
              <a:ahLst/>
              <a:cxnLst/>
              <a:rect l="l" t="t" r="r" b="b"/>
              <a:pathLst>
                <a:path w="4753" h="3341" extrusionOk="0">
                  <a:moveTo>
                    <a:pt x="2736" y="1"/>
                  </a:moveTo>
                  <a:cubicBezTo>
                    <a:pt x="2491" y="1"/>
                    <a:pt x="2247" y="40"/>
                    <a:pt x="2016" y="120"/>
                  </a:cubicBezTo>
                  <a:cubicBezTo>
                    <a:pt x="1222" y="395"/>
                    <a:pt x="536" y="1095"/>
                    <a:pt x="261" y="1889"/>
                  </a:cubicBezTo>
                  <a:cubicBezTo>
                    <a:pt x="185" y="2107"/>
                    <a:pt x="133" y="2340"/>
                    <a:pt x="89" y="2567"/>
                  </a:cubicBezTo>
                  <a:cubicBezTo>
                    <a:pt x="45" y="2790"/>
                    <a:pt x="1" y="3058"/>
                    <a:pt x="76" y="3274"/>
                  </a:cubicBezTo>
                  <a:cubicBezTo>
                    <a:pt x="91" y="3315"/>
                    <a:pt x="133" y="3341"/>
                    <a:pt x="173" y="3341"/>
                  </a:cubicBezTo>
                  <a:cubicBezTo>
                    <a:pt x="201" y="3341"/>
                    <a:pt x="228" y="3328"/>
                    <a:pt x="244" y="3297"/>
                  </a:cubicBezTo>
                  <a:cubicBezTo>
                    <a:pt x="330" y="3125"/>
                    <a:pt x="361" y="2929"/>
                    <a:pt x="413" y="2744"/>
                  </a:cubicBezTo>
                  <a:cubicBezTo>
                    <a:pt x="462" y="2567"/>
                    <a:pt x="520" y="2399"/>
                    <a:pt x="613" y="2239"/>
                  </a:cubicBezTo>
                  <a:cubicBezTo>
                    <a:pt x="809" y="1905"/>
                    <a:pt x="990" y="1572"/>
                    <a:pt x="1224" y="1298"/>
                  </a:cubicBezTo>
                  <a:cubicBezTo>
                    <a:pt x="1467" y="1012"/>
                    <a:pt x="1706" y="813"/>
                    <a:pt x="2041" y="657"/>
                  </a:cubicBezTo>
                  <a:cubicBezTo>
                    <a:pt x="2092" y="632"/>
                    <a:pt x="2169" y="602"/>
                    <a:pt x="2252" y="578"/>
                  </a:cubicBezTo>
                  <a:cubicBezTo>
                    <a:pt x="2345" y="549"/>
                    <a:pt x="2442" y="527"/>
                    <a:pt x="2539" y="511"/>
                  </a:cubicBezTo>
                  <a:cubicBezTo>
                    <a:pt x="2541" y="511"/>
                    <a:pt x="2559" y="509"/>
                    <a:pt x="2564" y="508"/>
                  </a:cubicBezTo>
                  <a:lnTo>
                    <a:pt x="2564" y="508"/>
                  </a:lnTo>
                  <a:cubicBezTo>
                    <a:pt x="2582" y="506"/>
                    <a:pt x="2600" y="505"/>
                    <a:pt x="2620" y="502"/>
                  </a:cubicBezTo>
                  <a:cubicBezTo>
                    <a:pt x="2662" y="500"/>
                    <a:pt x="2701" y="498"/>
                    <a:pt x="2743" y="497"/>
                  </a:cubicBezTo>
                  <a:cubicBezTo>
                    <a:pt x="2756" y="496"/>
                    <a:pt x="2770" y="496"/>
                    <a:pt x="2785" y="496"/>
                  </a:cubicBezTo>
                  <a:cubicBezTo>
                    <a:pt x="2865" y="496"/>
                    <a:pt x="2967" y="503"/>
                    <a:pt x="3014" y="509"/>
                  </a:cubicBezTo>
                  <a:cubicBezTo>
                    <a:pt x="3238" y="541"/>
                    <a:pt x="3460" y="613"/>
                    <a:pt x="3662" y="713"/>
                  </a:cubicBezTo>
                  <a:cubicBezTo>
                    <a:pt x="3921" y="842"/>
                    <a:pt x="4144" y="1016"/>
                    <a:pt x="4384" y="1167"/>
                  </a:cubicBezTo>
                  <a:cubicBezTo>
                    <a:pt x="4420" y="1189"/>
                    <a:pt x="4455" y="1199"/>
                    <a:pt x="4488" y="1199"/>
                  </a:cubicBezTo>
                  <a:cubicBezTo>
                    <a:pt x="4645" y="1199"/>
                    <a:pt x="4753" y="983"/>
                    <a:pt x="4634" y="845"/>
                  </a:cubicBezTo>
                  <a:cubicBezTo>
                    <a:pt x="4299" y="463"/>
                    <a:pt x="3780" y="183"/>
                    <a:pt x="3287" y="67"/>
                  </a:cubicBezTo>
                  <a:cubicBezTo>
                    <a:pt x="3106" y="23"/>
                    <a:pt x="2921" y="1"/>
                    <a:pt x="2736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9011;p73">
              <a:extLst>
                <a:ext uri="{FF2B5EF4-FFF2-40B4-BE49-F238E27FC236}">
                  <a16:creationId xmlns="" xmlns:a16="http://schemas.microsoft.com/office/drawing/2014/main" id="{9ADC0791-58E2-F580-A800-02130E902EC1}"/>
                </a:ext>
              </a:extLst>
            </p:cNvPr>
            <p:cNvSpPr/>
            <p:nvPr/>
          </p:nvSpPr>
          <p:spPr>
            <a:xfrm>
              <a:off x="5502568" y="3359262"/>
              <a:ext cx="100357" cy="95050"/>
            </a:xfrm>
            <a:custGeom>
              <a:avLst/>
              <a:gdLst/>
              <a:ahLst/>
              <a:cxnLst/>
              <a:rect l="l" t="t" r="r" b="b"/>
              <a:pathLst>
                <a:path w="3385" h="3206" extrusionOk="0">
                  <a:moveTo>
                    <a:pt x="978" y="1"/>
                  </a:moveTo>
                  <a:cubicBezTo>
                    <a:pt x="197" y="1"/>
                    <a:pt x="1" y="1005"/>
                    <a:pt x="338" y="1609"/>
                  </a:cubicBezTo>
                  <a:cubicBezTo>
                    <a:pt x="685" y="2233"/>
                    <a:pt x="1658" y="3205"/>
                    <a:pt x="2624" y="3205"/>
                  </a:cubicBezTo>
                  <a:cubicBezTo>
                    <a:pt x="2882" y="3205"/>
                    <a:pt x="3140" y="3136"/>
                    <a:pt x="3385" y="2972"/>
                  </a:cubicBezTo>
                  <a:lnTo>
                    <a:pt x="1864" y="324"/>
                  </a:lnTo>
                  <a:cubicBezTo>
                    <a:pt x="1513" y="95"/>
                    <a:pt x="1218" y="1"/>
                    <a:pt x="9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9012;p73">
              <a:extLst>
                <a:ext uri="{FF2B5EF4-FFF2-40B4-BE49-F238E27FC236}">
                  <a16:creationId xmlns="" xmlns:a16="http://schemas.microsoft.com/office/drawing/2014/main" id="{E0C1E4C8-5B8C-76A5-B0B6-CE1EF0970DE5}"/>
                </a:ext>
              </a:extLst>
            </p:cNvPr>
            <p:cNvSpPr/>
            <p:nvPr/>
          </p:nvSpPr>
          <p:spPr>
            <a:xfrm>
              <a:off x="5432778" y="3235276"/>
              <a:ext cx="32375" cy="65195"/>
            </a:xfrm>
            <a:custGeom>
              <a:avLst/>
              <a:gdLst/>
              <a:ahLst/>
              <a:cxnLst/>
              <a:rect l="l" t="t" r="r" b="b"/>
              <a:pathLst>
                <a:path w="1092" h="2199" extrusionOk="0">
                  <a:moveTo>
                    <a:pt x="104" y="0"/>
                  </a:moveTo>
                  <a:lnTo>
                    <a:pt x="104" y="0"/>
                  </a:lnTo>
                  <a:cubicBezTo>
                    <a:pt x="104" y="0"/>
                    <a:pt x="0" y="1023"/>
                    <a:pt x="1091" y="2199"/>
                  </a:cubicBezTo>
                  <a:lnTo>
                    <a:pt x="10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9013;p73">
              <a:extLst>
                <a:ext uri="{FF2B5EF4-FFF2-40B4-BE49-F238E27FC236}">
                  <a16:creationId xmlns="" xmlns:a16="http://schemas.microsoft.com/office/drawing/2014/main" id="{9582CCA2-838E-86EF-D5CA-DEBA790046DC}"/>
                </a:ext>
              </a:extLst>
            </p:cNvPr>
            <p:cNvSpPr/>
            <p:nvPr/>
          </p:nvSpPr>
          <p:spPr>
            <a:xfrm>
              <a:off x="5400047" y="3315324"/>
              <a:ext cx="46250" cy="27276"/>
            </a:xfrm>
            <a:custGeom>
              <a:avLst/>
              <a:gdLst/>
              <a:ahLst/>
              <a:cxnLst/>
              <a:rect l="l" t="t" r="r" b="b"/>
              <a:pathLst>
                <a:path w="1560" h="920" extrusionOk="0">
                  <a:moveTo>
                    <a:pt x="1560" y="0"/>
                  </a:moveTo>
                  <a:lnTo>
                    <a:pt x="1560" y="0"/>
                  </a:lnTo>
                  <a:cubicBezTo>
                    <a:pt x="416" y="110"/>
                    <a:pt x="0" y="919"/>
                    <a:pt x="0" y="919"/>
                  </a:cubicBezTo>
                  <a:lnTo>
                    <a:pt x="1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9014;p73">
              <a:extLst>
                <a:ext uri="{FF2B5EF4-FFF2-40B4-BE49-F238E27FC236}">
                  <a16:creationId xmlns="" xmlns:a16="http://schemas.microsoft.com/office/drawing/2014/main" id="{977BBAC0-42E3-1422-518C-E0E4B2C68520}"/>
                </a:ext>
              </a:extLst>
            </p:cNvPr>
            <p:cNvSpPr/>
            <p:nvPr/>
          </p:nvSpPr>
          <p:spPr>
            <a:xfrm>
              <a:off x="5670017" y="3541445"/>
              <a:ext cx="118027" cy="27157"/>
            </a:xfrm>
            <a:custGeom>
              <a:avLst/>
              <a:gdLst/>
              <a:ahLst/>
              <a:cxnLst/>
              <a:rect l="l" t="t" r="r" b="b"/>
              <a:pathLst>
                <a:path w="3981" h="916" fill="none" extrusionOk="0">
                  <a:moveTo>
                    <a:pt x="0" y="1"/>
                  </a:moveTo>
                  <a:cubicBezTo>
                    <a:pt x="0" y="1"/>
                    <a:pt x="1463" y="670"/>
                    <a:pt x="3980" y="916"/>
                  </a:cubicBezTo>
                </a:path>
              </a:pathLst>
            </a:custGeom>
            <a:noFill/>
            <a:ln w="5550" cap="rnd" cmpd="sng">
              <a:solidFill>
                <a:srgbClr val="24242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" name="Google Shape;9015;p73">
              <a:extLst>
                <a:ext uri="{FF2B5EF4-FFF2-40B4-BE49-F238E27FC236}">
                  <a16:creationId xmlns="" xmlns:a16="http://schemas.microsoft.com/office/drawing/2014/main" id="{768A0018-E057-3FDF-AEF7-5F26247C43C9}"/>
                </a:ext>
              </a:extLst>
            </p:cNvPr>
            <p:cNvSpPr/>
            <p:nvPr/>
          </p:nvSpPr>
          <p:spPr>
            <a:xfrm>
              <a:off x="5684515" y="3273847"/>
              <a:ext cx="247231" cy="173497"/>
            </a:xfrm>
            <a:custGeom>
              <a:avLst/>
              <a:gdLst/>
              <a:ahLst/>
              <a:cxnLst/>
              <a:rect l="l" t="t" r="r" b="b"/>
              <a:pathLst>
                <a:path w="8339" h="5852" extrusionOk="0">
                  <a:moveTo>
                    <a:pt x="5149" y="1"/>
                  </a:moveTo>
                  <a:cubicBezTo>
                    <a:pt x="4795" y="1"/>
                    <a:pt x="4439" y="29"/>
                    <a:pt x="4088" y="83"/>
                  </a:cubicBezTo>
                  <a:cubicBezTo>
                    <a:pt x="2771" y="285"/>
                    <a:pt x="1499" y="829"/>
                    <a:pt x="284" y="1482"/>
                  </a:cubicBezTo>
                  <a:cubicBezTo>
                    <a:pt x="189" y="1533"/>
                    <a:pt x="87" y="1595"/>
                    <a:pt x="46" y="1702"/>
                  </a:cubicBezTo>
                  <a:cubicBezTo>
                    <a:pt x="1" y="1827"/>
                    <a:pt x="53" y="1966"/>
                    <a:pt x="106" y="2082"/>
                  </a:cubicBezTo>
                  <a:cubicBezTo>
                    <a:pt x="529" y="3015"/>
                    <a:pt x="972" y="3999"/>
                    <a:pt x="2060" y="4837"/>
                  </a:cubicBezTo>
                  <a:cubicBezTo>
                    <a:pt x="2754" y="5371"/>
                    <a:pt x="3521" y="5665"/>
                    <a:pt x="4238" y="5786"/>
                  </a:cubicBezTo>
                  <a:cubicBezTo>
                    <a:pt x="4506" y="5831"/>
                    <a:pt x="4767" y="5852"/>
                    <a:pt x="5014" y="5852"/>
                  </a:cubicBezTo>
                  <a:cubicBezTo>
                    <a:pt x="5648" y="5852"/>
                    <a:pt x="6190" y="5714"/>
                    <a:pt x="6526" y="5494"/>
                  </a:cubicBezTo>
                  <a:cubicBezTo>
                    <a:pt x="8339" y="4309"/>
                    <a:pt x="8031" y="2056"/>
                    <a:pt x="7966" y="1113"/>
                  </a:cubicBezTo>
                  <a:cubicBezTo>
                    <a:pt x="7948" y="854"/>
                    <a:pt x="7788" y="627"/>
                    <a:pt x="7552" y="514"/>
                  </a:cubicBezTo>
                  <a:cubicBezTo>
                    <a:pt x="6803" y="157"/>
                    <a:pt x="5980" y="1"/>
                    <a:pt x="5149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" name="Google Shape;9016;p73">
              <a:extLst>
                <a:ext uri="{FF2B5EF4-FFF2-40B4-BE49-F238E27FC236}">
                  <a16:creationId xmlns="" xmlns:a16="http://schemas.microsoft.com/office/drawing/2014/main" id="{2F178C82-01CE-A12B-C355-AC90A7703E51}"/>
                </a:ext>
              </a:extLst>
            </p:cNvPr>
            <p:cNvSpPr/>
            <p:nvPr/>
          </p:nvSpPr>
          <p:spPr>
            <a:xfrm>
              <a:off x="5745589" y="3387694"/>
              <a:ext cx="132406" cy="59651"/>
            </a:xfrm>
            <a:custGeom>
              <a:avLst/>
              <a:gdLst/>
              <a:ahLst/>
              <a:cxnLst/>
              <a:rect l="l" t="t" r="r" b="b"/>
              <a:pathLst>
                <a:path w="4466" h="2012" extrusionOk="0">
                  <a:moveTo>
                    <a:pt x="1658" y="0"/>
                  </a:moveTo>
                  <a:cubicBezTo>
                    <a:pt x="468" y="0"/>
                    <a:pt x="0" y="997"/>
                    <a:pt x="0" y="997"/>
                  </a:cubicBezTo>
                  <a:cubicBezTo>
                    <a:pt x="694" y="1531"/>
                    <a:pt x="1461" y="1825"/>
                    <a:pt x="2178" y="1946"/>
                  </a:cubicBezTo>
                  <a:cubicBezTo>
                    <a:pt x="2446" y="1991"/>
                    <a:pt x="2707" y="2012"/>
                    <a:pt x="2954" y="2012"/>
                  </a:cubicBezTo>
                  <a:cubicBezTo>
                    <a:pt x="3588" y="2012"/>
                    <a:pt x="4130" y="1874"/>
                    <a:pt x="4466" y="1654"/>
                  </a:cubicBezTo>
                  <a:cubicBezTo>
                    <a:pt x="4466" y="1654"/>
                    <a:pt x="3554" y="297"/>
                    <a:pt x="2061" y="36"/>
                  </a:cubicBezTo>
                  <a:cubicBezTo>
                    <a:pt x="1919" y="11"/>
                    <a:pt x="1784" y="0"/>
                    <a:pt x="16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9017;p73">
              <a:extLst>
                <a:ext uri="{FF2B5EF4-FFF2-40B4-BE49-F238E27FC236}">
                  <a16:creationId xmlns="" xmlns:a16="http://schemas.microsoft.com/office/drawing/2014/main" id="{EA6CCB2F-F4EC-8660-BE3F-EC9770BA2930}"/>
                </a:ext>
              </a:extLst>
            </p:cNvPr>
            <p:cNvSpPr/>
            <p:nvPr/>
          </p:nvSpPr>
          <p:spPr>
            <a:xfrm>
              <a:off x="5655668" y="3201033"/>
              <a:ext cx="61815" cy="38453"/>
            </a:xfrm>
            <a:custGeom>
              <a:avLst/>
              <a:gdLst/>
              <a:ahLst/>
              <a:cxnLst/>
              <a:rect l="l" t="t" r="r" b="b"/>
              <a:pathLst>
                <a:path w="2085" h="1297" extrusionOk="0">
                  <a:moveTo>
                    <a:pt x="1418" y="390"/>
                  </a:moveTo>
                  <a:cubicBezTo>
                    <a:pt x="1428" y="391"/>
                    <a:pt x="1437" y="392"/>
                    <a:pt x="1447" y="393"/>
                  </a:cubicBezTo>
                  <a:cubicBezTo>
                    <a:pt x="1437" y="392"/>
                    <a:pt x="1428" y="391"/>
                    <a:pt x="1418" y="390"/>
                  </a:cubicBezTo>
                  <a:close/>
                  <a:moveTo>
                    <a:pt x="1530" y="416"/>
                  </a:moveTo>
                  <a:cubicBezTo>
                    <a:pt x="1536" y="418"/>
                    <a:pt x="1542" y="421"/>
                    <a:pt x="1549" y="424"/>
                  </a:cubicBezTo>
                  <a:lnTo>
                    <a:pt x="1549" y="424"/>
                  </a:lnTo>
                  <a:lnTo>
                    <a:pt x="1530" y="416"/>
                  </a:lnTo>
                  <a:close/>
                  <a:moveTo>
                    <a:pt x="1565" y="431"/>
                  </a:moveTo>
                  <a:cubicBezTo>
                    <a:pt x="1568" y="432"/>
                    <a:pt x="1572" y="434"/>
                    <a:pt x="1576" y="435"/>
                  </a:cubicBezTo>
                  <a:lnTo>
                    <a:pt x="1565" y="431"/>
                  </a:lnTo>
                  <a:close/>
                  <a:moveTo>
                    <a:pt x="1053" y="449"/>
                  </a:moveTo>
                  <a:lnTo>
                    <a:pt x="1023" y="462"/>
                  </a:lnTo>
                  <a:lnTo>
                    <a:pt x="1023" y="462"/>
                  </a:lnTo>
                  <a:cubicBezTo>
                    <a:pt x="1033" y="458"/>
                    <a:pt x="1043" y="453"/>
                    <a:pt x="1053" y="449"/>
                  </a:cubicBezTo>
                  <a:close/>
                  <a:moveTo>
                    <a:pt x="1344" y="1"/>
                  </a:moveTo>
                  <a:cubicBezTo>
                    <a:pt x="1248" y="1"/>
                    <a:pt x="1152" y="14"/>
                    <a:pt x="1060" y="39"/>
                  </a:cubicBezTo>
                  <a:cubicBezTo>
                    <a:pt x="903" y="81"/>
                    <a:pt x="748" y="154"/>
                    <a:pt x="615" y="247"/>
                  </a:cubicBezTo>
                  <a:cubicBezTo>
                    <a:pt x="481" y="338"/>
                    <a:pt x="356" y="446"/>
                    <a:pt x="254" y="576"/>
                  </a:cubicBezTo>
                  <a:cubicBezTo>
                    <a:pt x="143" y="717"/>
                    <a:pt x="48" y="875"/>
                    <a:pt x="11" y="1051"/>
                  </a:cubicBezTo>
                  <a:cubicBezTo>
                    <a:pt x="0" y="1102"/>
                    <a:pt x="5" y="1155"/>
                    <a:pt x="32" y="1201"/>
                  </a:cubicBezTo>
                  <a:cubicBezTo>
                    <a:pt x="55" y="1241"/>
                    <a:pt x="102" y="1280"/>
                    <a:pt x="148" y="1291"/>
                  </a:cubicBezTo>
                  <a:cubicBezTo>
                    <a:pt x="163" y="1294"/>
                    <a:pt x="179" y="1296"/>
                    <a:pt x="195" y="1296"/>
                  </a:cubicBezTo>
                  <a:cubicBezTo>
                    <a:pt x="281" y="1296"/>
                    <a:pt x="370" y="1246"/>
                    <a:pt x="387" y="1155"/>
                  </a:cubicBezTo>
                  <a:cubicBezTo>
                    <a:pt x="396" y="1115"/>
                    <a:pt x="407" y="1077"/>
                    <a:pt x="421" y="1040"/>
                  </a:cubicBezTo>
                  <a:lnTo>
                    <a:pt x="421" y="1040"/>
                  </a:lnTo>
                  <a:cubicBezTo>
                    <a:pt x="452" y="972"/>
                    <a:pt x="490" y="908"/>
                    <a:pt x="534" y="847"/>
                  </a:cubicBezTo>
                  <a:lnTo>
                    <a:pt x="534" y="847"/>
                  </a:lnTo>
                  <a:cubicBezTo>
                    <a:pt x="601" y="761"/>
                    <a:pt x="679" y="683"/>
                    <a:pt x="765" y="614"/>
                  </a:cubicBezTo>
                  <a:lnTo>
                    <a:pt x="765" y="614"/>
                  </a:lnTo>
                  <a:cubicBezTo>
                    <a:pt x="843" y="556"/>
                    <a:pt x="927" y="504"/>
                    <a:pt x="1018" y="464"/>
                  </a:cubicBezTo>
                  <a:lnTo>
                    <a:pt x="1018" y="464"/>
                  </a:lnTo>
                  <a:cubicBezTo>
                    <a:pt x="1093" y="433"/>
                    <a:pt x="1172" y="408"/>
                    <a:pt x="1252" y="394"/>
                  </a:cubicBezTo>
                  <a:lnTo>
                    <a:pt x="1252" y="394"/>
                  </a:lnTo>
                  <a:cubicBezTo>
                    <a:pt x="1287" y="390"/>
                    <a:pt x="1324" y="388"/>
                    <a:pt x="1361" y="388"/>
                  </a:cubicBezTo>
                  <a:cubicBezTo>
                    <a:pt x="1376" y="388"/>
                    <a:pt x="1391" y="388"/>
                    <a:pt x="1406" y="389"/>
                  </a:cubicBezTo>
                  <a:lnTo>
                    <a:pt x="1406" y="389"/>
                  </a:lnTo>
                  <a:cubicBezTo>
                    <a:pt x="1457" y="397"/>
                    <a:pt x="1508" y="409"/>
                    <a:pt x="1556" y="427"/>
                  </a:cubicBezTo>
                  <a:lnTo>
                    <a:pt x="1556" y="427"/>
                  </a:lnTo>
                  <a:cubicBezTo>
                    <a:pt x="1591" y="443"/>
                    <a:pt x="1624" y="463"/>
                    <a:pt x="1655" y="486"/>
                  </a:cubicBezTo>
                  <a:lnTo>
                    <a:pt x="1655" y="486"/>
                  </a:lnTo>
                  <a:cubicBezTo>
                    <a:pt x="1685" y="511"/>
                    <a:pt x="1712" y="538"/>
                    <a:pt x="1739" y="566"/>
                  </a:cubicBezTo>
                  <a:cubicBezTo>
                    <a:pt x="1774" y="602"/>
                    <a:pt x="1825" y="621"/>
                    <a:pt x="1877" y="621"/>
                  </a:cubicBezTo>
                  <a:cubicBezTo>
                    <a:pt x="1928" y="621"/>
                    <a:pt x="1980" y="602"/>
                    <a:pt x="2014" y="566"/>
                  </a:cubicBezTo>
                  <a:cubicBezTo>
                    <a:pt x="2084" y="488"/>
                    <a:pt x="2084" y="375"/>
                    <a:pt x="2012" y="294"/>
                  </a:cubicBezTo>
                  <a:cubicBezTo>
                    <a:pt x="1896" y="164"/>
                    <a:pt x="1738" y="67"/>
                    <a:pt x="1567" y="27"/>
                  </a:cubicBezTo>
                  <a:cubicBezTo>
                    <a:pt x="1494" y="9"/>
                    <a:pt x="1419" y="1"/>
                    <a:pt x="1344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" name="Google Shape;9018;p73">
              <a:extLst>
                <a:ext uri="{FF2B5EF4-FFF2-40B4-BE49-F238E27FC236}">
                  <a16:creationId xmlns="" xmlns:a16="http://schemas.microsoft.com/office/drawing/2014/main" id="{F7B803EB-D904-5BE4-532E-2F6609624DA9}"/>
                </a:ext>
              </a:extLst>
            </p:cNvPr>
            <p:cNvSpPr/>
            <p:nvPr/>
          </p:nvSpPr>
          <p:spPr>
            <a:xfrm>
              <a:off x="5877550" y="3181021"/>
              <a:ext cx="47792" cy="29529"/>
            </a:xfrm>
            <a:custGeom>
              <a:avLst/>
              <a:gdLst/>
              <a:ahLst/>
              <a:cxnLst/>
              <a:rect l="l" t="t" r="r" b="b"/>
              <a:pathLst>
                <a:path w="1612" h="996" extrusionOk="0">
                  <a:moveTo>
                    <a:pt x="555" y="392"/>
                  </a:moveTo>
                  <a:cubicBezTo>
                    <a:pt x="564" y="393"/>
                    <a:pt x="573" y="394"/>
                    <a:pt x="582" y="396"/>
                  </a:cubicBezTo>
                  <a:cubicBezTo>
                    <a:pt x="573" y="395"/>
                    <a:pt x="563" y="393"/>
                    <a:pt x="555" y="392"/>
                  </a:cubicBezTo>
                  <a:close/>
                  <a:moveTo>
                    <a:pt x="438" y="404"/>
                  </a:moveTo>
                  <a:lnTo>
                    <a:pt x="416" y="413"/>
                  </a:lnTo>
                  <a:cubicBezTo>
                    <a:pt x="423" y="410"/>
                    <a:pt x="430" y="407"/>
                    <a:pt x="438" y="404"/>
                  </a:cubicBezTo>
                  <a:close/>
                  <a:moveTo>
                    <a:pt x="420" y="410"/>
                  </a:moveTo>
                  <a:cubicBezTo>
                    <a:pt x="414" y="415"/>
                    <a:pt x="409" y="420"/>
                    <a:pt x="403" y="424"/>
                  </a:cubicBezTo>
                  <a:lnTo>
                    <a:pt x="403" y="424"/>
                  </a:lnTo>
                  <a:cubicBezTo>
                    <a:pt x="408" y="419"/>
                    <a:pt x="414" y="414"/>
                    <a:pt x="420" y="410"/>
                  </a:cubicBezTo>
                  <a:close/>
                  <a:moveTo>
                    <a:pt x="657" y="417"/>
                  </a:moveTo>
                  <a:cubicBezTo>
                    <a:pt x="669" y="421"/>
                    <a:pt x="680" y="426"/>
                    <a:pt x="691" y="432"/>
                  </a:cubicBezTo>
                  <a:lnTo>
                    <a:pt x="691" y="432"/>
                  </a:lnTo>
                  <a:lnTo>
                    <a:pt x="657" y="417"/>
                  </a:lnTo>
                  <a:close/>
                  <a:moveTo>
                    <a:pt x="898" y="556"/>
                  </a:moveTo>
                  <a:cubicBezTo>
                    <a:pt x="910" y="565"/>
                    <a:pt x="923" y="575"/>
                    <a:pt x="935" y="584"/>
                  </a:cubicBezTo>
                  <a:cubicBezTo>
                    <a:pt x="922" y="574"/>
                    <a:pt x="911" y="566"/>
                    <a:pt x="898" y="556"/>
                  </a:cubicBezTo>
                  <a:close/>
                  <a:moveTo>
                    <a:pt x="1238" y="892"/>
                  </a:moveTo>
                  <a:cubicBezTo>
                    <a:pt x="1241" y="893"/>
                    <a:pt x="1243" y="896"/>
                    <a:pt x="1243" y="898"/>
                  </a:cubicBezTo>
                  <a:lnTo>
                    <a:pt x="1243" y="898"/>
                  </a:lnTo>
                  <a:cubicBezTo>
                    <a:pt x="1242" y="896"/>
                    <a:pt x="1240" y="894"/>
                    <a:pt x="1238" y="892"/>
                  </a:cubicBezTo>
                  <a:close/>
                  <a:moveTo>
                    <a:pt x="516" y="1"/>
                  </a:moveTo>
                  <a:cubicBezTo>
                    <a:pt x="464" y="1"/>
                    <a:pt x="413" y="7"/>
                    <a:pt x="362" y="21"/>
                  </a:cubicBezTo>
                  <a:cubicBezTo>
                    <a:pt x="221" y="58"/>
                    <a:pt x="115" y="151"/>
                    <a:pt x="31" y="265"/>
                  </a:cubicBezTo>
                  <a:cubicBezTo>
                    <a:pt x="3" y="304"/>
                    <a:pt x="1" y="371"/>
                    <a:pt x="11" y="415"/>
                  </a:cubicBezTo>
                  <a:cubicBezTo>
                    <a:pt x="24" y="459"/>
                    <a:pt x="57" y="510"/>
                    <a:pt x="101" y="531"/>
                  </a:cubicBezTo>
                  <a:cubicBezTo>
                    <a:pt x="132" y="548"/>
                    <a:pt x="166" y="558"/>
                    <a:pt x="201" y="558"/>
                  </a:cubicBezTo>
                  <a:cubicBezTo>
                    <a:pt x="217" y="558"/>
                    <a:pt x="234" y="556"/>
                    <a:pt x="251" y="550"/>
                  </a:cubicBezTo>
                  <a:cubicBezTo>
                    <a:pt x="291" y="538"/>
                    <a:pt x="322" y="514"/>
                    <a:pt x="348" y="483"/>
                  </a:cubicBezTo>
                  <a:lnTo>
                    <a:pt x="348" y="483"/>
                  </a:lnTo>
                  <a:cubicBezTo>
                    <a:pt x="348" y="483"/>
                    <a:pt x="348" y="483"/>
                    <a:pt x="348" y="484"/>
                  </a:cubicBezTo>
                  <a:cubicBezTo>
                    <a:pt x="364" y="465"/>
                    <a:pt x="380" y="446"/>
                    <a:pt x="398" y="429"/>
                  </a:cubicBezTo>
                  <a:lnTo>
                    <a:pt x="398" y="429"/>
                  </a:lnTo>
                  <a:cubicBezTo>
                    <a:pt x="413" y="418"/>
                    <a:pt x="430" y="409"/>
                    <a:pt x="447" y="401"/>
                  </a:cubicBezTo>
                  <a:lnTo>
                    <a:pt x="447" y="401"/>
                  </a:lnTo>
                  <a:cubicBezTo>
                    <a:pt x="458" y="397"/>
                    <a:pt x="469" y="394"/>
                    <a:pt x="481" y="392"/>
                  </a:cubicBezTo>
                  <a:lnTo>
                    <a:pt x="481" y="392"/>
                  </a:lnTo>
                  <a:cubicBezTo>
                    <a:pt x="492" y="391"/>
                    <a:pt x="504" y="390"/>
                    <a:pt x="516" y="390"/>
                  </a:cubicBezTo>
                  <a:cubicBezTo>
                    <a:pt x="526" y="390"/>
                    <a:pt x="537" y="390"/>
                    <a:pt x="548" y="391"/>
                  </a:cubicBezTo>
                  <a:lnTo>
                    <a:pt x="548" y="391"/>
                  </a:lnTo>
                  <a:cubicBezTo>
                    <a:pt x="600" y="400"/>
                    <a:pt x="649" y="416"/>
                    <a:pt x="700" y="436"/>
                  </a:cubicBezTo>
                  <a:lnTo>
                    <a:pt x="700" y="436"/>
                  </a:lnTo>
                  <a:cubicBezTo>
                    <a:pt x="769" y="469"/>
                    <a:pt x="834" y="510"/>
                    <a:pt x="896" y="555"/>
                  </a:cubicBezTo>
                  <a:lnTo>
                    <a:pt x="896" y="555"/>
                  </a:lnTo>
                  <a:cubicBezTo>
                    <a:pt x="1025" y="655"/>
                    <a:pt x="1142" y="773"/>
                    <a:pt x="1244" y="899"/>
                  </a:cubicBezTo>
                  <a:lnTo>
                    <a:pt x="1244" y="899"/>
                  </a:lnTo>
                  <a:cubicBezTo>
                    <a:pt x="1244" y="899"/>
                    <a:pt x="1244" y="899"/>
                    <a:pt x="1244" y="899"/>
                  </a:cubicBezTo>
                  <a:cubicBezTo>
                    <a:pt x="1247" y="903"/>
                    <a:pt x="1249" y="906"/>
                    <a:pt x="1252" y="910"/>
                  </a:cubicBezTo>
                  <a:lnTo>
                    <a:pt x="1252" y="910"/>
                  </a:lnTo>
                  <a:cubicBezTo>
                    <a:pt x="1258" y="917"/>
                    <a:pt x="1264" y="925"/>
                    <a:pt x="1270" y="932"/>
                  </a:cubicBezTo>
                  <a:cubicBezTo>
                    <a:pt x="1266" y="928"/>
                    <a:pt x="1263" y="923"/>
                    <a:pt x="1260" y="919"/>
                  </a:cubicBezTo>
                  <a:lnTo>
                    <a:pt x="1260" y="919"/>
                  </a:lnTo>
                  <a:cubicBezTo>
                    <a:pt x="1287" y="951"/>
                    <a:pt x="1316" y="976"/>
                    <a:pt x="1360" y="989"/>
                  </a:cubicBezTo>
                  <a:cubicBezTo>
                    <a:pt x="1375" y="994"/>
                    <a:pt x="1392" y="996"/>
                    <a:pt x="1410" y="996"/>
                  </a:cubicBezTo>
                  <a:cubicBezTo>
                    <a:pt x="1445" y="996"/>
                    <a:pt x="1481" y="987"/>
                    <a:pt x="1509" y="969"/>
                  </a:cubicBezTo>
                  <a:cubicBezTo>
                    <a:pt x="1552" y="943"/>
                    <a:pt x="1587" y="903"/>
                    <a:pt x="1599" y="853"/>
                  </a:cubicBezTo>
                  <a:cubicBezTo>
                    <a:pt x="1611" y="806"/>
                    <a:pt x="1611" y="742"/>
                    <a:pt x="1580" y="704"/>
                  </a:cubicBezTo>
                  <a:cubicBezTo>
                    <a:pt x="1420" y="494"/>
                    <a:pt x="1233" y="302"/>
                    <a:pt x="1008" y="161"/>
                  </a:cubicBezTo>
                  <a:cubicBezTo>
                    <a:pt x="863" y="71"/>
                    <a:pt x="689" y="1"/>
                    <a:pt x="516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" name="Google Shape;9019;p73">
              <a:extLst>
                <a:ext uri="{FF2B5EF4-FFF2-40B4-BE49-F238E27FC236}">
                  <a16:creationId xmlns="" xmlns:a16="http://schemas.microsoft.com/office/drawing/2014/main" id="{B62B1280-50EF-119A-8855-B330ED8EFE21}"/>
                </a:ext>
              </a:extLst>
            </p:cNvPr>
            <p:cNvSpPr/>
            <p:nvPr/>
          </p:nvSpPr>
          <p:spPr>
            <a:xfrm>
              <a:off x="5806900" y="3161720"/>
              <a:ext cx="78032" cy="90336"/>
            </a:xfrm>
            <a:custGeom>
              <a:avLst/>
              <a:gdLst/>
              <a:ahLst/>
              <a:cxnLst/>
              <a:rect l="l" t="t" r="r" b="b"/>
              <a:pathLst>
                <a:path w="2632" h="3047" fill="none" extrusionOk="0">
                  <a:moveTo>
                    <a:pt x="0" y="1"/>
                  </a:moveTo>
                  <a:cubicBezTo>
                    <a:pt x="0" y="746"/>
                    <a:pt x="2632" y="1432"/>
                    <a:pt x="2363" y="1803"/>
                  </a:cubicBezTo>
                  <a:cubicBezTo>
                    <a:pt x="2093" y="2175"/>
                    <a:pt x="1328" y="2772"/>
                    <a:pt x="946" y="3046"/>
                  </a:cubicBezTo>
                </a:path>
              </a:pathLst>
            </a:custGeom>
            <a:noFill/>
            <a:ln w="111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" name="Google Shape;9020;p73">
              <a:extLst>
                <a:ext uri="{FF2B5EF4-FFF2-40B4-BE49-F238E27FC236}">
                  <a16:creationId xmlns="" xmlns:a16="http://schemas.microsoft.com/office/drawing/2014/main" id="{83B9F9FB-F272-09AB-CDB2-6DAFEB241516}"/>
                </a:ext>
              </a:extLst>
            </p:cNvPr>
            <p:cNvSpPr/>
            <p:nvPr/>
          </p:nvSpPr>
          <p:spPr>
            <a:xfrm>
              <a:off x="5701740" y="3286862"/>
              <a:ext cx="210645" cy="76757"/>
            </a:xfrm>
            <a:custGeom>
              <a:avLst/>
              <a:gdLst/>
              <a:ahLst/>
              <a:cxnLst/>
              <a:rect l="l" t="t" r="r" b="b"/>
              <a:pathLst>
                <a:path w="7105" h="2589" extrusionOk="0">
                  <a:moveTo>
                    <a:pt x="4532" y="1"/>
                  </a:moveTo>
                  <a:cubicBezTo>
                    <a:pt x="4038" y="1"/>
                    <a:pt x="3518" y="56"/>
                    <a:pt x="3023" y="200"/>
                  </a:cubicBezTo>
                  <a:cubicBezTo>
                    <a:pt x="1324" y="696"/>
                    <a:pt x="0" y="1483"/>
                    <a:pt x="0" y="1483"/>
                  </a:cubicBezTo>
                  <a:lnTo>
                    <a:pt x="629" y="2589"/>
                  </a:lnTo>
                  <a:cubicBezTo>
                    <a:pt x="629" y="2589"/>
                    <a:pt x="2201" y="1455"/>
                    <a:pt x="4227" y="1323"/>
                  </a:cubicBezTo>
                  <a:cubicBezTo>
                    <a:pt x="4431" y="1309"/>
                    <a:pt x="4623" y="1303"/>
                    <a:pt x="4805" y="1303"/>
                  </a:cubicBezTo>
                  <a:cubicBezTo>
                    <a:pt x="6328" y="1303"/>
                    <a:pt x="7052" y="1740"/>
                    <a:pt x="7052" y="1740"/>
                  </a:cubicBezTo>
                  <a:cubicBezTo>
                    <a:pt x="7036" y="1122"/>
                    <a:pt x="7105" y="709"/>
                    <a:pt x="6910" y="485"/>
                  </a:cubicBezTo>
                  <a:cubicBezTo>
                    <a:pt x="6771" y="326"/>
                    <a:pt x="5731" y="1"/>
                    <a:pt x="45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" name="Google Shape;9021;p73">
              <a:extLst>
                <a:ext uri="{FF2B5EF4-FFF2-40B4-BE49-F238E27FC236}">
                  <a16:creationId xmlns="" xmlns:a16="http://schemas.microsoft.com/office/drawing/2014/main" id="{9B753942-C2AD-2032-49BC-DFD2A49EF4F0}"/>
                </a:ext>
              </a:extLst>
            </p:cNvPr>
            <p:cNvSpPr/>
            <p:nvPr/>
          </p:nvSpPr>
          <p:spPr>
            <a:xfrm>
              <a:off x="4875672" y="3229821"/>
              <a:ext cx="167746" cy="156568"/>
            </a:xfrm>
            <a:custGeom>
              <a:avLst/>
              <a:gdLst/>
              <a:ahLst/>
              <a:cxnLst/>
              <a:rect l="l" t="t" r="r" b="b"/>
              <a:pathLst>
                <a:path w="5658" h="5281" extrusionOk="0">
                  <a:moveTo>
                    <a:pt x="4005" y="0"/>
                  </a:moveTo>
                  <a:cubicBezTo>
                    <a:pt x="3644" y="0"/>
                    <a:pt x="3248" y="116"/>
                    <a:pt x="2819" y="344"/>
                  </a:cubicBezTo>
                  <a:cubicBezTo>
                    <a:pt x="1576" y="1004"/>
                    <a:pt x="0" y="1364"/>
                    <a:pt x="134" y="2527"/>
                  </a:cubicBezTo>
                  <a:cubicBezTo>
                    <a:pt x="270" y="3691"/>
                    <a:pt x="1854" y="5280"/>
                    <a:pt x="1854" y="5280"/>
                  </a:cubicBezTo>
                  <a:lnTo>
                    <a:pt x="5658" y="1279"/>
                  </a:lnTo>
                  <a:cubicBezTo>
                    <a:pt x="5247" y="419"/>
                    <a:pt x="4690" y="0"/>
                    <a:pt x="400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" name="Google Shape;9022;p73">
              <a:extLst>
                <a:ext uri="{FF2B5EF4-FFF2-40B4-BE49-F238E27FC236}">
                  <a16:creationId xmlns="" xmlns:a16="http://schemas.microsoft.com/office/drawing/2014/main" id="{84C71512-21D4-BA62-35C7-DFDCCF3E45D9}"/>
                </a:ext>
              </a:extLst>
            </p:cNvPr>
            <p:cNvSpPr/>
            <p:nvPr/>
          </p:nvSpPr>
          <p:spPr>
            <a:xfrm>
              <a:off x="4905616" y="3268511"/>
              <a:ext cx="738223" cy="723814"/>
            </a:xfrm>
            <a:custGeom>
              <a:avLst/>
              <a:gdLst/>
              <a:ahLst/>
              <a:cxnLst/>
              <a:rect l="l" t="t" r="r" b="b"/>
              <a:pathLst>
                <a:path w="24900" h="24414" extrusionOk="0">
                  <a:moveTo>
                    <a:pt x="4097" y="1"/>
                  </a:moveTo>
                  <a:cubicBezTo>
                    <a:pt x="2786" y="1"/>
                    <a:pt x="1" y="3007"/>
                    <a:pt x="1" y="3007"/>
                  </a:cubicBezTo>
                  <a:cubicBezTo>
                    <a:pt x="1" y="3007"/>
                    <a:pt x="1307" y="6971"/>
                    <a:pt x="5663" y="12759"/>
                  </a:cubicBezTo>
                  <a:cubicBezTo>
                    <a:pt x="10020" y="18545"/>
                    <a:pt x="18188" y="24413"/>
                    <a:pt x="18188" y="24413"/>
                  </a:cubicBezTo>
                  <a:cubicBezTo>
                    <a:pt x="18188" y="24413"/>
                    <a:pt x="21048" y="19226"/>
                    <a:pt x="22451" y="15526"/>
                  </a:cubicBezTo>
                  <a:cubicBezTo>
                    <a:pt x="22851" y="14466"/>
                    <a:pt x="24900" y="13553"/>
                    <a:pt x="20233" y="10717"/>
                  </a:cubicBezTo>
                  <a:cubicBezTo>
                    <a:pt x="19103" y="10030"/>
                    <a:pt x="13074" y="6865"/>
                    <a:pt x="13074" y="6865"/>
                  </a:cubicBezTo>
                  <a:cubicBezTo>
                    <a:pt x="13074" y="6865"/>
                    <a:pt x="8610" y="3729"/>
                    <a:pt x="4493" y="136"/>
                  </a:cubicBezTo>
                  <a:cubicBezTo>
                    <a:pt x="4386" y="43"/>
                    <a:pt x="4252" y="1"/>
                    <a:pt x="40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" name="Google Shape;9023;p73">
              <a:extLst>
                <a:ext uri="{FF2B5EF4-FFF2-40B4-BE49-F238E27FC236}">
                  <a16:creationId xmlns="" xmlns:a16="http://schemas.microsoft.com/office/drawing/2014/main" id="{8780E84B-A324-D7B6-7869-E2B861CE476F}"/>
                </a:ext>
              </a:extLst>
            </p:cNvPr>
            <p:cNvSpPr/>
            <p:nvPr/>
          </p:nvSpPr>
          <p:spPr>
            <a:xfrm>
              <a:off x="6366437" y="3064565"/>
              <a:ext cx="66944" cy="63861"/>
            </a:xfrm>
            <a:custGeom>
              <a:avLst/>
              <a:gdLst/>
              <a:ahLst/>
              <a:cxnLst/>
              <a:rect l="l" t="t" r="r" b="b"/>
              <a:pathLst>
                <a:path w="2258" h="2154" fill="none" extrusionOk="0">
                  <a:moveTo>
                    <a:pt x="1" y="0"/>
                  </a:moveTo>
                  <a:cubicBezTo>
                    <a:pt x="1" y="0"/>
                    <a:pt x="2258" y="102"/>
                    <a:pt x="2034" y="2153"/>
                  </a:cubicBezTo>
                </a:path>
              </a:pathLst>
            </a:custGeom>
            <a:noFill/>
            <a:ln w="5550" cap="rnd" cmpd="sng">
              <a:solidFill>
                <a:srgbClr val="24242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" name="Google Shape;9024;p73">
              <a:extLst>
                <a:ext uri="{FF2B5EF4-FFF2-40B4-BE49-F238E27FC236}">
                  <a16:creationId xmlns="" xmlns:a16="http://schemas.microsoft.com/office/drawing/2014/main" id="{D0D44C85-D956-9A7D-6F28-193785598328}"/>
                </a:ext>
              </a:extLst>
            </p:cNvPr>
            <p:cNvSpPr/>
            <p:nvPr/>
          </p:nvSpPr>
          <p:spPr>
            <a:xfrm>
              <a:off x="4894676" y="3138773"/>
              <a:ext cx="60926" cy="68041"/>
            </a:xfrm>
            <a:custGeom>
              <a:avLst/>
              <a:gdLst/>
              <a:ahLst/>
              <a:cxnLst/>
              <a:rect l="l" t="t" r="r" b="b"/>
              <a:pathLst>
                <a:path w="2055" h="2295" fill="none" extrusionOk="0">
                  <a:moveTo>
                    <a:pt x="2054" y="486"/>
                  </a:moveTo>
                  <a:cubicBezTo>
                    <a:pt x="2054" y="486"/>
                    <a:pt x="0" y="0"/>
                    <a:pt x="35" y="2294"/>
                  </a:cubicBezTo>
                </a:path>
              </a:pathLst>
            </a:custGeom>
            <a:noFill/>
            <a:ln w="5625" cap="rnd" cmpd="sng">
              <a:solidFill>
                <a:srgbClr val="24242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" name="Google Shape;9025;p73">
              <a:extLst>
                <a:ext uri="{FF2B5EF4-FFF2-40B4-BE49-F238E27FC236}">
                  <a16:creationId xmlns="" xmlns:a16="http://schemas.microsoft.com/office/drawing/2014/main" id="{B384AF3F-0DE0-7AD0-E8F3-2F76AEA71A85}"/>
                </a:ext>
              </a:extLst>
            </p:cNvPr>
            <p:cNvSpPr/>
            <p:nvPr/>
          </p:nvSpPr>
          <p:spPr>
            <a:xfrm>
              <a:off x="5030195" y="3560212"/>
              <a:ext cx="143286" cy="133147"/>
            </a:xfrm>
            <a:custGeom>
              <a:avLst/>
              <a:gdLst/>
              <a:ahLst/>
              <a:cxnLst/>
              <a:rect l="l" t="t" r="r" b="b"/>
              <a:pathLst>
                <a:path w="4833" h="4491" extrusionOk="0">
                  <a:moveTo>
                    <a:pt x="492" y="1"/>
                  </a:moveTo>
                  <a:cubicBezTo>
                    <a:pt x="204" y="1"/>
                    <a:pt x="19" y="77"/>
                    <a:pt x="15" y="221"/>
                  </a:cubicBezTo>
                  <a:cubicBezTo>
                    <a:pt x="1" y="648"/>
                    <a:pt x="2999" y="4491"/>
                    <a:pt x="3649" y="4491"/>
                  </a:cubicBezTo>
                  <a:cubicBezTo>
                    <a:pt x="3669" y="4491"/>
                    <a:pt x="3687" y="4487"/>
                    <a:pt x="3702" y="4479"/>
                  </a:cubicBezTo>
                  <a:cubicBezTo>
                    <a:pt x="4832" y="3930"/>
                    <a:pt x="4118" y="2075"/>
                    <a:pt x="2914" y="1026"/>
                  </a:cubicBezTo>
                  <a:cubicBezTo>
                    <a:pt x="2106" y="320"/>
                    <a:pt x="1082" y="1"/>
                    <a:pt x="492" y="1"/>
                  </a:cubicBezTo>
                  <a:close/>
                </a:path>
              </a:pathLst>
            </a:custGeom>
            <a:solidFill>
              <a:srgbClr val="191919">
                <a:alpha val="30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" name="Google Shape;9026;p73">
              <a:extLst>
                <a:ext uri="{FF2B5EF4-FFF2-40B4-BE49-F238E27FC236}">
                  <a16:creationId xmlns="" xmlns:a16="http://schemas.microsoft.com/office/drawing/2014/main" id="{48C07BF0-AE84-FD4C-6125-2F0B15AD540A}"/>
                </a:ext>
              </a:extLst>
            </p:cNvPr>
            <p:cNvSpPr/>
            <p:nvPr/>
          </p:nvSpPr>
          <p:spPr>
            <a:xfrm>
              <a:off x="6143043" y="3569700"/>
              <a:ext cx="136883" cy="133977"/>
            </a:xfrm>
            <a:custGeom>
              <a:avLst/>
              <a:gdLst/>
              <a:ahLst/>
              <a:cxnLst/>
              <a:rect l="l" t="t" r="r" b="b"/>
              <a:pathLst>
                <a:path w="4617" h="4519" extrusionOk="0">
                  <a:moveTo>
                    <a:pt x="4133" y="1"/>
                  </a:moveTo>
                  <a:cubicBezTo>
                    <a:pt x="3560" y="1"/>
                    <a:pt x="2556" y="331"/>
                    <a:pt x="1780" y="1054"/>
                  </a:cubicBezTo>
                  <a:cubicBezTo>
                    <a:pt x="639" y="2118"/>
                    <a:pt x="0" y="3975"/>
                    <a:pt x="1123" y="4508"/>
                  </a:cubicBezTo>
                  <a:cubicBezTo>
                    <a:pt x="1138" y="4515"/>
                    <a:pt x="1154" y="4518"/>
                    <a:pt x="1173" y="4518"/>
                  </a:cubicBezTo>
                  <a:cubicBezTo>
                    <a:pt x="1802" y="4518"/>
                    <a:pt x="4617" y="640"/>
                    <a:pt x="4587" y="215"/>
                  </a:cubicBezTo>
                  <a:cubicBezTo>
                    <a:pt x="4578" y="74"/>
                    <a:pt x="4404" y="1"/>
                    <a:pt x="4133" y="1"/>
                  </a:cubicBezTo>
                  <a:close/>
                </a:path>
              </a:pathLst>
            </a:custGeom>
            <a:solidFill>
              <a:srgbClr val="191919">
                <a:alpha val="30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" name="Google Shape;9027;p73">
              <a:extLst>
                <a:ext uri="{FF2B5EF4-FFF2-40B4-BE49-F238E27FC236}">
                  <a16:creationId xmlns="" xmlns:a16="http://schemas.microsoft.com/office/drawing/2014/main" id="{BD1D5220-9A59-0D0E-4BA3-B63917279A15}"/>
                </a:ext>
              </a:extLst>
            </p:cNvPr>
            <p:cNvSpPr/>
            <p:nvPr/>
          </p:nvSpPr>
          <p:spPr>
            <a:xfrm>
              <a:off x="5469511" y="4341157"/>
              <a:ext cx="606173" cy="62704"/>
            </a:xfrm>
            <a:custGeom>
              <a:avLst/>
              <a:gdLst/>
              <a:ahLst/>
              <a:cxnLst/>
              <a:rect l="l" t="t" r="r" b="b"/>
              <a:pathLst>
                <a:path w="20446" h="2115" fill="none" extrusionOk="0">
                  <a:moveTo>
                    <a:pt x="20446" y="407"/>
                  </a:moveTo>
                  <a:cubicBezTo>
                    <a:pt x="19854" y="1"/>
                    <a:pt x="15770" y="376"/>
                    <a:pt x="11530" y="1147"/>
                  </a:cubicBezTo>
                  <a:cubicBezTo>
                    <a:pt x="7290" y="1919"/>
                    <a:pt x="0" y="2115"/>
                    <a:pt x="0" y="2115"/>
                  </a:cubicBezTo>
                </a:path>
              </a:pathLst>
            </a:custGeom>
            <a:noFill/>
            <a:ln w="5550" cap="rnd" cmpd="sng">
              <a:solidFill>
                <a:srgbClr val="24242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" name="Google Shape;9028;p73">
              <a:extLst>
                <a:ext uri="{FF2B5EF4-FFF2-40B4-BE49-F238E27FC236}">
                  <a16:creationId xmlns="" xmlns:a16="http://schemas.microsoft.com/office/drawing/2014/main" id="{10B44763-79C1-99B5-5DE2-DAA1BF150174}"/>
                </a:ext>
              </a:extLst>
            </p:cNvPr>
            <p:cNvSpPr/>
            <p:nvPr/>
          </p:nvSpPr>
          <p:spPr>
            <a:xfrm>
              <a:off x="5604971" y="3634035"/>
              <a:ext cx="333416" cy="82272"/>
            </a:xfrm>
            <a:custGeom>
              <a:avLst/>
              <a:gdLst/>
              <a:ahLst/>
              <a:cxnLst/>
              <a:rect l="l" t="t" r="r" b="b"/>
              <a:pathLst>
                <a:path w="11246" h="2775" fill="none" extrusionOk="0">
                  <a:moveTo>
                    <a:pt x="1" y="0"/>
                  </a:moveTo>
                  <a:cubicBezTo>
                    <a:pt x="654" y="1044"/>
                    <a:pt x="5616" y="2774"/>
                    <a:pt x="8431" y="2113"/>
                  </a:cubicBezTo>
                  <a:cubicBezTo>
                    <a:pt x="11246" y="1451"/>
                    <a:pt x="9777" y="46"/>
                    <a:pt x="9777" y="46"/>
                  </a:cubicBezTo>
                </a:path>
              </a:pathLst>
            </a:custGeom>
            <a:noFill/>
            <a:ln w="5550" cap="rnd" cmpd="sng">
              <a:solidFill>
                <a:srgbClr val="24242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08" name="Google Shape;9029;p73">
              <a:extLst>
                <a:ext uri="{FF2B5EF4-FFF2-40B4-BE49-F238E27FC236}">
                  <a16:creationId xmlns="" xmlns:a16="http://schemas.microsoft.com/office/drawing/2014/main" id="{7B9D7844-8864-38F7-B3CD-24669604A329}"/>
                </a:ext>
              </a:extLst>
            </p:cNvPr>
            <p:cNvSpPr/>
            <p:nvPr/>
          </p:nvSpPr>
          <p:spPr>
            <a:xfrm>
              <a:off x="5409505" y="3690128"/>
              <a:ext cx="106850" cy="407831"/>
            </a:xfrm>
            <a:custGeom>
              <a:avLst/>
              <a:gdLst/>
              <a:ahLst/>
              <a:cxnLst/>
              <a:rect l="l" t="t" r="r" b="b"/>
              <a:pathLst>
                <a:path w="3604" h="13756" extrusionOk="0">
                  <a:moveTo>
                    <a:pt x="3603" y="1"/>
                  </a:moveTo>
                  <a:cubicBezTo>
                    <a:pt x="3603" y="1"/>
                    <a:pt x="0" y="4655"/>
                    <a:pt x="591" y="7070"/>
                  </a:cubicBezTo>
                  <a:cubicBezTo>
                    <a:pt x="944" y="8504"/>
                    <a:pt x="521" y="13755"/>
                    <a:pt x="521" y="13755"/>
                  </a:cubicBezTo>
                  <a:lnTo>
                    <a:pt x="3603" y="1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10" name="Google Shape;9030;p73">
              <a:extLst>
                <a:ext uri="{FF2B5EF4-FFF2-40B4-BE49-F238E27FC236}">
                  <a16:creationId xmlns="" xmlns:a16="http://schemas.microsoft.com/office/drawing/2014/main" id="{9B8216E5-455F-FE21-43A0-7E56AF97B915}"/>
                </a:ext>
              </a:extLst>
            </p:cNvPr>
            <p:cNvSpPr/>
            <p:nvPr/>
          </p:nvSpPr>
          <p:spPr>
            <a:xfrm>
              <a:off x="5424892" y="3575362"/>
              <a:ext cx="274150" cy="522596"/>
            </a:xfrm>
            <a:custGeom>
              <a:avLst/>
              <a:gdLst/>
              <a:ahLst/>
              <a:cxnLst/>
              <a:rect l="l" t="t" r="r" b="b"/>
              <a:pathLst>
                <a:path w="9247" h="17627" extrusionOk="0">
                  <a:moveTo>
                    <a:pt x="2046" y="1"/>
                  </a:moveTo>
                  <a:lnTo>
                    <a:pt x="2046" y="1"/>
                  </a:lnTo>
                  <a:cubicBezTo>
                    <a:pt x="4278" y="1597"/>
                    <a:pt x="2653" y="4477"/>
                    <a:pt x="0" y="17626"/>
                  </a:cubicBezTo>
                  <a:cubicBezTo>
                    <a:pt x="0" y="17626"/>
                    <a:pt x="9247" y="7297"/>
                    <a:pt x="6813" y="1398"/>
                  </a:cubicBezTo>
                  <a:cubicBezTo>
                    <a:pt x="6249" y="33"/>
                    <a:pt x="2046" y="1"/>
                    <a:pt x="2046" y="1"/>
                  </a:cubicBezTo>
                  <a:close/>
                </a:path>
              </a:pathLst>
            </a:custGeom>
            <a:solidFill>
              <a:srgbClr val="F8E6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11" name="Google Shape;9031;p73">
              <a:extLst>
                <a:ext uri="{FF2B5EF4-FFF2-40B4-BE49-F238E27FC236}">
                  <a16:creationId xmlns="" xmlns:a16="http://schemas.microsoft.com/office/drawing/2014/main" id="{1AA8C1F8-5059-70B1-3F15-E7C04972FBE5}"/>
                </a:ext>
              </a:extLst>
            </p:cNvPr>
            <p:cNvSpPr/>
            <p:nvPr/>
          </p:nvSpPr>
          <p:spPr>
            <a:xfrm>
              <a:off x="5508379" y="2964713"/>
              <a:ext cx="155145" cy="203589"/>
            </a:xfrm>
            <a:custGeom>
              <a:avLst/>
              <a:gdLst/>
              <a:ahLst/>
              <a:cxnLst/>
              <a:rect l="l" t="t" r="r" b="b"/>
              <a:pathLst>
                <a:path w="5233" h="6867" extrusionOk="0">
                  <a:moveTo>
                    <a:pt x="2737" y="0"/>
                  </a:moveTo>
                  <a:cubicBezTo>
                    <a:pt x="1902" y="0"/>
                    <a:pt x="137" y="4905"/>
                    <a:pt x="8" y="6718"/>
                  </a:cubicBezTo>
                  <a:cubicBezTo>
                    <a:pt x="0" y="6821"/>
                    <a:pt x="47" y="6866"/>
                    <a:pt x="136" y="6866"/>
                  </a:cubicBezTo>
                  <a:cubicBezTo>
                    <a:pt x="712" y="6866"/>
                    <a:pt x="3058" y="4992"/>
                    <a:pt x="4162" y="4442"/>
                  </a:cubicBezTo>
                  <a:cubicBezTo>
                    <a:pt x="5232" y="3905"/>
                    <a:pt x="3776" y="457"/>
                    <a:pt x="2821" y="19"/>
                  </a:cubicBezTo>
                  <a:cubicBezTo>
                    <a:pt x="2794" y="6"/>
                    <a:pt x="2766" y="0"/>
                    <a:pt x="27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12" name="Google Shape;9032;p73">
              <a:extLst>
                <a:ext uri="{FF2B5EF4-FFF2-40B4-BE49-F238E27FC236}">
                  <a16:creationId xmlns="" xmlns:a16="http://schemas.microsoft.com/office/drawing/2014/main" id="{50A94AD4-91CD-E0F3-6E41-7F8DBE4A78E8}"/>
                </a:ext>
              </a:extLst>
            </p:cNvPr>
            <p:cNvSpPr/>
            <p:nvPr/>
          </p:nvSpPr>
          <p:spPr>
            <a:xfrm>
              <a:off x="5526701" y="3380964"/>
              <a:ext cx="45212" cy="37771"/>
            </a:xfrm>
            <a:custGeom>
              <a:avLst/>
              <a:gdLst/>
              <a:ahLst/>
              <a:cxnLst/>
              <a:rect l="l" t="t" r="r" b="b"/>
              <a:pathLst>
                <a:path w="1525" h="1274" fill="none" extrusionOk="0">
                  <a:moveTo>
                    <a:pt x="1" y="402"/>
                  </a:moveTo>
                  <a:cubicBezTo>
                    <a:pt x="402" y="1"/>
                    <a:pt x="1090" y="474"/>
                    <a:pt x="1525" y="1273"/>
                  </a:cubicBezTo>
                </a:path>
              </a:pathLst>
            </a:custGeom>
            <a:noFill/>
            <a:ln w="5550" cap="rnd" cmpd="sng">
              <a:solidFill>
                <a:srgbClr val="24242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13" name="Google Shape;9033;p73">
              <a:extLst>
                <a:ext uri="{FF2B5EF4-FFF2-40B4-BE49-F238E27FC236}">
                  <a16:creationId xmlns="" xmlns:a16="http://schemas.microsoft.com/office/drawing/2014/main" id="{4115D434-00E8-CD86-2497-A15E65D73B29}"/>
                </a:ext>
              </a:extLst>
            </p:cNvPr>
            <p:cNvSpPr/>
            <p:nvPr/>
          </p:nvSpPr>
          <p:spPr>
            <a:xfrm>
              <a:off x="5543986" y="3397151"/>
              <a:ext cx="21583" cy="17255"/>
            </a:xfrm>
            <a:custGeom>
              <a:avLst/>
              <a:gdLst/>
              <a:ahLst/>
              <a:cxnLst/>
              <a:rect l="l" t="t" r="r" b="b"/>
              <a:pathLst>
                <a:path w="728" h="582" fill="none" extrusionOk="0">
                  <a:moveTo>
                    <a:pt x="0" y="581"/>
                  </a:moveTo>
                  <a:cubicBezTo>
                    <a:pt x="0" y="291"/>
                    <a:pt x="437" y="1"/>
                    <a:pt x="727" y="365"/>
                  </a:cubicBezTo>
                </a:path>
              </a:pathLst>
            </a:custGeom>
            <a:noFill/>
            <a:ln w="5550" cap="rnd" cmpd="sng">
              <a:solidFill>
                <a:srgbClr val="24242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14" name="Google Shape;9034;p73">
              <a:extLst>
                <a:ext uri="{FF2B5EF4-FFF2-40B4-BE49-F238E27FC236}">
                  <a16:creationId xmlns="" xmlns:a16="http://schemas.microsoft.com/office/drawing/2014/main" id="{E23342BC-48A1-621E-B184-40AFBED4D20A}"/>
                </a:ext>
              </a:extLst>
            </p:cNvPr>
            <p:cNvSpPr/>
            <p:nvPr/>
          </p:nvSpPr>
          <p:spPr>
            <a:xfrm>
              <a:off x="5419526" y="3525999"/>
              <a:ext cx="279487" cy="571989"/>
            </a:xfrm>
            <a:custGeom>
              <a:avLst/>
              <a:gdLst/>
              <a:ahLst/>
              <a:cxnLst/>
              <a:rect l="l" t="t" r="r" b="b"/>
              <a:pathLst>
                <a:path w="9427" h="19293" fill="none" extrusionOk="0">
                  <a:moveTo>
                    <a:pt x="0" y="17742"/>
                  </a:moveTo>
                  <a:cubicBezTo>
                    <a:pt x="0" y="17742"/>
                    <a:pt x="4593" y="8994"/>
                    <a:pt x="3811" y="2669"/>
                  </a:cubicBezTo>
                  <a:cubicBezTo>
                    <a:pt x="3482" y="1"/>
                    <a:pt x="6002" y="499"/>
                    <a:pt x="7363" y="2324"/>
                  </a:cubicBezTo>
                  <a:cubicBezTo>
                    <a:pt x="9426" y="5093"/>
                    <a:pt x="7520" y="13812"/>
                    <a:pt x="183" y="19293"/>
                  </a:cubicBezTo>
                </a:path>
              </a:pathLst>
            </a:custGeom>
            <a:noFill/>
            <a:ln w="103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7817" name="Google Shape;7749;p43">
            <a:extLst>
              <a:ext uri="{FF2B5EF4-FFF2-40B4-BE49-F238E27FC236}">
                <a16:creationId xmlns="" xmlns:a16="http://schemas.microsoft.com/office/drawing/2014/main" id="{B175F707-E7F8-38FF-80B7-7EAAEE75D29A}"/>
              </a:ext>
            </a:extLst>
          </p:cNvPr>
          <p:cNvSpPr txBox="1">
            <a:spLocks/>
          </p:cNvSpPr>
          <p:nvPr/>
        </p:nvSpPr>
        <p:spPr>
          <a:xfrm>
            <a:off x="829009" y="273828"/>
            <a:ext cx="1737300" cy="860333"/>
          </a:xfrm>
          <a:prstGeom prst="rect">
            <a:avLst/>
          </a:prstGeom>
          <a:noFill/>
          <a:ln>
            <a:noFill/>
          </a:ln>
          <a:effectLst>
            <a:outerShdw dist="38100" dir="2820000" algn="bl" rotWithShape="0">
              <a:schemeClr val="dk1"/>
            </a:outerShdw>
          </a:effectLst>
        </p:spPr>
        <p:txBody>
          <a:bodyPr spcFirstLastPara="1" wrap="square" lIns="91387" tIns="91387" rIns="91387" bIns="91387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Archivo Black"/>
              <a:buNone/>
              <a:defRPr sz="2000" b="0" i="0" u="none" strike="noStrike" cap="non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Archivo Black"/>
              <a:buNone/>
              <a:defRPr sz="2500" b="0" i="0" u="none" strike="noStrike" cap="non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Archivo Black"/>
              <a:buNone/>
              <a:defRPr sz="2500" b="0" i="0" u="none" strike="noStrike" cap="non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Archivo Black"/>
              <a:buNone/>
              <a:defRPr sz="2500" b="0" i="0" u="none" strike="noStrike" cap="non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Archivo Black"/>
              <a:buNone/>
              <a:defRPr sz="2500" b="0" i="0" u="none" strike="noStrike" cap="non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Archivo Black"/>
              <a:buNone/>
              <a:defRPr sz="2500" b="0" i="0" u="none" strike="noStrike" cap="non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Archivo Black"/>
              <a:buNone/>
              <a:defRPr sz="2500" b="0" i="0" u="none" strike="noStrike" cap="non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Archivo Black"/>
              <a:buNone/>
              <a:defRPr sz="2500" b="0" i="0" u="none" strike="noStrike" cap="non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Archivo Black"/>
              <a:buNone/>
              <a:defRPr sz="2500" b="0" i="0" u="none" strike="noStrike" cap="non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</a:p>
        </p:txBody>
      </p:sp>
      <p:sp>
        <p:nvSpPr>
          <p:cNvPr id="7819" name="TextBox 7818">
            <a:extLst>
              <a:ext uri="{FF2B5EF4-FFF2-40B4-BE49-F238E27FC236}">
                <a16:creationId xmlns="" xmlns:a16="http://schemas.microsoft.com/office/drawing/2014/main" id="{D049B717-E96F-5C3A-A84D-4A2F5AAFA10D}"/>
              </a:ext>
            </a:extLst>
          </p:cNvPr>
          <p:cNvSpPr txBox="1"/>
          <p:nvPr/>
        </p:nvSpPr>
        <p:spPr>
          <a:xfrm>
            <a:off x="363895" y="1511559"/>
            <a:ext cx="3022734" cy="1815882"/>
          </a:xfrm>
          <a:prstGeom prst="rect">
            <a:avLst/>
          </a:prstGeom>
          <a:noFill/>
        </p:spPr>
        <p:txBody>
          <a:bodyPr wrap="square" lIns="91402" tIns="45701" rIns="91402" bIns="45701">
            <a:spAutoFit/>
          </a:bodyPr>
          <a:lstStyle/>
          <a:p>
            <a:pPr algn="just"/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sách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ghi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chép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quy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tắc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luật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lệ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 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7821" name="TextBox 7820">
            <a:extLst>
              <a:ext uri="{FF2B5EF4-FFF2-40B4-BE49-F238E27FC236}">
                <a16:creationId xmlns="" xmlns:a16="http://schemas.microsoft.com/office/drawing/2014/main" id="{016CAF78-11C2-DA71-5848-7D448DA32C27}"/>
              </a:ext>
            </a:extLst>
          </p:cNvPr>
          <p:cNvSpPr txBox="1"/>
          <p:nvPr/>
        </p:nvSpPr>
        <p:spPr>
          <a:xfrm>
            <a:off x="5467740" y="1283997"/>
            <a:ext cx="3247054" cy="3539430"/>
          </a:xfrm>
          <a:prstGeom prst="rect">
            <a:avLst/>
          </a:prstGeom>
          <a:noFill/>
        </p:spPr>
        <p:txBody>
          <a:bodyPr wrap="square" lIns="91402" tIns="45701" rIns="91402" bIns="45701">
            <a:spAutoFit/>
          </a:bodyPr>
          <a:lstStyle/>
          <a:p>
            <a:pPr algn="just"/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... </a:t>
            </a:r>
            <a:endParaRPr lang="en-US" sz="2800" b="1" dirty="0">
              <a:solidFill>
                <a:srgbClr val="0070C0"/>
              </a:solidFill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767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8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8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8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8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8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8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7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7" grpId="0" animBg="1"/>
      <p:bldP spid="9" grpId="0"/>
      <p:bldP spid="7817" grpId="0"/>
      <p:bldP spid="7819" grpId="0"/>
      <p:bldP spid="78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 descr="0c5d450a7306911101ae9ac82e2f0242">
            <a:extLst>
              <a:ext uri="{FF2B5EF4-FFF2-40B4-BE49-F238E27FC236}">
                <a16:creationId xmlns="" xmlns:a16="http://schemas.microsoft.com/office/drawing/2014/main" id="{07D4EF03-895B-0295-9886-E2702FF6BA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959" y="49824"/>
            <a:ext cx="6923314" cy="4382549"/>
          </a:xfrm>
          <a:prstGeom prst="rect">
            <a:avLst/>
          </a:prstGeom>
        </p:spPr>
      </p:pic>
      <p:sp>
        <p:nvSpPr>
          <p:cNvPr id="3" name="文本框 15">
            <a:extLst>
              <a:ext uri="{FF2B5EF4-FFF2-40B4-BE49-F238E27FC236}">
                <a16:creationId xmlns="" xmlns:a16="http://schemas.microsoft.com/office/drawing/2014/main" id="{C9877875-74F0-3E09-63C6-9F10A6E1D757}"/>
              </a:ext>
            </a:extLst>
          </p:cNvPr>
          <p:cNvSpPr txBox="1"/>
          <p:nvPr/>
        </p:nvSpPr>
        <p:spPr>
          <a:xfrm>
            <a:off x="1101013" y="466550"/>
            <a:ext cx="5327780" cy="2923877"/>
          </a:xfrm>
          <a:prstGeom prst="rect">
            <a:avLst/>
          </a:prstGeom>
          <a:noFill/>
        </p:spPr>
        <p:txBody>
          <a:bodyPr wrap="square" lIns="91402" tIns="45701" rIns="91402" bIns="45701" rtlCol="0">
            <a:spAutoFit/>
          </a:bodyPr>
          <a:lstStyle/>
          <a:p>
            <a:pPr algn="ctr"/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pPr algn="ctr"/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8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sz="28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8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r>
              <a:rPr lang="en-US" sz="28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18" descr="C:\Users\summer\Desktop\PPT\ALL\ALL-素材\卡通\元素及艺术字\5563e3bb41a4c8a1c26a5fd0ce41a95c.png5563e3bb41a4c8a1c26a5fd0ce41a95c">
            <a:extLst>
              <a:ext uri="{FF2B5EF4-FFF2-40B4-BE49-F238E27FC236}">
                <a16:creationId xmlns="" xmlns:a16="http://schemas.microsoft.com/office/drawing/2014/main" id="{51573FF7-16A3-1BC5-529C-0B42EC6C059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186196" y="1911865"/>
            <a:ext cx="2716868" cy="3036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196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25.391"/>
  <p:tag name="TIMING" val="|4.996|0.001|0.001|0.001"/>
  <p:tag name="ISPRING_CUSTOM_TIMING_USED" val="1"/>
  <p:tag name="ISPRING_SLIDE_ID_2" val="{B2146E3C-B3D3-4BDA-A339-077FE0E04A8A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2.149"/>
  <p:tag name="TIMING" val="|0.001|0.5|0.5"/>
  <p:tag name="ISPRING_CUSTOM_TIMING_USED" val="1"/>
  <p:tag name="ISPRING_SLIDE_ID_2" val="{F113EFD8-8E8D-45C6-8FCD-2D42E3CD3E76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2.149"/>
  <p:tag name="TIMING" val="|0.001|0.5|0.5"/>
  <p:tag name="ISPRING_CUSTOM_TIMING_USED" val="1"/>
  <p:tag name="ISPRING_SLIDE_ID_2" val="{F113EFD8-8E8D-45C6-8FCD-2D42E3CD3E76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2.149"/>
  <p:tag name="TIMING" val="|0.001|0.5|0.5"/>
  <p:tag name="ISPRING_CUSTOM_TIMING_USED" val="1"/>
  <p:tag name="ISPRING_SLIDE_ID_2" val="{F113EFD8-8E8D-45C6-8FCD-2D42E3CD3E76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2.149"/>
  <p:tag name="TIMING" val="|0.001|0.5|0.5"/>
  <p:tag name="ISPRING_CUSTOM_TIMING_USED" val="1"/>
  <p:tag name="ISPRING_SLIDE_ID_2" val="{F113EFD8-8E8D-45C6-8FCD-2D42E3CD3E76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Happy Back to School in Spain! by Slidesgo">
  <a:themeElements>
    <a:clrScheme name="Simple Light">
      <a:dk1>
        <a:srgbClr val="191919"/>
      </a:dk1>
      <a:lt1>
        <a:srgbClr val="FDC300"/>
      </a:lt1>
      <a:dk2>
        <a:srgbClr val="FCDB8B"/>
      </a:dk2>
      <a:lt2>
        <a:srgbClr val="FDE5AB"/>
      </a:lt2>
      <a:accent1>
        <a:srgbClr val="0086F7"/>
      </a:accent1>
      <a:accent2>
        <a:srgbClr val="E45B1C"/>
      </a:accent2>
      <a:accent3>
        <a:srgbClr val="D7AEAC"/>
      </a:accent3>
      <a:accent4>
        <a:srgbClr val="86D3B1"/>
      </a:accent4>
      <a:accent5>
        <a:srgbClr val="7895F4"/>
      </a:accent5>
      <a:accent6>
        <a:srgbClr val="445DC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4_千图网海量PPT模板www.58pic.com ​​">
  <a:themeElements>
    <a:clrScheme name="自定义 256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79741"/>
      </a:accent1>
      <a:accent2>
        <a:srgbClr val="D79741"/>
      </a:accent2>
      <a:accent3>
        <a:srgbClr val="D79741"/>
      </a:accent3>
      <a:accent4>
        <a:srgbClr val="D79741"/>
      </a:accent4>
      <a:accent5>
        <a:srgbClr val="D79741"/>
      </a:accent5>
      <a:accent6>
        <a:srgbClr val="D79741"/>
      </a:accent6>
      <a:hlink>
        <a:srgbClr val="D79741"/>
      </a:hlink>
      <a:folHlink>
        <a:srgbClr val="D79741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Happy Back to School in Spain! by Slidesgo">
  <a:themeElements>
    <a:clrScheme name="Simple Light">
      <a:dk1>
        <a:srgbClr val="191919"/>
      </a:dk1>
      <a:lt1>
        <a:srgbClr val="FDC300"/>
      </a:lt1>
      <a:dk2>
        <a:srgbClr val="FCDB8B"/>
      </a:dk2>
      <a:lt2>
        <a:srgbClr val="FDE5AB"/>
      </a:lt2>
      <a:accent1>
        <a:srgbClr val="0086F7"/>
      </a:accent1>
      <a:accent2>
        <a:srgbClr val="E45B1C"/>
      </a:accent2>
      <a:accent3>
        <a:srgbClr val="D7AEAC"/>
      </a:accent3>
      <a:accent4>
        <a:srgbClr val="86D3B1"/>
      </a:accent4>
      <a:accent5>
        <a:srgbClr val="7895F4"/>
      </a:accent5>
      <a:accent6>
        <a:srgbClr val="445DC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633</TotalTime>
  <Words>2724</Words>
  <Application>Microsoft Office PowerPoint</Application>
  <PresentationFormat>On-screen Show (16:9)</PresentationFormat>
  <Paragraphs>252</Paragraphs>
  <Slides>49</Slides>
  <Notes>36</Notes>
  <HiddenSlides>0</HiddenSlides>
  <MMClips>6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49</vt:i4>
      </vt:variant>
    </vt:vector>
  </HeadingPairs>
  <TitlesOfParts>
    <vt:vector size="80" baseType="lpstr">
      <vt:lpstr>Arial</vt:lpstr>
      <vt:lpstr>.VnTime</vt:lpstr>
      <vt:lpstr>等线 Light</vt:lpstr>
      <vt:lpstr>MS Mincho</vt:lpstr>
      <vt:lpstr>Fira Sans Extra Condensed</vt:lpstr>
      <vt:lpstr>Calibri</vt:lpstr>
      <vt:lpstr>Open Sans</vt:lpstr>
      <vt:lpstr>Raleway ExtraBold</vt:lpstr>
      <vt:lpstr>Merriweather</vt:lpstr>
      <vt:lpstr>Varela</vt:lpstr>
      <vt:lpstr>字魂58号-创中黑</vt:lpstr>
      <vt:lpstr>Raleway SemiBold</vt:lpstr>
      <vt:lpstr>Baloo 2</vt:lpstr>
      <vt:lpstr>等线</vt:lpstr>
      <vt:lpstr>Roboto</vt:lpstr>
      <vt:lpstr>Archivo Black</vt:lpstr>
      <vt:lpstr>SimSun</vt:lpstr>
      <vt:lpstr>Times New Roman</vt:lpstr>
      <vt:lpstr>Calibri Light</vt:lpstr>
      <vt:lpstr>字魂27号-布丁体</vt:lpstr>
      <vt:lpstr>Gorditas</vt:lpstr>
      <vt:lpstr>Happy Back to School in Spain! by Slidesgo</vt:lpstr>
      <vt:lpstr>Office Theme</vt:lpstr>
      <vt:lpstr>1_Happy Back to School in Spain! by Slidesgo</vt:lpstr>
      <vt:lpstr>1_Office Theme</vt:lpstr>
      <vt:lpstr>3_Office Theme</vt:lpstr>
      <vt:lpstr>5_Office Theme</vt:lpstr>
      <vt:lpstr>4_Office Theme</vt:lpstr>
      <vt:lpstr>2_Office Theme</vt:lpstr>
      <vt:lpstr>6_Office Theme</vt:lpstr>
      <vt:lpstr>4_千图网海量PPT模板www.58pic.com ​​</vt:lpstr>
      <vt:lpstr>TỪNG BƯỚC  HOÀN THIỆN BẢN THÂN (Văn bản thông tin)</vt:lpstr>
      <vt:lpstr>TIẾT 57-58:  Văn bản 1: CHÚNG TA  CÓ THỂ  ĐỌC NHANH HƠN!</vt:lpstr>
      <vt:lpstr>Hoạt động  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Hình thành  kiến thức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Tác giả, tác phẩm</vt:lpstr>
      <vt:lpstr>b. Tác phẩm“Chúng ta có thể đọc nhanh hơn”</vt:lpstr>
      <vt:lpstr>* Một số tác phẩm chính </vt:lpstr>
      <vt:lpstr>3. Đọc văn bản và tìm hiểu chú thích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Tìm hiểu cước chú và tài liệu tham khảo</vt:lpstr>
      <vt:lpstr>PowerPoint Presentation</vt:lpstr>
      <vt:lpstr>PowerPoint Presentation</vt:lpstr>
      <vt:lpstr>PowerPoint Presentation</vt:lpstr>
      <vt:lpstr>1. Nghệ thuật</vt:lpstr>
      <vt:lpstr>2. Nội dung</vt:lpstr>
      <vt:lpstr>IV. 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V. VẬN DỤNG</vt:lpstr>
      <vt:lpstr>1. Chia sẻ bài học về cách nghĩ và ứng xử của cá nhân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Chúng ta  có thể  đọc nhanh hơn!</dc:title>
  <cp:lastModifiedBy>lg2</cp:lastModifiedBy>
  <cp:revision>100</cp:revision>
  <dcterms:modified xsi:type="dcterms:W3CDTF">2022-12-11T12:09:03Z</dcterms:modified>
</cp:coreProperties>
</file>